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64" r:id="rId11"/>
    <p:sldId id="272" r:id="rId12"/>
    <p:sldId id="273" r:id="rId13"/>
    <p:sldId id="274" r:id="rId14"/>
    <p:sldId id="275" r:id="rId15"/>
    <p:sldId id="265" r:id="rId16"/>
    <p:sldId id="276" r:id="rId17"/>
    <p:sldId id="277" r:id="rId18"/>
    <p:sldId id="278" r:id="rId19"/>
    <p:sldId id="279" r:id="rId20"/>
    <p:sldId id="266" r:id="rId21"/>
    <p:sldId id="280" r:id="rId22"/>
    <p:sldId id="283" r:id="rId23"/>
    <p:sldId id="284" r:id="rId24"/>
    <p:sldId id="286" r:id="rId25"/>
    <p:sldId id="28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orient="horz" pos="561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4017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230">
          <p15:clr>
            <a:srgbClr val="A4A3A4"/>
          </p15:clr>
        </p15:guide>
        <p15:guide id="8" pos="7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424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6" autoAdjust="0"/>
    <p:restoredTop sz="94618" autoAdjust="0"/>
  </p:normalViewPr>
  <p:slideViewPr>
    <p:cSldViewPr snapToGrid="0" showGuides="1">
      <p:cViewPr>
        <p:scale>
          <a:sx n="75" d="100"/>
          <a:sy n="75" d="100"/>
        </p:scale>
        <p:origin x="-1986" y="-942"/>
      </p:cViewPr>
      <p:guideLst>
        <p:guide orient="horz" pos="129"/>
        <p:guide orient="horz" pos="4190"/>
        <p:guide orient="horz" pos="561"/>
        <p:guide orient="horz" pos="691"/>
        <p:guide orient="horz" pos="4017"/>
        <p:guide orient="horz" pos="3888"/>
        <p:guide pos="230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70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D1424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412404" y="67210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CD1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4483101"/>
            <a:ext cx="12382500" cy="2690812"/>
            <a:chOff x="0" y="4483101"/>
            <a:chExt cx="12382500" cy="2690812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83101"/>
              <a:ext cx="6191250" cy="26908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1250" y="4483101"/>
              <a:ext cx="6191250" cy="269081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035425"/>
            <a:ext cx="4064000" cy="26003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28" y="3708396"/>
            <a:ext cx="3736856" cy="38862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8991" y="-141288"/>
            <a:ext cx="3540816" cy="31480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7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CD1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77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179"/>
            <a:ext cx="12192000" cy="6097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-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70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16573" y="1966007"/>
            <a:ext cx="775885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圣诞节</a:t>
            </a:r>
            <a:r>
              <a:rPr lang="zh-CN" altLang="en-US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</a:t>
            </a:r>
            <a:r>
              <a:rPr lang="zh-CN" altLang="en-US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动策划</a:t>
            </a:r>
            <a:r>
              <a:rPr lang="en-US" altLang="zh-CN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0579" y="2983242"/>
            <a:ext cx="98003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5290" y="3610351"/>
            <a:ext cx="2740025" cy="3492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策划人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：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XX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 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日期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: </a:t>
            </a:r>
            <a:r>
              <a:rPr lang="en-US" altLang="zh-CN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20XX/12/30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千图PPT彼岸天：ID 8661124库_组合 65"/>
          <p:cNvGrpSpPr/>
          <p:nvPr>
            <p:custDataLst>
              <p:tags r:id="rId1"/>
            </p:custDataLst>
          </p:nvPr>
        </p:nvGrpSpPr>
        <p:grpSpPr>
          <a:xfrm>
            <a:off x="5829020" y="2105667"/>
            <a:ext cx="1934794" cy="3706141"/>
            <a:chOff x="5829020" y="2105667"/>
            <a:chExt cx="1934794" cy="3706141"/>
          </a:xfrm>
        </p:grpSpPr>
        <p:grpSp>
          <p:nvGrpSpPr>
            <p:cNvPr id="7" name="Group 47"/>
            <p:cNvGrpSpPr/>
            <p:nvPr/>
          </p:nvGrpSpPr>
          <p:grpSpPr>
            <a:xfrm>
              <a:off x="5829020" y="2105667"/>
              <a:ext cx="1934794" cy="2934323"/>
              <a:chOff x="5703273" y="2487031"/>
              <a:chExt cx="1664196" cy="2523932"/>
            </a:xfrm>
          </p:grpSpPr>
          <p:grpSp>
            <p:nvGrpSpPr>
              <p:cNvPr id="32" name="Group 12"/>
              <p:cNvGrpSpPr/>
              <p:nvPr/>
            </p:nvGrpSpPr>
            <p:grpSpPr bwMode="auto">
              <a:xfrm>
                <a:off x="5703273" y="3271352"/>
                <a:ext cx="1664196" cy="1739611"/>
                <a:chOff x="6970712" y="2933700"/>
                <a:chExt cx="2609850" cy="2974975"/>
              </a:xfrm>
            </p:grpSpPr>
            <p:sp>
              <p:nvSpPr>
                <p:cNvPr id="38" name="Freeform: Shape 13"/>
                <p:cNvSpPr/>
                <p:nvPr/>
              </p:nvSpPr>
              <p:spPr bwMode="auto">
                <a:xfrm>
                  <a:off x="8276581" y="2933700"/>
                  <a:ext cx="1303981" cy="2974975"/>
                </a:xfrm>
                <a:custGeom>
                  <a:avLst/>
                  <a:gdLst>
                    <a:gd name="T0" fmla="*/ 14 w 347"/>
                    <a:gd name="T1" fmla="*/ 62 h 791"/>
                    <a:gd name="T2" fmla="*/ 0 w 347"/>
                    <a:gd name="T3" fmla="*/ 0 h 791"/>
                    <a:gd name="T4" fmla="*/ 0 w 347"/>
                    <a:gd name="T5" fmla="*/ 791 h 791"/>
                    <a:gd name="T6" fmla="*/ 347 w 347"/>
                    <a:gd name="T7" fmla="*/ 791 h 791"/>
                    <a:gd name="T8" fmla="*/ 14 w 347"/>
                    <a:gd name="T9" fmla="*/ 62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791">
                      <a:moveTo>
                        <a:pt x="14" y="62"/>
                      </a:moveTo>
                      <a:cubicBezTo>
                        <a:pt x="8" y="28"/>
                        <a:pt x="2" y="0"/>
                        <a:pt x="0" y="0"/>
                      </a:cubicBezTo>
                      <a:cubicBezTo>
                        <a:pt x="0" y="791"/>
                        <a:pt x="0" y="791"/>
                        <a:pt x="0" y="791"/>
                      </a:cubicBezTo>
                      <a:cubicBezTo>
                        <a:pt x="347" y="791"/>
                        <a:pt x="347" y="791"/>
                        <a:pt x="347" y="791"/>
                      </a:cubicBezTo>
                      <a:cubicBezTo>
                        <a:pt x="347" y="791"/>
                        <a:pt x="104" y="611"/>
                        <a:pt x="14" y="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14"/>
                <p:cNvSpPr/>
                <p:nvPr/>
              </p:nvSpPr>
              <p:spPr bwMode="auto">
                <a:xfrm>
                  <a:off x="6970712" y="2933700"/>
                  <a:ext cx="1305870" cy="2974975"/>
                </a:xfrm>
                <a:custGeom>
                  <a:avLst/>
                  <a:gdLst>
                    <a:gd name="T0" fmla="*/ 333 w 348"/>
                    <a:gd name="T1" fmla="*/ 62 h 791"/>
                    <a:gd name="T2" fmla="*/ 0 w 348"/>
                    <a:gd name="T3" fmla="*/ 791 h 791"/>
                    <a:gd name="T4" fmla="*/ 348 w 348"/>
                    <a:gd name="T5" fmla="*/ 791 h 791"/>
                    <a:gd name="T6" fmla="*/ 348 w 348"/>
                    <a:gd name="T7" fmla="*/ 0 h 791"/>
                    <a:gd name="T8" fmla="*/ 333 w 348"/>
                    <a:gd name="T9" fmla="*/ 62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791">
                      <a:moveTo>
                        <a:pt x="333" y="62"/>
                      </a:moveTo>
                      <a:cubicBezTo>
                        <a:pt x="242" y="611"/>
                        <a:pt x="0" y="791"/>
                        <a:pt x="0" y="791"/>
                      </a:cubicBezTo>
                      <a:cubicBezTo>
                        <a:pt x="348" y="791"/>
                        <a:pt x="348" y="791"/>
                        <a:pt x="348" y="791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45" y="0"/>
                        <a:pt x="339" y="28"/>
                        <a:pt x="333" y="62"/>
                      </a:cubicBezTo>
                      <a:close/>
                    </a:path>
                  </a:pathLst>
                </a:custGeom>
                <a:solidFill>
                  <a:schemeClr val="accent4">
                    <a:alpha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50"/>
              <p:cNvGrpSpPr/>
              <p:nvPr/>
            </p:nvGrpSpPr>
            <p:grpSpPr>
              <a:xfrm>
                <a:off x="6281481" y="2487031"/>
                <a:ext cx="507792" cy="757948"/>
                <a:chOff x="4757479" y="1600596"/>
                <a:chExt cx="507792" cy="757948"/>
              </a:xfrm>
            </p:grpSpPr>
            <p:sp>
              <p:nvSpPr>
                <p:cNvPr id="34" name="Oval 24"/>
                <p:cNvSpPr/>
                <p:nvPr/>
              </p:nvSpPr>
              <p:spPr>
                <a:xfrm>
                  <a:off x="4972448" y="2280704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5" name="Group 36"/>
                <p:cNvGrpSpPr/>
                <p:nvPr/>
              </p:nvGrpSpPr>
              <p:grpSpPr>
                <a:xfrm>
                  <a:off x="4757479" y="1600596"/>
                  <a:ext cx="507792" cy="507791"/>
                  <a:chOff x="4444487" y="2106342"/>
                  <a:chExt cx="668942" cy="668942"/>
                </a:xfrm>
                <a:solidFill>
                  <a:srgbClr val="899F1D"/>
                </a:solidFill>
              </p:grpSpPr>
              <p:sp>
                <p:nvSpPr>
                  <p:cNvPr id="36" name="Teardrop 37"/>
                  <p:cNvSpPr/>
                  <p:nvPr/>
                </p:nvSpPr>
                <p:spPr>
                  <a:xfrm rot="8100000">
                    <a:off x="4444487" y="2106342"/>
                    <a:ext cx="668942" cy="668942"/>
                  </a:xfrm>
                  <a:prstGeom prst="teardrop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TextBox 38"/>
                  <p:cNvSpPr txBox="1"/>
                  <p:nvPr/>
                </p:nvSpPr>
                <p:spPr>
                  <a:xfrm>
                    <a:off x="4478169" y="2299547"/>
                    <a:ext cx="616118" cy="3487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52%</a:t>
                    </a:r>
                  </a:p>
                </p:txBody>
              </p:sp>
            </p:grpSp>
          </p:grpSp>
        </p:grpSp>
        <p:sp>
          <p:nvSpPr>
            <p:cNvPr id="10" name="TextBox 65"/>
            <p:cNvSpPr txBox="1"/>
            <p:nvPr/>
          </p:nvSpPr>
          <p:spPr bwMode="auto">
            <a:xfrm>
              <a:off x="6173337" y="5501850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/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8" name="千图PPT彼岸天：ID 8661124库_组合 67"/>
          <p:cNvGrpSpPr/>
          <p:nvPr>
            <p:custDataLst>
              <p:tags r:id="rId2"/>
            </p:custDataLst>
          </p:nvPr>
        </p:nvGrpSpPr>
        <p:grpSpPr>
          <a:xfrm>
            <a:off x="8465272" y="3152423"/>
            <a:ext cx="1868764" cy="2622688"/>
            <a:chOff x="8465272" y="3152423"/>
            <a:chExt cx="1868764" cy="2622688"/>
          </a:xfrm>
        </p:grpSpPr>
        <p:grpSp>
          <p:nvGrpSpPr>
            <p:cNvPr id="9" name="Group 45"/>
            <p:cNvGrpSpPr/>
            <p:nvPr/>
          </p:nvGrpSpPr>
          <p:grpSpPr>
            <a:xfrm>
              <a:off x="8465272" y="3152423"/>
              <a:ext cx="1868764" cy="1887567"/>
              <a:chOff x="7968207" y="3387390"/>
              <a:chExt cx="1607402" cy="1623575"/>
            </a:xfrm>
          </p:grpSpPr>
          <p:grpSp>
            <p:nvGrpSpPr>
              <p:cNvPr id="16" name="Group 18"/>
              <p:cNvGrpSpPr/>
              <p:nvPr/>
            </p:nvGrpSpPr>
            <p:grpSpPr bwMode="auto">
              <a:xfrm>
                <a:off x="7968207" y="4197526"/>
                <a:ext cx="1607402" cy="813439"/>
                <a:chOff x="1706563" y="4518025"/>
                <a:chExt cx="2605088" cy="1390650"/>
              </a:xfrm>
            </p:grpSpPr>
            <p:sp>
              <p:nvSpPr>
                <p:cNvPr id="22" name="Freeform: Shape 19"/>
                <p:cNvSpPr/>
                <p:nvPr/>
              </p:nvSpPr>
              <p:spPr bwMode="auto">
                <a:xfrm>
                  <a:off x="1706563" y="4518025"/>
                  <a:ext cx="1303338" cy="1390650"/>
                </a:xfrm>
                <a:custGeom>
                  <a:avLst/>
                  <a:gdLst>
                    <a:gd name="T0" fmla="*/ 1250754 w 347"/>
                    <a:gd name="T1" fmla="*/ 108997 h 370"/>
                    <a:gd name="T2" fmla="*/ 0 w 347"/>
                    <a:gd name="T3" fmla="*/ 1390650 h 370"/>
                    <a:gd name="T4" fmla="*/ 1303338 w 347"/>
                    <a:gd name="T5" fmla="*/ 1390650 h 370"/>
                    <a:gd name="T6" fmla="*/ 1303338 w 347"/>
                    <a:gd name="T7" fmla="*/ 0 h 370"/>
                    <a:gd name="T8" fmla="*/ 1250754 w 347"/>
                    <a:gd name="T9" fmla="*/ 108997 h 3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7" h="370">
                      <a:moveTo>
                        <a:pt x="333" y="29"/>
                      </a:moveTo>
                      <a:cubicBezTo>
                        <a:pt x="242" y="286"/>
                        <a:pt x="0" y="370"/>
                        <a:pt x="0" y="370"/>
                      </a:cubicBezTo>
                      <a:cubicBezTo>
                        <a:pt x="347" y="370"/>
                        <a:pt x="347" y="370"/>
                        <a:pt x="347" y="370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5" y="0"/>
                        <a:pt x="339" y="13"/>
                        <a:pt x="333" y="29"/>
                      </a:cubicBezTo>
                      <a:close/>
                    </a:path>
                  </a:pathLst>
                </a:custGeom>
                <a:solidFill>
                  <a:schemeClr val="accent6">
                    <a:alpha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20"/>
                <p:cNvSpPr/>
                <p:nvPr/>
              </p:nvSpPr>
              <p:spPr bwMode="auto">
                <a:xfrm>
                  <a:off x="3010052" y="4518025"/>
                  <a:ext cx="1301599" cy="1390650"/>
                </a:xfrm>
                <a:custGeom>
                  <a:avLst/>
                  <a:gdLst>
                    <a:gd name="T0" fmla="*/ 15 w 347"/>
                    <a:gd name="T1" fmla="*/ 29 h 370"/>
                    <a:gd name="T2" fmla="*/ 0 w 347"/>
                    <a:gd name="T3" fmla="*/ 0 h 370"/>
                    <a:gd name="T4" fmla="*/ 0 w 347"/>
                    <a:gd name="T5" fmla="*/ 370 h 370"/>
                    <a:gd name="T6" fmla="*/ 347 w 347"/>
                    <a:gd name="T7" fmla="*/ 370 h 370"/>
                    <a:gd name="T8" fmla="*/ 15 w 347"/>
                    <a:gd name="T9" fmla="*/ 2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370">
                      <a:moveTo>
                        <a:pt x="15" y="29"/>
                      </a:moveTo>
                      <a:cubicBezTo>
                        <a:pt x="9" y="13"/>
                        <a:pt x="3" y="0"/>
                        <a:pt x="0" y="0"/>
                      </a:cubicBez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347" y="370"/>
                        <a:pt x="347" y="370"/>
                        <a:pt x="347" y="370"/>
                      </a:cubicBezTo>
                      <a:cubicBezTo>
                        <a:pt x="347" y="370"/>
                        <a:pt x="105" y="286"/>
                        <a:pt x="15" y="2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48"/>
              <p:cNvGrpSpPr/>
              <p:nvPr/>
            </p:nvGrpSpPr>
            <p:grpSpPr>
              <a:xfrm>
                <a:off x="8518024" y="3387390"/>
                <a:ext cx="507792" cy="763887"/>
                <a:chOff x="6383853" y="2500953"/>
                <a:chExt cx="507792" cy="763887"/>
              </a:xfrm>
            </p:grpSpPr>
            <p:sp>
              <p:nvSpPr>
                <p:cNvPr id="18" name="Oval 26"/>
                <p:cNvSpPr/>
                <p:nvPr/>
              </p:nvSpPr>
              <p:spPr>
                <a:xfrm>
                  <a:off x="6598819" y="3187000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42"/>
                <p:cNvGrpSpPr/>
                <p:nvPr/>
              </p:nvGrpSpPr>
              <p:grpSpPr>
                <a:xfrm>
                  <a:off x="6383853" y="2500953"/>
                  <a:ext cx="507792" cy="507791"/>
                  <a:chOff x="6584608" y="3420580"/>
                  <a:chExt cx="668942" cy="668942"/>
                </a:xfrm>
                <a:solidFill>
                  <a:srgbClr val="657515"/>
                </a:solidFill>
              </p:grpSpPr>
              <p:sp>
                <p:nvSpPr>
                  <p:cNvPr id="20" name="Teardrop 43"/>
                  <p:cNvSpPr/>
                  <p:nvPr/>
                </p:nvSpPr>
                <p:spPr>
                  <a:xfrm rot="8100000">
                    <a:off x="6584608" y="3420580"/>
                    <a:ext cx="668942" cy="668942"/>
                  </a:xfrm>
                  <a:prstGeom prst="teardrop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TextBox 44"/>
                  <p:cNvSpPr txBox="1"/>
                  <p:nvPr/>
                </p:nvSpPr>
                <p:spPr>
                  <a:xfrm>
                    <a:off x="6617501" y="3601162"/>
                    <a:ext cx="616118" cy="3487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30%</a:t>
                    </a:r>
                  </a:p>
                </p:txBody>
              </p:sp>
            </p:grpSp>
          </p:grpSp>
        </p:grpSp>
        <p:sp>
          <p:nvSpPr>
            <p:cNvPr id="11" name="TextBox 66"/>
            <p:cNvSpPr txBox="1"/>
            <p:nvPr/>
          </p:nvSpPr>
          <p:spPr bwMode="auto">
            <a:xfrm>
              <a:off x="8770156" y="5465153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6"/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4" name="千图PPT彼岸天：ID 8661124库_组合 63"/>
          <p:cNvGrpSpPr/>
          <p:nvPr>
            <p:custDataLst>
              <p:tags r:id="rId3"/>
            </p:custDataLst>
          </p:nvPr>
        </p:nvGrpSpPr>
        <p:grpSpPr>
          <a:xfrm>
            <a:off x="3158504" y="1628797"/>
            <a:ext cx="1930588" cy="4173152"/>
            <a:chOff x="3158504" y="1628797"/>
            <a:chExt cx="1930588" cy="4173152"/>
          </a:xfrm>
        </p:grpSpPr>
        <p:grpSp>
          <p:nvGrpSpPr>
            <p:cNvPr id="5" name="Group 63"/>
            <p:cNvGrpSpPr/>
            <p:nvPr/>
          </p:nvGrpSpPr>
          <p:grpSpPr>
            <a:xfrm>
              <a:off x="3158504" y="1628797"/>
              <a:ext cx="1930588" cy="3411190"/>
              <a:chOff x="4025821" y="2076856"/>
              <a:chExt cx="1660579" cy="2934107"/>
            </a:xfrm>
          </p:grpSpPr>
          <p:grpSp>
            <p:nvGrpSpPr>
              <p:cNvPr id="48" name="Group 6"/>
              <p:cNvGrpSpPr/>
              <p:nvPr/>
            </p:nvGrpSpPr>
            <p:grpSpPr bwMode="auto">
              <a:xfrm>
                <a:off x="4025821" y="2875686"/>
                <a:ext cx="1660579" cy="2135277"/>
                <a:chOff x="4338638" y="2257425"/>
                <a:chExt cx="2605088" cy="3651250"/>
              </a:xfrm>
            </p:grpSpPr>
            <p:sp>
              <p:nvSpPr>
                <p:cNvPr id="54" name="Freeform: Shape 7"/>
                <p:cNvSpPr/>
                <p:nvPr/>
              </p:nvSpPr>
              <p:spPr bwMode="auto">
                <a:xfrm>
                  <a:off x="4338638" y="2257425"/>
                  <a:ext cx="1302543" cy="3651250"/>
                </a:xfrm>
                <a:custGeom>
                  <a:avLst/>
                  <a:gdLst>
                    <a:gd name="T0" fmla="*/ 333 w 347"/>
                    <a:gd name="T1" fmla="*/ 75 h 971"/>
                    <a:gd name="T2" fmla="*/ 0 w 347"/>
                    <a:gd name="T3" fmla="*/ 971 h 971"/>
                    <a:gd name="T4" fmla="*/ 347 w 347"/>
                    <a:gd name="T5" fmla="*/ 971 h 971"/>
                    <a:gd name="T6" fmla="*/ 347 w 347"/>
                    <a:gd name="T7" fmla="*/ 0 h 971"/>
                    <a:gd name="T8" fmla="*/ 333 w 347"/>
                    <a:gd name="T9" fmla="*/ 7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971">
                      <a:moveTo>
                        <a:pt x="333" y="75"/>
                      </a:moveTo>
                      <a:cubicBezTo>
                        <a:pt x="242" y="750"/>
                        <a:pt x="0" y="971"/>
                        <a:pt x="0" y="971"/>
                      </a:cubicBezTo>
                      <a:cubicBezTo>
                        <a:pt x="347" y="971"/>
                        <a:pt x="347" y="971"/>
                        <a:pt x="347" y="971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5" y="0"/>
                        <a:pt x="339" y="33"/>
                        <a:pt x="333" y="75"/>
                      </a:cubicBezTo>
                      <a:close/>
                    </a:path>
                  </a:pathLst>
                </a:custGeom>
                <a:solidFill>
                  <a:schemeClr val="accent2">
                    <a:alpha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8"/>
                <p:cNvSpPr/>
                <p:nvPr/>
              </p:nvSpPr>
              <p:spPr bwMode="auto">
                <a:xfrm>
                  <a:off x="5641181" y="2257425"/>
                  <a:ext cx="1302545" cy="3651250"/>
                </a:xfrm>
                <a:custGeom>
                  <a:avLst/>
                  <a:gdLst>
                    <a:gd name="T0" fmla="*/ 15 w 347"/>
                    <a:gd name="T1" fmla="*/ 75 h 971"/>
                    <a:gd name="T2" fmla="*/ 0 w 347"/>
                    <a:gd name="T3" fmla="*/ 0 h 971"/>
                    <a:gd name="T4" fmla="*/ 0 w 347"/>
                    <a:gd name="T5" fmla="*/ 971 h 971"/>
                    <a:gd name="T6" fmla="*/ 347 w 347"/>
                    <a:gd name="T7" fmla="*/ 971 h 971"/>
                    <a:gd name="T8" fmla="*/ 15 w 347"/>
                    <a:gd name="T9" fmla="*/ 7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971">
                      <a:moveTo>
                        <a:pt x="15" y="75"/>
                      </a:moveTo>
                      <a:cubicBezTo>
                        <a:pt x="9" y="33"/>
                        <a:pt x="3" y="0"/>
                        <a:pt x="0" y="0"/>
                      </a:cubicBezTo>
                      <a:cubicBezTo>
                        <a:pt x="0" y="971"/>
                        <a:pt x="0" y="971"/>
                        <a:pt x="0" y="971"/>
                      </a:cubicBezTo>
                      <a:cubicBezTo>
                        <a:pt x="347" y="971"/>
                        <a:pt x="347" y="971"/>
                        <a:pt x="347" y="971"/>
                      </a:cubicBezTo>
                      <a:cubicBezTo>
                        <a:pt x="347" y="971"/>
                        <a:pt x="105" y="750"/>
                        <a:pt x="15" y="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Group 52"/>
              <p:cNvGrpSpPr/>
              <p:nvPr/>
            </p:nvGrpSpPr>
            <p:grpSpPr>
              <a:xfrm>
                <a:off x="4602218" y="2076856"/>
                <a:ext cx="507792" cy="740750"/>
                <a:chOff x="3078217" y="1190422"/>
                <a:chExt cx="507792" cy="740750"/>
              </a:xfrm>
            </p:grpSpPr>
            <p:sp>
              <p:nvSpPr>
                <p:cNvPr id="50" name="Oval 22"/>
                <p:cNvSpPr/>
                <p:nvPr/>
              </p:nvSpPr>
              <p:spPr>
                <a:xfrm>
                  <a:off x="3293189" y="1853332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51" name="Group 30"/>
                <p:cNvGrpSpPr/>
                <p:nvPr/>
              </p:nvGrpSpPr>
              <p:grpSpPr>
                <a:xfrm>
                  <a:off x="3078217" y="1190422"/>
                  <a:ext cx="507792" cy="507791"/>
                  <a:chOff x="2224496" y="1578810"/>
                  <a:chExt cx="668942" cy="668942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52" name="Teardrop 31"/>
                  <p:cNvSpPr/>
                  <p:nvPr/>
                </p:nvSpPr>
                <p:spPr>
                  <a:xfrm rot="8100000">
                    <a:off x="2224496" y="1578810"/>
                    <a:ext cx="668942" cy="668942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TextBox 32"/>
                  <p:cNvSpPr txBox="1"/>
                  <p:nvPr/>
                </p:nvSpPr>
                <p:spPr>
                  <a:xfrm>
                    <a:off x="2250380" y="1754838"/>
                    <a:ext cx="616118" cy="3487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60%</a:t>
                    </a:r>
                  </a:p>
                </p:txBody>
              </p:sp>
            </p:grpSp>
          </p:grpSp>
        </p:grpSp>
        <p:sp>
          <p:nvSpPr>
            <p:cNvPr id="12" name="TextBox 67"/>
            <p:cNvSpPr txBox="1"/>
            <p:nvPr/>
          </p:nvSpPr>
          <p:spPr bwMode="auto">
            <a:xfrm>
              <a:off x="3493839" y="5491991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5" name="千图PPT彼岸天：ID 8661124库_组合 64"/>
          <p:cNvGrpSpPr/>
          <p:nvPr>
            <p:custDataLst>
              <p:tags r:id="rId4"/>
            </p:custDataLst>
          </p:nvPr>
        </p:nvGrpSpPr>
        <p:grpSpPr>
          <a:xfrm>
            <a:off x="4493056" y="2775491"/>
            <a:ext cx="1931988" cy="2702603"/>
            <a:chOff x="4493056" y="2775491"/>
            <a:chExt cx="1931988" cy="2702603"/>
          </a:xfrm>
        </p:grpSpPr>
        <p:grpSp>
          <p:nvGrpSpPr>
            <p:cNvPr id="6" name="Group 60"/>
            <p:cNvGrpSpPr/>
            <p:nvPr/>
          </p:nvGrpSpPr>
          <p:grpSpPr>
            <a:xfrm>
              <a:off x="4493056" y="2775491"/>
              <a:ext cx="1931988" cy="2264499"/>
              <a:chOff x="4868160" y="3063175"/>
              <a:chExt cx="1661784" cy="1947790"/>
            </a:xfrm>
          </p:grpSpPr>
          <p:grpSp>
            <p:nvGrpSpPr>
              <p:cNvPr id="40" name="Group 9"/>
              <p:cNvGrpSpPr/>
              <p:nvPr/>
            </p:nvGrpSpPr>
            <p:grpSpPr bwMode="auto">
              <a:xfrm>
                <a:off x="4868160" y="3863750"/>
                <a:ext cx="1661784" cy="1147215"/>
                <a:chOff x="5661026" y="3946525"/>
                <a:chExt cx="2605088" cy="1962150"/>
              </a:xfrm>
            </p:grpSpPr>
            <p:sp>
              <p:nvSpPr>
                <p:cNvPr id="46" name="Freeform: Shape 10"/>
                <p:cNvSpPr/>
                <p:nvPr/>
              </p:nvSpPr>
              <p:spPr bwMode="auto">
                <a:xfrm>
                  <a:off x="5661026" y="3946525"/>
                  <a:ext cx="1301600" cy="1962150"/>
                </a:xfrm>
                <a:custGeom>
                  <a:avLst/>
                  <a:gdLst>
                    <a:gd name="T0" fmla="*/ 333 w 347"/>
                    <a:gd name="T1" fmla="*/ 40 h 522"/>
                    <a:gd name="T2" fmla="*/ 0 w 347"/>
                    <a:gd name="T3" fmla="*/ 522 h 522"/>
                    <a:gd name="T4" fmla="*/ 347 w 347"/>
                    <a:gd name="T5" fmla="*/ 522 h 522"/>
                    <a:gd name="T6" fmla="*/ 347 w 347"/>
                    <a:gd name="T7" fmla="*/ 0 h 522"/>
                    <a:gd name="T8" fmla="*/ 333 w 347"/>
                    <a:gd name="T9" fmla="*/ 4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522">
                      <a:moveTo>
                        <a:pt x="333" y="40"/>
                      </a:moveTo>
                      <a:cubicBezTo>
                        <a:pt x="242" y="403"/>
                        <a:pt x="0" y="522"/>
                        <a:pt x="0" y="522"/>
                      </a:cubicBezTo>
                      <a:cubicBezTo>
                        <a:pt x="347" y="522"/>
                        <a:pt x="347" y="522"/>
                        <a:pt x="347" y="522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4" y="0"/>
                        <a:pt x="338" y="18"/>
                        <a:pt x="333" y="40"/>
                      </a:cubicBezTo>
                      <a:close/>
                    </a:path>
                  </a:pathLst>
                </a:custGeom>
                <a:solidFill>
                  <a:schemeClr val="accent3">
                    <a:alpha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11"/>
                <p:cNvSpPr/>
                <p:nvPr/>
              </p:nvSpPr>
              <p:spPr bwMode="auto">
                <a:xfrm>
                  <a:off x="6962626" y="3946525"/>
                  <a:ext cx="1303488" cy="1962150"/>
                </a:xfrm>
                <a:custGeom>
                  <a:avLst/>
                  <a:gdLst>
                    <a:gd name="T0" fmla="*/ 14 w 347"/>
                    <a:gd name="T1" fmla="*/ 40 h 522"/>
                    <a:gd name="T2" fmla="*/ 0 w 347"/>
                    <a:gd name="T3" fmla="*/ 0 h 522"/>
                    <a:gd name="T4" fmla="*/ 0 w 347"/>
                    <a:gd name="T5" fmla="*/ 522 h 522"/>
                    <a:gd name="T6" fmla="*/ 347 w 347"/>
                    <a:gd name="T7" fmla="*/ 522 h 522"/>
                    <a:gd name="T8" fmla="*/ 14 w 347"/>
                    <a:gd name="T9" fmla="*/ 4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522">
                      <a:moveTo>
                        <a:pt x="14" y="40"/>
                      </a:moveTo>
                      <a:cubicBezTo>
                        <a:pt x="9" y="18"/>
                        <a:pt x="3" y="0"/>
                        <a:pt x="0" y="0"/>
                      </a:cubicBezTo>
                      <a:cubicBezTo>
                        <a:pt x="0" y="522"/>
                        <a:pt x="0" y="522"/>
                        <a:pt x="0" y="522"/>
                      </a:cubicBezTo>
                      <a:cubicBezTo>
                        <a:pt x="347" y="522"/>
                        <a:pt x="347" y="522"/>
                        <a:pt x="347" y="522"/>
                      </a:cubicBezTo>
                      <a:cubicBezTo>
                        <a:pt x="347" y="522"/>
                        <a:pt x="105" y="403"/>
                        <a:pt x="14" y="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51"/>
              <p:cNvGrpSpPr/>
              <p:nvPr/>
            </p:nvGrpSpPr>
            <p:grpSpPr>
              <a:xfrm>
                <a:off x="5445163" y="3063175"/>
                <a:ext cx="507792" cy="739662"/>
                <a:chOff x="3921162" y="2176742"/>
                <a:chExt cx="507792" cy="739662"/>
              </a:xfrm>
            </p:grpSpPr>
            <p:sp>
              <p:nvSpPr>
                <p:cNvPr id="42" name="Oval 23"/>
                <p:cNvSpPr/>
                <p:nvPr/>
              </p:nvSpPr>
              <p:spPr>
                <a:xfrm>
                  <a:off x="4136132" y="2838564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43" name="Group 33"/>
                <p:cNvGrpSpPr/>
                <p:nvPr/>
              </p:nvGrpSpPr>
              <p:grpSpPr>
                <a:xfrm>
                  <a:off x="3921162" y="2176742"/>
                  <a:ext cx="507792" cy="507791"/>
                  <a:chOff x="3328843" y="2993479"/>
                  <a:chExt cx="668942" cy="668942"/>
                </a:xfrm>
                <a:solidFill>
                  <a:srgbClr val="C6DE4E"/>
                </a:solidFill>
              </p:grpSpPr>
              <p:sp>
                <p:nvSpPr>
                  <p:cNvPr id="44" name="Teardrop 34"/>
                  <p:cNvSpPr/>
                  <p:nvPr/>
                </p:nvSpPr>
                <p:spPr>
                  <a:xfrm rot="8100000">
                    <a:off x="3328843" y="2993479"/>
                    <a:ext cx="668942" cy="668942"/>
                  </a:xfrm>
                  <a:prstGeom prst="teardrop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TextBox 35"/>
                  <p:cNvSpPr txBox="1"/>
                  <p:nvPr/>
                </p:nvSpPr>
                <p:spPr>
                  <a:xfrm>
                    <a:off x="3351838" y="3183838"/>
                    <a:ext cx="616118" cy="3487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30%</a:t>
                    </a:r>
                  </a:p>
                </p:txBody>
              </p:sp>
            </p:grpSp>
          </p:grpSp>
        </p:grpSp>
        <p:sp>
          <p:nvSpPr>
            <p:cNvPr id="13" name="TextBox 68"/>
            <p:cNvSpPr txBox="1"/>
            <p:nvPr/>
          </p:nvSpPr>
          <p:spPr bwMode="auto">
            <a:xfrm>
              <a:off x="4826547" y="5168136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/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7" name="千图PPT彼岸天：ID 8661124库_组合 66"/>
          <p:cNvGrpSpPr/>
          <p:nvPr>
            <p:custDataLst>
              <p:tags r:id="rId5"/>
            </p:custDataLst>
          </p:nvPr>
        </p:nvGrpSpPr>
        <p:grpSpPr>
          <a:xfrm>
            <a:off x="7167770" y="3481440"/>
            <a:ext cx="1893533" cy="1996654"/>
            <a:chOff x="7167770" y="3481440"/>
            <a:chExt cx="1893533" cy="1996654"/>
          </a:xfrm>
        </p:grpSpPr>
        <p:grpSp>
          <p:nvGrpSpPr>
            <p:cNvPr id="8" name="Group 46"/>
            <p:cNvGrpSpPr/>
            <p:nvPr/>
          </p:nvGrpSpPr>
          <p:grpSpPr>
            <a:xfrm>
              <a:off x="7167770" y="3481440"/>
              <a:ext cx="1893533" cy="1558547"/>
              <a:chOff x="6546815" y="3670391"/>
              <a:chExt cx="1628707" cy="1340572"/>
            </a:xfrm>
          </p:grpSpPr>
          <p:grpSp>
            <p:nvGrpSpPr>
              <p:cNvPr id="24" name="Group 15"/>
              <p:cNvGrpSpPr/>
              <p:nvPr/>
            </p:nvGrpSpPr>
            <p:grpSpPr bwMode="auto">
              <a:xfrm>
                <a:off x="6546815" y="4456486"/>
                <a:ext cx="1628707" cy="554477"/>
                <a:chOff x="8293101" y="5205412"/>
                <a:chExt cx="2605088" cy="703264"/>
              </a:xfrm>
            </p:grpSpPr>
            <p:sp>
              <p:nvSpPr>
                <p:cNvPr id="30" name="Freeform: Shape 16"/>
                <p:cNvSpPr/>
                <p:nvPr/>
              </p:nvSpPr>
              <p:spPr bwMode="auto">
                <a:xfrm>
                  <a:off x="8293101" y="5205412"/>
                  <a:ext cx="1301750" cy="703263"/>
                </a:xfrm>
                <a:custGeom>
                  <a:avLst/>
                  <a:gdLst>
                    <a:gd name="T0" fmla="*/ 1249230 w 347"/>
                    <a:gd name="T1" fmla="*/ 52651 h 187"/>
                    <a:gd name="T2" fmla="*/ 0 w 347"/>
                    <a:gd name="T3" fmla="*/ 703263 h 187"/>
                    <a:gd name="T4" fmla="*/ 1301750 w 347"/>
                    <a:gd name="T5" fmla="*/ 703263 h 187"/>
                    <a:gd name="T6" fmla="*/ 1301750 w 347"/>
                    <a:gd name="T7" fmla="*/ 0 h 187"/>
                    <a:gd name="T8" fmla="*/ 1249230 w 347"/>
                    <a:gd name="T9" fmla="*/ 52651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7" h="187">
                      <a:moveTo>
                        <a:pt x="333" y="14"/>
                      </a:moveTo>
                      <a:cubicBezTo>
                        <a:pt x="242" y="144"/>
                        <a:pt x="0" y="187"/>
                        <a:pt x="0" y="187"/>
                      </a:cubicBezTo>
                      <a:cubicBezTo>
                        <a:pt x="347" y="187"/>
                        <a:pt x="347" y="187"/>
                        <a:pt x="347" y="187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4" y="0"/>
                        <a:pt x="338" y="6"/>
                        <a:pt x="333" y="14"/>
                      </a:cubicBezTo>
                      <a:close/>
                    </a:path>
                  </a:pathLst>
                </a:custGeom>
                <a:solidFill>
                  <a:schemeClr val="accent5">
                    <a:alpha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17"/>
                <p:cNvSpPr/>
                <p:nvPr/>
              </p:nvSpPr>
              <p:spPr bwMode="auto">
                <a:xfrm>
                  <a:off x="9595644" y="5205412"/>
                  <a:ext cx="1302545" cy="703264"/>
                </a:xfrm>
                <a:custGeom>
                  <a:avLst/>
                  <a:gdLst>
                    <a:gd name="T0" fmla="*/ 14 w 347"/>
                    <a:gd name="T1" fmla="*/ 14 h 187"/>
                    <a:gd name="T2" fmla="*/ 0 w 347"/>
                    <a:gd name="T3" fmla="*/ 0 h 187"/>
                    <a:gd name="T4" fmla="*/ 0 w 347"/>
                    <a:gd name="T5" fmla="*/ 187 h 187"/>
                    <a:gd name="T6" fmla="*/ 347 w 347"/>
                    <a:gd name="T7" fmla="*/ 187 h 187"/>
                    <a:gd name="T8" fmla="*/ 14 w 347"/>
                    <a:gd name="T9" fmla="*/ 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187">
                      <a:moveTo>
                        <a:pt x="14" y="14"/>
                      </a:moveTo>
                      <a:cubicBezTo>
                        <a:pt x="9" y="6"/>
                        <a:pt x="3" y="0"/>
                        <a:pt x="0" y="0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347" y="187"/>
                        <a:pt x="347" y="187"/>
                        <a:pt x="347" y="187"/>
                      </a:cubicBezTo>
                      <a:cubicBezTo>
                        <a:pt x="347" y="187"/>
                        <a:pt x="105" y="144"/>
                        <a:pt x="14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49"/>
              <p:cNvGrpSpPr/>
              <p:nvPr/>
            </p:nvGrpSpPr>
            <p:grpSpPr>
              <a:xfrm>
                <a:off x="7107283" y="3670391"/>
                <a:ext cx="507792" cy="761539"/>
                <a:chOff x="5583281" y="2783953"/>
                <a:chExt cx="507792" cy="761539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5798247" y="3467652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27" name="Group 39"/>
                <p:cNvGrpSpPr/>
                <p:nvPr/>
              </p:nvGrpSpPr>
              <p:grpSpPr>
                <a:xfrm>
                  <a:off x="5583281" y="2783953"/>
                  <a:ext cx="507792" cy="507791"/>
                  <a:chOff x="5527086" y="3998428"/>
                  <a:chExt cx="668942" cy="668942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28" name="Teardrop 40"/>
                  <p:cNvSpPr/>
                  <p:nvPr/>
                </p:nvSpPr>
                <p:spPr>
                  <a:xfrm rot="8100000">
                    <a:off x="5527086" y="3998428"/>
                    <a:ext cx="668942" cy="668942"/>
                  </a:xfrm>
                  <a:prstGeom prst="teardrop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TextBox 41"/>
                  <p:cNvSpPr txBox="1"/>
                  <p:nvPr/>
                </p:nvSpPr>
                <p:spPr>
                  <a:xfrm>
                    <a:off x="5559261" y="4179010"/>
                    <a:ext cx="616118" cy="3487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12%</a:t>
                    </a:r>
                  </a:p>
                </p:txBody>
              </p:sp>
            </p:grpSp>
          </p:grpSp>
        </p:grpSp>
        <p:sp>
          <p:nvSpPr>
            <p:cNvPr id="14" name="TextBox 69"/>
            <p:cNvSpPr txBox="1"/>
            <p:nvPr/>
          </p:nvSpPr>
          <p:spPr bwMode="auto">
            <a:xfrm>
              <a:off x="7475918" y="5168136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5"/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1860493" y="2335832"/>
            <a:ext cx="1894048" cy="3142262"/>
            <a:chOff x="1860493" y="2335832"/>
            <a:chExt cx="1894048" cy="3142262"/>
          </a:xfrm>
        </p:grpSpPr>
        <p:grpSp>
          <p:nvGrpSpPr>
            <p:cNvPr id="4" name="Group 64"/>
            <p:cNvGrpSpPr/>
            <p:nvPr/>
          </p:nvGrpSpPr>
          <p:grpSpPr>
            <a:xfrm>
              <a:off x="1860493" y="2335832"/>
              <a:ext cx="1894048" cy="2704153"/>
              <a:chOff x="3226561" y="2685008"/>
              <a:chExt cx="1629148" cy="2325955"/>
            </a:xfrm>
          </p:grpSpPr>
          <p:grpSp>
            <p:nvGrpSpPr>
              <p:cNvPr id="56" name="Group 3"/>
              <p:cNvGrpSpPr/>
              <p:nvPr/>
            </p:nvGrpSpPr>
            <p:grpSpPr bwMode="auto">
              <a:xfrm>
                <a:off x="3226561" y="3531080"/>
                <a:ext cx="1629148" cy="1479883"/>
                <a:chOff x="3024188" y="3378200"/>
                <a:chExt cx="2609851" cy="2530475"/>
              </a:xfrm>
            </p:grpSpPr>
            <p:sp>
              <p:nvSpPr>
                <p:cNvPr id="62" name="Freeform: Shape 4"/>
                <p:cNvSpPr/>
                <p:nvPr/>
              </p:nvSpPr>
              <p:spPr bwMode="auto">
                <a:xfrm>
                  <a:off x="3024188" y="3378200"/>
                  <a:ext cx="1306513" cy="2530475"/>
                </a:xfrm>
                <a:custGeom>
                  <a:avLst/>
                  <a:gdLst>
                    <a:gd name="T0" fmla="*/ 1253952 w 348"/>
                    <a:gd name="T1" fmla="*/ 195520 h 673"/>
                    <a:gd name="T2" fmla="*/ 0 w 348"/>
                    <a:gd name="T3" fmla="*/ 2530475 h 673"/>
                    <a:gd name="T4" fmla="*/ 1306513 w 348"/>
                    <a:gd name="T5" fmla="*/ 2530475 h 673"/>
                    <a:gd name="T6" fmla="*/ 1306513 w 348"/>
                    <a:gd name="T7" fmla="*/ 0 h 673"/>
                    <a:gd name="T8" fmla="*/ 1253952 w 348"/>
                    <a:gd name="T9" fmla="*/ 19552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8" h="673">
                      <a:moveTo>
                        <a:pt x="334" y="52"/>
                      </a:moveTo>
                      <a:cubicBezTo>
                        <a:pt x="243" y="520"/>
                        <a:pt x="0" y="673"/>
                        <a:pt x="0" y="673"/>
                      </a:cubicBezTo>
                      <a:cubicBezTo>
                        <a:pt x="348" y="673"/>
                        <a:pt x="348" y="673"/>
                        <a:pt x="348" y="673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45" y="0"/>
                        <a:pt x="339" y="24"/>
                        <a:pt x="334" y="52"/>
                      </a:cubicBezTo>
                      <a:close/>
                    </a:path>
                  </a:pathLst>
                </a:cu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5"/>
                <p:cNvSpPr/>
                <p:nvPr/>
              </p:nvSpPr>
              <p:spPr bwMode="auto">
                <a:xfrm>
                  <a:off x="4330058" y="3378200"/>
                  <a:ext cx="1303981" cy="2530475"/>
                </a:xfrm>
                <a:custGeom>
                  <a:avLst/>
                  <a:gdLst>
                    <a:gd name="T0" fmla="*/ 14 w 347"/>
                    <a:gd name="T1" fmla="*/ 52 h 673"/>
                    <a:gd name="T2" fmla="*/ 0 w 347"/>
                    <a:gd name="T3" fmla="*/ 0 h 673"/>
                    <a:gd name="T4" fmla="*/ 0 w 347"/>
                    <a:gd name="T5" fmla="*/ 673 h 673"/>
                    <a:gd name="T6" fmla="*/ 347 w 347"/>
                    <a:gd name="T7" fmla="*/ 673 h 673"/>
                    <a:gd name="T8" fmla="*/ 14 w 347"/>
                    <a:gd name="T9" fmla="*/ 52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673">
                      <a:moveTo>
                        <a:pt x="14" y="52"/>
                      </a:moveTo>
                      <a:cubicBezTo>
                        <a:pt x="9" y="24"/>
                        <a:pt x="3" y="0"/>
                        <a:pt x="0" y="0"/>
                      </a:cubicBez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347" y="673"/>
                        <a:pt x="347" y="673"/>
                        <a:pt x="347" y="673"/>
                      </a:cubicBezTo>
                      <a:cubicBezTo>
                        <a:pt x="347" y="673"/>
                        <a:pt x="105" y="520"/>
                        <a:pt x="14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53"/>
              <p:cNvGrpSpPr/>
              <p:nvPr/>
            </p:nvGrpSpPr>
            <p:grpSpPr>
              <a:xfrm>
                <a:off x="3787239" y="2685008"/>
                <a:ext cx="507792" cy="753317"/>
                <a:chOff x="2263239" y="1798573"/>
                <a:chExt cx="507792" cy="753317"/>
              </a:xfrm>
            </p:grpSpPr>
            <p:sp>
              <p:nvSpPr>
                <p:cNvPr id="58" name="Oval 21"/>
                <p:cNvSpPr/>
                <p:nvPr/>
              </p:nvSpPr>
              <p:spPr>
                <a:xfrm>
                  <a:off x="2478213" y="2474050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59" name="Group 27"/>
                <p:cNvGrpSpPr/>
                <p:nvPr/>
              </p:nvGrpSpPr>
              <p:grpSpPr>
                <a:xfrm>
                  <a:off x="2263239" y="1798573"/>
                  <a:ext cx="507792" cy="507791"/>
                  <a:chOff x="1148654" y="2495295"/>
                  <a:chExt cx="668942" cy="668942"/>
                </a:xfrm>
                <a:solidFill>
                  <a:srgbClr val="A1BB22"/>
                </a:solidFill>
              </p:grpSpPr>
              <p:sp>
                <p:nvSpPr>
                  <p:cNvPr id="60" name="Teardrop 28"/>
                  <p:cNvSpPr/>
                  <p:nvPr/>
                </p:nvSpPr>
                <p:spPr>
                  <a:xfrm rot="8100000">
                    <a:off x="1148654" y="2495295"/>
                    <a:ext cx="668942" cy="668942"/>
                  </a:xfrm>
                  <a:prstGeom prst="teardrop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TextBox 29"/>
                  <p:cNvSpPr txBox="1"/>
                  <p:nvPr/>
                </p:nvSpPr>
                <p:spPr>
                  <a:xfrm>
                    <a:off x="1175065" y="2692096"/>
                    <a:ext cx="616118" cy="3487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45%</a:t>
                    </a:r>
                  </a:p>
                </p:txBody>
              </p:sp>
            </p:grpSp>
          </p:grpSp>
        </p:grpSp>
        <p:sp>
          <p:nvSpPr>
            <p:cNvPr id="15" name="TextBox 70"/>
            <p:cNvSpPr txBox="1"/>
            <p:nvPr/>
          </p:nvSpPr>
          <p:spPr bwMode="auto">
            <a:xfrm>
              <a:off x="2177176" y="5168136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Freeform: Shape 5"/>
          <p:cNvSpPr/>
          <p:nvPr>
            <p:custDataLst>
              <p:tags r:id="rId1"/>
            </p:custDataLst>
          </p:nvPr>
        </p:nvSpPr>
        <p:spPr bwMode="auto">
          <a:xfrm>
            <a:off x="6702048" y="2028702"/>
            <a:ext cx="1307085" cy="398478"/>
          </a:xfrm>
          <a:custGeom>
            <a:avLst/>
            <a:gdLst>
              <a:gd name="T0" fmla="*/ 214 w 581"/>
              <a:gd name="T1" fmla="*/ 0 h 177"/>
              <a:gd name="T2" fmla="*/ 198 w 581"/>
              <a:gd name="T3" fmla="*/ 1 h 177"/>
              <a:gd name="T4" fmla="*/ 176 w 581"/>
              <a:gd name="T5" fmla="*/ 8 h 177"/>
              <a:gd name="T6" fmla="*/ 143 w 581"/>
              <a:gd name="T7" fmla="*/ 38 h 177"/>
              <a:gd name="T8" fmla="*/ 141 w 581"/>
              <a:gd name="T9" fmla="*/ 39 h 177"/>
              <a:gd name="T10" fmla="*/ 128 w 581"/>
              <a:gd name="T11" fmla="*/ 75 h 177"/>
              <a:gd name="T12" fmla="*/ 118 w 581"/>
              <a:gd name="T13" fmla="*/ 75 h 177"/>
              <a:gd name="T14" fmla="*/ 0 w 581"/>
              <a:gd name="T15" fmla="*/ 177 h 177"/>
              <a:gd name="T16" fmla="*/ 0 w 581"/>
              <a:gd name="T17" fmla="*/ 177 h 177"/>
              <a:gd name="T18" fmla="*/ 581 w 581"/>
              <a:gd name="T19" fmla="*/ 177 h 177"/>
              <a:gd name="T20" fmla="*/ 558 w 581"/>
              <a:gd name="T21" fmla="*/ 127 h 177"/>
              <a:gd name="T22" fmla="*/ 538 w 581"/>
              <a:gd name="T23" fmla="*/ 110 h 177"/>
              <a:gd name="T24" fmla="*/ 490 w 581"/>
              <a:gd name="T25" fmla="*/ 94 h 177"/>
              <a:gd name="T26" fmla="*/ 464 w 581"/>
              <a:gd name="T27" fmla="*/ 95 h 177"/>
              <a:gd name="T28" fmla="*/ 432 w 581"/>
              <a:gd name="T29" fmla="*/ 107 h 177"/>
              <a:gd name="T30" fmla="*/ 415 w 581"/>
              <a:gd name="T31" fmla="*/ 80 h 177"/>
              <a:gd name="T32" fmla="*/ 394 w 581"/>
              <a:gd name="T33" fmla="*/ 62 h 177"/>
              <a:gd name="T34" fmla="*/ 343 w 581"/>
              <a:gd name="T35" fmla="*/ 44 h 177"/>
              <a:gd name="T36" fmla="*/ 316 w 581"/>
              <a:gd name="T37" fmla="*/ 46 h 177"/>
              <a:gd name="T38" fmla="*/ 293 w 581"/>
              <a:gd name="T39" fmla="*/ 53 h 177"/>
              <a:gd name="T40" fmla="*/ 242 w 581"/>
              <a:gd name="T41" fmla="*/ 4 h 177"/>
              <a:gd name="T42" fmla="*/ 214 w 581"/>
              <a:gd name="T4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1" h="177">
                <a:moveTo>
                  <a:pt x="214" y="0"/>
                </a:moveTo>
                <a:cubicBezTo>
                  <a:pt x="209" y="0"/>
                  <a:pt x="203" y="0"/>
                  <a:pt x="198" y="1"/>
                </a:cubicBezTo>
                <a:cubicBezTo>
                  <a:pt x="191" y="4"/>
                  <a:pt x="183" y="6"/>
                  <a:pt x="176" y="8"/>
                </a:cubicBezTo>
                <a:cubicBezTo>
                  <a:pt x="162" y="15"/>
                  <a:pt x="151" y="25"/>
                  <a:pt x="143" y="38"/>
                </a:cubicBezTo>
                <a:cubicBezTo>
                  <a:pt x="142" y="38"/>
                  <a:pt x="142" y="39"/>
                  <a:pt x="141" y="39"/>
                </a:cubicBezTo>
                <a:cubicBezTo>
                  <a:pt x="134" y="50"/>
                  <a:pt x="130" y="62"/>
                  <a:pt x="128" y="75"/>
                </a:cubicBezTo>
                <a:cubicBezTo>
                  <a:pt x="125" y="75"/>
                  <a:pt x="121" y="75"/>
                  <a:pt x="118" y="75"/>
                </a:cubicBezTo>
                <a:cubicBezTo>
                  <a:pt x="58" y="75"/>
                  <a:pt x="4" y="114"/>
                  <a:pt x="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581" y="177"/>
                  <a:pt x="581" y="177"/>
                  <a:pt x="581" y="177"/>
                </a:cubicBezTo>
                <a:cubicBezTo>
                  <a:pt x="578" y="159"/>
                  <a:pt x="570" y="141"/>
                  <a:pt x="558" y="127"/>
                </a:cubicBezTo>
                <a:cubicBezTo>
                  <a:pt x="538" y="110"/>
                  <a:pt x="538" y="110"/>
                  <a:pt x="538" y="110"/>
                </a:cubicBezTo>
                <a:cubicBezTo>
                  <a:pt x="523" y="101"/>
                  <a:pt x="507" y="95"/>
                  <a:pt x="490" y="94"/>
                </a:cubicBezTo>
                <a:cubicBezTo>
                  <a:pt x="481" y="94"/>
                  <a:pt x="473" y="95"/>
                  <a:pt x="464" y="95"/>
                </a:cubicBezTo>
                <a:cubicBezTo>
                  <a:pt x="453" y="97"/>
                  <a:pt x="442" y="101"/>
                  <a:pt x="432" y="107"/>
                </a:cubicBezTo>
                <a:cubicBezTo>
                  <a:pt x="428" y="97"/>
                  <a:pt x="422" y="88"/>
                  <a:pt x="415" y="80"/>
                </a:cubicBezTo>
                <a:cubicBezTo>
                  <a:pt x="408" y="74"/>
                  <a:pt x="401" y="68"/>
                  <a:pt x="394" y="62"/>
                </a:cubicBezTo>
                <a:cubicBezTo>
                  <a:pt x="379" y="52"/>
                  <a:pt x="362" y="46"/>
                  <a:pt x="343" y="44"/>
                </a:cubicBezTo>
                <a:cubicBezTo>
                  <a:pt x="334" y="45"/>
                  <a:pt x="325" y="45"/>
                  <a:pt x="316" y="46"/>
                </a:cubicBezTo>
                <a:cubicBezTo>
                  <a:pt x="308" y="47"/>
                  <a:pt x="300" y="50"/>
                  <a:pt x="293" y="53"/>
                </a:cubicBezTo>
                <a:cubicBezTo>
                  <a:pt x="283" y="31"/>
                  <a:pt x="265" y="13"/>
                  <a:pt x="242" y="4"/>
                </a:cubicBezTo>
                <a:cubicBezTo>
                  <a:pt x="232" y="1"/>
                  <a:pt x="223" y="0"/>
                  <a:pt x="21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千图PPT彼岸天：ID 8661124库_Freeform: Shape 6"/>
          <p:cNvSpPr/>
          <p:nvPr>
            <p:custDataLst>
              <p:tags r:id="rId2"/>
            </p:custDataLst>
          </p:nvPr>
        </p:nvSpPr>
        <p:spPr bwMode="auto">
          <a:xfrm>
            <a:off x="4197907" y="2392268"/>
            <a:ext cx="1307085" cy="398478"/>
          </a:xfrm>
          <a:custGeom>
            <a:avLst/>
            <a:gdLst>
              <a:gd name="T0" fmla="*/ 214 w 581"/>
              <a:gd name="T1" fmla="*/ 0 h 177"/>
              <a:gd name="T2" fmla="*/ 198 w 581"/>
              <a:gd name="T3" fmla="*/ 1 h 177"/>
              <a:gd name="T4" fmla="*/ 176 w 581"/>
              <a:gd name="T5" fmla="*/ 8 h 177"/>
              <a:gd name="T6" fmla="*/ 143 w 581"/>
              <a:gd name="T7" fmla="*/ 38 h 177"/>
              <a:gd name="T8" fmla="*/ 141 w 581"/>
              <a:gd name="T9" fmla="*/ 39 h 177"/>
              <a:gd name="T10" fmla="*/ 128 w 581"/>
              <a:gd name="T11" fmla="*/ 75 h 177"/>
              <a:gd name="T12" fmla="*/ 118 w 581"/>
              <a:gd name="T13" fmla="*/ 75 h 177"/>
              <a:gd name="T14" fmla="*/ 0 w 581"/>
              <a:gd name="T15" fmla="*/ 177 h 177"/>
              <a:gd name="T16" fmla="*/ 0 w 581"/>
              <a:gd name="T17" fmla="*/ 177 h 177"/>
              <a:gd name="T18" fmla="*/ 581 w 581"/>
              <a:gd name="T19" fmla="*/ 177 h 177"/>
              <a:gd name="T20" fmla="*/ 558 w 581"/>
              <a:gd name="T21" fmla="*/ 127 h 177"/>
              <a:gd name="T22" fmla="*/ 538 w 581"/>
              <a:gd name="T23" fmla="*/ 110 h 177"/>
              <a:gd name="T24" fmla="*/ 490 w 581"/>
              <a:gd name="T25" fmla="*/ 94 h 177"/>
              <a:gd name="T26" fmla="*/ 464 w 581"/>
              <a:gd name="T27" fmla="*/ 95 h 177"/>
              <a:gd name="T28" fmla="*/ 432 w 581"/>
              <a:gd name="T29" fmla="*/ 107 h 177"/>
              <a:gd name="T30" fmla="*/ 415 w 581"/>
              <a:gd name="T31" fmla="*/ 80 h 177"/>
              <a:gd name="T32" fmla="*/ 394 w 581"/>
              <a:gd name="T33" fmla="*/ 62 h 177"/>
              <a:gd name="T34" fmla="*/ 343 w 581"/>
              <a:gd name="T35" fmla="*/ 44 h 177"/>
              <a:gd name="T36" fmla="*/ 316 w 581"/>
              <a:gd name="T37" fmla="*/ 46 h 177"/>
              <a:gd name="T38" fmla="*/ 293 w 581"/>
              <a:gd name="T39" fmla="*/ 53 h 177"/>
              <a:gd name="T40" fmla="*/ 242 w 581"/>
              <a:gd name="T41" fmla="*/ 4 h 177"/>
              <a:gd name="T42" fmla="*/ 214 w 581"/>
              <a:gd name="T4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1" h="177">
                <a:moveTo>
                  <a:pt x="214" y="0"/>
                </a:moveTo>
                <a:cubicBezTo>
                  <a:pt x="209" y="0"/>
                  <a:pt x="203" y="0"/>
                  <a:pt x="198" y="1"/>
                </a:cubicBezTo>
                <a:cubicBezTo>
                  <a:pt x="191" y="4"/>
                  <a:pt x="183" y="6"/>
                  <a:pt x="176" y="8"/>
                </a:cubicBezTo>
                <a:cubicBezTo>
                  <a:pt x="162" y="15"/>
                  <a:pt x="151" y="25"/>
                  <a:pt x="143" y="38"/>
                </a:cubicBezTo>
                <a:cubicBezTo>
                  <a:pt x="142" y="38"/>
                  <a:pt x="142" y="39"/>
                  <a:pt x="141" y="39"/>
                </a:cubicBezTo>
                <a:cubicBezTo>
                  <a:pt x="134" y="50"/>
                  <a:pt x="130" y="62"/>
                  <a:pt x="128" y="75"/>
                </a:cubicBezTo>
                <a:cubicBezTo>
                  <a:pt x="125" y="75"/>
                  <a:pt x="121" y="75"/>
                  <a:pt x="118" y="75"/>
                </a:cubicBezTo>
                <a:cubicBezTo>
                  <a:pt x="58" y="75"/>
                  <a:pt x="4" y="114"/>
                  <a:pt x="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581" y="177"/>
                  <a:pt x="581" y="177"/>
                  <a:pt x="581" y="177"/>
                </a:cubicBezTo>
                <a:cubicBezTo>
                  <a:pt x="578" y="159"/>
                  <a:pt x="570" y="141"/>
                  <a:pt x="558" y="127"/>
                </a:cubicBezTo>
                <a:cubicBezTo>
                  <a:pt x="538" y="110"/>
                  <a:pt x="538" y="110"/>
                  <a:pt x="538" y="110"/>
                </a:cubicBezTo>
                <a:cubicBezTo>
                  <a:pt x="523" y="101"/>
                  <a:pt x="507" y="95"/>
                  <a:pt x="490" y="94"/>
                </a:cubicBezTo>
                <a:cubicBezTo>
                  <a:pt x="481" y="94"/>
                  <a:pt x="473" y="95"/>
                  <a:pt x="464" y="95"/>
                </a:cubicBezTo>
                <a:cubicBezTo>
                  <a:pt x="453" y="97"/>
                  <a:pt x="442" y="101"/>
                  <a:pt x="432" y="107"/>
                </a:cubicBezTo>
                <a:cubicBezTo>
                  <a:pt x="428" y="97"/>
                  <a:pt x="422" y="88"/>
                  <a:pt x="415" y="80"/>
                </a:cubicBezTo>
                <a:cubicBezTo>
                  <a:pt x="408" y="74"/>
                  <a:pt x="401" y="68"/>
                  <a:pt x="394" y="62"/>
                </a:cubicBezTo>
                <a:cubicBezTo>
                  <a:pt x="379" y="52"/>
                  <a:pt x="362" y="46"/>
                  <a:pt x="343" y="44"/>
                </a:cubicBezTo>
                <a:cubicBezTo>
                  <a:pt x="334" y="45"/>
                  <a:pt x="325" y="45"/>
                  <a:pt x="316" y="46"/>
                </a:cubicBezTo>
                <a:cubicBezTo>
                  <a:pt x="308" y="47"/>
                  <a:pt x="300" y="50"/>
                  <a:pt x="293" y="53"/>
                </a:cubicBezTo>
                <a:cubicBezTo>
                  <a:pt x="283" y="31"/>
                  <a:pt x="265" y="13"/>
                  <a:pt x="242" y="4"/>
                </a:cubicBezTo>
                <a:cubicBezTo>
                  <a:pt x="232" y="1"/>
                  <a:pt x="223" y="0"/>
                  <a:pt x="21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千图PPT彼岸天：ID 8661124库_Freeform: Shape 23"/>
          <p:cNvSpPr/>
          <p:nvPr>
            <p:custDataLst>
              <p:tags r:id="rId3"/>
            </p:custDataLst>
          </p:nvPr>
        </p:nvSpPr>
        <p:spPr bwMode="auto">
          <a:xfrm>
            <a:off x="5357427" y="1398260"/>
            <a:ext cx="1990464" cy="2625718"/>
          </a:xfrm>
          <a:custGeom>
            <a:avLst/>
            <a:gdLst>
              <a:gd name="T0" fmla="*/ 0 w 1034"/>
              <a:gd name="T1" fmla="*/ 1246 h 1364"/>
              <a:gd name="T2" fmla="*/ 479 w 1034"/>
              <a:gd name="T3" fmla="*/ 0 h 1364"/>
              <a:gd name="T4" fmla="*/ 1034 w 1034"/>
              <a:gd name="T5" fmla="*/ 1364 h 1364"/>
              <a:gd name="T6" fmla="*/ 0 w 1034"/>
              <a:gd name="T7" fmla="*/ 1246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4" h="1364">
                <a:moveTo>
                  <a:pt x="0" y="1246"/>
                </a:moveTo>
                <a:lnTo>
                  <a:pt x="479" y="0"/>
                </a:lnTo>
                <a:lnTo>
                  <a:pt x="1034" y="1364"/>
                </a:lnTo>
                <a:lnTo>
                  <a:pt x="0" y="1246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千图PPT彼岸天：ID 8661124库_Freeform: Shape 25"/>
          <p:cNvSpPr/>
          <p:nvPr>
            <p:custDataLst>
              <p:tags r:id="rId4"/>
            </p:custDataLst>
          </p:nvPr>
        </p:nvSpPr>
        <p:spPr bwMode="auto">
          <a:xfrm>
            <a:off x="6292984" y="1427136"/>
            <a:ext cx="406178" cy="2082864"/>
          </a:xfrm>
          <a:custGeom>
            <a:avLst/>
            <a:gdLst>
              <a:gd name="T0" fmla="*/ 0 w 211"/>
              <a:gd name="T1" fmla="*/ 0 h 1082"/>
              <a:gd name="T2" fmla="*/ 0 w 211"/>
              <a:gd name="T3" fmla="*/ 1082 h 1082"/>
              <a:gd name="T4" fmla="*/ 211 w 211"/>
              <a:gd name="T5" fmla="*/ 521 h 1082"/>
              <a:gd name="T6" fmla="*/ 0 w 211"/>
              <a:gd name="T7" fmla="*/ 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" h="1082">
                <a:moveTo>
                  <a:pt x="0" y="0"/>
                </a:moveTo>
                <a:lnTo>
                  <a:pt x="0" y="1082"/>
                </a:lnTo>
                <a:lnTo>
                  <a:pt x="211" y="5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千图PPT彼岸天：ID 8661124库_Freeform: Shape 27"/>
          <p:cNvSpPr/>
          <p:nvPr>
            <p:custDataLst>
              <p:tags r:id="rId5"/>
            </p:custDataLst>
          </p:nvPr>
        </p:nvSpPr>
        <p:spPr bwMode="auto">
          <a:xfrm>
            <a:off x="4699073" y="1623487"/>
            <a:ext cx="1792188" cy="2400492"/>
          </a:xfrm>
          <a:custGeom>
            <a:avLst/>
            <a:gdLst>
              <a:gd name="T0" fmla="*/ 0 w 931"/>
              <a:gd name="T1" fmla="*/ 1139 h 1247"/>
              <a:gd name="T2" fmla="*/ 431 w 931"/>
              <a:gd name="T3" fmla="*/ 0 h 1247"/>
              <a:gd name="T4" fmla="*/ 931 w 931"/>
              <a:gd name="T5" fmla="*/ 1247 h 1247"/>
              <a:gd name="T6" fmla="*/ 0 w 931"/>
              <a:gd name="T7" fmla="*/ 1139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1" h="1247">
                <a:moveTo>
                  <a:pt x="0" y="1139"/>
                </a:moveTo>
                <a:lnTo>
                  <a:pt x="431" y="0"/>
                </a:lnTo>
                <a:lnTo>
                  <a:pt x="931" y="1247"/>
                </a:lnTo>
                <a:lnTo>
                  <a:pt x="0" y="1139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PPT彼岸天：ID 8661124库_Freeform: Shape 29"/>
          <p:cNvSpPr/>
          <p:nvPr>
            <p:custDataLst>
              <p:tags r:id="rId6"/>
            </p:custDataLst>
          </p:nvPr>
        </p:nvSpPr>
        <p:spPr bwMode="auto">
          <a:xfrm>
            <a:off x="5546079" y="1669688"/>
            <a:ext cx="743055" cy="2311941"/>
          </a:xfrm>
          <a:custGeom>
            <a:avLst/>
            <a:gdLst>
              <a:gd name="T0" fmla="*/ 0 w 386"/>
              <a:gd name="T1" fmla="*/ 0 h 1201"/>
              <a:gd name="T2" fmla="*/ 0 w 386"/>
              <a:gd name="T3" fmla="*/ 1167 h 1201"/>
              <a:gd name="T4" fmla="*/ 295 w 386"/>
              <a:gd name="T5" fmla="*/ 1201 h 1201"/>
              <a:gd name="T6" fmla="*/ 386 w 386"/>
              <a:gd name="T7" fmla="*/ 961 h 1201"/>
              <a:gd name="T8" fmla="*/ 0 w 386"/>
              <a:gd name="T9" fmla="*/ 0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1201">
                <a:moveTo>
                  <a:pt x="0" y="0"/>
                </a:moveTo>
                <a:lnTo>
                  <a:pt x="0" y="1167"/>
                </a:lnTo>
                <a:lnTo>
                  <a:pt x="295" y="1201"/>
                </a:lnTo>
                <a:lnTo>
                  <a:pt x="386" y="96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千图PPT彼岸天：ID 8661124库_Freeform: Shape 31"/>
          <p:cNvSpPr/>
          <p:nvPr>
            <p:custDataLst>
              <p:tags r:id="rId7"/>
            </p:custDataLst>
          </p:nvPr>
        </p:nvSpPr>
        <p:spPr bwMode="auto">
          <a:xfrm>
            <a:off x="6010007" y="2064315"/>
            <a:ext cx="1736362" cy="2354292"/>
          </a:xfrm>
          <a:custGeom>
            <a:avLst/>
            <a:gdLst>
              <a:gd name="T0" fmla="*/ 0 w 902"/>
              <a:gd name="T1" fmla="*/ 1139 h 1223"/>
              <a:gd name="T2" fmla="*/ 431 w 902"/>
              <a:gd name="T3" fmla="*/ 0 h 1223"/>
              <a:gd name="T4" fmla="*/ 902 w 902"/>
              <a:gd name="T5" fmla="*/ 1223 h 1223"/>
              <a:gd name="T6" fmla="*/ 0 w 902"/>
              <a:gd name="T7" fmla="*/ 113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2" h="1223">
                <a:moveTo>
                  <a:pt x="0" y="1139"/>
                </a:moveTo>
                <a:lnTo>
                  <a:pt x="431" y="0"/>
                </a:lnTo>
                <a:lnTo>
                  <a:pt x="902" y="1223"/>
                </a:lnTo>
                <a:lnTo>
                  <a:pt x="0" y="1139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千图PPT彼岸天：ID 8661124库_Freeform: Shape 32"/>
          <p:cNvSpPr/>
          <p:nvPr>
            <p:custDataLst>
              <p:tags r:id="rId8"/>
            </p:custDataLst>
          </p:nvPr>
        </p:nvSpPr>
        <p:spPr bwMode="auto">
          <a:xfrm>
            <a:off x="6847388" y="2085491"/>
            <a:ext cx="898982" cy="2333116"/>
          </a:xfrm>
          <a:custGeom>
            <a:avLst/>
            <a:gdLst>
              <a:gd name="T0" fmla="*/ 271 w 399"/>
              <a:gd name="T1" fmla="*/ 705 h 1038"/>
              <a:gd name="T2" fmla="*/ 271 w 399"/>
              <a:gd name="T3" fmla="*/ 705 h 1038"/>
              <a:gd name="T4" fmla="*/ 399 w 399"/>
              <a:gd name="T5" fmla="*/ 1038 h 1038"/>
              <a:gd name="T6" fmla="*/ 271 w 399"/>
              <a:gd name="T7" fmla="*/ 705 h 1038"/>
              <a:gd name="T8" fmla="*/ 155 w 399"/>
              <a:gd name="T9" fmla="*/ 404 h 1038"/>
              <a:gd name="T10" fmla="*/ 155 w 399"/>
              <a:gd name="T11" fmla="*/ 404 h 1038"/>
              <a:gd name="T12" fmla="*/ 246 w 399"/>
              <a:gd name="T13" fmla="*/ 640 h 1038"/>
              <a:gd name="T14" fmla="*/ 246 w 399"/>
              <a:gd name="T15" fmla="*/ 640 h 1038"/>
              <a:gd name="T16" fmla="*/ 155 w 399"/>
              <a:gd name="T17" fmla="*/ 404 h 1038"/>
              <a:gd name="T18" fmla="*/ 128 w 399"/>
              <a:gd name="T19" fmla="*/ 333 h 1038"/>
              <a:gd name="T20" fmla="*/ 128 w 399"/>
              <a:gd name="T21" fmla="*/ 333 h 1038"/>
              <a:gd name="T22" fmla="*/ 146 w 399"/>
              <a:gd name="T23" fmla="*/ 381 h 1038"/>
              <a:gd name="T24" fmla="*/ 146 w 399"/>
              <a:gd name="T25" fmla="*/ 381 h 1038"/>
              <a:gd name="T26" fmla="*/ 128 w 399"/>
              <a:gd name="T27" fmla="*/ 333 h 1038"/>
              <a:gd name="T28" fmla="*/ 93 w 399"/>
              <a:gd name="T29" fmla="*/ 243 h 1038"/>
              <a:gd name="T30" fmla="*/ 93 w 399"/>
              <a:gd name="T31" fmla="*/ 243 h 1038"/>
              <a:gd name="T32" fmla="*/ 119 w 399"/>
              <a:gd name="T33" fmla="*/ 309 h 1038"/>
              <a:gd name="T34" fmla="*/ 119 w 399"/>
              <a:gd name="T35" fmla="*/ 309 h 1038"/>
              <a:gd name="T36" fmla="*/ 93 w 399"/>
              <a:gd name="T37" fmla="*/ 243 h 1038"/>
              <a:gd name="T38" fmla="*/ 86 w 399"/>
              <a:gd name="T39" fmla="*/ 224 h 1038"/>
              <a:gd name="T40" fmla="*/ 86 w 399"/>
              <a:gd name="T41" fmla="*/ 225 h 1038"/>
              <a:gd name="T42" fmla="*/ 92 w 399"/>
              <a:gd name="T43" fmla="*/ 240 h 1038"/>
              <a:gd name="T44" fmla="*/ 92 w 399"/>
              <a:gd name="T45" fmla="*/ 240 h 1038"/>
              <a:gd name="T46" fmla="*/ 86 w 399"/>
              <a:gd name="T47" fmla="*/ 224 h 1038"/>
              <a:gd name="T48" fmla="*/ 67 w 399"/>
              <a:gd name="T49" fmla="*/ 175 h 1038"/>
              <a:gd name="T50" fmla="*/ 67 w 399"/>
              <a:gd name="T51" fmla="*/ 175 h 1038"/>
              <a:gd name="T52" fmla="*/ 84 w 399"/>
              <a:gd name="T53" fmla="*/ 219 h 1038"/>
              <a:gd name="T54" fmla="*/ 84 w 399"/>
              <a:gd name="T55" fmla="*/ 219 h 1038"/>
              <a:gd name="T56" fmla="*/ 67 w 399"/>
              <a:gd name="T57" fmla="*/ 175 h 1038"/>
              <a:gd name="T58" fmla="*/ 35 w 399"/>
              <a:gd name="T59" fmla="*/ 91 h 1038"/>
              <a:gd name="T60" fmla="*/ 35 w 399"/>
              <a:gd name="T61" fmla="*/ 91 h 1038"/>
              <a:gd name="T62" fmla="*/ 61 w 399"/>
              <a:gd name="T63" fmla="*/ 158 h 1038"/>
              <a:gd name="T64" fmla="*/ 61 w 399"/>
              <a:gd name="T65" fmla="*/ 158 h 1038"/>
              <a:gd name="T66" fmla="*/ 35 w 399"/>
              <a:gd name="T67" fmla="*/ 91 h 1038"/>
              <a:gd name="T68" fmla="*/ 25 w 399"/>
              <a:gd name="T69" fmla="*/ 65 h 1038"/>
              <a:gd name="T70" fmla="*/ 25 w 399"/>
              <a:gd name="T71" fmla="*/ 65 h 1038"/>
              <a:gd name="T72" fmla="*/ 33 w 399"/>
              <a:gd name="T73" fmla="*/ 86 h 1038"/>
              <a:gd name="T74" fmla="*/ 33 w 399"/>
              <a:gd name="T75" fmla="*/ 86 h 1038"/>
              <a:gd name="T76" fmla="*/ 25 w 399"/>
              <a:gd name="T77" fmla="*/ 65 h 1038"/>
              <a:gd name="T78" fmla="*/ 0 w 399"/>
              <a:gd name="T79" fmla="*/ 0 h 1038"/>
              <a:gd name="T80" fmla="*/ 0 w 399"/>
              <a:gd name="T81" fmla="*/ 1 h 1038"/>
              <a:gd name="T82" fmla="*/ 24 w 399"/>
              <a:gd name="T83" fmla="*/ 63 h 1038"/>
              <a:gd name="T84" fmla="*/ 24 w 399"/>
              <a:gd name="T85" fmla="*/ 63 h 1038"/>
              <a:gd name="T86" fmla="*/ 0 w 399"/>
              <a:gd name="T87" fmla="*/ 0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9" h="1038">
                <a:moveTo>
                  <a:pt x="271" y="705"/>
                </a:moveTo>
                <a:cubicBezTo>
                  <a:pt x="271" y="705"/>
                  <a:pt x="271" y="705"/>
                  <a:pt x="271" y="705"/>
                </a:cubicBezTo>
                <a:cubicBezTo>
                  <a:pt x="399" y="1038"/>
                  <a:pt x="399" y="1038"/>
                  <a:pt x="399" y="1038"/>
                </a:cubicBezTo>
                <a:cubicBezTo>
                  <a:pt x="271" y="705"/>
                  <a:pt x="271" y="705"/>
                  <a:pt x="271" y="705"/>
                </a:cubicBezTo>
                <a:moveTo>
                  <a:pt x="155" y="404"/>
                </a:moveTo>
                <a:cubicBezTo>
                  <a:pt x="155" y="404"/>
                  <a:pt x="155" y="404"/>
                  <a:pt x="155" y="404"/>
                </a:cubicBezTo>
                <a:cubicBezTo>
                  <a:pt x="246" y="640"/>
                  <a:pt x="246" y="640"/>
                  <a:pt x="246" y="640"/>
                </a:cubicBezTo>
                <a:cubicBezTo>
                  <a:pt x="246" y="640"/>
                  <a:pt x="246" y="640"/>
                  <a:pt x="246" y="640"/>
                </a:cubicBezTo>
                <a:cubicBezTo>
                  <a:pt x="155" y="404"/>
                  <a:pt x="155" y="404"/>
                  <a:pt x="155" y="404"/>
                </a:cubicBezTo>
                <a:moveTo>
                  <a:pt x="128" y="333"/>
                </a:moveTo>
                <a:cubicBezTo>
                  <a:pt x="128" y="333"/>
                  <a:pt x="128" y="333"/>
                  <a:pt x="128" y="333"/>
                </a:cubicBezTo>
                <a:cubicBezTo>
                  <a:pt x="146" y="381"/>
                  <a:pt x="146" y="381"/>
                  <a:pt x="146" y="381"/>
                </a:cubicBezTo>
                <a:cubicBezTo>
                  <a:pt x="146" y="381"/>
                  <a:pt x="146" y="381"/>
                  <a:pt x="146" y="381"/>
                </a:cubicBezTo>
                <a:cubicBezTo>
                  <a:pt x="128" y="333"/>
                  <a:pt x="128" y="333"/>
                  <a:pt x="128" y="333"/>
                </a:cubicBezTo>
                <a:moveTo>
                  <a:pt x="93" y="243"/>
                </a:moveTo>
                <a:cubicBezTo>
                  <a:pt x="93" y="243"/>
                  <a:pt x="93" y="243"/>
                  <a:pt x="93" y="243"/>
                </a:cubicBezTo>
                <a:cubicBezTo>
                  <a:pt x="119" y="309"/>
                  <a:pt x="119" y="309"/>
                  <a:pt x="119" y="309"/>
                </a:cubicBezTo>
                <a:cubicBezTo>
                  <a:pt x="119" y="309"/>
                  <a:pt x="119" y="309"/>
                  <a:pt x="119" y="309"/>
                </a:cubicBezTo>
                <a:cubicBezTo>
                  <a:pt x="93" y="243"/>
                  <a:pt x="93" y="243"/>
                  <a:pt x="93" y="243"/>
                </a:cubicBezTo>
                <a:moveTo>
                  <a:pt x="86" y="224"/>
                </a:moveTo>
                <a:cubicBezTo>
                  <a:pt x="86" y="225"/>
                  <a:pt x="86" y="225"/>
                  <a:pt x="86" y="22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86" y="224"/>
                  <a:pt x="86" y="224"/>
                  <a:pt x="86" y="224"/>
                </a:cubicBezTo>
                <a:moveTo>
                  <a:pt x="67" y="175"/>
                </a:moveTo>
                <a:cubicBezTo>
                  <a:pt x="67" y="175"/>
                  <a:pt x="67" y="175"/>
                  <a:pt x="67" y="175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67" y="175"/>
                  <a:pt x="67" y="175"/>
                  <a:pt x="67" y="175"/>
                </a:cubicBezTo>
                <a:moveTo>
                  <a:pt x="35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35" y="91"/>
                  <a:pt x="35" y="91"/>
                  <a:pt x="35" y="91"/>
                </a:cubicBezTo>
                <a:moveTo>
                  <a:pt x="25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25" y="65"/>
                  <a:pt x="25" y="65"/>
                  <a:pt x="25" y="65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CFADE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千图PPT彼岸天：ID 8661124库_Freeform: Shape 34"/>
          <p:cNvSpPr/>
          <p:nvPr>
            <p:custDataLst>
              <p:tags r:id="rId9"/>
            </p:custDataLst>
          </p:nvPr>
        </p:nvSpPr>
        <p:spPr bwMode="auto">
          <a:xfrm>
            <a:off x="6903214" y="2227942"/>
            <a:ext cx="294528" cy="766155"/>
          </a:xfrm>
          <a:custGeom>
            <a:avLst/>
            <a:gdLst>
              <a:gd name="T0" fmla="*/ 122 w 131"/>
              <a:gd name="T1" fmla="*/ 318 h 341"/>
              <a:gd name="T2" fmla="*/ 122 w 131"/>
              <a:gd name="T3" fmla="*/ 318 h 341"/>
              <a:gd name="T4" fmla="*/ 131 w 131"/>
              <a:gd name="T5" fmla="*/ 341 h 341"/>
              <a:gd name="T6" fmla="*/ 131 w 131"/>
              <a:gd name="T7" fmla="*/ 341 h 341"/>
              <a:gd name="T8" fmla="*/ 122 w 131"/>
              <a:gd name="T9" fmla="*/ 318 h 341"/>
              <a:gd name="T10" fmla="*/ 95 w 131"/>
              <a:gd name="T11" fmla="*/ 246 h 341"/>
              <a:gd name="T12" fmla="*/ 95 w 131"/>
              <a:gd name="T13" fmla="*/ 246 h 341"/>
              <a:gd name="T14" fmla="*/ 104 w 131"/>
              <a:gd name="T15" fmla="*/ 270 h 341"/>
              <a:gd name="T16" fmla="*/ 104 w 131"/>
              <a:gd name="T17" fmla="*/ 270 h 341"/>
              <a:gd name="T18" fmla="*/ 95 w 131"/>
              <a:gd name="T19" fmla="*/ 246 h 341"/>
              <a:gd name="T20" fmla="*/ 68 w 131"/>
              <a:gd name="T21" fmla="*/ 177 h 341"/>
              <a:gd name="T22" fmla="*/ 68 w 131"/>
              <a:gd name="T23" fmla="*/ 177 h 341"/>
              <a:gd name="T24" fmla="*/ 69 w 131"/>
              <a:gd name="T25" fmla="*/ 180 h 341"/>
              <a:gd name="T26" fmla="*/ 69 w 131"/>
              <a:gd name="T27" fmla="*/ 180 h 341"/>
              <a:gd name="T28" fmla="*/ 68 w 131"/>
              <a:gd name="T29" fmla="*/ 177 h 341"/>
              <a:gd name="T30" fmla="*/ 60 w 131"/>
              <a:gd name="T31" fmla="*/ 156 h 341"/>
              <a:gd name="T32" fmla="*/ 60 w 131"/>
              <a:gd name="T33" fmla="*/ 156 h 341"/>
              <a:gd name="T34" fmla="*/ 62 w 131"/>
              <a:gd name="T35" fmla="*/ 162 h 341"/>
              <a:gd name="T36" fmla="*/ 62 w 131"/>
              <a:gd name="T37" fmla="*/ 161 h 341"/>
              <a:gd name="T38" fmla="*/ 60 w 131"/>
              <a:gd name="T39" fmla="*/ 156 h 341"/>
              <a:gd name="T40" fmla="*/ 37 w 131"/>
              <a:gd name="T41" fmla="*/ 95 h 341"/>
              <a:gd name="T42" fmla="*/ 37 w 131"/>
              <a:gd name="T43" fmla="*/ 95 h 341"/>
              <a:gd name="T44" fmla="*/ 43 w 131"/>
              <a:gd name="T45" fmla="*/ 112 h 341"/>
              <a:gd name="T46" fmla="*/ 43 w 131"/>
              <a:gd name="T47" fmla="*/ 112 h 341"/>
              <a:gd name="T48" fmla="*/ 37 w 131"/>
              <a:gd name="T49" fmla="*/ 95 h 341"/>
              <a:gd name="T50" fmla="*/ 9 w 131"/>
              <a:gd name="T51" fmla="*/ 23 h 341"/>
              <a:gd name="T52" fmla="*/ 9 w 131"/>
              <a:gd name="T53" fmla="*/ 23 h 341"/>
              <a:gd name="T54" fmla="*/ 11 w 131"/>
              <a:gd name="T55" fmla="*/ 28 h 341"/>
              <a:gd name="T56" fmla="*/ 11 w 131"/>
              <a:gd name="T57" fmla="*/ 28 h 341"/>
              <a:gd name="T58" fmla="*/ 9 w 131"/>
              <a:gd name="T59" fmla="*/ 23 h 341"/>
              <a:gd name="T60" fmla="*/ 0 w 131"/>
              <a:gd name="T61" fmla="*/ 0 h 341"/>
              <a:gd name="T62" fmla="*/ 0 w 131"/>
              <a:gd name="T63" fmla="*/ 0 h 341"/>
              <a:gd name="T64" fmla="*/ 1 w 131"/>
              <a:gd name="T65" fmla="*/ 2 h 341"/>
              <a:gd name="T66" fmla="*/ 1 w 131"/>
              <a:gd name="T67" fmla="*/ 2 h 341"/>
              <a:gd name="T68" fmla="*/ 0 w 131"/>
              <a:gd name="T6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1" h="341">
                <a:moveTo>
                  <a:pt x="122" y="318"/>
                </a:moveTo>
                <a:cubicBezTo>
                  <a:pt x="122" y="318"/>
                  <a:pt x="122" y="318"/>
                  <a:pt x="122" y="318"/>
                </a:cubicBezTo>
                <a:cubicBezTo>
                  <a:pt x="131" y="341"/>
                  <a:pt x="131" y="341"/>
                  <a:pt x="131" y="341"/>
                </a:cubicBezTo>
                <a:cubicBezTo>
                  <a:pt x="131" y="341"/>
                  <a:pt x="131" y="341"/>
                  <a:pt x="131" y="341"/>
                </a:cubicBezTo>
                <a:cubicBezTo>
                  <a:pt x="122" y="318"/>
                  <a:pt x="122" y="318"/>
                  <a:pt x="122" y="318"/>
                </a:cubicBezTo>
                <a:moveTo>
                  <a:pt x="95" y="246"/>
                </a:moveTo>
                <a:cubicBezTo>
                  <a:pt x="95" y="246"/>
                  <a:pt x="95" y="246"/>
                  <a:pt x="95" y="246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95" y="246"/>
                  <a:pt x="95" y="246"/>
                  <a:pt x="95" y="246"/>
                </a:cubicBezTo>
                <a:moveTo>
                  <a:pt x="68" y="177"/>
                </a:moveTo>
                <a:cubicBezTo>
                  <a:pt x="68" y="177"/>
                  <a:pt x="68" y="177"/>
                  <a:pt x="68" y="177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68" y="177"/>
                  <a:pt x="68" y="177"/>
                  <a:pt x="68" y="177"/>
                </a:cubicBezTo>
                <a:moveTo>
                  <a:pt x="60" y="156"/>
                </a:moveTo>
                <a:cubicBezTo>
                  <a:pt x="60" y="156"/>
                  <a:pt x="60" y="156"/>
                  <a:pt x="60" y="156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62" y="162"/>
                  <a:pt x="62" y="162"/>
                  <a:pt x="62" y="161"/>
                </a:cubicBezTo>
                <a:cubicBezTo>
                  <a:pt x="60" y="156"/>
                  <a:pt x="60" y="156"/>
                  <a:pt x="60" y="156"/>
                </a:cubicBezTo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37" y="95"/>
                  <a:pt x="37" y="95"/>
                  <a:pt x="37" y="95"/>
                </a:cubicBezTo>
                <a:moveTo>
                  <a:pt x="9" y="23"/>
                </a:moveTo>
                <a:cubicBezTo>
                  <a:pt x="9" y="23"/>
                  <a:pt x="9" y="23"/>
                  <a:pt x="9" y="23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3"/>
                  <a:pt x="9" y="23"/>
                  <a:pt x="9" y="2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CDBB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千图PPT彼岸天：ID 8661124库_Freeform: Shape 35"/>
          <p:cNvSpPr/>
          <p:nvPr>
            <p:custDataLst>
              <p:tags r:id="rId10"/>
            </p:custDataLst>
          </p:nvPr>
        </p:nvSpPr>
        <p:spPr bwMode="auto">
          <a:xfrm>
            <a:off x="6847388" y="4335830"/>
            <a:ext cx="898982" cy="82776"/>
          </a:xfrm>
          <a:custGeom>
            <a:avLst/>
            <a:gdLst>
              <a:gd name="T0" fmla="*/ 0 w 467"/>
              <a:gd name="T1" fmla="*/ 0 h 43"/>
              <a:gd name="T2" fmla="*/ 0 w 467"/>
              <a:gd name="T3" fmla="*/ 10 h 43"/>
              <a:gd name="T4" fmla="*/ 467 w 467"/>
              <a:gd name="T5" fmla="*/ 43 h 43"/>
              <a:gd name="T6" fmla="*/ 0 w 467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43">
                <a:moveTo>
                  <a:pt x="0" y="0"/>
                </a:moveTo>
                <a:lnTo>
                  <a:pt x="0" y="10"/>
                </a:lnTo>
                <a:lnTo>
                  <a:pt x="467" y="43"/>
                </a:lnTo>
                <a:lnTo>
                  <a:pt x="0" y="0"/>
                </a:lnTo>
                <a:close/>
              </a:path>
            </a:pathLst>
          </a:custGeom>
          <a:solidFill>
            <a:srgbClr val="ECFADE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PPT彼岸天：ID 8661124库_Freeform: Shape 36"/>
          <p:cNvSpPr/>
          <p:nvPr>
            <p:custDataLst>
              <p:tags r:id="rId11"/>
            </p:custDataLst>
          </p:nvPr>
        </p:nvSpPr>
        <p:spPr bwMode="auto">
          <a:xfrm>
            <a:off x="6847388" y="4335830"/>
            <a:ext cx="898982" cy="82776"/>
          </a:xfrm>
          <a:custGeom>
            <a:avLst/>
            <a:gdLst>
              <a:gd name="T0" fmla="*/ 0 w 467"/>
              <a:gd name="T1" fmla="*/ 0 h 43"/>
              <a:gd name="T2" fmla="*/ 0 w 467"/>
              <a:gd name="T3" fmla="*/ 10 h 43"/>
              <a:gd name="T4" fmla="*/ 467 w 467"/>
              <a:gd name="T5" fmla="*/ 43 h 43"/>
              <a:gd name="T6" fmla="*/ 0 w 467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43">
                <a:moveTo>
                  <a:pt x="0" y="0"/>
                </a:moveTo>
                <a:lnTo>
                  <a:pt x="0" y="10"/>
                </a:lnTo>
                <a:lnTo>
                  <a:pt x="467" y="4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5" name="千图PPT彼岸天：ID 8661124库_组合 105"/>
          <p:cNvGrpSpPr/>
          <p:nvPr>
            <p:custDataLst>
              <p:tags r:id="rId12"/>
            </p:custDataLst>
          </p:nvPr>
        </p:nvGrpSpPr>
        <p:grpSpPr>
          <a:xfrm>
            <a:off x="4676578" y="1268760"/>
            <a:ext cx="3039953" cy="3020347"/>
            <a:chOff x="4676578" y="1268760"/>
            <a:chExt cx="3039953" cy="3020347"/>
          </a:xfrm>
        </p:grpSpPr>
        <p:sp>
          <p:nvSpPr>
            <p:cNvPr id="53" name="Freeform: Shape 22"/>
            <p:cNvSpPr/>
            <p:nvPr/>
          </p:nvSpPr>
          <p:spPr bwMode="auto">
            <a:xfrm>
              <a:off x="5327589" y="1268760"/>
              <a:ext cx="1990464" cy="2625718"/>
            </a:xfrm>
            <a:custGeom>
              <a:avLst/>
              <a:gdLst>
                <a:gd name="T0" fmla="*/ 0 w 1034"/>
                <a:gd name="T1" fmla="*/ 1246 h 1364"/>
                <a:gd name="T2" fmla="*/ 479 w 1034"/>
                <a:gd name="T3" fmla="*/ 0 h 1364"/>
                <a:gd name="T4" fmla="*/ 1034 w 1034"/>
                <a:gd name="T5" fmla="*/ 1364 h 1364"/>
                <a:gd name="T6" fmla="*/ 0 w 1034"/>
                <a:gd name="T7" fmla="*/ 1246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4" h="1364">
                  <a:moveTo>
                    <a:pt x="0" y="1246"/>
                  </a:moveTo>
                  <a:lnTo>
                    <a:pt x="479" y="0"/>
                  </a:lnTo>
                  <a:lnTo>
                    <a:pt x="1034" y="1364"/>
                  </a:lnTo>
                  <a:lnTo>
                    <a:pt x="0" y="1246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24"/>
            <p:cNvSpPr/>
            <p:nvPr/>
          </p:nvSpPr>
          <p:spPr bwMode="auto">
            <a:xfrm>
              <a:off x="6263145" y="1297636"/>
              <a:ext cx="406178" cy="2082864"/>
            </a:xfrm>
            <a:custGeom>
              <a:avLst/>
              <a:gdLst>
                <a:gd name="T0" fmla="*/ 0 w 211"/>
                <a:gd name="T1" fmla="*/ 0 h 1082"/>
                <a:gd name="T2" fmla="*/ 0 w 211"/>
                <a:gd name="T3" fmla="*/ 1082 h 1082"/>
                <a:gd name="T4" fmla="*/ 211 w 211"/>
                <a:gd name="T5" fmla="*/ 521 h 1082"/>
                <a:gd name="T6" fmla="*/ 0 w 211"/>
                <a:gd name="T7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082">
                  <a:moveTo>
                    <a:pt x="0" y="0"/>
                  </a:moveTo>
                  <a:lnTo>
                    <a:pt x="0" y="1082"/>
                  </a:lnTo>
                  <a:lnTo>
                    <a:pt x="211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26"/>
            <p:cNvSpPr/>
            <p:nvPr/>
          </p:nvSpPr>
          <p:spPr bwMode="auto">
            <a:xfrm>
              <a:off x="4676578" y="1493987"/>
              <a:ext cx="1792188" cy="2400492"/>
            </a:xfrm>
            <a:custGeom>
              <a:avLst/>
              <a:gdLst>
                <a:gd name="T0" fmla="*/ 0 w 931"/>
                <a:gd name="T1" fmla="*/ 1139 h 1247"/>
                <a:gd name="T2" fmla="*/ 431 w 931"/>
                <a:gd name="T3" fmla="*/ 0 h 1247"/>
                <a:gd name="T4" fmla="*/ 931 w 931"/>
                <a:gd name="T5" fmla="*/ 1247 h 1247"/>
                <a:gd name="T6" fmla="*/ 0 w 931"/>
                <a:gd name="T7" fmla="*/ 113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1" h="1247">
                  <a:moveTo>
                    <a:pt x="0" y="1139"/>
                  </a:moveTo>
                  <a:lnTo>
                    <a:pt x="431" y="0"/>
                  </a:lnTo>
                  <a:lnTo>
                    <a:pt x="931" y="1247"/>
                  </a:lnTo>
                  <a:lnTo>
                    <a:pt x="0" y="113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28"/>
            <p:cNvSpPr/>
            <p:nvPr/>
          </p:nvSpPr>
          <p:spPr bwMode="auto">
            <a:xfrm>
              <a:off x="5516240" y="1518157"/>
              <a:ext cx="743055" cy="2311941"/>
            </a:xfrm>
            <a:custGeom>
              <a:avLst/>
              <a:gdLst>
                <a:gd name="T0" fmla="*/ 0 w 386"/>
                <a:gd name="T1" fmla="*/ 0 h 1201"/>
                <a:gd name="T2" fmla="*/ 0 w 386"/>
                <a:gd name="T3" fmla="*/ 1167 h 1201"/>
                <a:gd name="T4" fmla="*/ 295 w 386"/>
                <a:gd name="T5" fmla="*/ 1201 h 1201"/>
                <a:gd name="T6" fmla="*/ 386 w 386"/>
                <a:gd name="T7" fmla="*/ 961 h 1201"/>
                <a:gd name="T8" fmla="*/ 0 w 386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201">
                  <a:moveTo>
                    <a:pt x="0" y="0"/>
                  </a:moveTo>
                  <a:lnTo>
                    <a:pt x="0" y="1167"/>
                  </a:lnTo>
                  <a:lnTo>
                    <a:pt x="295" y="1201"/>
                  </a:lnTo>
                  <a:lnTo>
                    <a:pt x="386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30"/>
            <p:cNvSpPr/>
            <p:nvPr/>
          </p:nvSpPr>
          <p:spPr bwMode="auto">
            <a:xfrm>
              <a:off x="5980169" y="1934815"/>
              <a:ext cx="1736362" cy="2354292"/>
            </a:xfrm>
            <a:custGeom>
              <a:avLst/>
              <a:gdLst>
                <a:gd name="T0" fmla="*/ 0 w 902"/>
                <a:gd name="T1" fmla="*/ 1139 h 1223"/>
                <a:gd name="T2" fmla="*/ 431 w 902"/>
                <a:gd name="T3" fmla="*/ 0 h 1223"/>
                <a:gd name="T4" fmla="*/ 902 w 902"/>
                <a:gd name="T5" fmla="*/ 1223 h 1223"/>
                <a:gd name="T6" fmla="*/ 0 w 902"/>
                <a:gd name="T7" fmla="*/ 1139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2" h="1223">
                  <a:moveTo>
                    <a:pt x="0" y="1139"/>
                  </a:moveTo>
                  <a:lnTo>
                    <a:pt x="431" y="0"/>
                  </a:lnTo>
                  <a:lnTo>
                    <a:pt x="902" y="1223"/>
                  </a:lnTo>
                  <a:lnTo>
                    <a:pt x="0" y="1139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37"/>
            <p:cNvSpPr/>
            <p:nvPr/>
          </p:nvSpPr>
          <p:spPr bwMode="auto">
            <a:xfrm>
              <a:off x="6817549" y="1959840"/>
              <a:ext cx="898982" cy="2329266"/>
            </a:xfrm>
            <a:custGeom>
              <a:avLst/>
              <a:gdLst>
                <a:gd name="T0" fmla="*/ 0 w 467"/>
                <a:gd name="T1" fmla="*/ 0 h 1210"/>
                <a:gd name="T2" fmla="*/ 0 w 467"/>
                <a:gd name="T3" fmla="*/ 1167 h 1210"/>
                <a:gd name="T4" fmla="*/ 467 w 467"/>
                <a:gd name="T5" fmla="*/ 1210 h 1210"/>
                <a:gd name="T6" fmla="*/ 317 w 467"/>
                <a:gd name="T7" fmla="*/ 822 h 1210"/>
                <a:gd name="T8" fmla="*/ 288 w 467"/>
                <a:gd name="T9" fmla="*/ 746 h 1210"/>
                <a:gd name="T10" fmla="*/ 182 w 467"/>
                <a:gd name="T11" fmla="*/ 470 h 1210"/>
                <a:gd name="T12" fmla="*/ 171 w 467"/>
                <a:gd name="T13" fmla="*/ 443 h 1210"/>
                <a:gd name="T14" fmla="*/ 150 w 467"/>
                <a:gd name="T15" fmla="*/ 387 h 1210"/>
                <a:gd name="T16" fmla="*/ 139 w 467"/>
                <a:gd name="T17" fmla="*/ 359 h 1210"/>
                <a:gd name="T18" fmla="*/ 109 w 467"/>
                <a:gd name="T19" fmla="*/ 282 h 1210"/>
                <a:gd name="T20" fmla="*/ 108 w 467"/>
                <a:gd name="T21" fmla="*/ 279 h 1210"/>
                <a:gd name="T22" fmla="*/ 101 w 467"/>
                <a:gd name="T23" fmla="*/ 261 h 1210"/>
                <a:gd name="T24" fmla="*/ 99 w 467"/>
                <a:gd name="T25" fmla="*/ 254 h 1210"/>
                <a:gd name="T26" fmla="*/ 79 w 467"/>
                <a:gd name="T27" fmla="*/ 203 h 1210"/>
                <a:gd name="T28" fmla="*/ 72 w 467"/>
                <a:gd name="T29" fmla="*/ 183 h 1210"/>
                <a:gd name="T30" fmla="*/ 41 w 467"/>
                <a:gd name="T31" fmla="*/ 105 h 1210"/>
                <a:gd name="T32" fmla="*/ 39 w 467"/>
                <a:gd name="T33" fmla="*/ 99 h 1210"/>
                <a:gd name="T34" fmla="*/ 30 w 467"/>
                <a:gd name="T35" fmla="*/ 74 h 1210"/>
                <a:gd name="T36" fmla="*/ 29 w 467"/>
                <a:gd name="T37" fmla="*/ 72 h 1210"/>
                <a:gd name="T38" fmla="*/ 0 w 467"/>
                <a:gd name="T39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7" h="1210">
                  <a:moveTo>
                    <a:pt x="0" y="0"/>
                  </a:moveTo>
                  <a:lnTo>
                    <a:pt x="0" y="1167"/>
                  </a:lnTo>
                  <a:lnTo>
                    <a:pt x="467" y="1210"/>
                  </a:lnTo>
                  <a:lnTo>
                    <a:pt x="317" y="822"/>
                  </a:lnTo>
                  <a:lnTo>
                    <a:pt x="288" y="746"/>
                  </a:lnTo>
                  <a:lnTo>
                    <a:pt x="182" y="470"/>
                  </a:lnTo>
                  <a:lnTo>
                    <a:pt x="171" y="443"/>
                  </a:lnTo>
                  <a:lnTo>
                    <a:pt x="150" y="387"/>
                  </a:lnTo>
                  <a:lnTo>
                    <a:pt x="139" y="359"/>
                  </a:lnTo>
                  <a:lnTo>
                    <a:pt x="109" y="282"/>
                  </a:lnTo>
                  <a:lnTo>
                    <a:pt x="108" y="279"/>
                  </a:lnTo>
                  <a:lnTo>
                    <a:pt x="101" y="261"/>
                  </a:lnTo>
                  <a:lnTo>
                    <a:pt x="99" y="254"/>
                  </a:lnTo>
                  <a:lnTo>
                    <a:pt x="79" y="203"/>
                  </a:lnTo>
                  <a:lnTo>
                    <a:pt x="72" y="183"/>
                  </a:lnTo>
                  <a:lnTo>
                    <a:pt x="41" y="105"/>
                  </a:lnTo>
                  <a:lnTo>
                    <a:pt x="39" y="99"/>
                  </a:lnTo>
                  <a:lnTo>
                    <a:pt x="30" y="74"/>
                  </a:lnTo>
                  <a:lnTo>
                    <a:pt x="29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千图PPT彼岸天：ID 8661124库_Freeform: Shape 38"/>
          <p:cNvSpPr/>
          <p:nvPr>
            <p:custDataLst>
              <p:tags r:id="rId13"/>
            </p:custDataLst>
          </p:nvPr>
        </p:nvSpPr>
        <p:spPr bwMode="auto">
          <a:xfrm>
            <a:off x="6847388" y="2089341"/>
            <a:ext cx="898982" cy="2329266"/>
          </a:xfrm>
          <a:custGeom>
            <a:avLst/>
            <a:gdLst>
              <a:gd name="T0" fmla="*/ 0 w 467"/>
              <a:gd name="T1" fmla="*/ 0 h 1210"/>
              <a:gd name="T2" fmla="*/ 0 w 467"/>
              <a:gd name="T3" fmla="*/ 1167 h 1210"/>
              <a:gd name="T4" fmla="*/ 467 w 467"/>
              <a:gd name="T5" fmla="*/ 1210 h 1210"/>
              <a:gd name="T6" fmla="*/ 317 w 467"/>
              <a:gd name="T7" fmla="*/ 822 h 1210"/>
              <a:gd name="T8" fmla="*/ 288 w 467"/>
              <a:gd name="T9" fmla="*/ 746 h 1210"/>
              <a:gd name="T10" fmla="*/ 182 w 467"/>
              <a:gd name="T11" fmla="*/ 470 h 1210"/>
              <a:gd name="T12" fmla="*/ 171 w 467"/>
              <a:gd name="T13" fmla="*/ 443 h 1210"/>
              <a:gd name="T14" fmla="*/ 150 w 467"/>
              <a:gd name="T15" fmla="*/ 387 h 1210"/>
              <a:gd name="T16" fmla="*/ 139 w 467"/>
              <a:gd name="T17" fmla="*/ 359 h 1210"/>
              <a:gd name="T18" fmla="*/ 109 w 467"/>
              <a:gd name="T19" fmla="*/ 282 h 1210"/>
              <a:gd name="T20" fmla="*/ 108 w 467"/>
              <a:gd name="T21" fmla="*/ 279 h 1210"/>
              <a:gd name="T22" fmla="*/ 101 w 467"/>
              <a:gd name="T23" fmla="*/ 261 h 1210"/>
              <a:gd name="T24" fmla="*/ 99 w 467"/>
              <a:gd name="T25" fmla="*/ 254 h 1210"/>
              <a:gd name="T26" fmla="*/ 79 w 467"/>
              <a:gd name="T27" fmla="*/ 203 h 1210"/>
              <a:gd name="T28" fmla="*/ 72 w 467"/>
              <a:gd name="T29" fmla="*/ 183 h 1210"/>
              <a:gd name="T30" fmla="*/ 41 w 467"/>
              <a:gd name="T31" fmla="*/ 105 h 1210"/>
              <a:gd name="T32" fmla="*/ 39 w 467"/>
              <a:gd name="T33" fmla="*/ 99 h 1210"/>
              <a:gd name="T34" fmla="*/ 30 w 467"/>
              <a:gd name="T35" fmla="*/ 74 h 1210"/>
              <a:gd name="T36" fmla="*/ 29 w 467"/>
              <a:gd name="T37" fmla="*/ 72 h 1210"/>
              <a:gd name="T38" fmla="*/ 0 w 467"/>
              <a:gd name="T39" fmla="*/ 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" h="1210">
                <a:moveTo>
                  <a:pt x="0" y="0"/>
                </a:moveTo>
                <a:lnTo>
                  <a:pt x="0" y="1167"/>
                </a:lnTo>
                <a:lnTo>
                  <a:pt x="467" y="1210"/>
                </a:lnTo>
                <a:lnTo>
                  <a:pt x="317" y="822"/>
                </a:lnTo>
                <a:lnTo>
                  <a:pt x="288" y="746"/>
                </a:lnTo>
                <a:lnTo>
                  <a:pt x="182" y="470"/>
                </a:lnTo>
                <a:lnTo>
                  <a:pt x="171" y="443"/>
                </a:lnTo>
                <a:lnTo>
                  <a:pt x="150" y="387"/>
                </a:lnTo>
                <a:lnTo>
                  <a:pt x="139" y="359"/>
                </a:lnTo>
                <a:lnTo>
                  <a:pt x="109" y="282"/>
                </a:lnTo>
                <a:lnTo>
                  <a:pt x="108" y="279"/>
                </a:lnTo>
                <a:lnTo>
                  <a:pt x="101" y="261"/>
                </a:lnTo>
                <a:lnTo>
                  <a:pt x="99" y="254"/>
                </a:lnTo>
                <a:lnTo>
                  <a:pt x="79" y="203"/>
                </a:lnTo>
                <a:lnTo>
                  <a:pt x="72" y="183"/>
                </a:lnTo>
                <a:lnTo>
                  <a:pt x="41" y="105"/>
                </a:lnTo>
                <a:lnTo>
                  <a:pt x="39" y="99"/>
                </a:lnTo>
                <a:lnTo>
                  <a:pt x="30" y="74"/>
                </a:lnTo>
                <a:lnTo>
                  <a:pt x="29" y="7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千图PPT彼岸天：ID 8661124库_Freeform: Shape 70"/>
          <p:cNvSpPr/>
          <p:nvPr>
            <p:custDataLst>
              <p:tags r:id="rId14"/>
            </p:custDataLst>
          </p:nvPr>
        </p:nvSpPr>
        <p:spPr bwMode="auto">
          <a:xfrm>
            <a:off x="4328351" y="2607170"/>
            <a:ext cx="3644417" cy="3509468"/>
          </a:xfrm>
          <a:custGeom>
            <a:avLst/>
            <a:gdLst>
              <a:gd name="T0" fmla="*/ 1504 w 1540"/>
              <a:gd name="T1" fmla="*/ 797 h 1469"/>
              <a:gd name="T2" fmla="*/ 704 w 1540"/>
              <a:gd name="T3" fmla="*/ 1434 h 1469"/>
              <a:gd name="T4" fmla="*/ 36 w 1540"/>
              <a:gd name="T5" fmla="*/ 672 h 1469"/>
              <a:gd name="T6" fmla="*/ 836 w 1540"/>
              <a:gd name="T7" fmla="*/ 35 h 1469"/>
              <a:gd name="T8" fmla="*/ 1504 w 1540"/>
              <a:gd name="T9" fmla="*/ 797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0" h="1469">
                <a:moveTo>
                  <a:pt x="1504" y="797"/>
                </a:moveTo>
                <a:cubicBezTo>
                  <a:pt x="1468" y="1183"/>
                  <a:pt x="1110" y="1469"/>
                  <a:pt x="704" y="1434"/>
                </a:cubicBezTo>
                <a:cubicBezTo>
                  <a:pt x="299" y="1399"/>
                  <a:pt x="0" y="1058"/>
                  <a:pt x="36" y="672"/>
                </a:cubicBezTo>
                <a:cubicBezTo>
                  <a:pt x="73" y="285"/>
                  <a:pt x="431" y="0"/>
                  <a:pt x="836" y="35"/>
                </a:cubicBezTo>
                <a:cubicBezTo>
                  <a:pt x="1241" y="69"/>
                  <a:pt x="1540" y="411"/>
                  <a:pt x="1504" y="7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千图PPT彼岸天：ID 8661124库_组合 103"/>
          <p:cNvGrpSpPr/>
          <p:nvPr>
            <p:custDataLst>
              <p:tags r:id="rId15"/>
            </p:custDataLst>
          </p:nvPr>
        </p:nvGrpSpPr>
        <p:grpSpPr>
          <a:xfrm>
            <a:off x="4594371" y="2705345"/>
            <a:ext cx="3106972" cy="3185896"/>
            <a:chOff x="4612448" y="2705345"/>
            <a:chExt cx="3106972" cy="3185896"/>
          </a:xfrm>
          <a:solidFill>
            <a:schemeClr val="tx2"/>
          </a:solidFill>
        </p:grpSpPr>
        <p:sp>
          <p:nvSpPr>
            <p:cNvPr id="43" name="Freeform: Shape 75"/>
            <p:cNvSpPr/>
            <p:nvPr/>
          </p:nvSpPr>
          <p:spPr bwMode="auto">
            <a:xfrm>
              <a:off x="6454685" y="3342524"/>
              <a:ext cx="63526" cy="86626"/>
            </a:xfrm>
            <a:custGeom>
              <a:avLst/>
              <a:gdLst>
                <a:gd name="T0" fmla="*/ 27 w 28"/>
                <a:gd name="T1" fmla="*/ 23 h 38"/>
                <a:gd name="T2" fmla="*/ 25 w 28"/>
                <a:gd name="T3" fmla="*/ 19 h 38"/>
                <a:gd name="T4" fmla="*/ 26 w 28"/>
                <a:gd name="T5" fmla="*/ 5 h 38"/>
                <a:gd name="T6" fmla="*/ 16 w 28"/>
                <a:gd name="T7" fmla="*/ 1 h 38"/>
                <a:gd name="T8" fmla="*/ 9 w 28"/>
                <a:gd name="T9" fmla="*/ 1 h 38"/>
                <a:gd name="T10" fmla="*/ 3 w 28"/>
                <a:gd name="T11" fmla="*/ 10 h 38"/>
                <a:gd name="T12" fmla="*/ 4 w 28"/>
                <a:gd name="T13" fmla="*/ 13 h 38"/>
                <a:gd name="T14" fmla="*/ 0 w 28"/>
                <a:gd name="T15" fmla="*/ 18 h 38"/>
                <a:gd name="T16" fmla="*/ 4 w 28"/>
                <a:gd name="T17" fmla="*/ 24 h 38"/>
                <a:gd name="T18" fmla="*/ 1 w 28"/>
                <a:gd name="T19" fmla="*/ 30 h 38"/>
                <a:gd name="T20" fmla="*/ 9 w 28"/>
                <a:gd name="T21" fmla="*/ 37 h 38"/>
                <a:gd name="T22" fmla="*/ 25 w 28"/>
                <a:gd name="T23" fmla="*/ 29 h 38"/>
                <a:gd name="T24" fmla="*/ 27 w 28"/>
                <a:gd name="T25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8">
                  <a:moveTo>
                    <a:pt x="27" y="23"/>
                  </a:moveTo>
                  <a:cubicBezTo>
                    <a:pt x="27" y="22"/>
                    <a:pt x="26" y="20"/>
                    <a:pt x="25" y="19"/>
                  </a:cubicBezTo>
                  <a:cubicBezTo>
                    <a:pt x="28" y="15"/>
                    <a:pt x="28" y="10"/>
                    <a:pt x="26" y="5"/>
                  </a:cubicBezTo>
                  <a:cubicBezTo>
                    <a:pt x="24" y="2"/>
                    <a:pt x="20" y="1"/>
                    <a:pt x="16" y="1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5" y="3"/>
                    <a:pt x="3" y="6"/>
                    <a:pt x="3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1" y="21"/>
                    <a:pt x="2" y="23"/>
                    <a:pt x="4" y="24"/>
                  </a:cubicBezTo>
                  <a:cubicBezTo>
                    <a:pt x="3" y="26"/>
                    <a:pt x="2" y="28"/>
                    <a:pt x="1" y="30"/>
                  </a:cubicBezTo>
                  <a:cubicBezTo>
                    <a:pt x="1" y="35"/>
                    <a:pt x="5" y="38"/>
                    <a:pt x="9" y="37"/>
                  </a:cubicBezTo>
                  <a:cubicBezTo>
                    <a:pt x="14" y="34"/>
                    <a:pt x="20" y="33"/>
                    <a:pt x="25" y="29"/>
                  </a:cubicBezTo>
                  <a:cubicBezTo>
                    <a:pt x="27" y="28"/>
                    <a:pt x="28" y="25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4" name="Group 3"/>
            <p:cNvGrpSpPr/>
            <p:nvPr/>
          </p:nvGrpSpPr>
          <p:grpSpPr>
            <a:xfrm>
              <a:off x="4612448" y="2705345"/>
              <a:ext cx="3106972" cy="3185896"/>
              <a:chOff x="4612448" y="2705345"/>
              <a:chExt cx="3106972" cy="3185896"/>
            </a:xfrm>
            <a:grpFill/>
          </p:grpSpPr>
          <p:sp>
            <p:nvSpPr>
              <p:cNvPr id="45" name="Freeform: Shape 71"/>
              <p:cNvSpPr/>
              <p:nvPr/>
            </p:nvSpPr>
            <p:spPr bwMode="auto">
              <a:xfrm>
                <a:off x="4612448" y="2711119"/>
                <a:ext cx="1268585" cy="3180122"/>
              </a:xfrm>
              <a:custGeom>
                <a:avLst/>
                <a:gdLst>
                  <a:gd name="T0" fmla="*/ 442 w 564"/>
                  <a:gd name="T1" fmla="*/ 913 h 1415"/>
                  <a:gd name="T2" fmla="*/ 362 w 564"/>
                  <a:gd name="T3" fmla="*/ 866 h 1415"/>
                  <a:gd name="T4" fmla="*/ 299 w 564"/>
                  <a:gd name="T5" fmla="*/ 783 h 1415"/>
                  <a:gd name="T6" fmla="*/ 229 w 564"/>
                  <a:gd name="T7" fmla="*/ 730 h 1415"/>
                  <a:gd name="T8" fmla="*/ 156 w 564"/>
                  <a:gd name="T9" fmla="*/ 672 h 1415"/>
                  <a:gd name="T10" fmla="*/ 90 w 564"/>
                  <a:gd name="T11" fmla="*/ 676 h 1415"/>
                  <a:gd name="T12" fmla="*/ 57 w 564"/>
                  <a:gd name="T13" fmla="*/ 617 h 1415"/>
                  <a:gd name="T14" fmla="*/ 82 w 564"/>
                  <a:gd name="T15" fmla="*/ 512 h 1415"/>
                  <a:gd name="T16" fmla="*/ 37 w 564"/>
                  <a:gd name="T17" fmla="*/ 484 h 1415"/>
                  <a:gd name="T18" fmla="*/ 90 w 564"/>
                  <a:gd name="T19" fmla="*/ 415 h 1415"/>
                  <a:gd name="T20" fmla="*/ 125 w 564"/>
                  <a:gd name="T21" fmla="*/ 471 h 1415"/>
                  <a:gd name="T22" fmla="*/ 161 w 564"/>
                  <a:gd name="T23" fmla="*/ 421 h 1415"/>
                  <a:gd name="T24" fmla="*/ 266 w 564"/>
                  <a:gd name="T25" fmla="*/ 355 h 1415"/>
                  <a:gd name="T26" fmla="*/ 356 w 564"/>
                  <a:gd name="T27" fmla="*/ 334 h 1415"/>
                  <a:gd name="T28" fmla="*/ 406 w 564"/>
                  <a:gd name="T29" fmla="*/ 302 h 1415"/>
                  <a:gd name="T30" fmla="*/ 385 w 564"/>
                  <a:gd name="T31" fmla="*/ 275 h 1415"/>
                  <a:gd name="T32" fmla="*/ 415 w 564"/>
                  <a:gd name="T33" fmla="*/ 270 h 1415"/>
                  <a:gd name="T34" fmla="*/ 465 w 564"/>
                  <a:gd name="T35" fmla="*/ 302 h 1415"/>
                  <a:gd name="T36" fmla="*/ 477 w 564"/>
                  <a:gd name="T37" fmla="*/ 231 h 1415"/>
                  <a:gd name="T38" fmla="*/ 461 w 564"/>
                  <a:gd name="T39" fmla="*/ 188 h 1415"/>
                  <a:gd name="T40" fmla="*/ 351 w 564"/>
                  <a:gd name="T41" fmla="*/ 221 h 1415"/>
                  <a:gd name="T42" fmla="*/ 345 w 564"/>
                  <a:gd name="T43" fmla="*/ 203 h 1415"/>
                  <a:gd name="T44" fmla="*/ 423 w 564"/>
                  <a:gd name="T45" fmla="*/ 133 h 1415"/>
                  <a:gd name="T46" fmla="*/ 513 w 564"/>
                  <a:gd name="T47" fmla="*/ 118 h 1415"/>
                  <a:gd name="T48" fmla="*/ 514 w 564"/>
                  <a:gd name="T49" fmla="*/ 135 h 1415"/>
                  <a:gd name="T50" fmla="*/ 515 w 564"/>
                  <a:gd name="T51" fmla="*/ 80 h 1415"/>
                  <a:gd name="T52" fmla="*/ 504 w 564"/>
                  <a:gd name="T53" fmla="*/ 53 h 1415"/>
                  <a:gd name="T54" fmla="*/ 503 w 564"/>
                  <a:gd name="T55" fmla="*/ 12 h 1415"/>
                  <a:gd name="T56" fmla="*/ 174 w 564"/>
                  <a:gd name="T57" fmla="*/ 180 h 1415"/>
                  <a:gd name="T58" fmla="*/ 89 w 564"/>
                  <a:gd name="T59" fmla="*/ 278 h 1415"/>
                  <a:gd name="T60" fmla="*/ 25 w 564"/>
                  <a:gd name="T61" fmla="*/ 411 h 1415"/>
                  <a:gd name="T62" fmla="*/ 23 w 564"/>
                  <a:gd name="T63" fmla="*/ 415 h 1415"/>
                  <a:gd name="T64" fmla="*/ 4 w 564"/>
                  <a:gd name="T65" fmla="*/ 457 h 1415"/>
                  <a:gd name="T66" fmla="*/ 20 w 564"/>
                  <a:gd name="T67" fmla="*/ 574 h 1415"/>
                  <a:gd name="T68" fmla="*/ 47 w 564"/>
                  <a:gd name="T69" fmla="*/ 670 h 1415"/>
                  <a:gd name="T70" fmla="*/ 76 w 564"/>
                  <a:gd name="T71" fmla="*/ 703 h 1415"/>
                  <a:gd name="T72" fmla="*/ 34 w 564"/>
                  <a:gd name="T73" fmla="*/ 831 h 1415"/>
                  <a:gd name="T74" fmla="*/ 87 w 564"/>
                  <a:gd name="T75" fmla="*/ 944 h 1415"/>
                  <a:gd name="T76" fmla="*/ 106 w 564"/>
                  <a:gd name="T77" fmla="*/ 1006 h 1415"/>
                  <a:gd name="T78" fmla="*/ 145 w 564"/>
                  <a:gd name="T79" fmla="*/ 1153 h 1415"/>
                  <a:gd name="T80" fmla="*/ 232 w 564"/>
                  <a:gd name="T81" fmla="*/ 1254 h 1415"/>
                  <a:gd name="T82" fmla="*/ 286 w 564"/>
                  <a:gd name="T83" fmla="*/ 1316 h 1415"/>
                  <a:gd name="T84" fmla="*/ 325 w 564"/>
                  <a:gd name="T85" fmla="*/ 1374 h 1415"/>
                  <a:gd name="T86" fmla="*/ 370 w 564"/>
                  <a:gd name="T87" fmla="*/ 1402 h 1415"/>
                  <a:gd name="T88" fmla="*/ 294 w 564"/>
                  <a:gd name="T89" fmla="*/ 1254 h 1415"/>
                  <a:gd name="T90" fmla="*/ 290 w 564"/>
                  <a:gd name="T91" fmla="*/ 1218 h 1415"/>
                  <a:gd name="T92" fmla="*/ 343 w 564"/>
                  <a:gd name="T93" fmla="*/ 1179 h 1415"/>
                  <a:gd name="T94" fmla="*/ 351 w 564"/>
                  <a:gd name="T95" fmla="*/ 1150 h 1415"/>
                  <a:gd name="T96" fmla="*/ 398 w 564"/>
                  <a:gd name="T97" fmla="*/ 1129 h 1415"/>
                  <a:gd name="T98" fmla="*/ 467 w 564"/>
                  <a:gd name="T99" fmla="*/ 1062 h 1415"/>
                  <a:gd name="T100" fmla="*/ 74 w 564"/>
                  <a:gd name="T101" fmla="*/ 348 h 1415"/>
                  <a:gd name="T102" fmla="*/ 66 w 564"/>
                  <a:gd name="T103" fmla="*/ 362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1415">
                    <a:moveTo>
                      <a:pt x="514" y="975"/>
                    </a:moveTo>
                    <a:cubicBezTo>
                      <a:pt x="513" y="956"/>
                      <a:pt x="501" y="938"/>
                      <a:pt x="482" y="930"/>
                    </a:cubicBezTo>
                    <a:cubicBezTo>
                      <a:pt x="470" y="924"/>
                      <a:pt x="452" y="923"/>
                      <a:pt x="442" y="913"/>
                    </a:cubicBezTo>
                    <a:cubicBezTo>
                      <a:pt x="436" y="906"/>
                      <a:pt x="431" y="900"/>
                      <a:pt x="423" y="895"/>
                    </a:cubicBezTo>
                    <a:cubicBezTo>
                      <a:pt x="414" y="889"/>
                      <a:pt x="403" y="890"/>
                      <a:pt x="393" y="885"/>
                    </a:cubicBezTo>
                    <a:cubicBezTo>
                      <a:pt x="381" y="880"/>
                      <a:pt x="373" y="871"/>
                      <a:pt x="362" y="866"/>
                    </a:cubicBezTo>
                    <a:cubicBezTo>
                      <a:pt x="354" y="861"/>
                      <a:pt x="344" y="860"/>
                      <a:pt x="335" y="858"/>
                    </a:cubicBezTo>
                    <a:cubicBezTo>
                      <a:pt x="319" y="852"/>
                      <a:pt x="322" y="839"/>
                      <a:pt x="323" y="826"/>
                    </a:cubicBezTo>
                    <a:cubicBezTo>
                      <a:pt x="324" y="806"/>
                      <a:pt x="316" y="795"/>
                      <a:pt x="299" y="783"/>
                    </a:cubicBezTo>
                    <a:cubicBezTo>
                      <a:pt x="291" y="777"/>
                      <a:pt x="284" y="770"/>
                      <a:pt x="276" y="765"/>
                    </a:cubicBezTo>
                    <a:cubicBezTo>
                      <a:pt x="267" y="760"/>
                      <a:pt x="255" y="762"/>
                      <a:pt x="248" y="753"/>
                    </a:cubicBezTo>
                    <a:cubicBezTo>
                      <a:pt x="242" y="745"/>
                      <a:pt x="236" y="738"/>
                      <a:pt x="229" y="730"/>
                    </a:cubicBezTo>
                    <a:cubicBezTo>
                      <a:pt x="219" y="720"/>
                      <a:pt x="215" y="706"/>
                      <a:pt x="209" y="695"/>
                    </a:cubicBezTo>
                    <a:cubicBezTo>
                      <a:pt x="201" y="681"/>
                      <a:pt x="192" y="674"/>
                      <a:pt x="176" y="677"/>
                    </a:cubicBezTo>
                    <a:cubicBezTo>
                      <a:pt x="168" y="679"/>
                      <a:pt x="160" y="681"/>
                      <a:pt x="156" y="672"/>
                    </a:cubicBezTo>
                    <a:cubicBezTo>
                      <a:pt x="155" y="669"/>
                      <a:pt x="154" y="666"/>
                      <a:pt x="152" y="663"/>
                    </a:cubicBezTo>
                    <a:cubicBezTo>
                      <a:pt x="148" y="658"/>
                      <a:pt x="143" y="652"/>
                      <a:pt x="136" y="651"/>
                    </a:cubicBezTo>
                    <a:cubicBezTo>
                      <a:pt x="119" y="648"/>
                      <a:pt x="101" y="660"/>
                      <a:pt x="90" y="676"/>
                    </a:cubicBezTo>
                    <a:cubicBezTo>
                      <a:pt x="89" y="676"/>
                      <a:pt x="89" y="675"/>
                      <a:pt x="89" y="675"/>
                    </a:cubicBezTo>
                    <a:cubicBezTo>
                      <a:pt x="81" y="671"/>
                      <a:pt x="67" y="672"/>
                      <a:pt x="62" y="664"/>
                    </a:cubicBezTo>
                    <a:cubicBezTo>
                      <a:pt x="58" y="656"/>
                      <a:pt x="52" y="625"/>
                      <a:pt x="57" y="617"/>
                    </a:cubicBezTo>
                    <a:cubicBezTo>
                      <a:pt x="67" y="603"/>
                      <a:pt x="99" y="575"/>
                      <a:pt x="80" y="556"/>
                    </a:cubicBezTo>
                    <a:cubicBezTo>
                      <a:pt x="76" y="552"/>
                      <a:pt x="47" y="539"/>
                      <a:pt x="59" y="531"/>
                    </a:cubicBezTo>
                    <a:cubicBezTo>
                      <a:pt x="68" y="525"/>
                      <a:pt x="77" y="522"/>
                      <a:pt x="82" y="512"/>
                    </a:cubicBezTo>
                    <a:cubicBezTo>
                      <a:pt x="84" y="509"/>
                      <a:pt x="82" y="505"/>
                      <a:pt x="80" y="503"/>
                    </a:cubicBezTo>
                    <a:cubicBezTo>
                      <a:pt x="66" y="492"/>
                      <a:pt x="53" y="497"/>
                      <a:pt x="38" y="502"/>
                    </a:cubicBezTo>
                    <a:cubicBezTo>
                      <a:pt x="37" y="496"/>
                      <a:pt x="36" y="490"/>
                      <a:pt x="37" y="484"/>
                    </a:cubicBezTo>
                    <a:cubicBezTo>
                      <a:pt x="37" y="473"/>
                      <a:pt x="48" y="465"/>
                      <a:pt x="55" y="458"/>
                    </a:cubicBezTo>
                    <a:cubicBezTo>
                      <a:pt x="62" y="452"/>
                      <a:pt x="66" y="446"/>
                      <a:pt x="70" y="438"/>
                    </a:cubicBezTo>
                    <a:cubicBezTo>
                      <a:pt x="76" y="429"/>
                      <a:pt x="83" y="423"/>
                      <a:pt x="90" y="415"/>
                    </a:cubicBezTo>
                    <a:cubicBezTo>
                      <a:pt x="99" y="404"/>
                      <a:pt x="113" y="392"/>
                      <a:pt x="127" y="407"/>
                    </a:cubicBezTo>
                    <a:cubicBezTo>
                      <a:pt x="133" y="414"/>
                      <a:pt x="143" y="406"/>
                      <a:pt x="146" y="418"/>
                    </a:cubicBezTo>
                    <a:cubicBezTo>
                      <a:pt x="138" y="435"/>
                      <a:pt x="138" y="456"/>
                      <a:pt x="125" y="471"/>
                    </a:cubicBezTo>
                    <a:cubicBezTo>
                      <a:pt x="119" y="478"/>
                      <a:pt x="130" y="486"/>
                      <a:pt x="136" y="480"/>
                    </a:cubicBezTo>
                    <a:cubicBezTo>
                      <a:pt x="144" y="471"/>
                      <a:pt x="157" y="462"/>
                      <a:pt x="159" y="449"/>
                    </a:cubicBezTo>
                    <a:cubicBezTo>
                      <a:pt x="161" y="440"/>
                      <a:pt x="162" y="430"/>
                      <a:pt x="161" y="421"/>
                    </a:cubicBezTo>
                    <a:cubicBezTo>
                      <a:pt x="167" y="413"/>
                      <a:pt x="179" y="412"/>
                      <a:pt x="188" y="410"/>
                    </a:cubicBezTo>
                    <a:cubicBezTo>
                      <a:pt x="198" y="407"/>
                      <a:pt x="206" y="401"/>
                      <a:pt x="214" y="395"/>
                    </a:cubicBezTo>
                    <a:cubicBezTo>
                      <a:pt x="232" y="382"/>
                      <a:pt x="247" y="367"/>
                      <a:pt x="266" y="355"/>
                    </a:cubicBezTo>
                    <a:cubicBezTo>
                      <a:pt x="281" y="346"/>
                      <a:pt x="288" y="344"/>
                      <a:pt x="305" y="347"/>
                    </a:cubicBezTo>
                    <a:cubicBezTo>
                      <a:pt x="313" y="349"/>
                      <a:pt x="321" y="349"/>
                      <a:pt x="328" y="346"/>
                    </a:cubicBezTo>
                    <a:cubicBezTo>
                      <a:pt x="338" y="343"/>
                      <a:pt x="345" y="336"/>
                      <a:pt x="356" y="334"/>
                    </a:cubicBezTo>
                    <a:cubicBezTo>
                      <a:pt x="368" y="332"/>
                      <a:pt x="372" y="340"/>
                      <a:pt x="382" y="343"/>
                    </a:cubicBezTo>
                    <a:cubicBezTo>
                      <a:pt x="392" y="347"/>
                      <a:pt x="401" y="333"/>
                      <a:pt x="405" y="327"/>
                    </a:cubicBezTo>
                    <a:cubicBezTo>
                      <a:pt x="410" y="320"/>
                      <a:pt x="415" y="308"/>
                      <a:pt x="406" y="302"/>
                    </a:cubicBezTo>
                    <a:cubicBezTo>
                      <a:pt x="400" y="298"/>
                      <a:pt x="394" y="297"/>
                      <a:pt x="387" y="294"/>
                    </a:cubicBezTo>
                    <a:cubicBezTo>
                      <a:pt x="385" y="293"/>
                      <a:pt x="365" y="292"/>
                      <a:pt x="378" y="282"/>
                    </a:cubicBezTo>
                    <a:cubicBezTo>
                      <a:pt x="381" y="280"/>
                      <a:pt x="383" y="278"/>
                      <a:pt x="385" y="275"/>
                    </a:cubicBezTo>
                    <a:cubicBezTo>
                      <a:pt x="388" y="272"/>
                      <a:pt x="387" y="269"/>
                      <a:pt x="386" y="266"/>
                    </a:cubicBezTo>
                    <a:cubicBezTo>
                      <a:pt x="380" y="257"/>
                      <a:pt x="372" y="257"/>
                      <a:pt x="388" y="259"/>
                    </a:cubicBezTo>
                    <a:cubicBezTo>
                      <a:pt x="398" y="260"/>
                      <a:pt x="406" y="269"/>
                      <a:pt x="415" y="270"/>
                    </a:cubicBezTo>
                    <a:cubicBezTo>
                      <a:pt x="425" y="270"/>
                      <a:pt x="434" y="269"/>
                      <a:pt x="438" y="280"/>
                    </a:cubicBezTo>
                    <a:cubicBezTo>
                      <a:pt x="440" y="286"/>
                      <a:pt x="442" y="291"/>
                      <a:pt x="445" y="295"/>
                    </a:cubicBezTo>
                    <a:cubicBezTo>
                      <a:pt x="449" y="302"/>
                      <a:pt x="458" y="305"/>
                      <a:pt x="465" y="302"/>
                    </a:cubicBezTo>
                    <a:cubicBezTo>
                      <a:pt x="475" y="299"/>
                      <a:pt x="476" y="290"/>
                      <a:pt x="476" y="281"/>
                    </a:cubicBezTo>
                    <a:cubicBezTo>
                      <a:pt x="476" y="272"/>
                      <a:pt x="476" y="260"/>
                      <a:pt x="472" y="251"/>
                    </a:cubicBezTo>
                    <a:cubicBezTo>
                      <a:pt x="468" y="242"/>
                      <a:pt x="467" y="239"/>
                      <a:pt x="477" y="231"/>
                    </a:cubicBezTo>
                    <a:cubicBezTo>
                      <a:pt x="482" y="227"/>
                      <a:pt x="488" y="222"/>
                      <a:pt x="491" y="217"/>
                    </a:cubicBezTo>
                    <a:cubicBezTo>
                      <a:pt x="496" y="208"/>
                      <a:pt x="499" y="193"/>
                      <a:pt x="487" y="188"/>
                    </a:cubicBezTo>
                    <a:cubicBezTo>
                      <a:pt x="478" y="183"/>
                      <a:pt x="469" y="185"/>
                      <a:pt x="461" y="188"/>
                    </a:cubicBezTo>
                    <a:cubicBezTo>
                      <a:pt x="462" y="175"/>
                      <a:pt x="475" y="158"/>
                      <a:pt x="458" y="150"/>
                    </a:cubicBezTo>
                    <a:cubicBezTo>
                      <a:pt x="436" y="141"/>
                      <a:pt x="414" y="172"/>
                      <a:pt x="401" y="183"/>
                    </a:cubicBezTo>
                    <a:cubicBezTo>
                      <a:pt x="385" y="196"/>
                      <a:pt x="369" y="210"/>
                      <a:pt x="351" y="221"/>
                    </a:cubicBezTo>
                    <a:cubicBezTo>
                      <a:pt x="347" y="223"/>
                      <a:pt x="343" y="225"/>
                      <a:pt x="339" y="227"/>
                    </a:cubicBezTo>
                    <a:cubicBezTo>
                      <a:pt x="335" y="229"/>
                      <a:pt x="330" y="232"/>
                      <a:pt x="332" y="227"/>
                    </a:cubicBezTo>
                    <a:cubicBezTo>
                      <a:pt x="335" y="218"/>
                      <a:pt x="343" y="211"/>
                      <a:pt x="345" y="203"/>
                    </a:cubicBezTo>
                    <a:cubicBezTo>
                      <a:pt x="350" y="186"/>
                      <a:pt x="378" y="178"/>
                      <a:pt x="365" y="158"/>
                    </a:cubicBezTo>
                    <a:cubicBezTo>
                      <a:pt x="355" y="141"/>
                      <a:pt x="379" y="144"/>
                      <a:pt x="388" y="144"/>
                    </a:cubicBezTo>
                    <a:cubicBezTo>
                      <a:pt x="402" y="144"/>
                      <a:pt x="411" y="137"/>
                      <a:pt x="423" y="133"/>
                    </a:cubicBezTo>
                    <a:cubicBezTo>
                      <a:pt x="435" y="129"/>
                      <a:pt x="443" y="129"/>
                      <a:pt x="453" y="136"/>
                    </a:cubicBezTo>
                    <a:cubicBezTo>
                      <a:pt x="460" y="142"/>
                      <a:pt x="470" y="138"/>
                      <a:pt x="478" y="135"/>
                    </a:cubicBezTo>
                    <a:cubicBezTo>
                      <a:pt x="491" y="130"/>
                      <a:pt x="501" y="124"/>
                      <a:pt x="513" y="118"/>
                    </a:cubicBezTo>
                    <a:cubicBezTo>
                      <a:pt x="516" y="117"/>
                      <a:pt x="520" y="116"/>
                      <a:pt x="523" y="114"/>
                    </a:cubicBezTo>
                    <a:cubicBezTo>
                      <a:pt x="529" y="111"/>
                      <a:pt x="530" y="112"/>
                      <a:pt x="526" y="117"/>
                    </a:cubicBezTo>
                    <a:cubicBezTo>
                      <a:pt x="526" y="125"/>
                      <a:pt x="518" y="130"/>
                      <a:pt x="514" y="135"/>
                    </a:cubicBezTo>
                    <a:cubicBezTo>
                      <a:pt x="510" y="140"/>
                      <a:pt x="513" y="147"/>
                      <a:pt x="519" y="148"/>
                    </a:cubicBezTo>
                    <a:cubicBezTo>
                      <a:pt x="542" y="152"/>
                      <a:pt x="560" y="124"/>
                      <a:pt x="561" y="105"/>
                    </a:cubicBezTo>
                    <a:cubicBezTo>
                      <a:pt x="564" y="81"/>
                      <a:pt x="532" y="81"/>
                      <a:pt x="515" y="80"/>
                    </a:cubicBezTo>
                    <a:cubicBezTo>
                      <a:pt x="508" y="80"/>
                      <a:pt x="500" y="79"/>
                      <a:pt x="492" y="79"/>
                    </a:cubicBezTo>
                    <a:cubicBezTo>
                      <a:pt x="498" y="79"/>
                      <a:pt x="504" y="78"/>
                      <a:pt x="508" y="73"/>
                    </a:cubicBezTo>
                    <a:cubicBezTo>
                      <a:pt x="513" y="67"/>
                      <a:pt x="511" y="57"/>
                      <a:pt x="504" y="53"/>
                    </a:cubicBezTo>
                    <a:cubicBezTo>
                      <a:pt x="498" y="50"/>
                      <a:pt x="480" y="49"/>
                      <a:pt x="493" y="37"/>
                    </a:cubicBezTo>
                    <a:cubicBezTo>
                      <a:pt x="498" y="32"/>
                      <a:pt x="503" y="29"/>
                      <a:pt x="507" y="23"/>
                    </a:cubicBezTo>
                    <a:cubicBezTo>
                      <a:pt x="509" y="19"/>
                      <a:pt x="506" y="14"/>
                      <a:pt x="503" y="12"/>
                    </a:cubicBezTo>
                    <a:cubicBezTo>
                      <a:pt x="473" y="0"/>
                      <a:pt x="440" y="15"/>
                      <a:pt x="414" y="29"/>
                    </a:cubicBezTo>
                    <a:cubicBezTo>
                      <a:pt x="373" y="52"/>
                      <a:pt x="331" y="72"/>
                      <a:pt x="292" y="98"/>
                    </a:cubicBezTo>
                    <a:cubicBezTo>
                      <a:pt x="252" y="124"/>
                      <a:pt x="213" y="152"/>
                      <a:pt x="174" y="180"/>
                    </a:cubicBezTo>
                    <a:cubicBezTo>
                      <a:pt x="150" y="198"/>
                      <a:pt x="129" y="223"/>
                      <a:pt x="111" y="248"/>
                    </a:cubicBezTo>
                    <a:cubicBezTo>
                      <a:pt x="111" y="249"/>
                      <a:pt x="111" y="250"/>
                      <a:pt x="111" y="251"/>
                    </a:cubicBezTo>
                    <a:cubicBezTo>
                      <a:pt x="101" y="257"/>
                      <a:pt x="91" y="266"/>
                      <a:pt x="89" y="278"/>
                    </a:cubicBezTo>
                    <a:cubicBezTo>
                      <a:pt x="85" y="302"/>
                      <a:pt x="70" y="323"/>
                      <a:pt x="60" y="345"/>
                    </a:cubicBezTo>
                    <a:cubicBezTo>
                      <a:pt x="54" y="356"/>
                      <a:pt x="51" y="369"/>
                      <a:pt x="44" y="381"/>
                    </a:cubicBezTo>
                    <a:cubicBezTo>
                      <a:pt x="38" y="391"/>
                      <a:pt x="31" y="400"/>
                      <a:pt x="25" y="411"/>
                    </a:cubicBezTo>
                    <a:cubicBezTo>
                      <a:pt x="24" y="412"/>
                      <a:pt x="24" y="413"/>
                      <a:pt x="23" y="414"/>
                    </a:cubicBezTo>
                    <a:cubicBezTo>
                      <a:pt x="23" y="414"/>
                      <a:pt x="23" y="414"/>
                      <a:pt x="23" y="414"/>
                    </a:cubicBezTo>
                    <a:cubicBezTo>
                      <a:pt x="23" y="415"/>
                      <a:pt x="23" y="415"/>
                      <a:pt x="23" y="415"/>
                    </a:cubicBezTo>
                    <a:cubicBezTo>
                      <a:pt x="17" y="423"/>
                      <a:pt x="10" y="431"/>
                      <a:pt x="9" y="441"/>
                    </a:cubicBezTo>
                    <a:cubicBezTo>
                      <a:pt x="8" y="444"/>
                      <a:pt x="7" y="448"/>
                      <a:pt x="7" y="451"/>
                    </a:cubicBezTo>
                    <a:cubicBezTo>
                      <a:pt x="6" y="453"/>
                      <a:pt x="5" y="455"/>
                      <a:pt x="4" y="457"/>
                    </a:cubicBezTo>
                    <a:cubicBezTo>
                      <a:pt x="2" y="466"/>
                      <a:pt x="2" y="475"/>
                      <a:pt x="1" y="483"/>
                    </a:cubicBezTo>
                    <a:cubicBezTo>
                      <a:pt x="0" y="496"/>
                      <a:pt x="4" y="510"/>
                      <a:pt x="8" y="522"/>
                    </a:cubicBezTo>
                    <a:cubicBezTo>
                      <a:pt x="13" y="539"/>
                      <a:pt x="15" y="557"/>
                      <a:pt x="20" y="574"/>
                    </a:cubicBezTo>
                    <a:cubicBezTo>
                      <a:pt x="24" y="591"/>
                      <a:pt x="24" y="617"/>
                      <a:pt x="35" y="632"/>
                    </a:cubicBezTo>
                    <a:cubicBezTo>
                      <a:pt x="36" y="632"/>
                      <a:pt x="36" y="633"/>
                      <a:pt x="36" y="633"/>
                    </a:cubicBezTo>
                    <a:cubicBezTo>
                      <a:pt x="40" y="645"/>
                      <a:pt x="43" y="658"/>
                      <a:pt x="47" y="670"/>
                    </a:cubicBezTo>
                    <a:cubicBezTo>
                      <a:pt x="49" y="679"/>
                      <a:pt x="58" y="686"/>
                      <a:pt x="67" y="686"/>
                    </a:cubicBezTo>
                    <a:cubicBezTo>
                      <a:pt x="72" y="687"/>
                      <a:pt x="76" y="687"/>
                      <a:pt x="81" y="689"/>
                    </a:cubicBezTo>
                    <a:cubicBezTo>
                      <a:pt x="79" y="694"/>
                      <a:pt x="77" y="699"/>
                      <a:pt x="76" y="703"/>
                    </a:cubicBezTo>
                    <a:cubicBezTo>
                      <a:pt x="73" y="720"/>
                      <a:pt x="67" y="731"/>
                      <a:pt x="55" y="744"/>
                    </a:cubicBezTo>
                    <a:cubicBezTo>
                      <a:pt x="44" y="756"/>
                      <a:pt x="50" y="774"/>
                      <a:pt x="46" y="789"/>
                    </a:cubicBezTo>
                    <a:cubicBezTo>
                      <a:pt x="41" y="804"/>
                      <a:pt x="34" y="815"/>
                      <a:pt x="34" y="831"/>
                    </a:cubicBezTo>
                    <a:cubicBezTo>
                      <a:pt x="34" y="844"/>
                      <a:pt x="44" y="862"/>
                      <a:pt x="51" y="873"/>
                    </a:cubicBezTo>
                    <a:cubicBezTo>
                      <a:pt x="60" y="886"/>
                      <a:pt x="71" y="897"/>
                      <a:pt x="80" y="911"/>
                    </a:cubicBezTo>
                    <a:cubicBezTo>
                      <a:pt x="87" y="923"/>
                      <a:pt x="88" y="930"/>
                      <a:pt x="87" y="944"/>
                    </a:cubicBezTo>
                    <a:cubicBezTo>
                      <a:pt x="87" y="950"/>
                      <a:pt x="87" y="955"/>
                      <a:pt x="89" y="961"/>
                    </a:cubicBezTo>
                    <a:cubicBezTo>
                      <a:pt x="91" y="968"/>
                      <a:pt x="96" y="975"/>
                      <a:pt x="98" y="983"/>
                    </a:cubicBezTo>
                    <a:cubicBezTo>
                      <a:pt x="101" y="991"/>
                      <a:pt x="102" y="999"/>
                      <a:pt x="106" y="1006"/>
                    </a:cubicBezTo>
                    <a:cubicBezTo>
                      <a:pt x="108" y="1012"/>
                      <a:pt x="112" y="1016"/>
                      <a:pt x="116" y="1021"/>
                    </a:cubicBezTo>
                    <a:cubicBezTo>
                      <a:pt x="123" y="1031"/>
                      <a:pt x="124" y="1044"/>
                      <a:pt x="126" y="1055"/>
                    </a:cubicBezTo>
                    <a:cubicBezTo>
                      <a:pt x="132" y="1088"/>
                      <a:pt x="135" y="1122"/>
                      <a:pt x="145" y="1153"/>
                    </a:cubicBezTo>
                    <a:cubicBezTo>
                      <a:pt x="150" y="1168"/>
                      <a:pt x="158" y="1182"/>
                      <a:pt x="164" y="1196"/>
                    </a:cubicBezTo>
                    <a:cubicBezTo>
                      <a:pt x="170" y="1210"/>
                      <a:pt x="176" y="1222"/>
                      <a:pt x="190" y="1231"/>
                    </a:cubicBezTo>
                    <a:cubicBezTo>
                      <a:pt x="203" y="1240"/>
                      <a:pt x="220" y="1245"/>
                      <a:pt x="232" y="1254"/>
                    </a:cubicBezTo>
                    <a:cubicBezTo>
                      <a:pt x="245" y="1264"/>
                      <a:pt x="256" y="1277"/>
                      <a:pt x="268" y="1288"/>
                    </a:cubicBezTo>
                    <a:cubicBezTo>
                      <a:pt x="271" y="1292"/>
                      <a:pt x="275" y="1296"/>
                      <a:pt x="278" y="1300"/>
                    </a:cubicBezTo>
                    <a:cubicBezTo>
                      <a:pt x="281" y="1305"/>
                      <a:pt x="284" y="1310"/>
                      <a:pt x="286" y="1316"/>
                    </a:cubicBezTo>
                    <a:cubicBezTo>
                      <a:pt x="288" y="1318"/>
                      <a:pt x="289" y="1320"/>
                      <a:pt x="291" y="1323"/>
                    </a:cubicBezTo>
                    <a:cubicBezTo>
                      <a:pt x="292" y="1327"/>
                      <a:pt x="294" y="1331"/>
                      <a:pt x="295" y="1334"/>
                    </a:cubicBezTo>
                    <a:cubicBezTo>
                      <a:pt x="299" y="1349"/>
                      <a:pt x="316" y="1361"/>
                      <a:pt x="325" y="1374"/>
                    </a:cubicBezTo>
                    <a:cubicBezTo>
                      <a:pt x="327" y="1376"/>
                      <a:pt x="329" y="1378"/>
                      <a:pt x="332" y="1377"/>
                    </a:cubicBezTo>
                    <a:cubicBezTo>
                      <a:pt x="341" y="1388"/>
                      <a:pt x="351" y="1398"/>
                      <a:pt x="360" y="1409"/>
                    </a:cubicBezTo>
                    <a:cubicBezTo>
                      <a:pt x="365" y="1415"/>
                      <a:pt x="373" y="1409"/>
                      <a:pt x="370" y="1402"/>
                    </a:cubicBezTo>
                    <a:cubicBezTo>
                      <a:pt x="352" y="1373"/>
                      <a:pt x="334" y="1344"/>
                      <a:pt x="315" y="1316"/>
                    </a:cubicBezTo>
                    <a:cubicBezTo>
                      <a:pt x="306" y="1303"/>
                      <a:pt x="296" y="1290"/>
                      <a:pt x="293" y="1274"/>
                    </a:cubicBezTo>
                    <a:cubicBezTo>
                      <a:pt x="292" y="1268"/>
                      <a:pt x="294" y="1260"/>
                      <a:pt x="294" y="1254"/>
                    </a:cubicBezTo>
                    <a:cubicBezTo>
                      <a:pt x="294" y="1248"/>
                      <a:pt x="289" y="1242"/>
                      <a:pt x="287" y="1237"/>
                    </a:cubicBezTo>
                    <a:cubicBezTo>
                      <a:pt x="283" y="1230"/>
                      <a:pt x="278" y="1226"/>
                      <a:pt x="277" y="1217"/>
                    </a:cubicBezTo>
                    <a:cubicBezTo>
                      <a:pt x="276" y="1205"/>
                      <a:pt x="286" y="1215"/>
                      <a:pt x="290" y="1218"/>
                    </a:cubicBezTo>
                    <a:cubicBezTo>
                      <a:pt x="300" y="1224"/>
                      <a:pt x="309" y="1223"/>
                      <a:pt x="318" y="1218"/>
                    </a:cubicBezTo>
                    <a:cubicBezTo>
                      <a:pt x="327" y="1213"/>
                      <a:pt x="332" y="1202"/>
                      <a:pt x="336" y="1194"/>
                    </a:cubicBezTo>
                    <a:cubicBezTo>
                      <a:pt x="339" y="1189"/>
                      <a:pt x="341" y="1184"/>
                      <a:pt x="343" y="1179"/>
                    </a:cubicBezTo>
                    <a:cubicBezTo>
                      <a:pt x="346" y="1172"/>
                      <a:pt x="344" y="1164"/>
                      <a:pt x="348" y="1157"/>
                    </a:cubicBezTo>
                    <a:cubicBezTo>
                      <a:pt x="349" y="1155"/>
                      <a:pt x="349" y="1153"/>
                      <a:pt x="349" y="1151"/>
                    </a:cubicBezTo>
                    <a:cubicBezTo>
                      <a:pt x="349" y="1151"/>
                      <a:pt x="350" y="1151"/>
                      <a:pt x="351" y="1150"/>
                    </a:cubicBezTo>
                    <a:cubicBezTo>
                      <a:pt x="357" y="1149"/>
                      <a:pt x="360" y="1145"/>
                      <a:pt x="367" y="1144"/>
                    </a:cubicBezTo>
                    <a:cubicBezTo>
                      <a:pt x="369" y="1143"/>
                      <a:pt x="374" y="1145"/>
                      <a:pt x="376" y="1144"/>
                    </a:cubicBezTo>
                    <a:cubicBezTo>
                      <a:pt x="385" y="1140"/>
                      <a:pt x="391" y="1135"/>
                      <a:pt x="398" y="1129"/>
                    </a:cubicBezTo>
                    <a:cubicBezTo>
                      <a:pt x="407" y="1120"/>
                      <a:pt x="427" y="1130"/>
                      <a:pt x="438" y="1128"/>
                    </a:cubicBezTo>
                    <a:cubicBezTo>
                      <a:pt x="454" y="1124"/>
                      <a:pt x="467" y="1108"/>
                      <a:pt x="471" y="1093"/>
                    </a:cubicBezTo>
                    <a:cubicBezTo>
                      <a:pt x="474" y="1083"/>
                      <a:pt x="469" y="1071"/>
                      <a:pt x="467" y="1062"/>
                    </a:cubicBezTo>
                    <a:cubicBezTo>
                      <a:pt x="464" y="1048"/>
                      <a:pt x="478" y="1025"/>
                      <a:pt x="488" y="1015"/>
                    </a:cubicBezTo>
                    <a:cubicBezTo>
                      <a:pt x="501" y="1004"/>
                      <a:pt x="515" y="993"/>
                      <a:pt x="514" y="975"/>
                    </a:cubicBezTo>
                    <a:close/>
                    <a:moveTo>
                      <a:pt x="74" y="348"/>
                    </a:moveTo>
                    <a:cubicBezTo>
                      <a:pt x="72" y="353"/>
                      <a:pt x="70" y="357"/>
                      <a:pt x="67" y="362"/>
                    </a:cubicBezTo>
                    <a:cubicBezTo>
                      <a:pt x="67" y="363"/>
                      <a:pt x="66" y="363"/>
                      <a:pt x="66" y="364"/>
                    </a:cubicBezTo>
                    <a:cubicBezTo>
                      <a:pt x="66" y="364"/>
                      <a:pt x="66" y="363"/>
                      <a:pt x="66" y="362"/>
                    </a:cubicBezTo>
                    <a:cubicBezTo>
                      <a:pt x="68" y="358"/>
                      <a:pt x="71" y="353"/>
                      <a:pt x="74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72"/>
              <p:cNvSpPr/>
              <p:nvPr/>
            </p:nvSpPr>
            <p:spPr bwMode="auto">
              <a:xfrm>
                <a:off x="5875256" y="2832396"/>
                <a:ext cx="427353" cy="379228"/>
              </a:xfrm>
              <a:custGeom>
                <a:avLst/>
                <a:gdLst>
                  <a:gd name="T0" fmla="*/ 188 w 190"/>
                  <a:gd name="T1" fmla="*/ 66 h 169"/>
                  <a:gd name="T2" fmla="*/ 187 w 190"/>
                  <a:gd name="T3" fmla="*/ 48 h 169"/>
                  <a:gd name="T4" fmla="*/ 178 w 190"/>
                  <a:gd name="T5" fmla="*/ 32 h 169"/>
                  <a:gd name="T6" fmla="*/ 176 w 190"/>
                  <a:gd name="T7" fmla="*/ 25 h 169"/>
                  <a:gd name="T8" fmla="*/ 153 w 190"/>
                  <a:gd name="T9" fmla="*/ 20 h 169"/>
                  <a:gd name="T10" fmla="*/ 141 w 190"/>
                  <a:gd name="T11" fmla="*/ 23 h 169"/>
                  <a:gd name="T12" fmla="*/ 137 w 190"/>
                  <a:gd name="T13" fmla="*/ 15 h 169"/>
                  <a:gd name="T14" fmla="*/ 98 w 190"/>
                  <a:gd name="T15" fmla="*/ 7 h 169"/>
                  <a:gd name="T16" fmla="*/ 52 w 190"/>
                  <a:gd name="T17" fmla="*/ 8 h 169"/>
                  <a:gd name="T18" fmla="*/ 50 w 190"/>
                  <a:gd name="T19" fmla="*/ 27 h 169"/>
                  <a:gd name="T20" fmla="*/ 57 w 190"/>
                  <a:gd name="T21" fmla="*/ 31 h 169"/>
                  <a:gd name="T22" fmla="*/ 65 w 190"/>
                  <a:gd name="T23" fmla="*/ 32 h 169"/>
                  <a:gd name="T24" fmla="*/ 62 w 190"/>
                  <a:gd name="T25" fmla="*/ 36 h 169"/>
                  <a:gd name="T26" fmla="*/ 47 w 190"/>
                  <a:gd name="T27" fmla="*/ 63 h 169"/>
                  <a:gd name="T28" fmla="*/ 34 w 190"/>
                  <a:gd name="T29" fmla="*/ 87 h 169"/>
                  <a:gd name="T30" fmla="*/ 14 w 190"/>
                  <a:gd name="T31" fmla="*/ 119 h 169"/>
                  <a:gd name="T32" fmla="*/ 8 w 190"/>
                  <a:gd name="T33" fmla="*/ 158 h 169"/>
                  <a:gd name="T34" fmla="*/ 40 w 190"/>
                  <a:gd name="T35" fmla="*/ 144 h 169"/>
                  <a:gd name="T36" fmla="*/ 114 w 190"/>
                  <a:gd name="T37" fmla="*/ 121 h 169"/>
                  <a:gd name="T38" fmla="*/ 130 w 190"/>
                  <a:gd name="T39" fmla="*/ 115 h 169"/>
                  <a:gd name="T40" fmla="*/ 156 w 190"/>
                  <a:gd name="T41" fmla="*/ 105 h 169"/>
                  <a:gd name="T42" fmla="*/ 182 w 190"/>
                  <a:gd name="T43" fmla="*/ 83 h 169"/>
                  <a:gd name="T44" fmla="*/ 172 w 190"/>
                  <a:gd name="T45" fmla="*/ 76 h 169"/>
                  <a:gd name="T46" fmla="*/ 188 w 190"/>
                  <a:gd name="T47" fmla="*/ 6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0" h="169">
                    <a:moveTo>
                      <a:pt x="188" y="66"/>
                    </a:moveTo>
                    <a:cubicBezTo>
                      <a:pt x="190" y="59"/>
                      <a:pt x="190" y="54"/>
                      <a:pt x="187" y="48"/>
                    </a:cubicBezTo>
                    <a:cubicBezTo>
                      <a:pt x="184" y="40"/>
                      <a:pt x="175" y="40"/>
                      <a:pt x="178" y="32"/>
                    </a:cubicBezTo>
                    <a:cubicBezTo>
                      <a:pt x="179" y="29"/>
                      <a:pt x="178" y="27"/>
                      <a:pt x="176" y="25"/>
                    </a:cubicBezTo>
                    <a:cubicBezTo>
                      <a:pt x="170" y="19"/>
                      <a:pt x="161" y="20"/>
                      <a:pt x="153" y="20"/>
                    </a:cubicBezTo>
                    <a:cubicBezTo>
                      <a:pt x="149" y="20"/>
                      <a:pt x="145" y="22"/>
                      <a:pt x="141" y="23"/>
                    </a:cubicBezTo>
                    <a:cubicBezTo>
                      <a:pt x="139" y="24"/>
                      <a:pt x="139" y="17"/>
                      <a:pt x="137" y="15"/>
                    </a:cubicBezTo>
                    <a:cubicBezTo>
                      <a:pt x="126" y="7"/>
                      <a:pt x="112" y="8"/>
                      <a:pt x="98" y="7"/>
                    </a:cubicBezTo>
                    <a:cubicBezTo>
                      <a:pt x="83" y="7"/>
                      <a:pt x="67" y="0"/>
                      <a:pt x="52" y="8"/>
                    </a:cubicBezTo>
                    <a:cubicBezTo>
                      <a:pt x="45" y="12"/>
                      <a:pt x="46" y="21"/>
                      <a:pt x="50" y="27"/>
                    </a:cubicBezTo>
                    <a:cubicBezTo>
                      <a:pt x="51" y="29"/>
                      <a:pt x="54" y="30"/>
                      <a:pt x="57" y="31"/>
                    </a:cubicBezTo>
                    <a:cubicBezTo>
                      <a:pt x="60" y="32"/>
                      <a:pt x="62" y="32"/>
                      <a:pt x="65" y="32"/>
                    </a:cubicBezTo>
                    <a:cubicBezTo>
                      <a:pt x="73" y="33"/>
                      <a:pt x="65" y="34"/>
                      <a:pt x="62" y="36"/>
                    </a:cubicBezTo>
                    <a:cubicBezTo>
                      <a:pt x="51" y="45"/>
                      <a:pt x="48" y="48"/>
                      <a:pt x="47" y="63"/>
                    </a:cubicBezTo>
                    <a:cubicBezTo>
                      <a:pt x="46" y="73"/>
                      <a:pt x="38" y="78"/>
                      <a:pt x="34" y="87"/>
                    </a:cubicBezTo>
                    <a:cubicBezTo>
                      <a:pt x="25" y="95"/>
                      <a:pt x="22" y="109"/>
                      <a:pt x="14" y="119"/>
                    </a:cubicBezTo>
                    <a:cubicBezTo>
                      <a:pt x="10" y="125"/>
                      <a:pt x="0" y="152"/>
                      <a:pt x="8" y="158"/>
                    </a:cubicBezTo>
                    <a:cubicBezTo>
                      <a:pt x="20" y="169"/>
                      <a:pt x="32" y="151"/>
                      <a:pt x="40" y="144"/>
                    </a:cubicBezTo>
                    <a:cubicBezTo>
                      <a:pt x="62" y="124"/>
                      <a:pt x="85" y="113"/>
                      <a:pt x="114" y="121"/>
                    </a:cubicBezTo>
                    <a:cubicBezTo>
                      <a:pt x="120" y="122"/>
                      <a:pt x="126" y="118"/>
                      <a:pt x="130" y="115"/>
                    </a:cubicBezTo>
                    <a:cubicBezTo>
                      <a:pt x="138" y="109"/>
                      <a:pt x="148" y="110"/>
                      <a:pt x="156" y="105"/>
                    </a:cubicBezTo>
                    <a:cubicBezTo>
                      <a:pt x="166" y="99"/>
                      <a:pt x="185" y="99"/>
                      <a:pt x="182" y="83"/>
                    </a:cubicBezTo>
                    <a:cubicBezTo>
                      <a:pt x="181" y="78"/>
                      <a:pt x="176" y="77"/>
                      <a:pt x="172" y="76"/>
                    </a:cubicBezTo>
                    <a:cubicBezTo>
                      <a:pt x="176" y="77"/>
                      <a:pt x="187" y="69"/>
                      <a:pt x="188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3"/>
              <p:cNvSpPr/>
              <p:nvPr/>
            </p:nvSpPr>
            <p:spPr bwMode="auto">
              <a:xfrm>
                <a:off x="6227533" y="3111522"/>
                <a:ext cx="121276" cy="63526"/>
              </a:xfrm>
              <a:custGeom>
                <a:avLst/>
                <a:gdLst>
                  <a:gd name="T0" fmla="*/ 51 w 54"/>
                  <a:gd name="T1" fmla="*/ 14 h 28"/>
                  <a:gd name="T2" fmla="*/ 49 w 54"/>
                  <a:gd name="T3" fmla="*/ 12 h 28"/>
                  <a:gd name="T4" fmla="*/ 45 w 54"/>
                  <a:gd name="T5" fmla="*/ 0 h 28"/>
                  <a:gd name="T6" fmla="*/ 29 w 54"/>
                  <a:gd name="T7" fmla="*/ 4 h 28"/>
                  <a:gd name="T8" fmla="*/ 29 w 54"/>
                  <a:gd name="T9" fmla="*/ 4 h 28"/>
                  <a:gd name="T10" fmla="*/ 20 w 54"/>
                  <a:gd name="T11" fmla="*/ 4 h 28"/>
                  <a:gd name="T12" fmla="*/ 2 w 54"/>
                  <a:gd name="T13" fmla="*/ 8 h 28"/>
                  <a:gd name="T14" fmla="*/ 2 w 54"/>
                  <a:gd name="T15" fmla="*/ 17 h 28"/>
                  <a:gd name="T16" fmla="*/ 2 w 54"/>
                  <a:gd name="T17" fmla="*/ 17 h 28"/>
                  <a:gd name="T18" fmla="*/ 26 w 54"/>
                  <a:gd name="T19" fmla="*/ 23 h 28"/>
                  <a:gd name="T20" fmla="*/ 51 w 54"/>
                  <a:gd name="T21" fmla="*/ 21 h 28"/>
                  <a:gd name="T22" fmla="*/ 51 w 54"/>
                  <a:gd name="T2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28">
                    <a:moveTo>
                      <a:pt x="51" y="14"/>
                    </a:moveTo>
                    <a:cubicBezTo>
                      <a:pt x="51" y="13"/>
                      <a:pt x="50" y="13"/>
                      <a:pt x="49" y="12"/>
                    </a:cubicBezTo>
                    <a:cubicBezTo>
                      <a:pt x="54" y="9"/>
                      <a:pt x="52" y="0"/>
                      <a:pt x="45" y="0"/>
                    </a:cubicBezTo>
                    <a:cubicBezTo>
                      <a:pt x="40" y="0"/>
                      <a:pt x="34" y="1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6" y="4"/>
                      <a:pt x="23" y="4"/>
                      <a:pt x="20" y="4"/>
                    </a:cubicBezTo>
                    <a:cubicBezTo>
                      <a:pt x="15" y="3"/>
                      <a:pt x="6" y="3"/>
                      <a:pt x="2" y="8"/>
                    </a:cubicBezTo>
                    <a:cubicBezTo>
                      <a:pt x="0" y="11"/>
                      <a:pt x="0" y="15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7" y="24"/>
                      <a:pt x="19" y="22"/>
                      <a:pt x="26" y="23"/>
                    </a:cubicBezTo>
                    <a:cubicBezTo>
                      <a:pt x="34" y="25"/>
                      <a:pt x="45" y="28"/>
                      <a:pt x="51" y="21"/>
                    </a:cubicBezTo>
                    <a:cubicBezTo>
                      <a:pt x="53" y="19"/>
                      <a:pt x="53" y="16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4"/>
              <p:cNvSpPr/>
              <p:nvPr/>
            </p:nvSpPr>
            <p:spPr bwMode="auto">
              <a:xfrm>
                <a:off x="6427735" y="2911321"/>
                <a:ext cx="92401" cy="57750"/>
              </a:xfrm>
              <a:custGeom>
                <a:avLst/>
                <a:gdLst>
                  <a:gd name="T0" fmla="*/ 35 w 41"/>
                  <a:gd name="T1" fmla="*/ 14 h 26"/>
                  <a:gd name="T2" fmla="*/ 31 w 41"/>
                  <a:gd name="T3" fmla="*/ 12 h 26"/>
                  <a:gd name="T4" fmla="*/ 29 w 41"/>
                  <a:gd name="T5" fmla="*/ 11 h 26"/>
                  <a:gd name="T6" fmla="*/ 31 w 41"/>
                  <a:gd name="T7" fmla="*/ 9 h 26"/>
                  <a:gd name="T8" fmla="*/ 22 w 41"/>
                  <a:gd name="T9" fmla="*/ 3 h 26"/>
                  <a:gd name="T10" fmla="*/ 19 w 41"/>
                  <a:gd name="T11" fmla="*/ 3 h 26"/>
                  <a:gd name="T12" fmla="*/ 18 w 41"/>
                  <a:gd name="T13" fmla="*/ 3 h 26"/>
                  <a:gd name="T14" fmla="*/ 12 w 41"/>
                  <a:gd name="T15" fmla="*/ 3 h 26"/>
                  <a:gd name="T16" fmla="*/ 8 w 41"/>
                  <a:gd name="T17" fmla="*/ 3 h 26"/>
                  <a:gd name="T18" fmla="*/ 5 w 41"/>
                  <a:gd name="T19" fmla="*/ 14 h 26"/>
                  <a:gd name="T20" fmla="*/ 28 w 41"/>
                  <a:gd name="T21" fmla="*/ 24 h 26"/>
                  <a:gd name="T22" fmla="*/ 31 w 41"/>
                  <a:gd name="T23" fmla="*/ 25 h 26"/>
                  <a:gd name="T24" fmla="*/ 35 w 41"/>
                  <a:gd name="T2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35" y="14"/>
                    </a:moveTo>
                    <a:cubicBezTo>
                      <a:pt x="33" y="13"/>
                      <a:pt x="32" y="13"/>
                      <a:pt x="31" y="12"/>
                    </a:cubicBezTo>
                    <a:cubicBezTo>
                      <a:pt x="30" y="12"/>
                      <a:pt x="30" y="12"/>
                      <a:pt x="29" y="11"/>
                    </a:cubicBezTo>
                    <a:cubicBezTo>
                      <a:pt x="30" y="11"/>
                      <a:pt x="30" y="10"/>
                      <a:pt x="31" y="9"/>
                    </a:cubicBezTo>
                    <a:cubicBezTo>
                      <a:pt x="33" y="4"/>
                      <a:pt x="27" y="0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6" y="1"/>
                      <a:pt x="14" y="2"/>
                      <a:pt x="12" y="3"/>
                    </a:cubicBezTo>
                    <a:cubicBezTo>
                      <a:pt x="11" y="3"/>
                      <a:pt x="10" y="3"/>
                      <a:pt x="8" y="3"/>
                    </a:cubicBezTo>
                    <a:cubicBezTo>
                      <a:pt x="3" y="4"/>
                      <a:pt x="0" y="11"/>
                      <a:pt x="5" y="14"/>
                    </a:cubicBezTo>
                    <a:cubicBezTo>
                      <a:pt x="12" y="19"/>
                      <a:pt x="20" y="21"/>
                      <a:pt x="28" y="24"/>
                    </a:cubicBezTo>
                    <a:cubicBezTo>
                      <a:pt x="29" y="24"/>
                      <a:pt x="30" y="25"/>
                      <a:pt x="31" y="25"/>
                    </a:cubicBezTo>
                    <a:cubicBezTo>
                      <a:pt x="38" y="26"/>
                      <a:pt x="41" y="16"/>
                      <a:pt x="3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76"/>
              <p:cNvSpPr/>
              <p:nvPr/>
            </p:nvSpPr>
            <p:spPr bwMode="auto">
              <a:xfrm>
                <a:off x="6477785" y="3265523"/>
                <a:ext cx="165551" cy="200201"/>
              </a:xfrm>
              <a:custGeom>
                <a:avLst/>
                <a:gdLst>
                  <a:gd name="T0" fmla="*/ 67 w 74"/>
                  <a:gd name="T1" fmla="*/ 56 h 89"/>
                  <a:gd name="T2" fmla="*/ 57 w 74"/>
                  <a:gd name="T3" fmla="*/ 54 h 89"/>
                  <a:gd name="T4" fmla="*/ 37 w 74"/>
                  <a:gd name="T5" fmla="*/ 33 h 89"/>
                  <a:gd name="T6" fmla="*/ 26 w 74"/>
                  <a:gd name="T7" fmla="*/ 18 h 89"/>
                  <a:gd name="T8" fmla="*/ 24 w 74"/>
                  <a:gd name="T9" fmla="*/ 12 h 89"/>
                  <a:gd name="T10" fmla="*/ 24 w 74"/>
                  <a:gd name="T11" fmla="*/ 12 h 89"/>
                  <a:gd name="T12" fmla="*/ 21 w 74"/>
                  <a:gd name="T13" fmla="*/ 5 h 89"/>
                  <a:gd name="T14" fmla="*/ 12 w 74"/>
                  <a:gd name="T15" fmla="*/ 1 h 89"/>
                  <a:gd name="T16" fmla="*/ 8 w 74"/>
                  <a:gd name="T17" fmla="*/ 13 h 89"/>
                  <a:gd name="T18" fmla="*/ 10 w 74"/>
                  <a:gd name="T19" fmla="*/ 15 h 89"/>
                  <a:gd name="T20" fmla="*/ 13 w 74"/>
                  <a:gd name="T21" fmla="*/ 27 h 89"/>
                  <a:gd name="T22" fmla="*/ 22 w 74"/>
                  <a:gd name="T23" fmla="*/ 40 h 89"/>
                  <a:gd name="T24" fmla="*/ 29 w 74"/>
                  <a:gd name="T25" fmla="*/ 52 h 89"/>
                  <a:gd name="T26" fmla="*/ 36 w 74"/>
                  <a:gd name="T27" fmla="*/ 66 h 89"/>
                  <a:gd name="T28" fmla="*/ 36 w 74"/>
                  <a:gd name="T29" fmla="*/ 67 h 89"/>
                  <a:gd name="T30" fmla="*/ 33 w 74"/>
                  <a:gd name="T31" fmla="*/ 71 h 89"/>
                  <a:gd name="T32" fmla="*/ 30 w 74"/>
                  <a:gd name="T33" fmla="*/ 81 h 89"/>
                  <a:gd name="T34" fmla="*/ 41 w 74"/>
                  <a:gd name="T35" fmla="*/ 87 h 89"/>
                  <a:gd name="T36" fmla="*/ 66 w 74"/>
                  <a:gd name="T37" fmla="*/ 70 h 89"/>
                  <a:gd name="T38" fmla="*/ 71 w 74"/>
                  <a:gd name="T39" fmla="*/ 66 h 89"/>
                  <a:gd name="T40" fmla="*/ 67 w 74"/>
                  <a:gd name="T41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89">
                    <a:moveTo>
                      <a:pt x="67" y="56"/>
                    </a:moveTo>
                    <a:cubicBezTo>
                      <a:pt x="64" y="55"/>
                      <a:pt x="60" y="55"/>
                      <a:pt x="57" y="54"/>
                    </a:cubicBezTo>
                    <a:cubicBezTo>
                      <a:pt x="59" y="47"/>
                      <a:pt x="46" y="39"/>
                      <a:pt x="37" y="33"/>
                    </a:cubicBezTo>
                    <a:cubicBezTo>
                      <a:pt x="35" y="31"/>
                      <a:pt x="28" y="22"/>
                      <a:pt x="26" y="18"/>
                    </a:cubicBezTo>
                    <a:cubicBezTo>
                      <a:pt x="25" y="16"/>
                      <a:pt x="24" y="14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8"/>
                      <a:pt x="23" y="6"/>
                      <a:pt x="21" y="5"/>
                    </a:cubicBezTo>
                    <a:cubicBezTo>
                      <a:pt x="19" y="3"/>
                      <a:pt x="16" y="1"/>
                      <a:pt x="12" y="1"/>
                    </a:cubicBezTo>
                    <a:cubicBezTo>
                      <a:pt x="4" y="0"/>
                      <a:pt x="0" y="10"/>
                      <a:pt x="8" y="13"/>
                    </a:cubicBezTo>
                    <a:cubicBezTo>
                      <a:pt x="9" y="13"/>
                      <a:pt x="10" y="14"/>
                      <a:pt x="10" y="15"/>
                    </a:cubicBezTo>
                    <a:cubicBezTo>
                      <a:pt x="10" y="19"/>
                      <a:pt x="10" y="23"/>
                      <a:pt x="13" y="27"/>
                    </a:cubicBezTo>
                    <a:cubicBezTo>
                      <a:pt x="16" y="31"/>
                      <a:pt x="19" y="36"/>
                      <a:pt x="22" y="40"/>
                    </a:cubicBezTo>
                    <a:cubicBezTo>
                      <a:pt x="26" y="44"/>
                      <a:pt x="31" y="47"/>
                      <a:pt x="29" y="52"/>
                    </a:cubicBezTo>
                    <a:cubicBezTo>
                      <a:pt x="28" y="57"/>
                      <a:pt x="31" y="64"/>
                      <a:pt x="36" y="66"/>
                    </a:cubicBezTo>
                    <a:cubicBezTo>
                      <a:pt x="36" y="66"/>
                      <a:pt x="36" y="67"/>
                      <a:pt x="36" y="67"/>
                    </a:cubicBezTo>
                    <a:cubicBezTo>
                      <a:pt x="35" y="68"/>
                      <a:pt x="34" y="70"/>
                      <a:pt x="33" y="71"/>
                    </a:cubicBezTo>
                    <a:cubicBezTo>
                      <a:pt x="31" y="75"/>
                      <a:pt x="30" y="77"/>
                      <a:pt x="30" y="81"/>
                    </a:cubicBezTo>
                    <a:cubicBezTo>
                      <a:pt x="30" y="86"/>
                      <a:pt x="36" y="89"/>
                      <a:pt x="41" y="87"/>
                    </a:cubicBezTo>
                    <a:cubicBezTo>
                      <a:pt x="50" y="83"/>
                      <a:pt x="61" y="79"/>
                      <a:pt x="66" y="70"/>
                    </a:cubicBezTo>
                    <a:cubicBezTo>
                      <a:pt x="67" y="69"/>
                      <a:pt x="69" y="67"/>
                      <a:pt x="71" y="66"/>
                    </a:cubicBezTo>
                    <a:cubicBezTo>
                      <a:pt x="74" y="62"/>
                      <a:pt x="72" y="56"/>
                      <a:pt x="67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77"/>
              <p:cNvSpPr/>
              <p:nvPr/>
            </p:nvSpPr>
            <p:spPr bwMode="auto">
              <a:xfrm>
                <a:off x="6841613" y="3662076"/>
                <a:ext cx="48126" cy="63526"/>
              </a:xfrm>
              <a:custGeom>
                <a:avLst/>
                <a:gdLst>
                  <a:gd name="T0" fmla="*/ 21 w 21"/>
                  <a:gd name="T1" fmla="*/ 22 h 28"/>
                  <a:gd name="T2" fmla="*/ 20 w 21"/>
                  <a:gd name="T3" fmla="*/ 11 h 28"/>
                  <a:gd name="T4" fmla="*/ 10 w 21"/>
                  <a:gd name="T5" fmla="*/ 1 h 28"/>
                  <a:gd name="T6" fmla="*/ 5 w 21"/>
                  <a:gd name="T7" fmla="*/ 13 h 28"/>
                  <a:gd name="T8" fmla="*/ 7 w 21"/>
                  <a:gd name="T9" fmla="*/ 14 h 28"/>
                  <a:gd name="T10" fmla="*/ 7 w 21"/>
                  <a:gd name="T11" fmla="*/ 15 h 28"/>
                  <a:gd name="T12" fmla="*/ 7 w 21"/>
                  <a:gd name="T13" fmla="*/ 15 h 28"/>
                  <a:gd name="T14" fmla="*/ 7 w 21"/>
                  <a:gd name="T15" fmla="*/ 15 h 28"/>
                  <a:gd name="T16" fmla="*/ 7 w 21"/>
                  <a:gd name="T17" fmla="*/ 21 h 28"/>
                  <a:gd name="T18" fmla="*/ 15 w 21"/>
                  <a:gd name="T19" fmla="*/ 28 h 28"/>
                  <a:gd name="T20" fmla="*/ 21 w 21"/>
                  <a:gd name="T2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21" y="22"/>
                    </a:moveTo>
                    <a:cubicBezTo>
                      <a:pt x="21" y="18"/>
                      <a:pt x="21" y="15"/>
                      <a:pt x="20" y="11"/>
                    </a:cubicBezTo>
                    <a:cubicBezTo>
                      <a:pt x="19" y="6"/>
                      <a:pt x="15" y="3"/>
                      <a:pt x="10" y="1"/>
                    </a:cubicBezTo>
                    <a:cubicBezTo>
                      <a:pt x="3" y="0"/>
                      <a:pt x="0" y="9"/>
                      <a:pt x="5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8" y="17"/>
                      <a:pt x="8" y="19"/>
                      <a:pt x="7" y="21"/>
                    </a:cubicBezTo>
                    <a:cubicBezTo>
                      <a:pt x="7" y="25"/>
                      <a:pt x="10" y="28"/>
                      <a:pt x="15" y="28"/>
                    </a:cubicBezTo>
                    <a:cubicBezTo>
                      <a:pt x="18" y="28"/>
                      <a:pt x="21" y="25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78"/>
              <p:cNvSpPr/>
              <p:nvPr/>
            </p:nvSpPr>
            <p:spPr bwMode="auto">
              <a:xfrm>
                <a:off x="6953264" y="3717902"/>
                <a:ext cx="59676" cy="48126"/>
              </a:xfrm>
              <a:custGeom>
                <a:avLst/>
                <a:gdLst>
                  <a:gd name="T0" fmla="*/ 25 w 26"/>
                  <a:gd name="T1" fmla="*/ 6 h 21"/>
                  <a:gd name="T2" fmla="*/ 22 w 26"/>
                  <a:gd name="T3" fmla="*/ 1 h 21"/>
                  <a:gd name="T4" fmla="*/ 19 w 26"/>
                  <a:gd name="T5" fmla="*/ 0 h 21"/>
                  <a:gd name="T6" fmla="*/ 12 w 26"/>
                  <a:gd name="T7" fmla="*/ 3 h 21"/>
                  <a:gd name="T8" fmla="*/ 10 w 26"/>
                  <a:gd name="T9" fmla="*/ 2 h 21"/>
                  <a:gd name="T10" fmla="*/ 10 w 26"/>
                  <a:gd name="T11" fmla="*/ 3 h 21"/>
                  <a:gd name="T12" fmla="*/ 4 w 26"/>
                  <a:gd name="T13" fmla="*/ 3 h 21"/>
                  <a:gd name="T14" fmla="*/ 2 w 26"/>
                  <a:gd name="T15" fmla="*/ 12 h 21"/>
                  <a:gd name="T16" fmla="*/ 9 w 26"/>
                  <a:gd name="T17" fmla="*/ 18 h 21"/>
                  <a:gd name="T18" fmla="*/ 18 w 26"/>
                  <a:gd name="T19" fmla="*/ 21 h 21"/>
                  <a:gd name="T20" fmla="*/ 26 w 26"/>
                  <a:gd name="T21" fmla="*/ 12 h 21"/>
                  <a:gd name="T22" fmla="*/ 25 w 26"/>
                  <a:gd name="T2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1">
                    <a:moveTo>
                      <a:pt x="25" y="6"/>
                    </a:moveTo>
                    <a:cubicBezTo>
                      <a:pt x="25" y="4"/>
                      <a:pt x="24" y="2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6" y="0"/>
                      <a:pt x="13" y="1"/>
                      <a:pt x="12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6" y="2"/>
                      <a:pt x="4" y="3"/>
                    </a:cubicBezTo>
                    <a:cubicBezTo>
                      <a:pt x="1" y="5"/>
                      <a:pt x="0" y="9"/>
                      <a:pt x="2" y="12"/>
                    </a:cubicBezTo>
                    <a:cubicBezTo>
                      <a:pt x="4" y="14"/>
                      <a:pt x="6" y="16"/>
                      <a:pt x="9" y="18"/>
                    </a:cubicBezTo>
                    <a:cubicBezTo>
                      <a:pt x="11" y="20"/>
                      <a:pt x="15" y="21"/>
                      <a:pt x="18" y="21"/>
                    </a:cubicBezTo>
                    <a:cubicBezTo>
                      <a:pt x="23" y="20"/>
                      <a:pt x="26" y="16"/>
                      <a:pt x="26" y="12"/>
                    </a:cubicBezTo>
                    <a:cubicBezTo>
                      <a:pt x="26" y="9"/>
                      <a:pt x="26" y="8"/>
                      <a:pt x="2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79"/>
              <p:cNvSpPr/>
              <p:nvPr/>
            </p:nvSpPr>
            <p:spPr bwMode="auto">
              <a:xfrm>
                <a:off x="6296834" y="2705345"/>
                <a:ext cx="1422586" cy="2852870"/>
              </a:xfrm>
              <a:custGeom>
                <a:avLst/>
                <a:gdLst>
                  <a:gd name="T0" fmla="*/ 584 w 632"/>
                  <a:gd name="T1" fmla="*/ 704 h 1270"/>
                  <a:gd name="T2" fmla="*/ 513 w 632"/>
                  <a:gd name="T3" fmla="*/ 585 h 1270"/>
                  <a:gd name="T4" fmla="*/ 587 w 632"/>
                  <a:gd name="T5" fmla="*/ 689 h 1270"/>
                  <a:gd name="T6" fmla="*/ 624 w 632"/>
                  <a:gd name="T7" fmla="*/ 605 h 1270"/>
                  <a:gd name="T8" fmla="*/ 624 w 632"/>
                  <a:gd name="T9" fmla="*/ 461 h 1270"/>
                  <a:gd name="T10" fmla="*/ 347 w 632"/>
                  <a:gd name="T11" fmla="*/ 97 h 1270"/>
                  <a:gd name="T12" fmla="*/ 94 w 632"/>
                  <a:gd name="T13" fmla="*/ 8 h 1270"/>
                  <a:gd name="T14" fmla="*/ 108 w 632"/>
                  <a:gd name="T15" fmla="*/ 38 h 1270"/>
                  <a:gd name="T16" fmla="*/ 202 w 632"/>
                  <a:gd name="T17" fmla="*/ 116 h 1270"/>
                  <a:gd name="T18" fmla="*/ 256 w 632"/>
                  <a:gd name="T19" fmla="*/ 174 h 1270"/>
                  <a:gd name="T20" fmla="*/ 239 w 632"/>
                  <a:gd name="T21" fmla="*/ 169 h 1270"/>
                  <a:gd name="T22" fmla="*/ 153 w 632"/>
                  <a:gd name="T23" fmla="*/ 168 h 1270"/>
                  <a:gd name="T24" fmla="*/ 158 w 632"/>
                  <a:gd name="T25" fmla="*/ 260 h 1270"/>
                  <a:gd name="T26" fmla="*/ 207 w 632"/>
                  <a:gd name="T27" fmla="*/ 272 h 1270"/>
                  <a:gd name="T28" fmla="*/ 203 w 632"/>
                  <a:gd name="T29" fmla="*/ 215 h 1270"/>
                  <a:gd name="T30" fmla="*/ 252 w 632"/>
                  <a:gd name="T31" fmla="*/ 224 h 1270"/>
                  <a:gd name="T32" fmla="*/ 251 w 632"/>
                  <a:gd name="T33" fmla="*/ 255 h 1270"/>
                  <a:gd name="T34" fmla="*/ 195 w 632"/>
                  <a:gd name="T35" fmla="*/ 279 h 1270"/>
                  <a:gd name="T36" fmla="*/ 186 w 632"/>
                  <a:gd name="T37" fmla="*/ 295 h 1270"/>
                  <a:gd name="T38" fmla="*/ 123 w 632"/>
                  <a:gd name="T39" fmla="*/ 345 h 1270"/>
                  <a:gd name="T40" fmla="*/ 96 w 632"/>
                  <a:gd name="T41" fmla="*/ 405 h 1270"/>
                  <a:gd name="T42" fmla="*/ 93 w 632"/>
                  <a:gd name="T43" fmla="*/ 460 h 1270"/>
                  <a:gd name="T44" fmla="*/ 124 w 632"/>
                  <a:gd name="T45" fmla="*/ 491 h 1270"/>
                  <a:gd name="T46" fmla="*/ 76 w 632"/>
                  <a:gd name="T47" fmla="*/ 572 h 1270"/>
                  <a:gd name="T48" fmla="*/ 10 w 632"/>
                  <a:gd name="T49" fmla="*/ 707 h 1270"/>
                  <a:gd name="T50" fmla="*/ 2 w 632"/>
                  <a:gd name="T51" fmla="*/ 744 h 1270"/>
                  <a:gd name="T52" fmla="*/ 43 w 632"/>
                  <a:gd name="T53" fmla="*/ 821 h 1270"/>
                  <a:gd name="T54" fmla="*/ 133 w 632"/>
                  <a:gd name="T55" fmla="*/ 870 h 1270"/>
                  <a:gd name="T56" fmla="*/ 224 w 632"/>
                  <a:gd name="T57" fmla="*/ 847 h 1270"/>
                  <a:gd name="T58" fmla="*/ 305 w 632"/>
                  <a:gd name="T59" fmla="*/ 891 h 1270"/>
                  <a:gd name="T60" fmla="*/ 319 w 632"/>
                  <a:gd name="T61" fmla="*/ 1048 h 1270"/>
                  <a:gd name="T62" fmla="*/ 286 w 632"/>
                  <a:gd name="T63" fmla="*/ 1171 h 1270"/>
                  <a:gd name="T64" fmla="*/ 275 w 632"/>
                  <a:gd name="T65" fmla="*/ 1263 h 1270"/>
                  <a:gd name="T66" fmla="*/ 383 w 632"/>
                  <a:gd name="T67" fmla="*/ 1218 h 1270"/>
                  <a:gd name="T68" fmla="*/ 500 w 632"/>
                  <a:gd name="T69" fmla="*/ 1073 h 1270"/>
                  <a:gd name="T70" fmla="*/ 564 w 632"/>
                  <a:gd name="T71" fmla="*/ 904 h 1270"/>
                  <a:gd name="T72" fmla="*/ 631 w 632"/>
                  <a:gd name="T73" fmla="*/ 709 h 1270"/>
                  <a:gd name="T74" fmla="*/ 211 w 632"/>
                  <a:gd name="T75" fmla="*/ 404 h 1270"/>
                  <a:gd name="T76" fmla="*/ 300 w 632"/>
                  <a:gd name="T77" fmla="*/ 429 h 1270"/>
                  <a:gd name="T78" fmla="*/ 320 w 632"/>
                  <a:gd name="T79" fmla="*/ 454 h 1270"/>
                  <a:gd name="T80" fmla="*/ 315 w 632"/>
                  <a:gd name="T81" fmla="*/ 424 h 1270"/>
                  <a:gd name="T82" fmla="*/ 258 w 632"/>
                  <a:gd name="T83" fmla="*/ 374 h 1270"/>
                  <a:gd name="T84" fmla="*/ 330 w 632"/>
                  <a:gd name="T85" fmla="*/ 432 h 1270"/>
                  <a:gd name="T86" fmla="*/ 376 w 632"/>
                  <a:gd name="T87" fmla="*/ 433 h 1270"/>
                  <a:gd name="T88" fmla="*/ 396 w 632"/>
                  <a:gd name="T89" fmla="*/ 448 h 1270"/>
                  <a:gd name="T90" fmla="*/ 375 w 632"/>
                  <a:gd name="T91" fmla="*/ 515 h 1270"/>
                  <a:gd name="T92" fmla="*/ 288 w 632"/>
                  <a:gd name="T93" fmla="*/ 487 h 1270"/>
                  <a:gd name="T94" fmla="*/ 173 w 632"/>
                  <a:gd name="T95" fmla="*/ 485 h 1270"/>
                  <a:gd name="T96" fmla="*/ 166 w 632"/>
                  <a:gd name="T97" fmla="*/ 478 h 1270"/>
                  <a:gd name="T98" fmla="*/ 408 w 632"/>
                  <a:gd name="T99" fmla="*/ 350 h 1270"/>
                  <a:gd name="T100" fmla="*/ 397 w 632"/>
                  <a:gd name="T101" fmla="*/ 400 h 1270"/>
                  <a:gd name="T102" fmla="*/ 581 w 632"/>
                  <a:gd name="T103" fmla="*/ 553 h 1270"/>
                  <a:gd name="T104" fmla="*/ 598 w 632"/>
                  <a:gd name="T105" fmla="*/ 52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270">
                    <a:moveTo>
                      <a:pt x="631" y="709"/>
                    </a:moveTo>
                    <a:cubicBezTo>
                      <a:pt x="632" y="700"/>
                      <a:pt x="627" y="695"/>
                      <a:pt x="618" y="694"/>
                    </a:cubicBezTo>
                    <a:cubicBezTo>
                      <a:pt x="613" y="693"/>
                      <a:pt x="610" y="696"/>
                      <a:pt x="609" y="700"/>
                    </a:cubicBezTo>
                    <a:cubicBezTo>
                      <a:pt x="601" y="705"/>
                      <a:pt x="589" y="715"/>
                      <a:pt x="584" y="704"/>
                    </a:cubicBezTo>
                    <a:cubicBezTo>
                      <a:pt x="581" y="696"/>
                      <a:pt x="578" y="689"/>
                      <a:pt x="572" y="682"/>
                    </a:cubicBezTo>
                    <a:cubicBezTo>
                      <a:pt x="564" y="673"/>
                      <a:pt x="555" y="668"/>
                      <a:pt x="549" y="657"/>
                    </a:cubicBezTo>
                    <a:cubicBezTo>
                      <a:pt x="546" y="651"/>
                      <a:pt x="542" y="645"/>
                      <a:pt x="537" y="639"/>
                    </a:cubicBezTo>
                    <a:cubicBezTo>
                      <a:pt x="536" y="619"/>
                      <a:pt x="527" y="598"/>
                      <a:pt x="513" y="585"/>
                    </a:cubicBezTo>
                    <a:cubicBezTo>
                      <a:pt x="513" y="584"/>
                      <a:pt x="513" y="582"/>
                      <a:pt x="512" y="581"/>
                    </a:cubicBezTo>
                    <a:cubicBezTo>
                      <a:pt x="519" y="590"/>
                      <a:pt x="526" y="598"/>
                      <a:pt x="532" y="607"/>
                    </a:cubicBezTo>
                    <a:cubicBezTo>
                      <a:pt x="540" y="618"/>
                      <a:pt x="546" y="629"/>
                      <a:pt x="556" y="638"/>
                    </a:cubicBezTo>
                    <a:cubicBezTo>
                      <a:pt x="571" y="653"/>
                      <a:pt x="588" y="667"/>
                      <a:pt x="587" y="689"/>
                    </a:cubicBezTo>
                    <a:cubicBezTo>
                      <a:pt x="586" y="692"/>
                      <a:pt x="588" y="696"/>
                      <a:pt x="592" y="697"/>
                    </a:cubicBezTo>
                    <a:cubicBezTo>
                      <a:pt x="593" y="697"/>
                      <a:pt x="594" y="697"/>
                      <a:pt x="594" y="697"/>
                    </a:cubicBezTo>
                    <a:cubicBezTo>
                      <a:pt x="598" y="697"/>
                      <a:pt x="602" y="695"/>
                      <a:pt x="603" y="691"/>
                    </a:cubicBezTo>
                    <a:cubicBezTo>
                      <a:pt x="606" y="661"/>
                      <a:pt x="620" y="634"/>
                      <a:pt x="624" y="605"/>
                    </a:cubicBezTo>
                    <a:cubicBezTo>
                      <a:pt x="626" y="593"/>
                      <a:pt x="625" y="579"/>
                      <a:pt x="625" y="567"/>
                    </a:cubicBezTo>
                    <a:cubicBezTo>
                      <a:pt x="625" y="552"/>
                      <a:pt x="610" y="543"/>
                      <a:pt x="609" y="528"/>
                    </a:cubicBezTo>
                    <a:cubicBezTo>
                      <a:pt x="609" y="524"/>
                      <a:pt x="607" y="522"/>
                      <a:pt x="604" y="520"/>
                    </a:cubicBezTo>
                    <a:cubicBezTo>
                      <a:pt x="626" y="520"/>
                      <a:pt x="624" y="473"/>
                      <a:pt x="624" y="461"/>
                    </a:cubicBezTo>
                    <a:cubicBezTo>
                      <a:pt x="624" y="445"/>
                      <a:pt x="626" y="429"/>
                      <a:pt x="621" y="414"/>
                    </a:cubicBezTo>
                    <a:cubicBezTo>
                      <a:pt x="615" y="398"/>
                      <a:pt x="603" y="384"/>
                      <a:pt x="596" y="368"/>
                    </a:cubicBezTo>
                    <a:cubicBezTo>
                      <a:pt x="579" y="329"/>
                      <a:pt x="561" y="293"/>
                      <a:pt x="535" y="258"/>
                    </a:cubicBezTo>
                    <a:cubicBezTo>
                      <a:pt x="485" y="192"/>
                      <a:pt x="417" y="142"/>
                      <a:pt x="347" y="97"/>
                    </a:cubicBezTo>
                    <a:cubicBezTo>
                      <a:pt x="313" y="76"/>
                      <a:pt x="276" y="57"/>
                      <a:pt x="239" y="44"/>
                    </a:cubicBezTo>
                    <a:cubicBezTo>
                      <a:pt x="196" y="29"/>
                      <a:pt x="156" y="15"/>
                      <a:pt x="111" y="11"/>
                    </a:cubicBezTo>
                    <a:cubicBezTo>
                      <a:pt x="106" y="11"/>
                      <a:pt x="103" y="12"/>
                      <a:pt x="100" y="14"/>
                    </a:cubicBezTo>
                    <a:cubicBezTo>
                      <a:pt x="98" y="12"/>
                      <a:pt x="96" y="10"/>
                      <a:pt x="94" y="8"/>
                    </a:cubicBezTo>
                    <a:cubicBezTo>
                      <a:pt x="88" y="0"/>
                      <a:pt x="74" y="9"/>
                      <a:pt x="81" y="18"/>
                    </a:cubicBezTo>
                    <a:cubicBezTo>
                      <a:pt x="85" y="23"/>
                      <a:pt x="90" y="26"/>
                      <a:pt x="95" y="29"/>
                    </a:cubicBezTo>
                    <a:cubicBezTo>
                      <a:pt x="97" y="34"/>
                      <a:pt x="100" y="37"/>
                      <a:pt x="106" y="37"/>
                    </a:cubicBezTo>
                    <a:cubicBezTo>
                      <a:pt x="107" y="37"/>
                      <a:pt x="107" y="38"/>
                      <a:pt x="108" y="38"/>
                    </a:cubicBezTo>
                    <a:cubicBezTo>
                      <a:pt x="117" y="44"/>
                      <a:pt x="131" y="54"/>
                      <a:pt x="131" y="60"/>
                    </a:cubicBezTo>
                    <a:cubicBezTo>
                      <a:pt x="131" y="79"/>
                      <a:pt x="159" y="84"/>
                      <a:pt x="173" y="91"/>
                    </a:cubicBezTo>
                    <a:cubicBezTo>
                      <a:pt x="178" y="93"/>
                      <a:pt x="201" y="96"/>
                      <a:pt x="199" y="101"/>
                    </a:cubicBezTo>
                    <a:cubicBezTo>
                      <a:pt x="197" y="106"/>
                      <a:pt x="198" y="113"/>
                      <a:pt x="202" y="116"/>
                    </a:cubicBezTo>
                    <a:cubicBezTo>
                      <a:pt x="209" y="122"/>
                      <a:pt x="216" y="123"/>
                      <a:pt x="225" y="124"/>
                    </a:cubicBezTo>
                    <a:cubicBezTo>
                      <a:pt x="232" y="124"/>
                      <a:pt x="238" y="126"/>
                      <a:pt x="244" y="128"/>
                    </a:cubicBezTo>
                    <a:cubicBezTo>
                      <a:pt x="243" y="136"/>
                      <a:pt x="243" y="147"/>
                      <a:pt x="244" y="154"/>
                    </a:cubicBezTo>
                    <a:cubicBezTo>
                      <a:pt x="244" y="164"/>
                      <a:pt x="248" y="168"/>
                      <a:pt x="256" y="174"/>
                    </a:cubicBezTo>
                    <a:cubicBezTo>
                      <a:pt x="254" y="172"/>
                      <a:pt x="264" y="185"/>
                      <a:pt x="257" y="178"/>
                    </a:cubicBezTo>
                    <a:cubicBezTo>
                      <a:pt x="255" y="176"/>
                      <a:pt x="253" y="174"/>
                      <a:pt x="250" y="174"/>
                    </a:cubicBezTo>
                    <a:cubicBezTo>
                      <a:pt x="246" y="173"/>
                      <a:pt x="239" y="173"/>
                      <a:pt x="233" y="172"/>
                    </a:cubicBezTo>
                    <a:cubicBezTo>
                      <a:pt x="235" y="172"/>
                      <a:pt x="237" y="171"/>
                      <a:pt x="239" y="169"/>
                    </a:cubicBezTo>
                    <a:cubicBezTo>
                      <a:pt x="244" y="163"/>
                      <a:pt x="242" y="152"/>
                      <a:pt x="236" y="147"/>
                    </a:cubicBezTo>
                    <a:cubicBezTo>
                      <a:pt x="233" y="145"/>
                      <a:pt x="230" y="146"/>
                      <a:pt x="227" y="147"/>
                    </a:cubicBezTo>
                    <a:cubicBezTo>
                      <a:pt x="214" y="155"/>
                      <a:pt x="196" y="135"/>
                      <a:pt x="183" y="141"/>
                    </a:cubicBezTo>
                    <a:cubicBezTo>
                      <a:pt x="171" y="147"/>
                      <a:pt x="156" y="154"/>
                      <a:pt x="153" y="168"/>
                    </a:cubicBezTo>
                    <a:cubicBezTo>
                      <a:pt x="151" y="175"/>
                      <a:pt x="151" y="182"/>
                      <a:pt x="152" y="189"/>
                    </a:cubicBezTo>
                    <a:cubicBezTo>
                      <a:pt x="153" y="197"/>
                      <a:pt x="153" y="205"/>
                      <a:pt x="147" y="211"/>
                    </a:cubicBezTo>
                    <a:cubicBezTo>
                      <a:pt x="145" y="213"/>
                      <a:pt x="142" y="216"/>
                      <a:pt x="142" y="218"/>
                    </a:cubicBezTo>
                    <a:cubicBezTo>
                      <a:pt x="140" y="230"/>
                      <a:pt x="148" y="253"/>
                      <a:pt x="158" y="260"/>
                    </a:cubicBezTo>
                    <a:cubicBezTo>
                      <a:pt x="163" y="263"/>
                      <a:pt x="169" y="262"/>
                      <a:pt x="171" y="257"/>
                    </a:cubicBezTo>
                    <a:cubicBezTo>
                      <a:pt x="173" y="254"/>
                      <a:pt x="176" y="244"/>
                      <a:pt x="182" y="245"/>
                    </a:cubicBezTo>
                    <a:cubicBezTo>
                      <a:pt x="188" y="246"/>
                      <a:pt x="198" y="257"/>
                      <a:pt x="197" y="264"/>
                    </a:cubicBezTo>
                    <a:cubicBezTo>
                      <a:pt x="197" y="269"/>
                      <a:pt x="202" y="274"/>
                      <a:pt x="207" y="272"/>
                    </a:cubicBezTo>
                    <a:cubicBezTo>
                      <a:pt x="209" y="271"/>
                      <a:pt x="210" y="271"/>
                      <a:pt x="210" y="271"/>
                    </a:cubicBezTo>
                    <a:cubicBezTo>
                      <a:pt x="215" y="272"/>
                      <a:pt x="219" y="269"/>
                      <a:pt x="221" y="265"/>
                    </a:cubicBezTo>
                    <a:cubicBezTo>
                      <a:pt x="222" y="259"/>
                      <a:pt x="226" y="249"/>
                      <a:pt x="223" y="243"/>
                    </a:cubicBezTo>
                    <a:cubicBezTo>
                      <a:pt x="219" y="232"/>
                      <a:pt x="200" y="231"/>
                      <a:pt x="203" y="215"/>
                    </a:cubicBezTo>
                    <a:cubicBezTo>
                      <a:pt x="204" y="210"/>
                      <a:pt x="203" y="207"/>
                      <a:pt x="202" y="202"/>
                    </a:cubicBezTo>
                    <a:cubicBezTo>
                      <a:pt x="202" y="201"/>
                      <a:pt x="196" y="186"/>
                      <a:pt x="197" y="186"/>
                    </a:cubicBezTo>
                    <a:cubicBezTo>
                      <a:pt x="214" y="191"/>
                      <a:pt x="207" y="209"/>
                      <a:pt x="211" y="220"/>
                    </a:cubicBezTo>
                    <a:cubicBezTo>
                      <a:pt x="217" y="234"/>
                      <a:pt x="242" y="233"/>
                      <a:pt x="252" y="224"/>
                    </a:cubicBezTo>
                    <a:cubicBezTo>
                      <a:pt x="253" y="224"/>
                      <a:pt x="264" y="214"/>
                      <a:pt x="265" y="217"/>
                    </a:cubicBezTo>
                    <a:cubicBezTo>
                      <a:pt x="267" y="220"/>
                      <a:pt x="274" y="222"/>
                      <a:pt x="267" y="227"/>
                    </a:cubicBezTo>
                    <a:cubicBezTo>
                      <a:pt x="259" y="232"/>
                      <a:pt x="250" y="238"/>
                      <a:pt x="248" y="247"/>
                    </a:cubicBezTo>
                    <a:cubicBezTo>
                      <a:pt x="246" y="250"/>
                      <a:pt x="248" y="253"/>
                      <a:pt x="251" y="255"/>
                    </a:cubicBezTo>
                    <a:cubicBezTo>
                      <a:pt x="255" y="257"/>
                      <a:pt x="252" y="262"/>
                      <a:pt x="254" y="266"/>
                    </a:cubicBezTo>
                    <a:cubicBezTo>
                      <a:pt x="263" y="280"/>
                      <a:pt x="240" y="281"/>
                      <a:pt x="231" y="280"/>
                    </a:cubicBezTo>
                    <a:cubicBezTo>
                      <a:pt x="225" y="279"/>
                      <a:pt x="220" y="282"/>
                      <a:pt x="215" y="284"/>
                    </a:cubicBezTo>
                    <a:cubicBezTo>
                      <a:pt x="213" y="284"/>
                      <a:pt x="200" y="282"/>
                      <a:pt x="195" y="279"/>
                    </a:cubicBezTo>
                    <a:cubicBezTo>
                      <a:pt x="195" y="277"/>
                      <a:pt x="194" y="275"/>
                      <a:pt x="195" y="272"/>
                    </a:cubicBezTo>
                    <a:cubicBezTo>
                      <a:pt x="195" y="266"/>
                      <a:pt x="187" y="262"/>
                      <a:pt x="183" y="267"/>
                    </a:cubicBezTo>
                    <a:cubicBezTo>
                      <a:pt x="179" y="271"/>
                      <a:pt x="179" y="275"/>
                      <a:pt x="180" y="279"/>
                    </a:cubicBezTo>
                    <a:cubicBezTo>
                      <a:pt x="180" y="286"/>
                      <a:pt x="180" y="293"/>
                      <a:pt x="186" y="295"/>
                    </a:cubicBezTo>
                    <a:cubicBezTo>
                      <a:pt x="189" y="296"/>
                      <a:pt x="192" y="297"/>
                      <a:pt x="195" y="297"/>
                    </a:cubicBezTo>
                    <a:cubicBezTo>
                      <a:pt x="183" y="302"/>
                      <a:pt x="183" y="312"/>
                      <a:pt x="172" y="319"/>
                    </a:cubicBezTo>
                    <a:cubicBezTo>
                      <a:pt x="165" y="325"/>
                      <a:pt x="154" y="320"/>
                      <a:pt x="149" y="330"/>
                    </a:cubicBezTo>
                    <a:cubicBezTo>
                      <a:pt x="145" y="339"/>
                      <a:pt x="130" y="338"/>
                      <a:pt x="123" y="345"/>
                    </a:cubicBezTo>
                    <a:cubicBezTo>
                      <a:pt x="120" y="348"/>
                      <a:pt x="116" y="354"/>
                      <a:pt x="120" y="358"/>
                    </a:cubicBezTo>
                    <a:cubicBezTo>
                      <a:pt x="133" y="367"/>
                      <a:pt x="145" y="372"/>
                      <a:pt x="150" y="387"/>
                    </a:cubicBezTo>
                    <a:cubicBezTo>
                      <a:pt x="156" y="401"/>
                      <a:pt x="108" y="398"/>
                      <a:pt x="104" y="399"/>
                    </a:cubicBezTo>
                    <a:cubicBezTo>
                      <a:pt x="99" y="399"/>
                      <a:pt x="97" y="402"/>
                      <a:pt x="96" y="405"/>
                    </a:cubicBezTo>
                    <a:cubicBezTo>
                      <a:pt x="94" y="404"/>
                      <a:pt x="94" y="404"/>
                      <a:pt x="91" y="404"/>
                    </a:cubicBezTo>
                    <a:cubicBezTo>
                      <a:pt x="89" y="403"/>
                      <a:pt x="88" y="405"/>
                      <a:pt x="87" y="406"/>
                    </a:cubicBezTo>
                    <a:cubicBezTo>
                      <a:pt x="85" y="417"/>
                      <a:pt x="88" y="427"/>
                      <a:pt x="92" y="438"/>
                    </a:cubicBezTo>
                    <a:cubicBezTo>
                      <a:pt x="94" y="446"/>
                      <a:pt x="95" y="452"/>
                      <a:pt x="93" y="460"/>
                    </a:cubicBezTo>
                    <a:cubicBezTo>
                      <a:pt x="92" y="462"/>
                      <a:pt x="93" y="466"/>
                      <a:pt x="94" y="468"/>
                    </a:cubicBezTo>
                    <a:cubicBezTo>
                      <a:pt x="98" y="473"/>
                      <a:pt x="104" y="473"/>
                      <a:pt x="110" y="473"/>
                    </a:cubicBezTo>
                    <a:cubicBezTo>
                      <a:pt x="117" y="473"/>
                      <a:pt x="125" y="485"/>
                      <a:pt x="132" y="487"/>
                    </a:cubicBezTo>
                    <a:cubicBezTo>
                      <a:pt x="130" y="486"/>
                      <a:pt x="127" y="487"/>
                      <a:pt x="124" y="491"/>
                    </a:cubicBezTo>
                    <a:cubicBezTo>
                      <a:pt x="116" y="500"/>
                      <a:pt x="121" y="516"/>
                      <a:pt x="112" y="525"/>
                    </a:cubicBezTo>
                    <a:cubicBezTo>
                      <a:pt x="111" y="523"/>
                      <a:pt x="109" y="522"/>
                      <a:pt x="105" y="521"/>
                    </a:cubicBezTo>
                    <a:cubicBezTo>
                      <a:pt x="101" y="520"/>
                      <a:pt x="98" y="522"/>
                      <a:pt x="96" y="526"/>
                    </a:cubicBezTo>
                    <a:cubicBezTo>
                      <a:pt x="87" y="541"/>
                      <a:pt x="90" y="558"/>
                      <a:pt x="76" y="572"/>
                    </a:cubicBezTo>
                    <a:cubicBezTo>
                      <a:pt x="70" y="579"/>
                      <a:pt x="62" y="586"/>
                      <a:pt x="56" y="593"/>
                    </a:cubicBezTo>
                    <a:cubicBezTo>
                      <a:pt x="49" y="601"/>
                      <a:pt x="41" y="607"/>
                      <a:pt x="34" y="614"/>
                    </a:cubicBezTo>
                    <a:cubicBezTo>
                      <a:pt x="23" y="626"/>
                      <a:pt x="22" y="646"/>
                      <a:pt x="14" y="659"/>
                    </a:cubicBezTo>
                    <a:cubicBezTo>
                      <a:pt x="5" y="673"/>
                      <a:pt x="23" y="695"/>
                      <a:pt x="10" y="707"/>
                    </a:cubicBezTo>
                    <a:cubicBezTo>
                      <a:pt x="9" y="707"/>
                      <a:pt x="9" y="707"/>
                      <a:pt x="8" y="708"/>
                    </a:cubicBezTo>
                    <a:cubicBezTo>
                      <a:pt x="7" y="709"/>
                      <a:pt x="6" y="709"/>
                      <a:pt x="6" y="710"/>
                    </a:cubicBezTo>
                    <a:cubicBezTo>
                      <a:pt x="0" y="714"/>
                      <a:pt x="2" y="720"/>
                      <a:pt x="6" y="723"/>
                    </a:cubicBezTo>
                    <a:cubicBezTo>
                      <a:pt x="3" y="730"/>
                      <a:pt x="2" y="736"/>
                      <a:pt x="2" y="744"/>
                    </a:cubicBezTo>
                    <a:cubicBezTo>
                      <a:pt x="1" y="747"/>
                      <a:pt x="2" y="749"/>
                      <a:pt x="4" y="750"/>
                    </a:cubicBezTo>
                    <a:cubicBezTo>
                      <a:pt x="4" y="764"/>
                      <a:pt x="8" y="777"/>
                      <a:pt x="21" y="787"/>
                    </a:cubicBezTo>
                    <a:cubicBezTo>
                      <a:pt x="28" y="792"/>
                      <a:pt x="34" y="795"/>
                      <a:pt x="36" y="805"/>
                    </a:cubicBezTo>
                    <a:cubicBezTo>
                      <a:pt x="37" y="811"/>
                      <a:pt x="39" y="816"/>
                      <a:pt x="43" y="821"/>
                    </a:cubicBezTo>
                    <a:cubicBezTo>
                      <a:pt x="49" y="830"/>
                      <a:pt x="65" y="845"/>
                      <a:pt x="75" y="849"/>
                    </a:cubicBezTo>
                    <a:cubicBezTo>
                      <a:pt x="82" y="852"/>
                      <a:pt x="89" y="852"/>
                      <a:pt x="95" y="856"/>
                    </a:cubicBezTo>
                    <a:cubicBezTo>
                      <a:pt x="102" y="860"/>
                      <a:pt x="110" y="864"/>
                      <a:pt x="117" y="866"/>
                    </a:cubicBezTo>
                    <a:cubicBezTo>
                      <a:pt x="126" y="869"/>
                      <a:pt x="125" y="872"/>
                      <a:pt x="133" y="870"/>
                    </a:cubicBezTo>
                    <a:cubicBezTo>
                      <a:pt x="142" y="869"/>
                      <a:pt x="151" y="866"/>
                      <a:pt x="161" y="865"/>
                    </a:cubicBezTo>
                    <a:cubicBezTo>
                      <a:pt x="169" y="864"/>
                      <a:pt x="191" y="869"/>
                      <a:pt x="198" y="862"/>
                    </a:cubicBezTo>
                    <a:cubicBezTo>
                      <a:pt x="205" y="855"/>
                      <a:pt x="212" y="851"/>
                      <a:pt x="220" y="847"/>
                    </a:cubicBezTo>
                    <a:cubicBezTo>
                      <a:pt x="221" y="847"/>
                      <a:pt x="223" y="847"/>
                      <a:pt x="224" y="847"/>
                    </a:cubicBezTo>
                    <a:cubicBezTo>
                      <a:pt x="232" y="847"/>
                      <a:pt x="248" y="828"/>
                      <a:pt x="256" y="838"/>
                    </a:cubicBezTo>
                    <a:cubicBezTo>
                      <a:pt x="261" y="844"/>
                      <a:pt x="268" y="843"/>
                      <a:pt x="270" y="850"/>
                    </a:cubicBezTo>
                    <a:cubicBezTo>
                      <a:pt x="276" y="868"/>
                      <a:pt x="287" y="872"/>
                      <a:pt x="306" y="867"/>
                    </a:cubicBezTo>
                    <a:cubicBezTo>
                      <a:pt x="322" y="864"/>
                      <a:pt x="307" y="883"/>
                      <a:pt x="305" y="891"/>
                    </a:cubicBezTo>
                    <a:cubicBezTo>
                      <a:pt x="301" y="903"/>
                      <a:pt x="300" y="916"/>
                      <a:pt x="299" y="928"/>
                    </a:cubicBezTo>
                    <a:cubicBezTo>
                      <a:pt x="297" y="939"/>
                      <a:pt x="304" y="951"/>
                      <a:pt x="309" y="960"/>
                    </a:cubicBezTo>
                    <a:cubicBezTo>
                      <a:pt x="316" y="972"/>
                      <a:pt x="319" y="984"/>
                      <a:pt x="324" y="996"/>
                    </a:cubicBezTo>
                    <a:cubicBezTo>
                      <a:pt x="330" y="1008"/>
                      <a:pt x="321" y="1035"/>
                      <a:pt x="319" y="1048"/>
                    </a:cubicBezTo>
                    <a:cubicBezTo>
                      <a:pt x="318" y="1057"/>
                      <a:pt x="316" y="1066"/>
                      <a:pt x="311" y="1074"/>
                    </a:cubicBezTo>
                    <a:cubicBezTo>
                      <a:pt x="306" y="1081"/>
                      <a:pt x="299" y="1085"/>
                      <a:pt x="295" y="1092"/>
                    </a:cubicBezTo>
                    <a:cubicBezTo>
                      <a:pt x="289" y="1102"/>
                      <a:pt x="289" y="1112"/>
                      <a:pt x="290" y="1124"/>
                    </a:cubicBezTo>
                    <a:cubicBezTo>
                      <a:pt x="292" y="1139"/>
                      <a:pt x="292" y="1157"/>
                      <a:pt x="286" y="1171"/>
                    </a:cubicBezTo>
                    <a:cubicBezTo>
                      <a:pt x="283" y="1179"/>
                      <a:pt x="281" y="1187"/>
                      <a:pt x="282" y="1196"/>
                    </a:cubicBezTo>
                    <a:cubicBezTo>
                      <a:pt x="282" y="1197"/>
                      <a:pt x="284" y="1199"/>
                      <a:pt x="285" y="1201"/>
                    </a:cubicBezTo>
                    <a:cubicBezTo>
                      <a:pt x="283" y="1204"/>
                      <a:pt x="282" y="1208"/>
                      <a:pt x="281" y="1212"/>
                    </a:cubicBezTo>
                    <a:cubicBezTo>
                      <a:pt x="277" y="1227"/>
                      <a:pt x="274" y="1247"/>
                      <a:pt x="275" y="1263"/>
                    </a:cubicBezTo>
                    <a:cubicBezTo>
                      <a:pt x="275" y="1266"/>
                      <a:pt x="279" y="1270"/>
                      <a:pt x="283" y="1269"/>
                    </a:cubicBezTo>
                    <a:cubicBezTo>
                      <a:pt x="308" y="1264"/>
                      <a:pt x="328" y="1254"/>
                      <a:pt x="345" y="1235"/>
                    </a:cubicBezTo>
                    <a:cubicBezTo>
                      <a:pt x="352" y="1228"/>
                      <a:pt x="359" y="1221"/>
                      <a:pt x="370" y="1219"/>
                    </a:cubicBezTo>
                    <a:cubicBezTo>
                      <a:pt x="374" y="1219"/>
                      <a:pt x="379" y="1219"/>
                      <a:pt x="383" y="1218"/>
                    </a:cubicBezTo>
                    <a:cubicBezTo>
                      <a:pt x="398" y="1212"/>
                      <a:pt x="406" y="1198"/>
                      <a:pt x="415" y="1186"/>
                    </a:cubicBezTo>
                    <a:cubicBezTo>
                      <a:pt x="423" y="1175"/>
                      <a:pt x="429" y="1163"/>
                      <a:pt x="435" y="1150"/>
                    </a:cubicBezTo>
                    <a:cubicBezTo>
                      <a:pt x="442" y="1133"/>
                      <a:pt x="454" y="1123"/>
                      <a:pt x="468" y="1110"/>
                    </a:cubicBezTo>
                    <a:cubicBezTo>
                      <a:pt x="480" y="1099"/>
                      <a:pt x="489" y="1085"/>
                      <a:pt x="500" y="1073"/>
                    </a:cubicBezTo>
                    <a:cubicBezTo>
                      <a:pt x="508" y="1065"/>
                      <a:pt x="517" y="1058"/>
                      <a:pt x="520" y="1048"/>
                    </a:cubicBezTo>
                    <a:cubicBezTo>
                      <a:pt x="530" y="1017"/>
                      <a:pt x="541" y="984"/>
                      <a:pt x="545" y="952"/>
                    </a:cubicBezTo>
                    <a:cubicBezTo>
                      <a:pt x="546" y="945"/>
                      <a:pt x="547" y="937"/>
                      <a:pt x="548" y="929"/>
                    </a:cubicBezTo>
                    <a:cubicBezTo>
                      <a:pt x="549" y="920"/>
                      <a:pt x="560" y="912"/>
                      <a:pt x="564" y="904"/>
                    </a:cubicBezTo>
                    <a:cubicBezTo>
                      <a:pt x="573" y="888"/>
                      <a:pt x="580" y="872"/>
                      <a:pt x="587" y="855"/>
                    </a:cubicBezTo>
                    <a:cubicBezTo>
                      <a:pt x="594" y="838"/>
                      <a:pt x="602" y="821"/>
                      <a:pt x="608" y="804"/>
                    </a:cubicBezTo>
                    <a:cubicBezTo>
                      <a:pt x="614" y="786"/>
                      <a:pt x="618" y="768"/>
                      <a:pt x="626" y="751"/>
                    </a:cubicBezTo>
                    <a:cubicBezTo>
                      <a:pt x="631" y="739"/>
                      <a:pt x="630" y="721"/>
                      <a:pt x="631" y="709"/>
                    </a:cubicBezTo>
                    <a:close/>
                    <a:moveTo>
                      <a:pt x="177" y="461"/>
                    </a:moveTo>
                    <a:cubicBezTo>
                      <a:pt x="174" y="447"/>
                      <a:pt x="174" y="436"/>
                      <a:pt x="186" y="426"/>
                    </a:cubicBezTo>
                    <a:cubicBezTo>
                      <a:pt x="194" y="419"/>
                      <a:pt x="207" y="417"/>
                      <a:pt x="211" y="407"/>
                    </a:cubicBezTo>
                    <a:cubicBezTo>
                      <a:pt x="211" y="406"/>
                      <a:pt x="211" y="405"/>
                      <a:pt x="211" y="404"/>
                    </a:cubicBezTo>
                    <a:cubicBezTo>
                      <a:pt x="217" y="399"/>
                      <a:pt x="227" y="396"/>
                      <a:pt x="235" y="397"/>
                    </a:cubicBezTo>
                    <a:cubicBezTo>
                      <a:pt x="240" y="398"/>
                      <a:pt x="243" y="396"/>
                      <a:pt x="246" y="394"/>
                    </a:cubicBezTo>
                    <a:cubicBezTo>
                      <a:pt x="252" y="402"/>
                      <a:pt x="257" y="411"/>
                      <a:pt x="269" y="414"/>
                    </a:cubicBezTo>
                    <a:cubicBezTo>
                      <a:pt x="281" y="417"/>
                      <a:pt x="292" y="417"/>
                      <a:pt x="300" y="429"/>
                    </a:cubicBezTo>
                    <a:cubicBezTo>
                      <a:pt x="304" y="434"/>
                      <a:pt x="307" y="439"/>
                      <a:pt x="311" y="444"/>
                    </a:cubicBezTo>
                    <a:cubicBezTo>
                      <a:pt x="316" y="449"/>
                      <a:pt x="315" y="449"/>
                      <a:pt x="315" y="447"/>
                    </a:cubicBezTo>
                    <a:cubicBezTo>
                      <a:pt x="315" y="447"/>
                      <a:pt x="315" y="447"/>
                      <a:pt x="315" y="447"/>
                    </a:cubicBezTo>
                    <a:cubicBezTo>
                      <a:pt x="314" y="450"/>
                      <a:pt x="316" y="454"/>
                      <a:pt x="320" y="454"/>
                    </a:cubicBezTo>
                    <a:cubicBezTo>
                      <a:pt x="323" y="453"/>
                      <a:pt x="325" y="453"/>
                      <a:pt x="326" y="451"/>
                    </a:cubicBezTo>
                    <a:cubicBezTo>
                      <a:pt x="327" y="450"/>
                      <a:pt x="328" y="447"/>
                      <a:pt x="327" y="446"/>
                    </a:cubicBezTo>
                    <a:cubicBezTo>
                      <a:pt x="323" y="439"/>
                      <a:pt x="320" y="431"/>
                      <a:pt x="315" y="424"/>
                    </a:cubicBezTo>
                    <a:cubicBezTo>
                      <a:pt x="315" y="424"/>
                      <a:pt x="315" y="424"/>
                      <a:pt x="315" y="424"/>
                    </a:cubicBezTo>
                    <a:cubicBezTo>
                      <a:pt x="311" y="417"/>
                      <a:pt x="306" y="411"/>
                      <a:pt x="300" y="406"/>
                    </a:cubicBezTo>
                    <a:cubicBezTo>
                      <a:pt x="296" y="402"/>
                      <a:pt x="289" y="403"/>
                      <a:pt x="284" y="402"/>
                    </a:cubicBezTo>
                    <a:cubicBezTo>
                      <a:pt x="282" y="400"/>
                      <a:pt x="279" y="397"/>
                      <a:pt x="277" y="395"/>
                    </a:cubicBezTo>
                    <a:cubicBezTo>
                      <a:pt x="269" y="388"/>
                      <a:pt x="262" y="384"/>
                      <a:pt x="258" y="374"/>
                    </a:cubicBezTo>
                    <a:cubicBezTo>
                      <a:pt x="257" y="373"/>
                      <a:pt x="257" y="373"/>
                      <a:pt x="257" y="373"/>
                    </a:cubicBezTo>
                    <a:cubicBezTo>
                      <a:pt x="267" y="371"/>
                      <a:pt x="281" y="377"/>
                      <a:pt x="287" y="383"/>
                    </a:cubicBezTo>
                    <a:cubicBezTo>
                      <a:pt x="298" y="394"/>
                      <a:pt x="312" y="399"/>
                      <a:pt x="318" y="414"/>
                    </a:cubicBezTo>
                    <a:cubicBezTo>
                      <a:pt x="320" y="419"/>
                      <a:pt x="323" y="430"/>
                      <a:pt x="330" y="432"/>
                    </a:cubicBezTo>
                    <a:cubicBezTo>
                      <a:pt x="333" y="433"/>
                      <a:pt x="343" y="435"/>
                      <a:pt x="344" y="437"/>
                    </a:cubicBezTo>
                    <a:cubicBezTo>
                      <a:pt x="349" y="441"/>
                      <a:pt x="351" y="448"/>
                      <a:pt x="356" y="453"/>
                    </a:cubicBezTo>
                    <a:cubicBezTo>
                      <a:pt x="364" y="459"/>
                      <a:pt x="381" y="462"/>
                      <a:pt x="384" y="449"/>
                    </a:cubicBezTo>
                    <a:cubicBezTo>
                      <a:pt x="385" y="442"/>
                      <a:pt x="380" y="438"/>
                      <a:pt x="376" y="433"/>
                    </a:cubicBezTo>
                    <a:cubicBezTo>
                      <a:pt x="375" y="432"/>
                      <a:pt x="365" y="423"/>
                      <a:pt x="368" y="421"/>
                    </a:cubicBezTo>
                    <a:cubicBezTo>
                      <a:pt x="373" y="420"/>
                      <a:pt x="379" y="417"/>
                      <a:pt x="385" y="416"/>
                    </a:cubicBezTo>
                    <a:cubicBezTo>
                      <a:pt x="385" y="418"/>
                      <a:pt x="385" y="419"/>
                      <a:pt x="385" y="420"/>
                    </a:cubicBezTo>
                    <a:cubicBezTo>
                      <a:pt x="388" y="429"/>
                      <a:pt x="383" y="444"/>
                      <a:pt x="396" y="448"/>
                    </a:cubicBezTo>
                    <a:cubicBezTo>
                      <a:pt x="412" y="453"/>
                      <a:pt x="428" y="452"/>
                      <a:pt x="445" y="451"/>
                    </a:cubicBezTo>
                    <a:cubicBezTo>
                      <a:pt x="473" y="449"/>
                      <a:pt x="462" y="472"/>
                      <a:pt x="468" y="488"/>
                    </a:cubicBezTo>
                    <a:cubicBezTo>
                      <a:pt x="476" y="515"/>
                      <a:pt x="433" y="500"/>
                      <a:pt x="418" y="505"/>
                    </a:cubicBezTo>
                    <a:cubicBezTo>
                      <a:pt x="406" y="508"/>
                      <a:pt x="384" y="502"/>
                      <a:pt x="375" y="515"/>
                    </a:cubicBezTo>
                    <a:cubicBezTo>
                      <a:pt x="371" y="520"/>
                      <a:pt x="372" y="527"/>
                      <a:pt x="364" y="526"/>
                    </a:cubicBezTo>
                    <a:cubicBezTo>
                      <a:pt x="353" y="523"/>
                      <a:pt x="340" y="515"/>
                      <a:pt x="330" y="509"/>
                    </a:cubicBezTo>
                    <a:cubicBezTo>
                      <a:pt x="320" y="503"/>
                      <a:pt x="311" y="495"/>
                      <a:pt x="299" y="494"/>
                    </a:cubicBezTo>
                    <a:cubicBezTo>
                      <a:pt x="293" y="493"/>
                      <a:pt x="293" y="491"/>
                      <a:pt x="288" y="487"/>
                    </a:cubicBezTo>
                    <a:cubicBezTo>
                      <a:pt x="282" y="482"/>
                      <a:pt x="281" y="491"/>
                      <a:pt x="285" y="480"/>
                    </a:cubicBezTo>
                    <a:cubicBezTo>
                      <a:pt x="296" y="447"/>
                      <a:pt x="237" y="468"/>
                      <a:pt x="226" y="471"/>
                    </a:cubicBezTo>
                    <a:cubicBezTo>
                      <a:pt x="216" y="474"/>
                      <a:pt x="207" y="474"/>
                      <a:pt x="197" y="476"/>
                    </a:cubicBezTo>
                    <a:cubicBezTo>
                      <a:pt x="188" y="477"/>
                      <a:pt x="181" y="482"/>
                      <a:pt x="173" y="485"/>
                    </a:cubicBezTo>
                    <a:cubicBezTo>
                      <a:pt x="163" y="488"/>
                      <a:pt x="152" y="487"/>
                      <a:pt x="144" y="492"/>
                    </a:cubicBezTo>
                    <a:cubicBezTo>
                      <a:pt x="141" y="490"/>
                      <a:pt x="137" y="488"/>
                      <a:pt x="134" y="487"/>
                    </a:cubicBezTo>
                    <a:cubicBezTo>
                      <a:pt x="135" y="487"/>
                      <a:pt x="136" y="487"/>
                      <a:pt x="137" y="487"/>
                    </a:cubicBezTo>
                    <a:cubicBezTo>
                      <a:pt x="147" y="483"/>
                      <a:pt x="157" y="481"/>
                      <a:pt x="166" y="478"/>
                    </a:cubicBezTo>
                    <a:cubicBezTo>
                      <a:pt x="172" y="475"/>
                      <a:pt x="178" y="468"/>
                      <a:pt x="177" y="461"/>
                    </a:cubicBezTo>
                    <a:close/>
                    <a:moveTo>
                      <a:pt x="385" y="350"/>
                    </a:moveTo>
                    <a:cubicBezTo>
                      <a:pt x="389" y="356"/>
                      <a:pt x="393" y="361"/>
                      <a:pt x="401" y="358"/>
                    </a:cubicBezTo>
                    <a:cubicBezTo>
                      <a:pt x="406" y="357"/>
                      <a:pt x="408" y="353"/>
                      <a:pt x="408" y="350"/>
                    </a:cubicBezTo>
                    <a:cubicBezTo>
                      <a:pt x="410" y="354"/>
                      <a:pt x="412" y="357"/>
                      <a:pt x="418" y="360"/>
                    </a:cubicBezTo>
                    <a:cubicBezTo>
                      <a:pt x="428" y="365"/>
                      <a:pt x="436" y="365"/>
                      <a:pt x="443" y="376"/>
                    </a:cubicBezTo>
                    <a:cubicBezTo>
                      <a:pt x="448" y="384"/>
                      <a:pt x="452" y="391"/>
                      <a:pt x="439" y="393"/>
                    </a:cubicBezTo>
                    <a:cubicBezTo>
                      <a:pt x="425" y="396"/>
                      <a:pt x="410" y="397"/>
                      <a:pt x="397" y="400"/>
                    </a:cubicBezTo>
                    <a:cubicBezTo>
                      <a:pt x="396" y="400"/>
                      <a:pt x="396" y="400"/>
                      <a:pt x="396" y="400"/>
                    </a:cubicBezTo>
                    <a:cubicBezTo>
                      <a:pt x="388" y="390"/>
                      <a:pt x="386" y="383"/>
                      <a:pt x="387" y="369"/>
                    </a:cubicBezTo>
                    <a:cubicBezTo>
                      <a:pt x="388" y="363"/>
                      <a:pt x="385" y="356"/>
                      <a:pt x="385" y="350"/>
                    </a:cubicBezTo>
                    <a:close/>
                    <a:moveTo>
                      <a:pt x="581" y="553"/>
                    </a:moveTo>
                    <a:cubicBezTo>
                      <a:pt x="572" y="541"/>
                      <a:pt x="566" y="525"/>
                      <a:pt x="561" y="510"/>
                    </a:cubicBezTo>
                    <a:cubicBezTo>
                      <a:pt x="564" y="511"/>
                      <a:pt x="567" y="512"/>
                      <a:pt x="571" y="513"/>
                    </a:cubicBezTo>
                    <a:cubicBezTo>
                      <a:pt x="576" y="514"/>
                      <a:pt x="582" y="513"/>
                      <a:pt x="587" y="515"/>
                    </a:cubicBezTo>
                    <a:cubicBezTo>
                      <a:pt x="592" y="516"/>
                      <a:pt x="595" y="518"/>
                      <a:pt x="598" y="520"/>
                    </a:cubicBezTo>
                    <a:cubicBezTo>
                      <a:pt x="595" y="520"/>
                      <a:pt x="591" y="522"/>
                      <a:pt x="589" y="525"/>
                    </a:cubicBezTo>
                    <a:cubicBezTo>
                      <a:pt x="586" y="531"/>
                      <a:pt x="584" y="537"/>
                      <a:pt x="582" y="544"/>
                    </a:cubicBezTo>
                    <a:cubicBezTo>
                      <a:pt x="581" y="547"/>
                      <a:pt x="581" y="550"/>
                      <a:pt x="581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16"/>
            </p:custDataLst>
          </p:nvPr>
        </p:nvGrpSpPr>
        <p:grpSpPr>
          <a:xfrm>
            <a:off x="8520786" y="2093316"/>
            <a:ext cx="2954079" cy="415498"/>
            <a:chOff x="8520786" y="2093316"/>
            <a:chExt cx="2954079" cy="415498"/>
          </a:xfrm>
        </p:grpSpPr>
        <p:sp>
          <p:nvSpPr>
            <p:cNvPr id="23" name="Freeform: Shape 84"/>
            <p:cNvSpPr/>
            <p:nvPr/>
          </p:nvSpPr>
          <p:spPr bwMode="auto">
            <a:xfrm>
              <a:off x="8520786" y="2136695"/>
              <a:ext cx="353911" cy="351823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Group 99"/>
            <p:cNvGrpSpPr/>
            <p:nvPr/>
          </p:nvGrpSpPr>
          <p:grpSpPr>
            <a:xfrm>
              <a:off x="8874697" y="2093316"/>
              <a:ext cx="2600168" cy="415498"/>
              <a:chOff x="8874697" y="2093316"/>
              <a:chExt cx="2600168" cy="415498"/>
            </a:xfrm>
          </p:grpSpPr>
          <p:sp>
            <p:nvSpPr>
              <p:cNvPr id="41" name="TextBox 86"/>
              <p:cNvSpPr txBox="1"/>
              <p:nvPr/>
            </p:nvSpPr>
            <p:spPr>
              <a:xfrm>
                <a:off x="8874697" y="2277982"/>
                <a:ext cx="2600168" cy="230832"/>
              </a:xfrm>
              <a:prstGeom prst="rect">
                <a:avLst/>
              </a:prstGeom>
              <a:noFill/>
            </p:spPr>
            <p:txBody>
              <a:bodyPr wrap="square" lIns="21600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  <p:sp>
            <p:nvSpPr>
              <p:cNvPr id="42" name="Rectangle 87"/>
              <p:cNvSpPr/>
              <p:nvPr/>
            </p:nvSpPr>
            <p:spPr>
              <a:xfrm>
                <a:off x="8874697" y="2093316"/>
                <a:ext cx="1141439" cy="184666"/>
              </a:xfrm>
              <a:prstGeom prst="rect">
                <a:avLst/>
              </a:prstGeom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2" name="千图PPT彼岸天：ID 8661124库_组合 61"/>
          <p:cNvGrpSpPr/>
          <p:nvPr>
            <p:custDataLst>
              <p:tags r:id="rId17"/>
            </p:custDataLst>
          </p:nvPr>
        </p:nvGrpSpPr>
        <p:grpSpPr>
          <a:xfrm>
            <a:off x="8520786" y="3399559"/>
            <a:ext cx="2954077" cy="392415"/>
            <a:chOff x="8520786" y="3399559"/>
            <a:chExt cx="2954077" cy="392415"/>
          </a:xfrm>
        </p:grpSpPr>
        <p:sp>
          <p:nvSpPr>
            <p:cNvPr id="22" name="Freeform: Shape 83"/>
            <p:cNvSpPr/>
            <p:nvPr/>
          </p:nvSpPr>
          <p:spPr bwMode="auto">
            <a:xfrm>
              <a:off x="8520786" y="3405090"/>
              <a:ext cx="353911" cy="353911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Group 100"/>
            <p:cNvGrpSpPr/>
            <p:nvPr/>
          </p:nvGrpSpPr>
          <p:grpSpPr>
            <a:xfrm>
              <a:off x="8874696" y="3399559"/>
              <a:ext cx="2600167" cy="392415"/>
              <a:chOff x="8874696" y="3391739"/>
              <a:chExt cx="2600167" cy="392415"/>
            </a:xfrm>
          </p:grpSpPr>
          <p:sp>
            <p:nvSpPr>
              <p:cNvPr id="39" name="TextBox 88"/>
              <p:cNvSpPr txBox="1"/>
              <p:nvPr/>
            </p:nvSpPr>
            <p:spPr>
              <a:xfrm>
                <a:off x="8874696" y="3553322"/>
                <a:ext cx="2600167" cy="230832"/>
              </a:xfrm>
              <a:prstGeom prst="rect">
                <a:avLst/>
              </a:prstGeom>
              <a:noFill/>
            </p:spPr>
            <p:txBody>
              <a:bodyPr wrap="square" lIns="216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  <p:sp>
            <p:nvSpPr>
              <p:cNvPr id="40" name="Rectangle 89"/>
              <p:cNvSpPr/>
              <p:nvPr/>
            </p:nvSpPr>
            <p:spPr>
              <a:xfrm>
                <a:off x="8874697" y="3391739"/>
                <a:ext cx="1141439" cy="184666"/>
              </a:xfrm>
              <a:prstGeom prst="rect">
                <a:avLst/>
              </a:prstGeom>
            </p:spPr>
            <p:txBody>
              <a:bodyPr wrap="none" lIns="216000" tIns="0" rIns="0" bIns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1" name="千图PPT彼岸天：ID 8661124库_组合 60"/>
          <p:cNvGrpSpPr/>
          <p:nvPr>
            <p:custDataLst>
              <p:tags r:id="rId18"/>
            </p:custDataLst>
          </p:nvPr>
        </p:nvGrpSpPr>
        <p:grpSpPr>
          <a:xfrm>
            <a:off x="8569537" y="4635569"/>
            <a:ext cx="2905326" cy="392415"/>
            <a:chOff x="8569537" y="4635569"/>
            <a:chExt cx="2905326" cy="392415"/>
          </a:xfrm>
        </p:grpSpPr>
        <p:sp>
          <p:nvSpPr>
            <p:cNvPr id="24" name="Freeform: Shape 85"/>
            <p:cNvSpPr/>
            <p:nvPr/>
          </p:nvSpPr>
          <p:spPr bwMode="auto">
            <a:xfrm>
              <a:off x="8569537" y="4655106"/>
              <a:ext cx="256406" cy="353340"/>
            </a:xfrm>
            <a:custGeom>
              <a:avLst/>
              <a:gdLst>
                <a:gd name="T0" fmla="*/ 90 w 135"/>
                <a:gd name="T1" fmla="*/ 34 h 186"/>
                <a:gd name="T2" fmla="*/ 104 w 135"/>
                <a:gd name="T3" fmla="*/ 39 h 186"/>
                <a:gd name="T4" fmla="*/ 112 w 135"/>
                <a:gd name="T5" fmla="*/ 67 h 186"/>
                <a:gd name="T6" fmla="*/ 118 w 135"/>
                <a:gd name="T7" fmla="*/ 59 h 186"/>
                <a:gd name="T8" fmla="*/ 88 w 135"/>
                <a:gd name="T9" fmla="*/ 23 h 186"/>
                <a:gd name="T10" fmla="*/ 71 w 135"/>
                <a:gd name="T11" fmla="*/ 64 h 186"/>
                <a:gd name="T12" fmla="*/ 68 w 135"/>
                <a:gd name="T13" fmla="*/ 87 h 186"/>
                <a:gd name="T14" fmla="*/ 73 w 135"/>
                <a:gd name="T15" fmla="*/ 101 h 186"/>
                <a:gd name="T16" fmla="*/ 76 w 135"/>
                <a:gd name="T17" fmla="*/ 98 h 186"/>
                <a:gd name="T18" fmla="*/ 82 w 135"/>
                <a:gd name="T19" fmla="*/ 71 h 186"/>
                <a:gd name="T20" fmla="*/ 76 w 135"/>
                <a:gd name="T21" fmla="*/ 118 h 186"/>
                <a:gd name="T22" fmla="*/ 76 w 135"/>
                <a:gd name="T23" fmla="*/ 0 h 186"/>
                <a:gd name="T24" fmla="*/ 76 w 135"/>
                <a:gd name="T25" fmla="*/ 118 h 186"/>
                <a:gd name="T26" fmla="*/ 127 w 135"/>
                <a:gd name="T27" fmla="*/ 59 h 186"/>
                <a:gd name="T28" fmla="*/ 25 w 135"/>
                <a:gd name="T29" fmla="*/ 59 h 186"/>
                <a:gd name="T30" fmla="*/ 105 w 135"/>
                <a:gd name="T31" fmla="*/ 70 h 186"/>
                <a:gd name="T32" fmla="*/ 110 w 135"/>
                <a:gd name="T33" fmla="*/ 75 h 186"/>
                <a:gd name="T34" fmla="*/ 39 w 135"/>
                <a:gd name="T35" fmla="*/ 54 h 186"/>
                <a:gd name="T36" fmla="*/ 56 w 135"/>
                <a:gd name="T37" fmla="*/ 63 h 186"/>
                <a:gd name="T38" fmla="*/ 59 w 135"/>
                <a:gd name="T39" fmla="*/ 56 h 186"/>
                <a:gd name="T40" fmla="*/ 74 w 135"/>
                <a:gd name="T41" fmla="*/ 45 h 186"/>
                <a:gd name="T42" fmla="*/ 73 w 135"/>
                <a:gd name="T43" fmla="*/ 34 h 186"/>
                <a:gd name="T44" fmla="*/ 68 w 135"/>
                <a:gd name="T45" fmla="*/ 33 h 186"/>
                <a:gd name="T46" fmla="*/ 62 w 135"/>
                <a:gd name="T47" fmla="*/ 28 h 186"/>
                <a:gd name="T48" fmla="*/ 49 w 135"/>
                <a:gd name="T49" fmla="*/ 27 h 186"/>
                <a:gd name="T50" fmla="*/ 39 w 135"/>
                <a:gd name="T51" fmla="*/ 54 h 186"/>
                <a:gd name="T52" fmla="*/ 126 w 135"/>
                <a:gd name="T53" fmla="*/ 105 h 186"/>
                <a:gd name="T54" fmla="*/ 76 w 135"/>
                <a:gd name="T55" fmla="*/ 127 h 186"/>
                <a:gd name="T56" fmla="*/ 30 w 135"/>
                <a:gd name="T57" fmla="*/ 10 h 186"/>
                <a:gd name="T58" fmla="*/ 32 w 135"/>
                <a:gd name="T59" fmla="*/ 6 h 186"/>
                <a:gd name="T60" fmla="*/ 24 w 135"/>
                <a:gd name="T61" fmla="*/ 4 h 186"/>
                <a:gd name="T62" fmla="*/ 0 w 135"/>
                <a:gd name="T63" fmla="*/ 59 h 186"/>
                <a:gd name="T64" fmla="*/ 72 w 135"/>
                <a:gd name="T65" fmla="*/ 177 h 186"/>
                <a:gd name="T66" fmla="*/ 42 w 135"/>
                <a:gd name="T67" fmla="*/ 182 h 186"/>
                <a:gd name="T68" fmla="*/ 105 w 135"/>
                <a:gd name="T69" fmla="*/ 186 h 186"/>
                <a:gd name="T70" fmla="*/ 105 w 135"/>
                <a:gd name="T71" fmla="*/ 177 h 186"/>
                <a:gd name="T72" fmla="*/ 80 w 135"/>
                <a:gd name="T73" fmla="*/ 135 h 186"/>
                <a:gd name="T74" fmla="*/ 131 w 135"/>
                <a:gd name="T75" fmla="*/ 111 h 186"/>
                <a:gd name="T76" fmla="*/ 129 w 135"/>
                <a:gd name="T77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86">
                  <a:moveTo>
                    <a:pt x="90" y="28"/>
                  </a:moveTo>
                  <a:cubicBezTo>
                    <a:pt x="90" y="28"/>
                    <a:pt x="89" y="30"/>
                    <a:pt x="90" y="34"/>
                  </a:cubicBezTo>
                  <a:cubicBezTo>
                    <a:pt x="91" y="39"/>
                    <a:pt x="93" y="40"/>
                    <a:pt x="100" y="37"/>
                  </a:cubicBezTo>
                  <a:cubicBezTo>
                    <a:pt x="103" y="36"/>
                    <a:pt x="105" y="37"/>
                    <a:pt x="104" y="39"/>
                  </a:cubicBezTo>
                  <a:cubicBezTo>
                    <a:pt x="104" y="45"/>
                    <a:pt x="99" y="45"/>
                    <a:pt x="103" y="54"/>
                  </a:cubicBezTo>
                  <a:cubicBezTo>
                    <a:pt x="105" y="60"/>
                    <a:pt x="110" y="62"/>
                    <a:pt x="112" y="67"/>
                  </a:cubicBezTo>
                  <a:cubicBezTo>
                    <a:pt x="112" y="68"/>
                    <a:pt x="114" y="70"/>
                    <a:pt x="116" y="71"/>
                  </a:cubicBezTo>
                  <a:cubicBezTo>
                    <a:pt x="118" y="67"/>
                    <a:pt x="118" y="63"/>
                    <a:pt x="118" y="59"/>
                  </a:cubicBezTo>
                  <a:cubicBezTo>
                    <a:pt x="118" y="41"/>
                    <a:pt x="107" y="25"/>
                    <a:pt x="90" y="20"/>
                  </a:cubicBezTo>
                  <a:cubicBezTo>
                    <a:pt x="90" y="21"/>
                    <a:pt x="89" y="22"/>
                    <a:pt x="88" y="23"/>
                  </a:cubicBezTo>
                  <a:cubicBezTo>
                    <a:pt x="86" y="24"/>
                    <a:pt x="86" y="29"/>
                    <a:pt x="90" y="28"/>
                  </a:cubicBezTo>
                  <a:close/>
                  <a:moveTo>
                    <a:pt x="71" y="64"/>
                  </a:moveTo>
                  <a:cubicBezTo>
                    <a:pt x="64" y="64"/>
                    <a:pt x="59" y="66"/>
                    <a:pt x="61" y="75"/>
                  </a:cubicBezTo>
                  <a:cubicBezTo>
                    <a:pt x="63" y="84"/>
                    <a:pt x="68" y="80"/>
                    <a:pt x="68" y="87"/>
                  </a:cubicBezTo>
                  <a:cubicBezTo>
                    <a:pt x="67" y="95"/>
                    <a:pt x="69" y="96"/>
                    <a:pt x="70" y="98"/>
                  </a:cubicBezTo>
                  <a:cubicBezTo>
                    <a:pt x="71" y="99"/>
                    <a:pt x="72" y="101"/>
                    <a:pt x="73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5" y="101"/>
                    <a:pt x="75" y="100"/>
                    <a:pt x="76" y="98"/>
                  </a:cubicBezTo>
                  <a:cubicBezTo>
                    <a:pt x="77" y="91"/>
                    <a:pt x="80" y="87"/>
                    <a:pt x="82" y="83"/>
                  </a:cubicBezTo>
                  <a:cubicBezTo>
                    <a:pt x="85" y="80"/>
                    <a:pt x="88" y="75"/>
                    <a:pt x="82" y="71"/>
                  </a:cubicBezTo>
                  <a:cubicBezTo>
                    <a:pt x="77" y="66"/>
                    <a:pt x="78" y="64"/>
                    <a:pt x="71" y="64"/>
                  </a:cubicBezTo>
                  <a:close/>
                  <a:moveTo>
                    <a:pt x="76" y="118"/>
                  </a:moveTo>
                  <a:cubicBezTo>
                    <a:pt x="109" y="118"/>
                    <a:pt x="135" y="92"/>
                    <a:pt x="135" y="59"/>
                  </a:cubicBezTo>
                  <a:cubicBezTo>
                    <a:pt x="135" y="27"/>
                    <a:pt x="109" y="0"/>
                    <a:pt x="76" y="0"/>
                  </a:cubicBezTo>
                  <a:cubicBezTo>
                    <a:pt x="43" y="0"/>
                    <a:pt x="17" y="27"/>
                    <a:pt x="17" y="59"/>
                  </a:cubicBezTo>
                  <a:cubicBezTo>
                    <a:pt x="17" y="92"/>
                    <a:pt x="43" y="118"/>
                    <a:pt x="76" y="118"/>
                  </a:cubicBezTo>
                  <a:close/>
                  <a:moveTo>
                    <a:pt x="76" y="9"/>
                  </a:moveTo>
                  <a:cubicBezTo>
                    <a:pt x="104" y="9"/>
                    <a:pt x="127" y="31"/>
                    <a:pt x="127" y="59"/>
                  </a:cubicBezTo>
                  <a:cubicBezTo>
                    <a:pt x="127" y="87"/>
                    <a:pt x="104" y="110"/>
                    <a:pt x="76" y="110"/>
                  </a:cubicBezTo>
                  <a:cubicBezTo>
                    <a:pt x="48" y="110"/>
                    <a:pt x="25" y="87"/>
                    <a:pt x="25" y="59"/>
                  </a:cubicBezTo>
                  <a:cubicBezTo>
                    <a:pt x="25" y="31"/>
                    <a:pt x="48" y="9"/>
                    <a:pt x="76" y="9"/>
                  </a:cubicBezTo>
                  <a:close/>
                  <a:moveTo>
                    <a:pt x="105" y="70"/>
                  </a:moveTo>
                  <a:cubicBezTo>
                    <a:pt x="103" y="71"/>
                    <a:pt x="103" y="74"/>
                    <a:pt x="104" y="75"/>
                  </a:cubicBezTo>
                  <a:cubicBezTo>
                    <a:pt x="106" y="76"/>
                    <a:pt x="109" y="78"/>
                    <a:pt x="110" y="75"/>
                  </a:cubicBezTo>
                  <a:cubicBezTo>
                    <a:pt x="111" y="72"/>
                    <a:pt x="106" y="69"/>
                    <a:pt x="105" y="70"/>
                  </a:cubicBezTo>
                  <a:close/>
                  <a:moveTo>
                    <a:pt x="39" y="54"/>
                  </a:moveTo>
                  <a:cubicBezTo>
                    <a:pt x="39" y="54"/>
                    <a:pt x="42" y="60"/>
                    <a:pt x="56" y="66"/>
                  </a:cubicBezTo>
                  <a:cubicBezTo>
                    <a:pt x="56" y="66"/>
                    <a:pt x="59" y="66"/>
                    <a:pt x="56" y="63"/>
                  </a:cubicBezTo>
                  <a:cubicBezTo>
                    <a:pt x="52" y="60"/>
                    <a:pt x="49" y="56"/>
                    <a:pt x="53" y="54"/>
                  </a:cubicBezTo>
                  <a:cubicBezTo>
                    <a:pt x="57" y="52"/>
                    <a:pt x="58" y="52"/>
                    <a:pt x="59" y="56"/>
                  </a:cubicBezTo>
                  <a:cubicBezTo>
                    <a:pt x="60" y="60"/>
                    <a:pt x="63" y="58"/>
                    <a:pt x="63" y="54"/>
                  </a:cubicBezTo>
                  <a:cubicBezTo>
                    <a:pt x="64" y="50"/>
                    <a:pt x="70" y="47"/>
                    <a:pt x="74" y="45"/>
                  </a:cubicBezTo>
                  <a:cubicBezTo>
                    <a:pt x="78" y="43"/>
                    <a:pt x="81" y="43"/>
                    <a:pt x="81" y="40"/>
                  </a:cubicBezTo>
                  <a:cubicBezTo>
                    <a:pt x="81" y="37"/>
                    <a:pt x="79" y="34"/>
                    <a:pt x="73" y="34"/>
                  </a:cubicBezTo>
                  <a:cubicBezTo>
                    <a:pt x="67" y="34"/>
                    <a:pt x="70" y="43"/>
                    <a:pt x="64" y="38"/>
                  </a:cubicBezTo>
                  <a:cubicBezTo>
                    <a:pt x="59" y="33"/>
                    <a:pt x="66" y="34"/>
                    <a:pt x="68" y="33"/>
                  </a:cubicBezTo>
                  <a:cubicBezTo>
                    <a:pt x="71" y="32"/>
                    <a:pt x="73" y="27"/>
                    <a:pt x="69" y="27"/>
                  </a:cubicBezTo>
                  <a:cubicBezTo>
                    <a:pt x="64" y="27"/>
                    <a:pt x="65" y="29"/>
                    <a:pt x="62" y="28"/>
                  </a:cubicBezTo>
                  <a:cubicBezTo>
                    <a:pt x="58" y="26"/>
                    <a:pt x="57" y="32"/>
                    <a:pt x="54" y="31"/>
                  </a:cubicBezTo>
                  <a:cubicBezTo>
                    <a:pt x="53" y="31"/>
                    <a:pt x="51" y="29"/>
                    <a:pt x="49" y="27"/>
                  </a:cubicBezTo>
                  <a:cubicBezTo>
                    <a:pt x="42" y="32"/>
                    <a:pt x="38" y="40"/>
                    <a:pt x="35" y="48"/>
                  </a:cubicBezTo>
                  <a:cubicBezTo>
                    <a:pt x="37" y="52"/>
                    <a:pt x="39" y="54"/>
                    <a:pt x="39" y="54"/>
                  </a:cubicBezTo>
                  <a:close/>
                  <a:moveTo>
                    <a:pt x="129" y="103"/>
                  </a:moveTo>
                  <a:cubicBezTo>
                    <a:pt x="128" y="103"/>
                    <a:pt x="127" y="104"/>
                    <a:pt x="126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13" y="118"/>
                    <a:pt x="96" y="127"/>
                    <a:pt x="76" y="127"/>
                  </a:cubicBezTo>
                  <a:cubicBezTo>
                    <a:pt x="39" y="127"/>
                    <a:pt x="8" y="96"/>
                    <a:pt x="8" y="59"/>
                  </a:cubicBezTo>
                  <a:cubicBezTo>
                    <a:pt x="8" y="40"/>
                    <a:pt x="17" y="22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2" y="8"/>
                    <a:pt x="32" y="6"/>
                  </a:cubicBezTo>
                  <a:cubicBezTo>
                    <a:pt x="32" y="4"/>
                    <a:pt x="30" y="2"/>
                    <a:pt x="27" y="2"/>
                  </a:cubicBezTo>
                  <a:cubicBezTo>
                    <a:pt x="26" y="2"/>
                    <a:pt x="25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9" y="17"/>
                    <a:pt x="0" y="37"/>
                    <a:pt x="0" y="59"/>
                  </a:cubicBezTo>
                  <a:cubicBezTo>
                    <a:pt x="0" y="100"/>
                    <a:pt x="32" y="133"/>
                    <a:pt x="72" y="135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4" y="177"/>
                    <a:pt x="42" y="179"/>
                    <a:pt x="42" y="182"/>
                  </a:cubicBezTo>
                  <a:cubicBezTo>
                    <a:pt x="42" y="184"/>
                    <a:pt x="44" y="186"/>
                    <a:pt x="46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8" y="186"/>
                    <a:pt x="110" y="184"/>
                    <a:pt x="110" y="182"/>
                  </a:cubicBezTo>
                  <a:cubicBezTo>
                    <a:pt x="110" y="179"/>
                    <a:pt x="108" y="177"/>
                    <a:pt x="105" y="177"/>
                  </a:cubicBezTo>
                  <a:cubicBezTo>
                    <a:pt x="80" y="177"/>
                    <a:pt x="80" y="177"/>
                    <a:pt x="80" y="177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100" y="134"/>
                    <a:pt x="119" y="125"/>
                    <a:pt x="13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2" y="110"/>
                    <a:pt x="133" y="109"/>
                    <a:pt x="133" y="108"/>
                  </a:cubicBezTo>
                  <a:cubicBezTo>
                    <a:pt x="133" y="105"/>
                    <a:pt x="131" y="103"/>
                    <a:pt x="12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7" name="Group 101"/>
            <p:cNvGrpSpPr/>
            <p:nvPr/>
          </p:nvGrpSpPr>
          <p:grpSpPr>
            <a:xfrm>
              <a:off x="8825943" y="4635569"/>
              <a:ext cx="2648920" cy="392415"/>
              <a:chOff x="8825943" y="4635569"/>
              <a:chExt cx="2155316" cy="392415"/>
            </a:xfrm>
          </p:grpSpPr>
          <p:sp>
            <p:nvSpPr>
              <p:cNvPr id="37" name="TextBox 90"/>
              <p:cNvSpPr txBox="1"/>
              <p:nvPr/>
            </p:nvSpPr>
            <p:spPr>
              <a:xfrm>
                <a:off x="8825943" y="4797152"/>
                <a:ext cx="2155316" cy="230832"/>
              </a:xfrm>
              <a:prstGeom prst="rect">
                <a:avLst/>
              </a:prstGeom>
              <a:noFill/>
            </p:spPr>
            <p:txBody>
              <a:bodyPr wrap="square" lIns="216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  <p:sp>
            <p:nvSpPr>
              <p:cNvPr id="38" name="Rectangle 91"/>
              <p:cNvSpPr/>
              <p:nvPr/>
            </p:nvSpPr>
            <p:spPr>
              <a:xfrm>
                <a:off x="8825943" y="4635569"/>
                <a:ext cx="928741" cy="184666"/>
              </a:xfrm>
              <a:prstGeom prst="rect">
                <a:avLst/>
              </a:prstGeom>
            </p:spPr>
            <p:txBody>
              <a:bodyPr wrap="none" lIns="216000" tIns="0" rIns="0" bIns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19"/>
            </p:custDataLst>
          </p:nvPr>
        </p:nvGrpSpPr>
        <p:grpSpPr>
          <a:xfrm>
            <a:off x="719667" y="2127085"/>
            <a:ext cx="2953514" cy="364972"/>
            <a:chOff x="719667" y="2127085"/>
            <a:chExt cx="2953514" cy="364972"/>
          </a:xfrm>
        </p:grpSpPr>
        <p:sp>
          <p:nvSpPr>
            <p:cNvPr id="19" name="Freeform: Shape 80"/>
            <p:cNvSpPr/>
            <p:nvPr/>
          </p:nvSpPr>
          <p:spPr bwMode="auto">
            <a:xfrm>
              <a:off x="3320314" y="2133660"/>
              <a:ext cx="352867" cy="351823"/>
            </a:xfrm>
            <a:custGeom>
              <a:avLst/>
              <a:gdLst>
                <a:gd name="T0" fmla="*/ 101 w 186"/>
                <a:gd name="T1" fmla="*/ 92 h 185"/>
                <a:gd name="T2" fmla="*/ 84 w 186"/>
                <a:gd name="T3" fmla="*/ 92 h 185"/>
                <a:gd name="T4" fmla="*/ 169 w 186"/>
                <a:gd name="T5" fmla="*/ 0 h 185"/>
                <a:gd name="T6" fmla="*/ 0 w 186"/>
                <a:gd name="T7" fmla="*/ 17 h 185"/>
                <a:gd name="T8" fmla="*/ 17 w 186"/>
                <a:gd name="T9" fmla="*/ 185 h 185"/>
                <a:gd name="T10" fmla="*/ 186 w 186"/>
                <a:gd name="T11" fmla="*/ 168 h 185"/>
                <a:gd name="T12" fmla="*/ 169 w 186"/>
                <a:gd name="T13" fmla="*/ 0 h 185"/>
                <a:gd name="T14" fmla="*/ 169 w 186"/>
                <a:gd name="T15" fmla="*/ 177 h 185"/>
                <a:gd name="T16" fmla="*/ 8 w 186"/>
                <a:gd name="T17" fmla="*/ 168 h 185"/>
                <a:gd name="T18" fmla="*/ 17 w 186"/>
                <a:gd name="T19" fmla="*/ 8 h 185"/>
                <a:gd name="T20" fmla="*/ 177 w 186"/>
                <a:gd name="T21" fmla="*/ 17 h 185"/>
                <a:gd name="T22" fmla="*/ 69 w 186"/>
                <a:gd name="T23" fmla="*/ 116 h 185"/>
                <a:gd name="T24" fmla="*/ 93 w 186"/>
                <a:gd name="T25" fmla="*/ 126 h 185"/>
                <a:gd name="T26" fmla="*/ 117 w 186"/>
                <a:gd name="T27" fmla="*/ 116 h 185"/>
                <a:gd name="T28" fmla="*/ 127 w 186"/>
                <a:gd name="T29" fmla="*/ 92 h 185"/>
                <a:gd name="T30" fmla="*/ 59 w 186"/>
                <a:gd name="T31" fmla="*/ 92 h 185"/>
                <a:gd name="T32" fmla="*/ 69 w 186"/>
                <a:gd name="T33" fmla="*/ 116 h 185"/>
                <a:gd name="T34" fmla="*/ 68 w 186"/>
                <a:gd name="T35" fmla="*/ 88 h 185"/>
                <a:gd name="T36" fmla="*/ 75 w 186"/>
                <a:gd name="T37" fmla="*/ 81 h 185"/>
                <a:gd name="T38" fmla="*/ 81 w 186"/>
                <a:gd name="T39" fmla="*/ 75 h 185"/>
                <a:gd name="T40" fmla="*/ 89 w 186"/>
                <a:gd name="T41" fmla="*/ 68 h 185"/>
                <a:gd name="T42" fmla="*/ 93 w 186"/>
                <a:gd name="T43" fmla="*/ 76 h 185"/>
                <a:gd name="T44" fmla="*/ 97 w 186"/>
                <a:gd name="T45" fmla="*/ 68 h 185"/>
                <a:gd name="T46" fmla="*/ 105 w 186"/>
                <a:gd name="T47" fmla="*/ 75 h 185"/>
                <a:gd name="T48" fmla="*/ 111 w 186"/>
                <a:gd name="T49" fmla="*/ 81 h 185"/>
                <a:gd name="T50" fmla="*/ 118 w 186"/>
                <a:gd name="T51" fmla="*/ 88 h 185"/>
                <a:gd name="T52" fmla="*/ 110 w 186"/>
                <a:gd name="T53" fmla="*/ 92 h 185"/>
                <a:gd name="T54" fmla="*/ 118 w 186"/>
                <a:gd name="T55" fmla="*/ 97 h 185"/>
                <a:gd name="T56" fmla="*/ 111 w 186"/>
                <a:gd name="T57" fmla="*/ 104 h 185"/>
                <a:gd name="T58" fmla="*/ 105 w 186"/>
                <a:gd name="T59" fmla="*/ 110 h 185"/>
                <a:gd name="T60" fmla="*/ 97 w 186"/>
                <a:gd name="T61" fmla="*/ 117 h 185"/>
                <a:gd name="T62" fmla="*/ 93 w 186"/>
                <a:gd name="T63" fmla="*/ 109 h 185"/>
                <a:gd name="T64" fmla="*/ 89 w 186"/>
                <a:gd name="T65" fmla="*/ 117 h 185"/>
                <a:gd name="T66" fmla="*/ 81 w 186"/>
                <a:gd name="T67" fmla="*/ 110 h 185"/>
                <a:gd name="T68" fmla="*/ 75 w 186"/>
                <a:gd name="T69" fmla="*/ 104 h 185"/>
                <a:gd name="T70" fmla="*/ 68 w 186"/>
                <a:gd name="T71" fmla="*/ 97 h 185"/>
                <a:gd name="T72" fmla="*/ 76 w 186"/>
                <a:gd name="T73" fmla="*/ 92 h 185"/>
                <a:gd name="T74" fmla="*/ 160 w 186"/>
                <a:gd name="T75" fmla="*/ 50 h 185"/>
                <a:gd name="T76" fmla="*/ 25 w 186"/>
                <a:gd name="T77" fmla="*/ 25 h 185"/>
                <a:gd name="T78" fmla="*/ 160 w 186"/>
                <a:gd name="T79" fmla="*/ 160 h 185"/>
                <a:gd name="T80" fmla="*/ 169 w 186"/>
                <a:gd name="T81" fmla="*/ 126 h 185"/>
                <a:gd name="T82" fmla="*/ 160 w 186"/>
                <a:gd name="T83" fmla="*/ 109 h 185"/>
                <a:gd name="T84" fmla="*/ 169 w 186"/>
                <a:gd name="T85" fmla="*/ 67 h 185"/>
                <a:gd name="T86" fmla="*/ 160 w 186"/>
                <a:gd name="T87" fmla="*/ 50 h 185"/>
                <a:gd name="T88" fmla="*/ 143 w 186"/>
                <a:gd name="T89" fmla="*/ 59 h 185"/>
                <a:gd name="T90" fmla="*/ 152 w 186"/>
                <a:gd name="T91" fmla="*/ 76 h 185"/>
                <a:gd name="T92" fmla="*/ 143 w 186"/>
                <a:gd name="T93" fmla="*/ 118 h 185"/>
                <a:gd name="T94" fmla="*/ 152 w 186"/>
                <a:gd name="T95" fmla="*/ 135 h 185"/>
                <a:gd name="T96" fmla="*/ 34 w 186"/>
                <a:gd name="T97" fmla="*/ 152 h 185"/>
                <a:gd name="T98" fmla="*/ 152 w 186"/>
                <a:gd name="T99" fmla="*/ 3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85">
                  <a:moveTo>
                    <a:pt x="93" y="101"/>
                  </a:moveTo>
                  <a:cubicBezTo>
                    <a:pt x="98" y="101"/>
                    <a:pt x="101" y="97"/>
                    <a:pt x="101" y="92"/>
                  </a:cubicBezTo>
                  <a:cubicBezTo>
                    <a:pt x="101" y="88"/>
                    <a:pt x="98" y="84"/>
                    <a:pt x="93" y="84"/>
                  </a:cubicBezTo>
                  <a:cubicBezTo>
                    <a:pt x="88" y="84"/>
                    <a:pt x="84" y="88"/>
                    <a:pt x="84" y="92"/>
                  </a:cubicBezTo>
                  <a:cubicBezTo>
                    <a:pt x="84" y="97"/>
                    <a:pt x="88" y="101"/>
                    <a:pt x="93" y="101"/>
                  </a:cubicBezTo>
                  <a:close/>
                  <a:moveTo>
                    <a:pt x="16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8"/>
                    <a:pt x="8" y="185"/>
                    <a:pt x="17" y="185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78" y="185"/>
                    <a:pt x="186" y="178"/>
                    <a:pt x="186" y="168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7"/>
                    <a:pt x="178" y="0"/>
                    <a:pt x="169" y="0"/>
                  </a:cubicBezTo>
                  <a:close/>
                  <a:moveTo>
                    <a:pt x="177" y="168"/>
                  </a:moveTo>
                  <a:cubicBezTo>
                    <a:pt x="177" y="173"/>
                    <a:pt x="173" y="177"/>
                    <a:pt x="169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73" y="8"/>
                    <a:pt x="177" y="12"/>
                    <a:pt x="177" y="17"/>
                  </a:cubicBezTo>
                  <a:lnTo>
                    <a:pt x="177" y="168"/>
                  </a:lnTo>
                  <a:close/>
                  <a:moveTo>
                    <a:pt x="69" y="116"/>
                  </a:moveTo>
                  <a:cubicBezTo>
                    <a:pt x="69" y="116"/>
                    <a:pt x="69" y="116"/>
                    <a:pt x="69" y="116"/>
                  </a:cubicBezTo>
                  <a:cubicBezTo>
                    <a:pt x="75" y="122"/>
                    <a:pt x="84" y="126"/>
                    <a:pt x="93" y="126"/>
                  </a:cubicBezTo>
                  <a:cubicBezTo>
                    <a:pt x="102" y="126"/>
                    <a:pt x="111" y="122"/>
                    <a:pt x="117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23" y="110"/>
                    <a:pt x="127" y="102"/>
                    <a:pt x="127" y="92"/>
                  </a:cubicBezTo>
                  <a:cubicBezTo>
                    <a:pt x="127" y="74"/>
                    <a:pt x="111" y="59"/>
                    <a:pt x="93" y="59"/>
                  </a:cubicBezTo>
                  <a:cubicBezTo>
                    <a:pt x="74" y="59"/>
                    <a:pt x="59" y="74"/>
                    <a:pt x="59" y="92"/>
                  </a:cubicBezTo>
                  <a:cubicBezTo>
                    <a:pt x="59" y="102"/>
                    <a:pt x="63" y="110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lose/>
                  <a:moveTo>
                    <a:pt x="72" y="88"/>
                  </a:moveTo>
                  <a:cubicBezTo>
                    <a:pt x="68" y="88"/>
                    <a:pt x="68" y="88"/>
                    <a:pt x="68" y="88"/>
                  </a:cubicBezTo>
                  <a:cubicBezTo>
                    <a:pt x="69" y="84"/>
                    <a:pt x="70" y="81"/>
                    <a:pt x="72" y="78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2"/>
                    <a:pt x="79" y="82"/>
                    <a:pt x="81" y="81"/>
                  </a:cubicBezTo>
                  <a:cubicBezTo>
                    <a:pt x="83" y="79"/>
                    <a:pt x="83" y="76"/>
                    <a:pt x="81" y="75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1" y="70"/>
                    <a:pt x="85" y="68"/>
                    <a:pt x="89" y="68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4"/>
                    <a:pt x="91" y="76"/>
                    <a:pt x="93" y="76"/>
                  </a:cubicBezTo>
                  <a:cubicBezTo>
                    <a:pt x="95" y="76"/>
                    <a:pt x="97" y="74"/>
                    <a:pt x="97" y="71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4" y="70"/>
                    <a:pt x="107" y="7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3" y="76"/>
                    <a:pt x="103" y="79"/>
                    <a:pt x="105" y="81"/>
                  </a:cubicBezTo>
                  <a:cubicBezTo>
                    <a:pt x="106" y="82"/>
                    <a:pt x="109" y="82"/>
                    <a:pt x="111" y="81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6" y="81"/>
                    <a:pt x="117" y="84"/>
                    <a:pt x="118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2" y="88"/>
                    <a:pt x="110" y="90"/>
                    <a:pt x="110" y="92"/>
                  </a:cubicBezTo>
                  <a:cubicBezTo>
                    <a:pt x="110" y="95"/>
                    <a:pt x="112" y="97"/>
                    <a:pt x="114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7" y="101"/>
                    <a:pt x="116" y="104"/>
                    <a:pt x="113" y="107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09" y="103"/>
                    <a:pt x="106" y="103"/>
                    <a:pt x="105" y="104"/>
                  </a:cubicBezTo>
                  <a:cubicBezTo>
                    <a:pt x="103" y="106"/>
                    <a:pt x="103" y="109"/>
                    <a:pt x="105" y="110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4" y="115"/>
                    <a:pt x="101" y="117"/>
                    <a:pt x="97" y="117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7" y="111"/>
                    <a:pt x="95" y="109"/>
                    <a:pt x="93" y="109"/>
                  </a:cubicBezTo>
                  <a:cubicBezTo>
                    <a:pt x="91" y="109"/>
                    <a:pt x="89" y="111"/>
                    <a:pt x="89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5" y="117"/>
                    <a:pt x="81" y="115"/>
                    <a:pt x="78" y="113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3" y="109"/>
                    <a:pt x="83" y="106"/>
                    <a:pt x="81" y="104"/>
                  </a:cubicBezTo>
                  <a:cubicBezTo>
                    <a:pt x="79" y="103"/>
                    <a:pt x="77" y="103"/>
                    <a:pt x="75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0" y="104"/>
                    <a:pt x="69" y="101"/>
                    <a:pt x="68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4" y="97"/>
                    <a:pt x="76" y="95"/>
                    <a:pt x="76" y="92"/>
                  </a:cubicBezTo>
                  <a:cubicBezTo>
                    <a:pt x="76" y="90"/>
                    <a:pt x="74" y="88"/>
                    <a:pt x="72" y="88"/>
                  </a:cubicBezTo>
                  <a:close/>
                  <a:moveTo>
                    <a:pt x="160" y="50"/>
                  </a:moveTo>
                  <a:cubicBezTo>
                    <a:pt x="160" y="25"/>
                    <a:pt x="160" y="25"/>
                    <a:pt x="16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5" y="135"/>
                    <a:pt x="169" y="131"/>
                    <a:pt x="169" y="126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69" y="113"/>
                    <a:pt x="165" y="109"/>
                    <a:pt x="160" y="109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5" y="76"/>
                    <a:pt x="169" y="72"/>
                    <a:pt x="169" y="67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9" y="54"/>
                    <a:pt x="165" y="50"/>
                    <a:pt x="160" y="50"/>
                  </a:cubicBezTo>
                  <a:close/>
                  <a:moveTo>
                    <a:pt x="152" y="50"/>
                  </a:moveTo>
                  <a:cubicBezTo>
                    <a:pt x="147" y="50"/>
                    <a:pt x="143" y="54"/>
                    <a:pt x="143" y="59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3" y="72"/>
                    <a:pt x="147" y="76"/>
                    <a:pt x="152" y="76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47" y="109"/>
                    <a:pt x="143" y="113"/>
                    <a:pt x="143" y="118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31"/>
                    <a:pt x="147" y="135"/>
                    <a:pt x="152" y="135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152" y="33"/>
                    <a:pt x="152" y="33"/>
                    <a:pt x="152" y="33"/>
                  </a:cubicBezTo>
                  <a:lnTo>
                    <a:pt x="152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8" name="Group 4"/>
            <p:cNvGrpSpPr/>
            <p:nvPr/>
          </p:nvGrpSpPr>
          <p:grpSpPr>
            <a:xfrm>
              <a:off x="719667" y="2127085"/>
              <a:ext cx="2600647" cy="364972"/>
              <a:chOff x="719667" y="2134882"/>
              <a:chExt cx="2600647" cy="364972"/>
            </a:xfrm>
          </p:grpSpPr>
          <p:sp>
            <p:nvSpPr>
              <p:cNvPr id="35" name="TextBox 92"/>
              <p:cNvSpPr txBox="1"/>
              <p:nvPr/>
            </p:nvSpPr>
            <p:spPr>
              <a:xfrm>
                <a:off x="719668" y="2296465"/>
                <a:ext cx="2600646" cy="203389"/>
              </a:xfrm>
              <a:prstGeom prst="rect">
                <a:avLst/>
              </a:prstGeom>
              <a:noFill/>
            </p:spPr>
            <p:txBody>
              <a:bodyPr wrap="square" lIns="0" tIns="0" rIns="216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  <p:sp>
            <p:nvSpPr>
              <p:cNvPr id="36" name="Rectangle 93"/>
              <p:cNvSpPr/>
              <p:nvPr/>
            </p:nvSpPr>
            <p:spPr>
              <a:xfrm>
                <a:off x="719667" y="2134882"/>
                <a:ext cx="2600646" cy="161583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 fontScale="92500" lnSpcReduction="10000"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20"/>
            </p:custDataLst>
          </p:nvPr>
        </p:nvGrpSpPr>
        <p:grpSpPr>
          <a:xfrm>
            <a:off x="719138" y="3368649"/>
            <a:ext cx="2954042" cy="415498"/>
            <a:chOff x="719138" y="3368649"/>
            <a:chExt cx="2954042" cy="415498"/>
          </a:xfrm>
        </p:grpSpPr>
        <p:sp>
          <p:nvSpPr>
            <p:cNvPr id="20" name="Freeform: Shape 81"/>
            <p:cNvSpPr/>
            <p:nvPr/>
          </p:nvSpPr>
          <p:spPr bwMode="auto">
            <a:xfrm>
              <a:off x="3319269" y="3398307"/>
              <a:ext cx="353911" cy="351823"/>
            </a:xfrm>
            <a:custGeom>
              <a:avLst/>
              <a:gdLst>
                <a:gd name="T0" fmla="*/ 144 w 186"/>
                <a:gd name="T1" fmla="*/ 92 h 185"/>
                <a:gd name="T2" fmla="*/ 43 w 186"/>
                <a:gd name="T3" fmla="*/ 92 h 185"/>
                <a:gd name="T4" fmla="*/ 43 w 186"/>
                <a:gd name="T5" fmla="*/ 143 h 185"/>
                <a:gd name="T6" fmla="*/ 144 w 186"/>
                <a:gd name="T7" fmla="*/ 143 h 185"/>
                <a:gd name="T8" fmla="*/ 144 w 186"/>
                <a:gd name="T9" fmla="*/ 92 h 185"/>
                <a:gd name="T10" fmla="*/ 135 w 186"/>
                <a:gd name="T11" fmla="*/ 135 h 185"/>
                <a:gd name="T12" fmla="*/ 51 w 186"/>
                <a:gd name="T13" fmla="*/ 135 h 185"/>
                <a:gd name="T14" fmla="*/ 51 w 186"/>
                <a:gd name="T15" fmla="*/ 101 h 185"/>
                <a:gd name="T16" fmla="*/ 135 w 186"/>
                <a:gd name="T17" fmla="*/ 101 h 185"/>
                <a:gd name="T18" fmla="*/ 135 w 186"/>
                <a:gd name="T19" fmla="*/ 135 h 185"/>
                <a:gd name="T20" fmla="*/ 144 w 186"/>
                <a:gd name="T21" fmla="*/ 25 h 185"/>
                <a:gd name="T22" fmla="*/ 43 w 186"/>
                <a:gd name="T23" fmla="*/ 25 h 185"/>
                <a:gd name="T24" fmla="*/ 43 w 186"/>
                <a:gd name="T25" fmla="*/ 76 h 185"/>
                <a:gd name="T26" fmla="*/ 144 w 186"/>
                <a:gd name="T27" fmla="*/ 76 h 185"/>
                <a:gd name="T28" fmla="*/ 144 w 186"/>
                <a:gd name="T29" fmla="*/ 25 h 185"/>
                <a:gd name="T30" fmla="*/ 135 w 186"/>
                <a:gd name="T31" fmla="*/ 67 h 185"/>
                <a:gd name="T32" fmla="*/ 51 w 186"/>
                <a:gd name="T33" fmla="*/ 67 h 185"/>
                <a:gd name="T34" fmla="*/ 51 w 186"/>
                <a:gd name="T35" fmla="*/ 33 h 185"/>
                <a:gd name="T36" fmla="*/ 135 w 186"/>
                <a:gd name="T37" fmla="*/ 33 h 185"/>
                <a:gd name="T38" fmla="*/ 135 w 186"/>
                <a:gd name="T39" fmla="*/ 67 h 185"/>
                <a:gd name="T40" fmla="*/ 102 w 186"/>
                <a:gd name="T41" fmla="*/ 50 h 185"/>
                <a:gd name="T42" fmla="*/ 85 w 186"/>
                <a:gd name="T43" fmla="*/ 50 h 185"/>
                <a:gd name="T44" fmla="*/ 85 w 186"/>
                <a:gd name="T45" fmla="*/ 59 h 185"/>
                <a:gd name="T46" fmla="*/ 102 w 186"/>
                <a:gd name="T47" fmla="*/ 59 h 185"/>
                <a:gd name="T48" fmla="*/ 102 w 186"/>
                <a:gd name="T49" fmla="*/ 50 h 185"/>
                <a:gd name="T50" fmla="*/ 182 w 186"/>
                <a:gd name="T51" fmla="*/ 0 h 185"/>
                <a:gd name="T52" fmla="*/ 5 w 186"/>
                <a:gd name="T53" fmla="*/ 0 h 185"/>
                <a:gd name="T54" fmla="*/ 0 w 186"/>
                <a:gd name="T55" fmla="*/ 4 h 185"/>
                <a:gd name="T56" fmla="*/ 5 w 186"/>
                <a:gd name="T57" fmla="*/ 8 h 185"/>
                <a:gd name="T58" fmla="*/ 17 w 186"/>
                <a:gd name="T59" fmla="*/ 8 h 185"/>
                <a:gd name="T60" fmla="*/ 17 w 186"/>
                <a:gd name="T61" fmla="*/ 152 h 185"/>
                <a:gd name="T62" fmla="*/ 34 w 186"/>
                <a:gd name="T63" fmla="*/ 168 h 185"/>
                <a:gd name="T64" fmla="*/ 43 w 186"/>
                <a:gd name="T65" fmla="*/ 168 h 185"/>
                <a:gd name="T66" fmla="*/ 43 w 186"/>
                <a:gd name="T67" fmla="*/ 181 h 185"/>
                <a:gd name="T68" fmla="*/ 47 w 186"/>
                <a:gd name="T69" fmla="*/ 185 h 185"/>
                <a:gd name="T70" fmla="*/ 51 w 186"/>
                <a:gd name="T71" fmla="*/ 181 h 185"/>
                <a:gd name="T72" fmla="*/ 51 w 186"/>
                <a:gd name="T73" fmla="*/ 168 h 185"/>
                <a:gd name="T74" fmla="*/ 135 w 186"/>
                <a:gd name="T75" fmla="*/ 168 h 185"/>
                <a:gd name="T76" fmla="*/ 135 w 186"/>
                <a:gd name="T77" fmla="*/ 181 h 185"/>
                <a:gd name="T78" fmla="*/ 140 w 186"/>
                <a:gd name="T79" fmla="*/ 185 h 185"/>
                <a:gd name="T80" fmla="*/ 144 w 186"/>
                <a:gd name="T81" fmla="*/ 181 h 185"/>
                <a:gd name="T82" fmla="*/ 144 w 186"/>
                <a:gd name="T83" fmla="*/ 168 h 185"/>
                <a:gd name="T84" fmla="*/ 152 w 186"/>
                <a:gd name="T85" fmla="*/ 168 h 185"/>
                <a:gd name="T86" fmla="*/ 169 w 186"/>
                <a:gd name="T87" fmla="*/ 152 h 185"/>
                <a:gd name="T88" fmla="*/ 169 w 186"/>
                <a:gd name="T89" fmla="*/ 8 h 185"/>
                <a:gd name="T90" fmla="*/ 182 w 186"/>
                <a:gd name="T91" fmla="*/ 8 h 185"/>
                <a:gd name="T92" fmla="*/ 186 w 186"/>
                <a:gd name="T93" fmla="*/ 4 h 185"/>
                <a:gd name="T94" fmla="*/ 182 w 186"/>
                <a:gd name="T95" fmla="*/ 0 h 185"/>
                <a:gd name="T96" fmla="*/ 161 w 186"/>
                <a:gd name="T97" fmla="*/ 152 h 185"/>
                <a:gd name="T98" fmla="*/ 152 w 186"/>
                <a:gd name="T99" fmla="*/ 160 h 185"/>
                <a:gd name="T100" fmla="*/ 34 w 186"/>
                <a:gd name="T101" fmla="*/ 160 h 185"/>
                <a:gd name="T102" fmla="*/ 26 w 186"/>
                <a:gd name="T103" fmla="*/ 152 h 185"/>
                <a:gd name="T104" fmla="*/ 26 w 186"/>
                <a:gd name="T105" fmla="*/ 8 h 185"/>
                <a:gd name="T106" fmla="*/ 161 w 186"/>
                <a:gd name="T107" fmla="*/ 8 h 185"/>
                <a:gd name="T108" fmla="*/ 161 w 186"/>
                <a:gd name="T109" fmla="*/ 152 h 185"/>
                <a:gd name="T110" fmla="*/ 102 w 186"/>
                <a:gd name="T111" fmla="*/ 118 h 185"/>
                <a:gd name="T112" fmla="*/ 85 w 186"/>
                <a:gd name="T113" fmla="*/ 118 h 185"/>
                <a:gd name="T114" fmla="*/ 85 w 186"/>
                <a:gd name="T115" fmla="*/ 126 h 185"/>
                <a:gd name="T116" fmla="*/ 102 w 186"/>
                <a:gd name="T117" fmla="*/ 126 h 185"/>
                <a:gd name="T118" fmla="*/ 102 w 186"/>
                <a:gd name="T119" fmla="*/ 11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6" h="185">
                  <a:moveTo>
                    <a:pt x="144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144" y="143"/>
                    <a:pt x="144" y="143"/>
                    <a:pt x="144" y="143"/>
                  </a:cubicBezTo>
                  <a:lnTo>
                    <a:pt x="144" y="92"/>
                  </a:lnTo>
                  <a:close/>
                  <a:moveTo>
                    <a:pt x="135" y="135"/>
                  </a:moveTo>
                  <a:cubicBezTo>
                    <a:pt x="51" y="135"/>
                    <a:pt x="51" y="135"/>
                    <a:pt x="51" y="135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35" y="101"/>
                    <a:pt x="135" y="101"/>
                    <a:pt x="135" y="101"/>
                  </a:cubicBezTo>
                  <a:lnTo>
                    <a:pt x="135" y="135"/>
                  </a:lnTo>
                  <a:close/>
                  <a:moveTo>
                    <a:pt x="1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25"/>
                  </a:lnTo>
                  <a:close/>
                  <a:moveTo>
                    <a:pt x="13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135" y="33"/>
                    <a:pt x="135" y="33"/>
                    <a:pt x="135" y="33"/>
                  </a:cubicBezTo>
                  <a:lnTo>
                    <a:pt x="135" y="67"/>
                  </a:lnTo>
                  <a:close/>
                  <a:moveTo>
                    <a:pt x="102" y="50"/>
                  </a:moveTo>
                  <a:cubicBezTo>
                    <a:pt x="85" y="50"/>
                    <a:pt x="85" y="50"/>
                    <a:pt x="85" y="50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102" y="59"/>
                    <a:pt x="102" y="59"/>
                    <a:pt x="102" y="59"/>
                  </a:cubicBezTo>
                  <a:lnTo>
                    <a:pt x="102" y="50"/>
                  </a:lnTo>
                  <a:close/>
                  <a:moveTo>
                    <a:pt x="18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61"/>
                    <a:pt x="25" y="168"/>
                    <a:pt x="34" y="168"/>
                  </a:cubicBezTo>
                  <a:cubicBezTo>
                    <a:pt x="43" y="168"/>
                    <a:pt x="43" y="168"/>
                    <a:pt x="43" y="168"/>
                  </a:cubicBezTo>
                  <a:cubicBezTo>
                    <a:pt x="43" y="181"/>
                    <a:pt x="43" y="181"/>
                    <a:pt x="43" y="181"/>
                  </a:cubicBezTo>
                  <a:cubicBezTo>
                    <a:pt x="43" y="183"/>
                    <a:pt x="44" y="185"/>
                    <a:pt x="47" y="185"/>
                  </a:cubicBezTo>
                  <a:cubicBezTo>
                    <a:pt x="49" y="185"/>
                    <a:pt x="51" y="183"/>
                    <a:pt x="51" y="181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5" y="183"/>
                    <a:pt x="137" y="185"/>
                    <a:pt x="140" y="185"/>
                  </a:cubicBezTo>
                  <a:cubicBezTo>
                    <a:pt x="142" y="185"/>
                    <a:pt x="144" y="183"/>
                    <a:pt x="144" y="181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62" y="168"/>
                    <a:pt x="169" y="161"/>
                    <a:pt x="169" y="152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84" y="8"/>
                    <a:pt x="186" y="6"/>
                    <a:pt x="186" y="4"/>
                  </a:cubicBezTo>
                  <a:cubicBezTo>
                    <a:pt x="186" y="2"/>
                    <a:pt x="184" y="0"/>
                    <a:pt x="182" y="0"/>
                  </a:cubicBezTo>
                  <a:close/>
                  <a:moveTo>
                    <a:pt x="161" y="152"/>
                  </a:moveTo>
                  <a:cubicBezTo>
                    <a:pt x="161" y="156"/>
                    <a:pt x="157" y="160"/>
                    <a:pt x="152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29" y="160"/>
                    <a:pt x="26" y="156"/>
                    <a:pt x="26" y="15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61" y="8"/>
                    <a:pt x="161" y="8"/>
                    <a:pt x="161" y="8"/>
                  </a:cubicBezTo>
                  <a:lnTo>
                    <a:pt x="161" y="152"/>
                  </a:lnTo>
                  <a:close/>
                  <a:moveTo>
                    <a:pt x="102" y="118"/>
                  </a:moveTo>
                  <a:cubicBezTo>
                    <a:pt x="85" y="118"/>
                    <a:pt x="85" y="118"/>
                    <a:pt x="85" y="118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102" y="126"/>
                    <a:pt x="102" y="126"/>
                    <a:pt x="102" y="126"/>
                  </a:cubicBezTo>
                  <a:lnTo>
                    <a:pt x="102" y="1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98"/>
            <p:cNvGrpSpPr/>
            <p:nvPr/>
          </p:nvGrpSpPr>
          <p:grpSpPr>
            <a:xfrm>
              <a:off x="719138" y="3368649"/>
              <a:ext cx="2600131" cy="415498"/>
              <a:chOff x="719138" y="3363226"/>
              <a:chExt cx="2600131" cy="415498"/>
            </a:xfrm>
          </p:grpSpPr>
          <p:sp>
            <p:nvSpPr>
              <p:cNvPr id="33" name="TextBox 94"/>
              <p:cNvSpPr txBox="1"/>
              <p:nvPr/>
            </p:nvSpPr>
            <p:spPr>
              <a:xfrm>
                <a:off x="719138" y="3547892"/>
                <a:ext cx="2600131" cy="230832"/>
              </a:xfrm>
              <a:prstGeom prst="rect">
                <a:avLst/>
              </a:prstGeom>
              <a:noFill/>
            </p:spPr>
            <p:txBody>
              <a:bodyPr wrap="square" lIns="0" tIns="0" rIns="216000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  <p:sp>
            <p:nvSpPr>
              <p:cNvPr id="34" name="Rectangle 95"/>
              <p:cNvSpPr/>
              <p:nvPr/>
            </p:nvSpPr>
            <p:spPr>
              <a:xfrm>
                <a:off x="2177830" y="3363226"/>
                <a:ext cx="1141439" cy="184666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0" name="千图PPT彼岸天：ID 8661124库_组合 59"/>
          <p:cNvGrpSpPr/>
          <p:nvPr>
            <p:custDataLst>
              <p:tags r:id="rId21"/>
            </p:custDataLst>
          </p:nvPr>
        </p:nvGrpSpPr>
        <p:grpSpPr>
          <a:xfrm>
            <a:off x="719138" y="4630139"/>
            <a:ext cx="2955086" cy="419859"/>
            <a:chOff x="719138" y="4630139"/>
            <a:chExt cx="2955086" cy="419859"/>
          </a:xfrm>
        </p:grpSpPr>
        <p:sp>
          <p:nvSpPr>
            <p:cNvPr id="21" name="Freeform: Shape 82"/>
            <p:cNvSpPr/>
            <p:nvPr/>
          </p:nvSpPr>
          <p:spPr bwMode="auto">
            <a:xfrm>
              <a:off x="3320313" y="4697937"/>
              <a:ext cx="353911" cy="256820"/>
            </a:xfrm>
            <a:custGeom>
              <a:avLst/>
              <a:gdLst>
                <a:gd name="T0" fmla="*/ 114 w 186"/>
                <a:gd name="T1" fmla="*/ 51 h 135"/>
                <a:gd name="T2" fmla="*/ 114 w 186"/>
                <a:gd name="T3" fmla="*/ 59 h 135"/>
                <a:gd name="T4" fmla="*/ 144 w 186"/>
                <a:gd name="T5" fmla="*/ 55 h 135"/>
                <a:gd name="T6" fmla="*/ 114 w 186"/>
                <a:gd name="T7" fmla="*/ 72 h 135"/>
                <a:gd name="T8" fmla="*/ 135 w 186"/>
                <a:gd name="T9" fmla="*/ 68 h 135"/>
                <a:gd name="T10" fmla="*/ 114 w 186"/>
                <a:gd name="T11" fmla="*/ 64 h 135"/>
                <a:gd name="T12" fmla="*/ 114 w 186"/>
                <a:gd name="T13" fmla="*/ 72 h 135"/>
                <a:gd name="T14" fmla="*/ 79 w 186"/>
                <a:gd name="T15" fmla="*/ 59 h 135"/>
                <a:gd name="T16" fmla="*/ 72 w 186"/>
                <a:gd name="T17" fmla="*/ 45 h 135"/>
                <a:gd name="T18" fmla="*/ 64 w 186"/>
                <a:gd name="T19" fmla="*/ 45 h 135"/>
                <a:gd name="T20" fmla="*/ 57 w 186"/>
                <a:gd name="T21" fmla="*/ 59 h 135"/>
                <a:gd name="T22" fmla="*/ 43 w 186"/>
                <a:gd name="T23" fmla="*/ 64 h 135"/>
                <a:gd name="T24" fmla="*/ 55 w 186"/>
                <a:gd name="T25" fmla="*/ 74 h 135"/>
                <a:gd name="T26" fmla="*/ 51 w 186"/>
                <a:gd name="T27" fmla="*/ 89 h 135"/>
                <a:gd name="T28" fmla="*/ 58 w 186"/>
                <a:gd name="T29" fmla="*/ 92 h 135"/>
                <a:gd name="T30" fmla="*/ 78 w 186"/>
                <a:gd name="T31" fmla="*/ 92 h 135"/>
                <a:gd name="T32" fmla="*/ 85 w 186"/>
                <a:gd name="T33" fmla="*/ 89 h 135"/>
                <a:gd name="T34" fmla="*/ 80 w 186"/>
                <a:gd name="T35" fmla="*/ 74 h 135"/>
                <a:gd name="T36" fmla="*/ 93 w 186"/>
                <a:gd name="T37" fmla="*/ 64 h 135"/>
                <a:gd name="T38" fmla="*/ 182 w 186"/>
                <a:gd name="T39" fmla="*/ 51 h 135"/>
                <a:gd name="T40" fmla="*/ 186 w 186"/>
                <a:gd name="T41" fmla="*/ 9 h 135"/>
                <a:gd name="T42" fmla="*/ 9 w 186"/>
                <a:gd name="T43" fmla="*/ 0 h 135"/>
                <a:gd name="T44" fmla="*/ 0 w 186"/>
                <a:gd name="T45" fmla="*/ 47 h 135"/>
                <a:gd name="T46" fmla="*/ 17 w 186"/>
                <a:gd name="T47" fmla="*/ 68 h 135"/>
                <a:gd name="T48" fmla="*/ 0 w 186"/>
                <a:gd name="T49" fmla="*/ 89 h 135"/>
                <a:gd name="T50" fmla="*/ 9 w 186"/>
                <a:gd name="T51" fmla="*/ 135 h 135"/>
                <a:gd name="T52" fmla="*/ 186 w 186"/>
                <a:gd name="T53" fmla="*/ 127 h 135"/>
                <a:gd name="T54" fmla="*/ 182 w 186"/>
                <a:gd name="T55" fmla="*/ 85 h 135"/>
                <a:gd name="T56" fmla="*/ 182 w 186"/>
                <a:gd name="T57" fmla="*/ 51 h 135"/>
                <a:gd name="T58" fmla="*/ 178 w 186"/>
                <a:gd name="T59" fmla="*/ 9 h 135"/>
                <a:gd name="T60" fmla="*/ 161 w 186"/>
                <a:gd name="T61" fmla="*/ 17 h 135"/>
                <a:gd name="T62" fmla="*/ 9 w 186"/>
                <a:gd name="T63" fmla="*/ 9 h 135"/>
                <a:gd name="T64" fmla="*/ 152 w 186"/>
                <a:gd name="T65" fmla="*/ 17 h 135"/>
                <a:gd name="T66" fmla="*/ 9 w 186"/>
                <a:gd name="T67" fmla="*/ 9 h 135"/>
                <a:gd name="T68" fmla="*/ 9 w 186"/>
                <a:gd name="T69" fmla="*/ 127 h 135"/>
                <a:gd name="T70" fmla="*/ 152 w 186"/>
                <a:gd name="T71" fmla="*/ 118 h 135"/>
                <a:gd name="T72" fmla="*/ 178 w 186"/>
                <a:gd name="T73" fmla="*/ 127 h 135"/>
                <a:gd name="T74" fmla="*/ 161 w 186"/>
                <a:gd name="T75" fmla="*/ 118 h 135"/>
                <a:gd name="T76" fmla="*/ 178 w 186"/>
                <a:gd name="T77" fmla="*/ 127 h 135"/>
                <a:gd name="T78" fmla="*/ 178 w 186"/>
                <a:gd name="T79" fmla="*/ 110 h 135"/>
                <a:gd name="T80" fmla="*/ 9 w 186"/>
                <a:gd name="T81" fmla="*/ 93 h 135"/>
                <a:gd name="T82" fmla="*/ 9 w 186"/>
                <a:gd name="T83" fmla="*/ 43 h 135"/>
                <a:gd name="T84" fmla="*/ 178 w 186"/>
                <a:gd name="T85" fmla="*/ 26 h 135"/>
                <a:gd name="T86" fmla="*/ 161 w 186"/>
                <a:gd name="T87" fmla="*/ 68 h 135"/>
                <a:gd name="T88" fmla="*/ 140 w 186"/>
                <a:gd name="T89" fmla="*/ 76 h 135"/>
                <a:gd name="T90" fmla="*/ 110 w 186"/>
                <a:gd name="T91" fmla="*/ 80 h 135"/>
                <a:gd name="T92" fmla="*/ 140 w 186"/>
                <a:gd name="T93" fmla="*/ 85 h 135"/>
                <a:gd name="T94" fmla="*/ 140 w 186"/>
                <a:gd name="T95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35">
                  <a:moveTo>
                    <a:pt x="140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2" y="51"/>
                    <a:pt x="110" y="53"/>
                    <a:pt x="110" y="55"/>
                  </a:cubicBezTo>
                  <a:cubicBezTo>
                    <a:pt x="110" y="58"/>
                    <a:pt x="112" y="59"/>
                    <a:pt x="114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2" y="59"/>
                    <a:pt x="144" y="58"/>
                    <a:pt x="144" y="55"/>
                  </a:cubicBezTo>
                  <a:cubicBezTo>
                    <a:pt x="144" y="53"/>
                    <a:pt x="142" y="51"/>
                    <a:pt x="140" y="51"/>
                  </a:cubicBezTo>
                  <a:close/>
                  <a:moveTo>
                    <a:pt x="114" y="72"/>
                  </a:moveTo>
                  <a:cubicBezTo>
                    <a:pt x="131" y="72"/>
                    <a:pt x="131" y="72"/>
                    <a:pt x="131" y="72"/>
                  </a:cubicBezTo>
                  <a:cubicBezTo>
                    <a:pt x="134" y="72"/>
                    <a:pt x="135" y="70"/>
                    <a:pt x="135" y="68"/>
                  </a:cubicBezTo>
                  <a:cubicBezTo>
                    <a:pt x="135" y="66"/>
                    <a:pt x="134" y="64"/>
                    <a:pt x="13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2" y="64"/>
                    <a:pt x="110" y="66"/>
                    <a:pt x="110" y="68"/>
                  </a:cubicBezTo>
                  <a:cubicBezTo>
                    <a:pt x="110" y="70"/>
                    <a:pt x="112" y="72"/>
                    <a:pt x="114" y="72"/>
                  </a:cubicBezTo>
                  <a:close/>
                  <a:moveTo>
                    <a:pt x="89" y="59"/>
                  </a:moveTo>
                  <a:cubicBezTo>
                    <a:pt x="79" y="59"/>
                    <a:pt x="79" y="59"/>
                    <a:pt x="79" y="59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1" y="43"/>
                    <a:pt x="70" y="43"/>
                    <a:pt x="68" y="43"/>
                  </a:cubicBezTo>
                  <a:cubicBezTo>
                    <a:pt x="66" y="43"/>
                    <a:pt x="65" y="43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4" y="59"/>
                    <a:pt x="43" y="61"/>
                    <a:pt x="43" y="64"/>
                  </a:cubicBezTo>
                  <a:cubicBezTo>
                    <a:pt x="43" y="66"/>
                    <a:pt x="44" y="67"/>
                    <a:pt x="44" y="67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1" y="89"/>
                    <a:pt x="51" y="89"/>
                  </a:cubicBezTo>
                  <a:cubicBezTo>
                    <a:pt x="51" y="91"/>
                    <a:pt x="53" y="93"/>
                    <a:pt x="55" y="93"/>
                  </a:cubicBezTo>
                  <a:cubicBezTo>
                    <a:pt x="56" y="93"/>
                    <a:pt x="57" y="93"/>
                    <a:pt x="58" y="92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9" y="93"/>
                    <a:pt x="81" y="93"/>
                  </a:cubicBezTo>
                  <a:cubicBezTo>
                    <a:pt x="83" y="93"/>
                    <a:pt x="85" y="91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3" y="66"/>
                    <a:pt x="93" y="64"/>
                  </a:cubicBezTo>
                  <a:cubicBezTo>
                    <a:pt x="93" y="61"/>
                    <a:pt x="91" y="59"/>
                    <a:pt x="89" y="59"/>
                  </a:cubicBezTo>
                  <a:close/>
                  <a:moveTo>
                    <a:pt x="182" y="51"/>
                  </a:moveTo>
                  <a:cubicBezTo>
                    <a:pt x="184" y="51"/>
                    <a:pt x="186" y="49"/>
                    <a:pt x="186" y="47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4"/>
                    <a:pt x="182" y="0"/>
                    <a:pt x="17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12" y="51"/>
                    <a:pt x="17" y="59"/>
                    <a:pt x="17" y="68"/>
                  </a:cubicBezTo>
                  <a:cubicBezTo>
                    <a:pt x="17" y="77"/>
                    <a:pt x="12" y="85"/>
                    <a:pt x="5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2"/>
                    <a:pt x="4" y="135"/>
                    <a:pt x="9" y="135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82" y="135"/>
                    <a:pt x="186" y="132"/>
                    <a:pt x="186" y="127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7"/>
                    <a:pt x="184" y="85"/>
                    <a:pt x="182" y="85"/>
                  </a:cubicBezTo>
                  <a:cubicBezTo>
                    <a:pt x="175" y="85"/>
                    <a:pt x="169" y="77"/>
                    <a:pt x="169" y="68"/>
                  </a:cubicBezTo>
                  <a:cubicBezTo>
                    <a:pt x="169" y="59"/>
                    <a:pt x="175" y="51"/>
                    <a:pt x="182" y="51"/>
                  </a:cubicBezTo>
                  <a:close/>
                  <a:moveTo>
                    <a:pt x="161" y="9"/>
                  </a:moveTo>
                  <a:cubicBezTo>
                    <a:pt x="178" y="9"/>
                    <a:pt x="178" y="9"/>
                    <a:pt x="178" y="9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1" y="17"/>
                    <a:pt x="161" y="17"/>
                    <a:pt x="161" y="17"/>
                  </a:cubicBezTo>
                  <a:lnTo>
                    <a:pt x="161" y="9"/>
                  </a:lnTo>
                  <a:close/>
                  <a:moveTo>
                    <a:pt x="9" y="9"/>
                  </a:moveTo>
                  <a:cubicBezTo>
                    <a:pt x="152" y="9"/>
                    <a:pt x="152" y="9"/>
                    <a:pt x="152" y="9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9" y="9"/>
                  </a:lnTo>
                  <a:close/>
                  <a:moveTo>
                    <a:pt x="152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2" y="118"/>
                    <a:pt x="152" y="118"/>
                    <a:pt x="152" y="118"/>
                  </a:cubicBezTo>
                  <a:lnTo>
                    <a:pt x="152" y="127"/>
                  </a:lnTo>
                  <a:close/>
                  <a:moveTo>
                    <a:pt x="178" y="127"/>
                  </a:moveTo>
                  <a:cubicBezTo>
                    <a:pt x="161" y="127"/>
                    <a:pt x="161" y="127"/>
                    <a:pt x="161" y="12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78" y="118"/>
                    <a:pt x="178" y="118"/>
                    <a:pt x="178" y="118"/>
                  </a:cubicBezTo>
                  <a:lnTo>
                    <a:pt x="178" y="127"/>
                  </a:lnTo>
                  <a:close/>
                  <a:moveTo>
                    <a:pt x="178" y="93"/>
                  </a:moveTo>
                  <a:cubicBezTo>
                    <a:pt x="178" y="110"/>
                    <a:pt x="178" y="110"/>
                    <a:pt x="178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8" y="90"/>
                    <a:pt x="26" y="80"/>
                    <a:pt x="26" y="68"/>
                  </a:cubicBezTo>
                  <a:cubicBezTo>
                    <a:pt x="26" y="56"/>
                    <a:pt x="18" y="45"/>
                    <a:pt x="9" y="4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68" y="45"/>
                    <a:pt x="161" y="56"/>
                    <a:pt x="161" y="68"/>
                  </a:cubicBezTo>
                  <a:cubicBezTo>
                    <a:pt x="161" y="80"/>
                    <a:pt x="168" y="90"/>
                    <a:pt x="178" y="93"/>
                  </a:cubicBezTo>
                  <a:close/>
                  <a:moveTo>
                    <a:pt x="140" y="76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12" y="76"/>
                    <a:pt x="110" y="78"/>
                    <a:pt x="110" y="80"/>
                  </a:cubicBezTo>
                  <a:cubicBezTo>
                    <a:pt x="110" y="83"/>
                    <a:pt x="112" y="85"/>
                    <a:pt x="114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2" y="85"/>
                    <a:pt x="144" y="83"/>
                    <a:pt x="144" y="80"/>
                  </a:cubicBezTo>
                  <a:cubicBezTo>
                    <a:pt x="144" y="78"/>
                    <a:pt x="142" y="76"/>
                    <a:pt x="140" y="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0" name="Group 102"/>
            <p:cNvGrpSpPr/>
            <p:nvPr/>
          </p:nvGrpSpPr>
          <p:grpSpPr>
            <a:xfrm>
              <a:off x="719138" y="4630139"/>
              <a:ext cx="2446161" cy="419859"/>
              <a:chOff x="719138" y="4630139"/>
              <a:chExt cx="2446161" cy="419859"/>
            </a:xfrm>
          </p:grpSpPr>
          <p:sp>
            <p:nvSpPr>
              <p:cNvPr id="31" name="TextBox 96"/>
              <p:cNvSpPr txBox="1"/>
              <p:nvPr/>
            </p:nvSpPr>
            <p:spPr>
              <a:xfrm>
                <a:off x="719138" y="4819166"/>
                <a:ext cx="2446161" cy="23083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  <p:sp>
            <p:nvSpPr>
              <p:cNvPr id="32" name="Rectangle 97"/>
              <p:cNvSpPr/>
              <p:nvPr/>
            </p:nvSpPr>
            <p:spPr>
              <a:xfrm>
                <a:off x="2241969" y="4630139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200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33800" y="2024844"/>
            <a:ext cx="4724403" cy="3164660"/>
            <a:chOff x="1853397" y="1653106"/>
            <a:chExt cx="4629158" cy="3100854"/>
          </a:xfrm>
        </p:grpSpPr>
        <p:sp>
          <p:nvSpPr>
            <p:cNvPr id="33" name="Freeform: Shape 2"/>
            <p:cNvSpPr/>
            <p:nvPr/>
          </p:nvSpPr>
          <p:spPr bwMode="auto">
            <a:xfrm>
              <a:off x="3460592" y="2511380"/>
              <a:ext cx="884870" cy="633738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"/>
            <p:cNvSpPr/>
            <p:nvPr/>
          </p:nvSpPr>
          <p:spPr bwMode="auto">
            <a:xfrm>
              <a:off x="5798515" y="2274381"/>
              <a:ext cx="555655" cy="397956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"/>
            <p:cNvSpPr/>
            <p:nvPr/>
          </p:nvSpPr>
          <p:spPr bwMode="auto">
            <a:xfrm flipH="1">
              <a:off x="1853397" y="2883772"/>
              <a:ext cx="392451" cy="281071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5"/>
            <p:cNvSpPr/>
            <p:nvPr/>
          </p:nvSpPr>
          <p:spPr bwMode="auto">
            <a:xfrm>
              <a:off x="2054580" y="3791819"/>
              <a:ext cx="4420071" cy="962141"/>
            </a:xfrm>
            <a:custGeom>
              <a:avLst/>
              <a:gdLst>
                <a:gd name="T0" fmla="*/ 1002 w 2004"/>
                <a:gd name="T1" fmla="*/ 11 h 436"/>
                <a:gd name="T2" fmla="*/ 0 w 2004"/>
                <a:gd name="T3" fmla="*/ 0 h 436"/>
                <a:gd name="T4" fmla="*/ 986 w 2004"/>
                <a:gd name="T5" fmla="*/ 435 h 436"/>
                <a:gd name="T6" fmla="*/ 1013 w 2004"/>
                <a:gd name="T7" fmla="*/ 436 h 436"/>
                <a:gd name="T8" fmla="*/ 2004 w 2004"/>
                <a:gd name="T9" fmla="*/ 0 h 436"/>
                <a:gd name="T10" fmla="*/ 1002 w 2004"/>
                <a:gd name="T11" fmla="*/ 1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4" h="436">
                  <a:moveTo>
                    <a:pt x="1002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296"/>
                    <a:pt x="986" y="435"/>
                  </a:cubicBezTo>
                  <a:cubicBezTo>
                    <a:pt x="993" y="436"/>
                    <a:pt x="1003" y="436"/>
                    <a:pt x="1013" y="436"/>
                  </a:cubicBezTo>
                  <a:cubicBezTo>
                    <a:pt x="1976" y="297"/>
                    <a:pt x="2004" y="0"/>
                    <a:pt x="2004" y="0"/>
                  </a:cubicBezTo>
                  <a:lnTo>
                    <a:pt x="1002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6"/>
            <p:cNvSpPr/>
            <p:nvPr/>
          </p:nvSpPr>
          <p:spPr bwMode="auto">
            <a:xfrm>
              <a:off x="2062484" y="3498142"/>
              <a:ext cx="4420071" cy="571505"/>
            </a:xfrm>
            <a:prstGeom prst="ellipse">
              <a:avLst/>
            </a:prstGeom>
            <a:pattFill prst="horzBrick">
              <a:fgClr>
                <a:srgbClr val="EEDFD2"/>
              </a:fgClr>
              <a:bgClr>
                <a:srgbClr val="DDBDA3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7"/>
            <p:cNvSpPr/>
            <p:nvPr/>
          </p:nvSpPr>
          <p:spPr bwMode="auto">
            <a:xfrm>
              <a:off x="2335651" y="3575524"/>
              <a:ext cx="3873739" cy="382246"/>
            </a:xfrm>
            <a:prstGeom prst="ellipse">
              <a:avLst/>
            </a:prstGeom>
            <a:pattFill prst="sphere">
              <a:fgClr>
                <a:srgbClr val="3D2817"/>
              </a:fgClr>
              <a:bgClr>
                <a:srgbClr val="52361E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8"/>
            <p:cNvSpPr/>
            <p:nvPr/>
          </p:nvSpPr>
          <p:spPr bwMode="auto">
            <a:xfrm>
              <a:off x="4294895" y="1900161"/>
              <a:ext cx="454719" cy="292367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Group 9"/>
            <p:cNvGrpSpPr/>
            <p:nvPr/>
          </p:nvGrpSpPr>
          <p:grpSpPr>
            <a:xfrm>
              <a:off x="2523547" y="3277486"/>
              <a:ext cx="3543918" cy="412301"/>
              <a:chOff x="3140929" y="5169367"/>
              <a:chExt cx="6034453" cy="702052"/>
            </a:xfrm>
          </p:grpSpPr>
          <p:grpSp>
            <p:nvGrpSpPr>
              <p:cNvPr id="84" name="Group 53"/>
              <p:cNvGrpSpPr/>
              <p:nvPr/>
            </p:nvGrpSpPr>
            <p:grpSpPr>
              <a:xfrm flipH="1">
                <a:off x="3140929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9" name="Rectangle 58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59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60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Group 54"/>
              <p:cNvGrpSpPr/>
              <p:nvPr/>
            </p:nvGrpSpPr>
            <p:grpSpPr>
              <a:xfrm flipH="1">
                <a:off x="8863322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6" name="Rectangle 55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56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57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Group 10"/>
            <p:cNvGrpSpPr/>
            <p:nvPr/>
          </p:nvGrpSpPr>
          <p:grpSpPr>
            <a:xfrm>
              <a:off x="2858675" y="1653106"/>
              <a:ext cx="2558252" cy="2251522"/>
              <a:chOff x="3711575" y="1371600"/>
              <a:chExt cx="4356100" cy="3833813"/>
            </a:xfrm>
          </p:grpSpPr>
          <p:sp>
            <p:nvSpPr>
              <p:cNvPr id="82" name="Freeform: Shape 51"/>
              <p:cNvSpPr/>
              <p:nvPr/>
            </p:nvSpPr>
            <p:spPr bwMode="auto">
              <a:xfrm>
                <a:off x="3711575" y="1371600"/>
                <a:ext cx="4356100" cy="3833813"/>
              </a:xfrm>
              <a:custGeom>
                <a:avLst/>
                <a:gdLst>
                  <a:gd name="T0" fmla="*/ 643 w 1160"/>
                  <a:gd name="T1" fmla="*/ 1020 h 1020"/>
                  <a:gd name="T2" fmla="*/ 650 w 1160"/>
                  <a:gd name="T3" fmla="*/ 1020 h 1020"/>
                  <a:gd name="T4" fmla="*/ 1160 w 1160"/>
                  <a:gd name="T5" fmla="*/ 1002 h 1020"/>
                  <a:gd name="T6" fmla="*/ 658 w 1160"/>
                  <a:gd name="T7" fmla="*/ 82 h 1020"/>
                  <a:gd name="T8" fmla="*/ 495 w 1160"/>
                  <a:gd name="T9" fmla="*/ 82 h 1020"/>
                  <a:gd name="T10" fmla="*/ 0 w 1160"/>
                  <a:gd name="T11" fmla="*/ 990 h 1020"/>
                  <a:gd name="T12" fmla="*/ 643 w 1160"/>
                  <a:gd name="T13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0" h="1020">
                    <a:moveTo>
                      <a:pt x="643" y="1020"/>
                    </a:moveTo>
                    <a:cubicBezTo>
                      <a:pt x="650" y="1020"/>
                      <a:pt x="650" y="1020"/>
                      <a:pt x="650" y="1020"/>
                    </a:cubicBezTo>
                    <a:cubicBezTo>
                      <a:pt x="841" y="1020"/>
                      <a:pt x="1016" y="1013"/>
                      <a:pt x="1160" y="1002"/>
                    </a:cubicBezTo>
                    <a:cubicBezTo>
                      <a:pt x="658" y="82"/>
                      <a:pt x="658" y="82"/>
                      <a:pt x="658" y="82"/>
                    </a:cubicBezTo>
                    <a:cubicBezTo>
                      <a:pt x="613" y="0"/>
                      <a:pt x="540" y="0"/>
                      <a:pt x="495" y="82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60" y="1008"/>
                      <a:pt x="389" y="1020"/>
                      <a:pt x="643" y="10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52"/>
              <p:cNvSpPr/>
              <p:nvPr/>
            </p:nvSpPr>
            <p:spPr bwMode="auto">
              <a:xfrm>
                <a:off x="5070475" y="1371600"/>
                <a:ext cx="1652588" cy="2552700"/>
              </a:xfrm>
              <a:custGeom>
                <a:avLst/>
                <a:gdLst>
                  <a:gd name="T0" fmla="*/ 440 w 440"/>
                  <a:gd name="T1" fmla="*/ 346 h 679"/>
                  <a:gd name="T2" fmla="*/ 371 w 440"/>
                  <a:gd name="T3" fmla="*/ 361 h 679"/>
                  <a:gd name="T4" fmla="*/ 276 w 440"/>
                  <a:gd name="T5" fmla="*/ 363 h 679"/>
                  <a:gd name="T6" fmla="*/ 102 w 440"/>
                  <a:gd name="T7" fmla="*/ 396 h 679"/>
                  <a:gd name="T8" fmla="*/ 0 w 440"/>
                  <a:gd name="T9" fmla="*/ 326 h 679"/>
                  <a:gd name="T10" fmla="*/ 133 w 440"/>
                  <a:gd name="T11" fmla="*/ 82 h 679"/>
                  <a:gd name="T12" fmla="*/ 296 w 440"/>
                  <a:gd name="T13" fmla="*/ 82 h 679"/>
                  <a:gd name="T14" fmla="*/ 440 w 440"/>
                  <a:gd name="T15" fmla="*/ 34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679">
                    <a:moveTo>
                      <a:pt x="440" y="346"/>
                    </a:moveTo>
                    <a:cubicBezTo>
                      <a:pt x="416" y="475"/>
                      <a:pt x="371" y="361"/>
                      <a:pt x="371" y="361"/>
                    </a:cubicBezTo>
                    <a:cubicBezTo>
                      <a:pt x="327" y="217"/>
                      <a:pt x="276" y="363"/>
                      <a:pt x="276" y="363"/>
                    </a:cubicBezTo>
                    <a:cubicBezTo>
                      <a:pt x="167" y="679"/>
                      <a:pt x="102" y="396"/>
                      <a:pt x="102" y="396"/>
                    </a:cubicBezTo>
                    <a:cubicBezTo>
                      <a:pt x="62" y="270"/>
                      <a:pt x="20" y="301"/>
                      <a:pt x="0" y="326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78" y="0"/>
                      <a:pt x="251" y="0"/>
                      <a:pt x="296" y="82"/>
                    </a:cubicBezTo>
                    <a:lnTo>
                      <a:pt x="440" y="346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4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: Shape 11"/>
            <p:cNvSpPr/>
            <p:nvPr/>
          </p:nvSpPr>
          <p:spPr bwMode="auto">
            <a:xfrm>
              <a:off x="2865108" y="2947356"/>
              <a:ext cx="1075044" cy="950746"/>
            </a:xfrm>
            <a:custGeom>
              <a:avLst/>
              <a:gdLst>
                <a:gd name="connsiteX0" fmla="*/ 813605 w 1830547"/>
                <a:gd name="connsiteY0" fmla="*/ 0 h 1618897"/>
                <a:gd name="connsiteX1" fmla="*/ 830434 w 1830547"/>
                <a:gd name="connsiteY1" fmla="*/ 26792 h 1618897"/>
                <a:gd name="connsiteX2" fmla="*/ 1830547 w 1830547"/>
                <a:gd name="connsiteY2" fmla="*/ 1618897 h 1618897"/>
                <a:gd name="connsiteX3" fmla="*/ 43577 w 1830547"/>
                <a:gd name="connsiteY3" fmla="*/ 1499744 h 1618897"/>
                <a:gd name="connsiteX4" fmla="*/ 0 w 1830547"/>
                <a:gd name="connsiteY4" fmla="*/ 1493774 h 1618897"/>
                <a:gd name="connsiteX5" fmla="*/ 16258 w 1830547"/>
                <a:gd name="connsiteY5" fmla="*/ 1463925 h 1618897"/>
                <a:gd name="connsiteX6" fmla="*/ 771417 w 1830547"/>
                <a:gd name="connsiteY6" fmla="*/ 77457 h 1618897"/>
                <a:gd name="connsiteX7" fmla="*/ 813605 w 1830547"/>
                <a:gd name="connsiteY7" fmla="*/ 0 h 16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0547" h="1618897">
                  <a:moveTo>
                    <a:pt x="813605" y="0"/>
                  </a:moveTo>
                  <a:lnTo>
                    <a:pt x="830434" y="26792"/>
                  </a:lnTo>
                  <a:cubicBezTo>
                    <a:pt x="923229" y="174513"/>
                    <a:pt x="1170679" y="568436"/>
                    <a:pt x="1830547" y="1618897"/>
                  </a:cubicBezTo>
                  <a:cubicBezTo>
                    <a:pt x="1117608" y="1600802"/>
                    <a:pt x="493463" y="1557826"/>
                    <a:pt x="43577" y="1499744"/>
                  </a:cubicBezTo>
                  <a:lnTo>
                    <a:pt x="0" y="1493774"/>
                  </a:lnTo>
                  <a:lnTo>
                    <a:pt x="16258" y="1463925"/>
                  </a:lnTo>
                  <a:cubicBezTo>
                    <a:pt x="74347" y="1357274"/>
                    <a:pt x="248614" y="1037320"/>
                    <a:pt x="771417" y="77457"/>
                  </a:cubicBezTo>
                  <a:lnTo>
                    <a:pt x="813605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12"/>
            <p:cNvGrpSpPr/>
            <p:nvPr/>
          </p:nvGrpSpPr>
          <p:grpSpPr>
            <a:xfrm>
              <a:off x="2492278" y="2831542"/>
              <a:ext cx="1341591" cy="1066560"/>
              <a:chOff x="3087688" y="3378200"/>
              <a:chExt cx="2284413" cy="1816100"/>
            </a:xfrm>
          </p:grpSpPr>
          <p:sp>
            <p:nvSpPr>
              <p:cNvPr id="80" name="Freeform: Shape 49"/>
              <p:cNvSpPr/>
              <p:nvPr/>
            </p:nvSpPr>
            <p:spPr bwMode="auto">
              <a:xfrm>
                <a:off x="3087688" y="3378200"/>
                <a:ext cx="2284413" cy="1816100"/>
              </a:xfrm>
              <a:custGeom>
                <a:avLst/>
                <a:gdLst>
                  <a:gd name="T0" fmla="*/ 608 w 608"/>
                  <a:gd name="T1" fmla="*/ 483 h 483"/>
                  <a:gd name="T2" fmla="*/ 327 w 608"/>
                  <a:gd name="T3" fmla="*/ 36 h 483"/>
                  <a:gd name="T4" fmla="*/ 246 w 608"/>
                  <a:gd name="T5" fmla="*/ 36 h 483"/>
                  <a:gd name="T6" fmla="*/ 0 w 608"/>
                  <a:gd name="T7" fmla="*/ 428 h 483"/>
                  <a:gd name="T8" fmla="*/ 608 w 608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483">
                    <a:moveTo>
                      <a:pt x="608" y="483"/>
                    </a:moveTo>
                    <a:cubicBezTo>
                      <a:pt x="327" y="36"/>
                      <a:pt x="327" y="36"/>
                      <a:pt x="327" y="36"/>
                    </a:cubicBezTo>
                    <a:cubicBezTo>
                      <a:pt x="305" y="0"/>
                      <a:pt x="269" y="0"/>
                      <a:pt x="246" y="36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06" y="455"/>
                      <a:pt x="332" y="476"/>
                      <a:pt x="608" y="4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0"/>
              <p:cNvSpPr/>
              <p:nvPr/>
            </p:nvSpPr>
            <p:spPr bwMode="auto">
              <a:xfrm>
                <a:off x="3613150" y="3378200"/>
                <a:ext cx="1055688" cy="1503363"/>
              </a:xfrm>
              <a:custGeom>
                <a:avLst/>
                <a:gdLst>
                  <a:gd name="T0" fmla="*/ 221 w 281"/>
                  <a:gd name="T1" fmla="*/ 233 h 400"/>
                  <a:gd name="T2" fmla="*/ 107 w 281"/>
                  <a:gd name="T3" fmla="*/ 214 h 400"/>
                  <a:gd name="T4" fmla="*/ 44 w 281"/>
                  <a:gd name="T5" fmla="*/ 212 h 400"/>
                  <a:gd name="T6" fmla="*/ 0 w 281"/>
                  <a:gd name="T7" fmla="*/ 206 h 400"/>
                  <a:gd name="T8" fmla="*/ 106 w 281"/>
                  <a:gd name="T9" fmla="*/ 36 h 400"/>
                  <a:gd name="T10" fmla="*/ 187 w 281"/>
                  <a:gd name="T11" fmla="*/ 36 h 400"/>
                  <a:gd name="T12" fmla="*/ 281 w 281"/>
                  <a:gd name="T13" fmla="*/ 185 h 400"/>
                  <a:gd name="T14" fmla="*/ 221 w 281"/>
                  <a:gd name="T15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400">
                    <a:moveTo>
                      <a:pt x="221" y="233"/>
                    </a:moveTo>
                    <a:cubicBezTo>
                      <a:pt x="221" y="233"/>
                      <a:pt x="178" y="400"/>
                      <a:pt x="107" y="214"/>
                    </a:cubicBezTo>
                    <a:cubicBezTo>
                      <a:pt x="107" y="214"/>
                      <a:pt x="73" y="127"/>
                      <a:pt x="44" y="212"/>
                    </a:cubicBezTo>
                    <a:cubicBezTo>
                      <a:pt x="44" y="212"/>
                      <a:pt x="16" y="278"/>
                      <a:pt x="0" y="20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29" y="0"/>
                      <a:pt x="165" y="0"/>
                      <a:pt x="187" y="36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67" y="174"/>
                      <a:pt x="243" y="170"/>
                      <a:pt x="221" y="233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: Shape 13"/>
            <p:cNvSpPr/>
            <p:nvPr/>
          </p:nvSpPr>
          <p:spPr bwMode="auto">
            <a:xfrm>
              <a:off x="3305515" y="2615247"/>
              <a:ext cx="1709852" cy="1289381"/>
            </a:xfrm>
            <a:custGeom>
              <a:avLst/>
              <a:gdLst>
                <a:gd name="T0" fmla="*/ 383 w 775"/>
                <a:gd name="T1" fmla="*/ 584 h 584"/>
                <a:gd name="T2" fmla="*/ 389 w 775"/>
                <a:gd name="T3" fmla="*/ 584 h 584"/>
                <a:gd name="T4" fmla="*/ 775 w 775"/>
                <a:gd name="T5" fmla="*/ 574 h 584"/>
                <a:gd name="T6" fmla="*/ 448 w 775"/>
                <a:gd name="T7" fmla="*/ 54 h 584"/>
                <a:gd name="T8" fmla="*/ 327 w 775"/>
                <a:gd name="T9" fmla="*/ 54 h 584"/>
                <a:gd name="T10" fmla="*/ 0 w 775"/>
                <a:gd name="T11" fmla="*/ 574 h 584"/>
                <a:gd name="T12" fmla="*/ 383 w 775"/>
                <a:gd name="T1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584">
                  <a:moveTo>
                    <a:pt x="383" y="584"/>
                  </a:moveTo>
                  <a:cubicBezTo>
                    <a:pt x="389" y="584"/>
                    <a:pt x="389" y="584"/>
                    <a:pt x="389" y="584"/>
                  </a:cubicBezTo>
                  <a:cubicBezTo>
                    <a:pt x="528" y="584"/>
                    <a:pt x="659" y="580"/>
                    <a:pt x="775" y="57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15" y="0"/>
                    <a:pt x="360" y="0"/>
                    <a:pt x="327" y="5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116" y="580"/>
                    <a:pt x="246" y="584"/>
                    <a:pt x="383" y="58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Group 14"/>
            <p:cNvGrpSpPr/>
            <p:nvPr/>
          </p:nvGrpSpPr>
          <p:grpSpPr>
            <a:xfrm>
              <a:off x="3433909" y="2615247"/>
              <a:ext cx="1709852" cy="1289381"/>
              <a:chOff x="4691063" y="3009900"/>
              <a:chExt cx="2911475" cy="2195513"/>
            </a:xfrm>
          </p:grpSpPr>
          <p:sp>
            <p:nvSpPr>
              <p:cNvPr id="78" name="Freeform: Shape 47"/>
              <p:cNvSpPr/>
              <p:nvPr/>
            </p:nvSpPr>
            <p:spPr bwMode="auto">
              <a:xfrm>
                <a:off x="4691063" y="3009900"/>
                <a:ext cx="2911475" cy="2195513"/>
              </a:xfrm>
              <a:custGeom>
                <a:avLst/>
                <a:gdLst>
                  <a:gd name="T0" fmla="*/ 383 w 775"/>
                  <a:gd name="T1" fmla="*/ 584 h 584"/>
                  <a:gd name="T2" fmla="*/ 389 w 775"/>
                  <a:gd name="T3" fmla="*/ 584 h 584"/>
                  <a:gd name="T4" fmla="*/ 775 w 775"/>
                  <a:gd name="T5" fmla="*/ 574 h 584"/>
                  <a:gd name="T6" fmla="*/ 448 w 775"/>
                  <a:gd name="T7" fmla="*/ 54 h 584"/>
                  <a:gd name="T8" fmla="*/ 327 w 775"/>
                  <a:gd name="T9" fmla="*/ 54 h 584"/>
                  <a:gd name="T10" fmla="*/ 0 w 775"/>
                  <a:gd name="T11" fmla="*/ 574 h 584"/>
                  <a:gd name="T12" fmla="*/ 383 w 775"/>
                  <a:gd name="T13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5" h="584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48"/>
              <p:cNvSpPr/>
              <p:nvPr/>
            </p:nvSpPr>
            <p:spPr bwMode="auto">
              <a:xfrm>
                <a:off x="5556250" y="3009900"/>
                <a:ext cx="1144588" cy="1549400"/>
              </a:xfrm>
              <a:custGeom>
                <a:avLst/>
                <a:gdLst>
                  <a:gd name="T0" fmla="*/ 235 w 305"/>
                  <a:gd name="T1" fmla="*/ 237 h 412"/>
                  <a:gd name="T2" fmla="*/ 114 w 305"/>
                  <a:gd name="T3" fmla="*/ 217 h 412"/>
                  <a:gd name="T4" fmla="*/ 47 w 305"/>
                  <a:gd name="T5" fmla="*/ 215 h 412"/>
                  <a:gd name="T6" fmla="*/ 0 w 305"/>
                  <a:gd name="T7" fmla="*/ 208 h 412"/>
                  <a:gd name="T8" fmla="*/ 97 w 305"/>
                  <a:gd name="T9" fmla="*/ 54 h 412"/>
                  <a:gd name="T10" fmla="*/ 218 w 305"/>
                  <a:gd name="T11" fmla="*/ 54 h 412"/>
                  <a:gd name="T12" fmla="*/ 305 w 305"/>
                  <a:gd name="T13" fmla="*/ 192 h 412"/>
                  <a:gd name="T14" fmla="*/ 235 w 305"/>
                  <a:gd name="T15" fmla="*/ 23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412">
                    <a:moveTo>
                      <a:pt x="235" y="237"/>
                    </a:moveTo>
                    <a:cubicBezTo>
                      <a:pt x="235" y="237"/>
                      <a:pt x="190" y="412"/>
                      <a:pt x="114" y="217"/>
                    </a:cubicBezTo>
                    <a:cubicBezTo>
                      <a:pt x="114" y="217"/>
                      <a:pt x="78" y="127"/>
                      <a:pt x="47" y="215"/>
                    </a:cubicBezTo>
                    <a:cubicBezTo>
                      <a:pt x="47" y="215"/>
                      <a:pt x="17" y="284"/>
                      <a:pt x="0" y="208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130" y="0"/>
                      <a:pt x="185" y="0"/>
                      <a:pt x="218" y="54"/>
                    </a:cubicBezTo>
                    <a:cubicBezTo>
                      <a:pt x="305" y="192"/>
                      <a:pt x="305" y="192"/>
                      <a:pt x="305" y="192"/>
                    </a:cubicBezTo>
                    <a:cubicBezTo>
                      <a:pt x="291" y="177"/>
                      <a:pt x="262" y="163"/>
                      <a:pt x="235" y="237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: Shape 15"/>
            <p:cNvSpPr/>
            <p:nvPr/>
          </p:nvSpPr>
          <p:spPr bwMode="auto">
            <a:xfrm>
              <a:off x="4103730" y="2763566"/>
              <a:ext cx="1310728" cy="1140702"/>
            </a:xfrm>
            <a:custGeom>
              <a:avLst/>
              <a:gdLst>
                <a:gd name="connsiteX0" fmla="*/ 1217081 w 2231861"/>
                <a:gd name="connsiteY0" fmla="*/ 0 h 1942347"/>
                <a:gd name="connsiteX1" fmla="*/ 1253190 w 2231861"/>
                <a:gd name="connsiteY1" fmla="*/ 66236 h 1942347"/>
                <a:gd name="connsiteX2" fmla="*/ 2068158 w 2231861"/>
                <a:gd name="connsiteY2" fmla="*/ 1561148 h 1942347"/>
                <a:gd name="connsiteX3" fmla="*/ 2231861 w 2231861"/>
                <a:gd name="connsiteY3" fmla="*/ 1861432 h 1942347"/>
                <a:gd name="connsiteX4" fmla="*/ 2206728 w 2231861"/>
                <a:gd name="connsiteY4" fmla="*/ 1863786 h 1942347"/>
                <a:gd name="connsiteX5" fmla="*/ 636522 w 2231861"/>
                <a:gd name="connsiteY5" fmla="*/ 1938666 h 1942347"/>
                <a:gd name="connsiteX6" fmla="*/ 193141 w 2231861"/>
                <a:gd name="connsiteY6" fmla="*/ 1942347 h 1942347"/>
                <a:gd name="connsiteX7" fmla="*/ 0 w 2231861"/>
                <a:gd name="connsiteY7" fmla="*/ 1941214 h 1942347"/>
                <a:gd name="connsiteX8" fmla="*/ 1574 w 2231861"/>
                <a:gd name="connsiteY8" fmla="*/ 1938702 h 1942347"/>
                <a:gd name="connsiteX9" fmla="*/ 1125326 w 2231861"/>
                <a:gd name="connsiteY9" fmla="*/ 146345 h 1942347"/>
                <a:gd name="connsiteX10" fmla="*/ 1217081 w 2231861"/>
                <a:gd name="connsiteY10" fmla="*/ 0 h 19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861" h="1942347">
                  <a:moveTo>
                    <a:pt x="1217081" y="0"/>
                  </a:moveTo>
                  <a:lnTo>
                    <a:pt x="1253190" y="66236"/>
                  </a:lnTo>
                  <a:cubicBezTo>
                    <a:pt x="1468927" y="461967"/>
                    <a:pt x="1736441" y="952673"/>
                    <a:pt x="2068158" y="1561148"/>
                  </a:cubicBezTo>
                  <a:lnTo>
                    <a:pt x="2231861" y="1861432"/>
                  </a:lnTo>
                  <a:lnTo>
                    <a:pt x="2206728" y="1863786"/>
                  </a:lnTo>
                  <a:cubicBezTo>
                    <a:pt x="1764497" y="1902238"/>
                    <a:pt x="1226523" y="1928772"/>
                    <a:pt x="636522" y="1938666"/>
                  </a:cubicBezTo>
                  <a:lnTo>
                    <a:pt x="193141" y="1942347"/>
                  </a:lnTo>
                  <a:lnTo>
                    <a:pt x="0" y="1941214"/>
                  </a:lnTo>
                  <a:lnTo>
                    <a:pt x="1574" y="1938702"/>
                  </a:lnTo>
                  <a:cubicBezTo>
                    <a:pt x="18930" y="1911021"/>
                    <a:pt x="149094" y="1703412"/>
                    <a:pt x="1125326" y="146345"/>
                  </a:cubicBezTo>
                  <a:lnTo>
                    <a:pt x="1217081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Group 16"/>
            <p:cNvGrpSpPr/>
            <p:nvPr/>
          </p:nvGrpSpPr>
          <p:grpSpPr>
            <a:xfrm>
              <a:off x="4215183" y="2465146"/>
              <a:ext cx="1881397" cy="1439482"/>
              <a:chOff x="6021388" y="2754313"/>
              <a:chExt cx="3203575" cy="2451100"/>
            </a:xfrm>
          </p:grpSpPr>
          <p:sp>
            <p:nvSpPr>
              <p:cNvPr id="76" name="Freeform: Shape 45"/>
              <p:cNvSpPr/>
              <p:nvPr/>
            </p:nvSpPr>
            <p:spPr bwMode="auto">
              <a:xfrm>
                <a:off x="6021388" y="2754313"/>
                <a:ext cx="3203575" cy="2451100"/>
              </a:xfrm>
              <a:custGeom>
                <a:avLst/>
                <a:gdLst>
                  <a:gd name="T0" fmla="*/ 32 w 853"/>
                  <a:gd name="T1" fmla="*/ 652 h 652"/>
                  <a:gd name="T2" fmla="*/ 32 w 853"/>
                  <a:gd name="T3" fmla="*/ 652 h 652"/>
                  <a:gd name="T4" fmla="*/ 853 w 853"/>
                  <a:gd name="T5" fmla="*/ 592 h 652"/>
                  <a:gd name="T6" fmla="*/ 527 w 853"/>
                  <a:gd name="T7" fmla="*/ 72 h 652"/>
                  <a:gd name="T8" fmla="*/ 364 w 853"/>
                  <a:gd name="T9" fmla="*/ 72 h 652"/>
                  <a:gd name="T10" fmla="*/ 0 w 853"/>
                  <a:gd name="T11" fmla="*/ 652 h 652"/>
                  <a:gd name="T12" fmla="*/ 32 w 853"/>
                  <a:gd name="T13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652">
                    <a:moveTo>
                      <a:pt x="32" y="652"/>
                    </a:moveTo>
                    <a:cubicBezTo>
                      <a:pt x="32" y="652"/>
                      <a:pt x="32" y="652"/>
                      <a:pt x="32" y="652"/>
                    </a:cubicBezTo>
                    <a:cubicBezTo>
                      <a:pt x="407" y="652"/>
                      <a:pt x="727" y="627"/>
                      <a:pt x="853" y="592"/>
                    </a:cubicBezTo>
                    <a:cubicBezTo>
                      <a:pt x="527" y="72"/>
                      <a:pt x="527" y="72"/>
                      <a:pt x="527" y="72"/>
                    </a:cubicBezTo>
                    <a:cubicBezTo>
                      <a:pt x="482" y="0"/>
                      <a:pt x="409" y="0"/>
                      <a:pt x="364" y="72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11" y="652"/>
                      <a:pt x="21" y="652"/>
                      <a:pt x="32" y="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46"/>
              <p:cNvSpPr/>
              <p:nvPr/>
            </p:nvSpPr>
            <p:spPr bwMode="auto">
              <a:xfrm>
                <a:off x="6829425" y="2754313"/>
                <a:ext cx="1689100" cy="2341563"/>
              </a:xfrm>
              <a:custGeom>
                <a:avLst/>
                <a:gdLst>
                  <a:gd name="T0" fmla="*/ 149 w 450"/>
                  <a:gd name="T1" fmla="*/ 72 h 623"/>
                  <a:gd name="T2" fmla="*/ 312 w 450"/>
                  <a:gd name="T3" fmla="*/ 72 h 623"/>
                  <a:gd name="T4" fmla="*/ 450 w 450"/>
                  <a:gd name="T5" fmla="*/ 293 h 623"/>
                  <a:gd name="T6" fmla="*/ 347 w 450"/>
                  <a:gd name="T7" fmla="*/ 359 h 623"/>
                  <a:gd name="T8" fmla="*/ 168 w 450"/>
                  <a:gd name="T9" fmla="*/ 328 h 623"/>
                  <a:gd name="T10" fmla="*/ 70 w 450"/>
                  <a:gd name="T11" fmla="*/ 326 h 623"/>
                  <a:gd name="T12" fmla="*/ 0 w 450"/>
                  <a:gd name="T13" fmla="*/ 310 h 623"/>
                  <a:gd name="T14" fmla="*/ 149 w 450"/>
                  <a:gd name="T15" fmla="*/ 7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0" h="623">
                    <a:moveTo>
                      <a:pt x="149" y="72"/>
                    </a:moveTo>
                    <a:cubicBezTo>
                      <a:pt x="194" y="0"/>
                      <a:pt x="267" y="0"/>
                      <a:pt x="312" y="72"/>
                    </a:cubicBezTo>
                    <a:cubicBezTo>
                      <a:pt x="450" y="293"/>
                      <a:pt x="450" y="293"/>
                      <a:pt x="450" y="293"/>
                    </a:cubicBezTo>
                    <a:cubicBezTo>
                      <a:pt x="430" y="269"/>
                      <a:pt x="387" y="243"/>
                      <a:pt x="347" y="359"/>
                    </a:cubicBezTo>
                    <a:cubicBezTo>
                      <a:pt x="347" y="359"/>
                      <a:pt x="279" y="623"/>
                      <a:pt x="168" y="328"/>
                    </a:cubicBezTo>
                    <a:cubicBezTo>
                      <a:pt x="168" y="328"/>
                      <a:pt x="116" y="192"/>
                      <a:pt x="70" y="326"/>
                    </a:cubicBezTo>
                    <a:cubicBezTo>
                      <a:pt x="70" y="326"/>
                      <a:pt x="24" y="433"/>
                      <a:pt x="0" y="310"/>
                    </a:cubicBezTo>
                    <a:lnTo>
                      <a:pt x="149" y="72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2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17"/>
            <p:cNvGrpSpPr/>
            <p:nvPr/>
          </p:nvGrpSpPr>
          <p:grpSpPr>
            <a:xfrm>
              <a:off x="2060070" y="3238663"/>
              <a:ext cx="4414583" cy="568312"/>
              <a:chOff x="2351740" y="5103258"/>
              <a:chExt cx="7516994" cy="967701"/>
            </a:xfrm>
          </p:grpSpPr>
          <p:grpSp>
            <p:nvGrpSpPr>
              <p:cNvPr id="68" name="Group 37"/>
              <p:cNvGrpSpPr/>
              <p:nvPr/>
            </p:nvGrpSpPr>
            <p:grpSpPr>
              <a:xfrm flipH="1">
                <a:off x="2351740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3" name="Rectangle 42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43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44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Group 38"/>
              <p:cNvGrpSpPr/>
              <p:nvPr/>
            </p:nvGrpSpPr>
            <p:grpSpPr>
              <a:xfrm flipH="1">
                <a:off x="9438596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0" name="Rectangle 39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40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41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Group 18"/>
            <p:cNvGrpSpPr/>
            <p:nvPr/>
          </p:nvGrpSpPr>
          <p:grpSpPr>
            <a:xfrm>
              <a:off x="2930918" y="3252610"/>
              <a:ext cx="2641952" cy="695836"/>
              <a:chOff x="3834587" y="5127013"/>
              <a:chExt cx="4498620" cy="1184846"/>
            </a:xfrm>
          </p:grpSpPr>
          <p:grpSp>
            <p:nvGrpSpPr>
              <p:cNvPr id="60" name="Group 29"/>
              <p:cNvGrpSpPr/>
              <p:nvPr/>
            </p:nvGrpSpPr>
            <p:grpSpPr>
              <a:xfrm flipH="1">
                <a:off x="3834587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5" name="Rectangle 34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35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36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30"/>
              <p:cNvGrpSpPr/>
              <p:nvPr/>
            </p:nvGrpSpPr>
            <p:grpSpPr>
              <a:xfrm flipH="1">
                <a:off x="7806542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2" name="Rectangle 31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32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33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Group 19"/>
            <p:cNvGrpSpPr/>
            <p:nvPr/>
          </p:nvGrpSpPr>
          <p:grpSpPr>
            <a:xfrm>
              <a:off x="3640686" y="3205044"/>
              <a:ext cx="1204294" cy="815817"/>
              <a:chOff x="5043160" y="5046016"/>
              <a:chExt cx="2050630" cy="1389144"/>
            </a:xfrm>
          </p:grpSpPr>
          <p:grpSp>
            <p:nvGrpSpPr>
              <p:cNvPr id="52" name="Group 21"/>
              <p:cNvGrpSpPr/>
              <p:nvPr/>
            </p:nvGrpSpPr>
            <p:grpSpPr>
              <a:xfrm flipH="1">
                <a:off x="5043160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7" name="Rectangle 26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27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28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Group 22"/>
              <p:cNvGrpSpPr/>
              <p:nvPr/>
            </p:nvGrpSpPr>
            <p:grpSpPr>
              <a:xfrm flipH="1">
                <a:off x="6476315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4" name="Rectangle 23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24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25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Freeform: Shape 20"/>
            <p:cNvSpPr/>
            <p:nvPr/>
          </p:nvSpPr>
          <p:spPr bwMode="auto">
            <a:xfrm flipH="1">
              <a:off x="3057955" y="2417028"/>
              <a:ext cx="789664" cy="388072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千图PPT彼岸天：ID 8661124库_组合 81"/>
          <p:cNvGrpSpPr/>
          <p:nvPr>
            <p:custDataLst>
              <p:tags r:id="rId2"/>
            </p:custDataLst>
          </p:nvPr>
        </p:nvGrpSpPr>
        <p:grpSpPr>
          <a:xfrm>
            <a:off x="1410010" y="4345101"/>
            <a:ext cx="2611177" cy="815608"/>
            <a:chOff x="1317257" y="1824875"/>
            <a:chExt cx="3761195" cy="815608"/>
          </a:xfrm>
        </p:grpSpPr>
        <p:sp>
          <p:nvSpPr>
            <p:cNvPr id="27" name="TextBox 82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00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00" dirty="0">
                  <a:cs typeface="+mn-ea"/>
                  <a:sym typeface="+mn-lt"/>
                </a:rPr>
                <a:t>点击此处更换文本</a:t>
              </a:r>
              <a:endParaRPr sz="1000" dirty="0">
                <a:cs typeface="+mn-ea"/>
                <a:sym typeface="+mn-lt"/>
              </a:endParaRPr>
            </a:p>
          </p:txBody>
        </p:sp>
        <p:sp>
          <p:nvSpPr>
            <p:cNvPr id="28" name="Rectangle 83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17" name="千图PPT彼岸天：ID 8661124库_组合 72"/>
          <p:cNvGrpSpPr/>
          <p:nvPr>
            <p:custDataLst>
              <p:tags r:id="rId3"/>
            </p:custDataLst>
          </p:nvPr>
        </p:nvGrpSpPr>
        <p:grpSpPr>
          <a:xfrm>
            <a:off x="8170814" y="4345101"/>
            <a:ext cx="2611177" cy="815608"/>
            <a:chOff x="1317257" y="1824875"/>
            <a:chExt cx="3761195" cy="815608"/>
          </a:xfrm>
        </p:grpSpPr>
        <p:sp>
          <p:nvSpPr>
            <p:cNvPr id="18" name="TextBox 73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0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00" dirty="0">
                  <a:cs typeface="+mn-ea"/>
                  <a:sym typeface="+mn-lt"/>
                </a:rPr>
                <a:t>点击此处更换文本</a:t>
              </a:r>
              <a:endParaRPr sz="1000" dirty="0">
                <a:cs typeface="+mn-ea"/>
                <a:sym typeface="+mn-lt"/>
              </a:endParaRPr>
            </a:p>
          </p:txBody>
        </p:sp>
        <p:sp>
          <p:nvSpPr>
            <p:cNvPr id="19" name="Rectangle 74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93" name="千图PPT彼岸天：ID 8661124库_组合 92"/>
          <p:cNvGrpSpPr/>
          <p:nvPr>
            <p:custDataLst>
              <p:tags r:id="rId4"/>
            </p:custDataLst>
          </p:nvPr>
        </p:nvGrpSpPr>
        <p:grpSpPr>
          <a:xfrm>
            <a:off x="8170814" y="1697285"/>
            <a:ext cx="2749722" cy="1012828"/>
            <a:chOff x="8170814" y="1697285"/>
            <a:chExt cx="2749722" cy="1012828"/>
          </a:xfrm>
        </p:grpSpPr>
        <p:grpSp>
          <p:nvGrpSpPr>
            <p:cNvPr id="15" name="Group 70"/>
            <p:cNvGrpSpPr/>
            <p:nvPr/>
          </p:nvGrpSpPr>
          <p:grpSpPr>
            <a:xfrm>
              <a:off x="8170814" y="1697285"/>
              <a:ext cx="2611177" cy="815608"/>
              <a:chOff x="1317257" y="1824875"/>
              <a:chExt cx="3761195" cy="815608"/>
            </a:xfrm>
          </p:grpSpPr>
          <p:sp>
            <p:nvSpPr>
              <p:cNvPr id="22" name="TextBox 7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0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00" dirty="0">
                    <a:cs typeface="+mn-ea"/>
                    <a:sym typeface="+mn-lt"/>
                  </a:rPr>
                  <a:t>点击此处更换文本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23" name="Rectangle 7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cxnSp>
          <p:nvCxnSpPr>
            <p:cNvPr id="13" name="Straight Connector 68"/>
            <p:cNvCxnSpPr/>
            <p:nvPr/>
          </p:nvCxnSpPr>
          <p:spPr>
            <a:xfrm>
              <a:off x="8472264" y="2710113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千图PPT彼岸天：ID 8661124库_组合 93"/>
          <p:cNvGrpSpPr/>
          <p:nvPr>
            <p:custDataLst>
              <p:tags r:id="rId5"/>
            </p:custDataLst>
          </p:nvPr>
        </p:nvGrpSpPr>
        <p:grpSpPr>
          <a:xfrm>
            <a:off x="8170814" y="3021193"/>
            <a:ext cx="2749722" cy="1027667"/>
            <a:chOff x="8170814" y="3021193"/>
            <a:chExt cx="2749722" cy="1027667"/>
          </a:xfrm>
        </p:grpSpPr>
        <p:grpSp>
          <p:nvGrpSpPr>
            <p:cNvPr id="16" name="Group 71"/>
            <p:cNvGrpSpPr/>
            <p:nvPr/>
          </p:nvGrpSpPr>
          <p:grpSpPr>
            <a:xfrm>
              <a:off x="8170814" y="3021193"/>
              <a:ext cx="2611177" cy="815608"/>
              <a:chOff x="1317257" y="1824875"/>
              <a:chExt cx="3761195" cy="815608"/>
            </a:xfrm>
          </p:grpSpPr>
          <p:sp>
            <p:nvSpPr>
              <p:cNvPr id="20" name="TextBox 7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sz="10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00" dirty="0">
                    <a:cs typeface="+mn-ea"/>
                    <a:sym typeface="+mn-lt"/>
                  </a:rPr>
                  <a:t>点击此处更换文本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21" name="Rectangle 7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cxnSp>
          <p:nvCxnSpPr>
            <p:cNvPr id="14" name="Straight Connector 69"/>
            <p:cNvCxnSpPr/>
            <p:nvPr/>
          </p:nvCxnSpPr>
          <p:spPr>
            <a:xfrm>
              <a:off x="8472264" y="4048860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1307468" y="1697285"/>
            <a:ext cx="2713719" cy="1012828"/>
            <a:chOff x="1307468" y="1697285"/>
            <a:chExt cx="2713719" cy="1012828"/>
          </a:xfrm>
        </p:grpSpPr>
        <p:grpSp>
          <p:nvGrpSpPr>
            <p:cNvPr id="24" name="Group 79"/>
            <p:cNvGrpSpPr/>
            <p:nvPr/>
          </p:nvGrpSpPr>
          <p:grpSpPr>
            <a:xfrm>
              <a:off x="1410010" y="1697285"/>
              <a:ext cx="2611177" cy="815608"/>
              <a:chOff x="1317257" y="1824875"/>
              <a:chExt cx="3761195" cy="815608"/>
            </a:xfrm>
          </p:grpSpPr>
          <p:sp>
            <p:nvSpPr>
              <p:cNvPr id="31" name="TextBox 86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00" dirty="0">
                    <a:cs typeface="+mn-ea"/>
                    <a:sym typeface="+mn-lt"/>
                  </a:rPr>
                  <a:t>点击此处更换文本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32" name="Rectangle 87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cxnSp>
          <p:nvCxnSpPr>
            <p:cNvPr id="10" name="Straight Connector 65"/>
            <p:cNvCxnSpPr/>
            <p:nvPr/>
          </p:nvCxnSpPr>
          <p:spPr>
            <a:xfrm>
              <a:off x="1307468" y="2710113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千图PPT彼岸天：ID 8661124库_组合 91"/>
          <p:cNvGrpSpPr/>
          <p:nvPr>
            <p:custDataLst>
              <p:tags r:id="rId7"/>
            </p:custDataLst>
          </p:nvPr>
        </p:nvGrpSpPr>
        <p:grpSpPr>
          <a:xfrm>
            <a:off x="1307468" y="3021193"/>
            <a:ext cx="2713719" cy="1027667"/>
            <a:chOff x="1307468" y="3021193"/>
            <a:chExt cx="2713719" cy="1027667"/>
          </a:xfrm>
        </p:grpSpPr>
        <p:grpSp>
          <p:nvGrpSpPr>
            <p:cNvPr id="25" name="Group 80"/>
            <p:cNvGrpSpPr/>
            <p:nvPr/>
          </p:nvGrpSpPr>
          <p:grpSpPr>
            <a:xfrm>
              <a:off x="1410010" y="3021193"/>
              <a:ext cx="2611177" cy="815608"/>
              <a:chOff x="1317257" y="1824875"/>
              <a:chExt cx="3761195" cy="815608"/>
            </a:xfrm>
          </p:grpSpPr>
          <p:sp>
            <p:nvSpPr>
              <p:cNvPr id="29" name="TextBox 84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00" dirty="0">
                    <a:cs typeface="+mn-ea"/>
                    <a:sym typeface="+mn-lt"/>
                  </a:rPr>
                  <a:t>点击此处更换文本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30" name="Rectangle 85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cxnSp>
          <p:nvCxnSpPr>
            <p:cNvPr id="11" name="Straight Connector 66"/>
            <p:cNvCxnSpPr/>
            <p:nvPr/>
          </p:nvCxnSpPr>
          <p:spPr>
            <a:xfrm>
              <a:off x="1307468" y="4048860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千图PPT彼岸天：ID 8661124库_矩形 88"/>
          <p:cNvSpPr/>
          <p:nvPr>
            <p:custDataLst>
              <p:tags r:id="rId8"/>
            </p:custDataLst>
          </p:nvPr>
        </p:nvSpPr>
        <p:spPr>
          <a:xfrm>
            <a:off x="5311170" y="4549302"/>
            <a:ext cx="1569660" cy="4247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输入标题文本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304421" y="1732494"/>
            <a:ext cx="3285846" cy="3857297"/>
            <a:chOff x="2919321" y="-300142"/>
            <a:chExt cx="6353357" cy="7458284"/>
          </a:xfrm>
        </p:grpSpPr>
        <p:sp>
          <p:nvSpPr>
            <p:cNvPr id="29" name="Freeform: Shape 4"/>
            <p:cNvSpPr/>
            <p:nvPr/>
          </p:nvSpPr>
          <p:spPr bwMode="auto">
            <a:xfrm>
              <a:off x="5071917" y="-300142"/>
              <a:ext cx="1172305" cy="2152594"/>
            </a:xfrm>
            <a:custGeom>
              <a:avLst/>
              <a:gdLst>
                <a:gd name="T0" fmla="*/ 118 w 350"/>
                <a:gd name="T1" fmla="*/ 0 h 644"/>
                <a:gd name="T2" fmla="*/ 300 w 350"/>
                <a:gd name="T3" fmla="*/ 644 h 644"/>
                <a:gd name="T4" fmla="*/ 0 w 350"/>
                <a:gd name="T5" fmla="*/ 134 h 644"/>
                <a:gd name="T6" fmla="*/ 118 w 350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" h="644">
                  <a:moveTo>
                    <a:pt x="118" y="0"/>
                  </a:moveTo>
                  <a:cubicBezTo>
                    <a:pt x="252" y="195"/>
                    <a:pt x="350" y="427"/>
                    <a:pt x="300" y="644"/>
                  </a:cubicBezTo>
                  <a:cubicBezTo>
                    <a:pt x="281" y="436"/>
                    <a:pt x="149" y="245"/>
                    <a:pt x="0" y="134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5"/>
            <p:cNvSpPr/>
            <p:nvPr/>
          </p:nvSpPr>
          <p:spPr bwMode="auto">
            <a:xfrm>
              <a:off x="6186953" y="-77808"/>
              <a:ext cx="1815727" cy="1785407"/>
            </a:xfrm>
            <a:custGeom>
              <a:avLst/>
              <a:gdLst>
                <a:gd name="T0" fmla="*/ 543 w 543"/>
                <a:gd name="T1" fmla="*/ 0 h 535"/>
                <a:gd name="T2" fmla="*/ 152 w 543"/>
                <a:gd name="T3" fmla="*/ 149 h 535"/>
                <a:gd name="T4" fmla="*/ 0 w 543"/>
                <a:gd name="T5" fmla="*/ 504 h 535"/>
                <a:gd name="T6" fmla="*/ 383 w 543"/>
                <a:gd name="T7" fmla="*/ 140 h 535"/>
                <a:gd name="T8" fmla="*/ 37 w 543"/>
                <a:gd name="T9" fmla="*/ 535 h 535"/>
                <a:gd name="T10" fmla="*/ 388 w 543"/>
                <a:gd name="T11" fmla="*/ 388 h 535"/>
                <a:gd name="T12" fmla="*/ 543 w 543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535">
                  <a:moveTo>
                    <a:pt x="543" y="0"/>
                  </a:moveTo>
                  <a:cubicBezTo>
                    <a:pt x="543" y="0"/>
                    <a:pt x="303" y="1"/>
                    <a:pt x="152" y="149"/>
                  </a:cubicBezTo>
                  <a:cubicBezTo>
                    <a:pt x="36" y="264"/>
                    <a:pt x="7" y="433"/>
                    <a:pt x="0" y="504"/>
                  </a:cubicBezTo>
                  <a:cubicBezTo>
                    <a:pt x="93" y="349"/>
                    <a:pt x="230" y="226"/>
                    <a:pt x="383" y="140"/>
                  </a:cubicBezTo>
                  <a:cubicBezTo>
                    <a:pt x="236" y="241"/>
                    <a:pt x="111" y="378"/>
                    <a:pt x="37" y="535"/>
                  </a:cubicBezTo>
                  <a:cubicBezTo>
                    <a:pt x="112" y="528"/>
                    <a:pt x="275" y="500"/>
                    <a:pt x="388" y="388"/>
                  </a:cubicBezTo>
                  <a:cubicBezTo>
                    <a:pt x="538" y="24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6"/>
            <p:cNvSpPr/>
            <p:nvPr/>
          </p:nvSpPr>
          <p:spPr bwMode="auto">
            <a:xfrm>
              <a:off x="6234115" y="6841485"/>
              <a:ext cx="832068" cy="269495"/>
            </a:xfrm>
            <a:custGeom>
              <a:avLst/>
              <a:gdLst>
                <a:gd name="T0" fmla="*/ 199 w 249"/>
                <a:gd name="T1" fmla="*/ 3 h 81"/>
                <a:gd name="T2" fmla="*/ 126 w 249"/>
                <a:gd name="T3" fmla="*/ 5 h 81"/>
                <a:gd name="T4" fmla="*/ 130 w 249"/>
                <a:gd name="T5" fmla="*/ 4 h 81"/>
                <a:gd name="T6" fmla="*/ 137 w 249"/>
                <a:gd name="T7" fmla="*/ 2 h 81"/>
                <a:gd name="T8" fmla="*/ 78 w 249"/>
                <a:gd name="T9" fmla="*/ 4 h 81"/>
                <a:gd name="T10" fmla="*/ 43 w 249"/>
                <a:gd name="T11" fmla="*/ 41 h 81"/>
                <a:gd name="T12" fmla="*/ 3 w 249"/>
                <a:gd name="T13" fmla="*/ 51 h 81"/>
                <a:gd name="T14" fmla="*/ 31 w 249"/>
                <a:gd name="T15" fmla="*/ 63 h 81"/>
                <a:gd name="T16" fmla="*/ 85 w 249"/>
                <a:gd name="T17" fmla="*/ 77 h 81"/>
                <a:gd name="T18" fmla="*/ 99 w 249"/>
                <a:gd name="T19" fmla="*/ 74 h 81"/>
                <a:gd name="T20" fmla="*/ 100 w 249"/>
                <a:gd name="T21" fmla="*/ 74 h 81"/>
                <a:gd name="T22" fmla="*/ 102 w 249"/>
                <a:gd name="T23" fmla="*/ 74 h 81"/>
                <a:gd name="T24" fmla="*/ 105 w 249"/>
                <a:gd name="T25" fmla="*/ 75 h 81"/>
                <a:gd name="T26" fmla="*/ 106 w 249"/>
                <a:gd name="T27" fmla="*/ 75 h 81"/>
                <a:gd name="T28" fmla="*/ 107 w 249"/>
                <a:gd name="T29" fmla="*/ 76 h 81"/>
                <a:gd name="T30" fmla="*/ 106 w 249"/>
                <a:gd name="T31" fmla="*/ 78 h 81"/>
                <a:gd name="T32" fmla="*/ 101 w 249"/>
                <a:gd name="T33" fmla="*/ 80 h 81"/>
                <a:gd name="T34" fmla="*/ 108 w 249"/>
                <a:gd name="T35" fmla="*/ 81 h 81"/>
                <a:gd name="T36" fmla="*/ 249 w 249"/>
                <a:gd name="T37" fmla="*/ 0 h 81"/>
                <a:gd name="T38" fmla="*/ 195 w 249"/>
                <a:gd name="T39" fmla="*/ 1 h 81"/>
                <a:gd name="T40" fmla="*/ 199 w 249"/>
                <a:gd name="T4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81">
                  <a:moveTo>
                    <a:pt x="199" y="3"/>
                  </a:moveTo>
                  <a:cubicBezTo>
                    <a:pt x="176" y="4"/>
                    <a:pt x="151" y="4"/>
                    <a:pt x="126" y="5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3" y="4"/>
                    <a:pt x="135" y="3"/>
                    <a:pt x="137" y="2"/>
                  </a:cubicBezTo>
                  <a:cubicBezTo>
                    <a:pt x="118" y="3"/>
                    <a:pt x="99" y="3"/>
                    <a:pt x="78" y="4"/>
                  </a:cubicBezTo>
                  <a:cubicBezTo>
                    <a:pt x="74" y="20"/>
                    <a:pt x="61" y="38"/>
                    <a:pt x="43" y="41"/>
                  </a:cubicBezTo>
                  <a:cubicBezTo>
                    <a:pt x="32" y="42"/>
                    <a:pt x="9" y="37"/>
                    <a:pt x="3" y="51"/>
                  </a:cubicBezTo>
                  <a:cubicBezTo>
                    <a:pt x="0" y="61"/>
                    <a:pt x="24" y="61"/>
                    <a:pt x="31" y="63"/>
                  </a:cubicBezTo>
                  <a:cubicBezTo>
                    <a:pt x="49" y="69"/>
                    <a:pt x="67" y="73"/>
                    <a:pt x="85" y="77"/>
                  </a:cubicBezTo>
                  <a:cubicBezTo>
                    <a:pt x="90" y="76"/>
                    <a:pt x="94" y="75"/>
                    <a:pt x="99" y="74"/>
                  </a:cubicBezTo>
                  <a:cubicBezTo>
                    <a:pt x="99" y="74"/>
                    <a:pt x="100" y="74"/>
                    <a:pt x="100" y="74"/>
                  </a:cubicBezTo>
                  <a:cubicBezTo>
                    <a:pt x="100" y="74"/>
                    <a:pt x="102" y="74"/>
                    <a:pt x="102" y="74"/>
                  </a:cubicBezTo>
                  <a:cubicBezTo>
                    <a:pt x="103" y="75"/>
                    <a:pt x="104" y="75"/>
                    <a:pt x="105" y="75"/>
                  </a:cubicBezTo>
                  <a:cubicBezTo>
                    <a:pt x="105" y="75"/>
                    <a:pt x="106" y="75"/>
                    <a:pt x="106" y="75"/>
                  </a:cubicBezTo>
                  <a:cubicBezTo>
                    <a:pt x="106" y="75"/>
                    <a:pt x="107" y="76"/>
                    <a:pt x="107" y="76"/>
                  </a:cubicBezTo>
                  <a:cubicBezTo>
                    <a:pt x="107" y="76"/>
                    <a:pt x="107" y="77"/>
                    <a:pt x="106" y="78"/>
                  </a:cubicBezTo>
                  <a:cubicBezTo>
                    <a:pt x="105" y="79"/>
                    <a:pt x="103" y="79"/>
                    <a:pt x="101" y="80"/>
                  </a:cubicBezTo>
                  <a:cubicBezTo>
                    <a:pt x="103" y="80"/>
                    <a:pt x="106" y="81"/>
                    <a:pt x="108" y="81"/>
                  </a:cubicBezTo>
                  <a:cubicBezTo>
                    <a:pt x="161" y="80"/>
                    <a:pt x="208" y="50"/>
                    <a:pt x="249" y="0"/>
                  </a:cubicBezTo>
                  <a:cubicBezTo>
                    <a:pt x="232" y="0"/>
                    <a:pt x="213" y="0"/>
                    <a:pt x="195" y="1"/>
                  </a:cubicBezTo>
                  <a:cubicBezTo>
                    <a:pt x="196" y="2"/>
                    <a:pt x="197" y="2"/>
                    <a:pt x="199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7"/>
            <p:cNvSpPr/>
            <p:nvPr/>
          </p:nvSpPr>
          <p:spPr bwMode="auto">
            <a:xfrm>
              <a:off x="7527693" y="4628255"/>
              <a:ext cx="1259891" cy="1280103"/>
            </a:xfrm>
            <a:custGeom>
              <a:avLst/>
              <a:gdLst>
                <a:gd name="T0" fmla="*/ 281 w 377"/>
                <a:gd name="T1" fmla="*/ 5 h 383"/>
                <a:gd name="T2" fmla="*/ 245 w 377"/>
                <a:gd name="T3" fmla="*/ 47 h 383"/>
                <a:gd name="T4" fmla="*/ 244 w 377"/>
                <a:gd name="T5" fmla="*/ 52 h 383"/>
                <a:gd name="T6" fmla="*/ 246 w 377"/>
                <a:gd name="T7" fmla="*/ 84 h 383"/>
                <a:gd name="T8" fmla="*/ 193 w 377"/>
                <a:gd name="T9" fmla="*/ 178 h 383"/>
                <a:gd name="T10" fmla="*/ 185 w 377"/>
                <a:gd name="T11" fmla="*/ 180 h 383"/>
                <a:gd name="T12" fmla="*/ 184 w 377"/>
                <a:gd name="T13" fmla="*/ 180 h 383"/>
                <a:gd name="T14" fmla="*/ 157 w 377"/>
                <a:gd name="T15" fmla="*/ 154 h 383"/>
                <a:gd name="T16" fmla="*/ 157 w 377"/>
                <a:gd name="T17" fmla="*/ 154 h 383"/>
                <a:gd name="T18" fmla="*/ 157 w 377"/>
                <a:gd name="T19" fmla="*/ 150 h 383"/>
                <a:gd name="T20" fmla="*/ 156 w 377"/>
                <a:gd name="T21" fmla="*/ 146 h 383"/>
                <a:gd name="T22" fmla="*/ 156 w 377"/>
                <a:gd name="T23" fmla="*/ 146 h 383"/>
                <a:gd name="T24" fmla="*/ 179 w 377"/>
                <a:gd name="T25" fmla="*/ 83 h 383"/>
                <a:gd name="T26" fmla="*/ 176 w 377"/>
                <a:gd name="T27" fmla="*/ 5 h 383"/>
                <a:gd name="T28" fmla="*/ 162 w 377"/>
                <a:gd name="T29" fmla="*/ 5 h 383"/>
                <a:gd name="T30" fmla="*/ 93 w 377"/>
                <a:gd name="T31" fmla="*/ 7 h 383"/>
                <a:gd name="T32" fmla="*/ 0 w 377"/>
                <a:gd name="T33" fmla="*/ 382 h 383"/>
                <a:gd name="T34" fmla="*/ 0 w 377"/>
                <a:gd name="T35" fmla="*/ 383 h 383"/>
                <a:gd name="T36" fmla="*/ 55 w 377"/>
                <a:gd name="T37" fmla="*/ 382 h 383"/>
                <a:gd name="T38" fmla="*/ 67 w 377"/>
                <a:gd name="T39" fmla="*/ 381 h 383"/>
                <a:gd name="T40" fmla="*/ 81 w 377"/>
                <a:gd name="T41" fmla="*/ 374 h 383"/>
                <a:gd name="T42" fmla="*/ 83 w 377"/>
                <a:gd name="T43" fmla="*/ 373 h 383"/>
                <a:gd name="T44" fmla="*/ 93 w 377"/>
                <a:gd name="T45" fmla="*/ 365 h 383"/>
                <a:gd name="T46" fmla="*/ 94 w 377"/>
                <a:gd name="T47" fmla="*/ 364 h 383"/>
                <a:gd name="T48" fmla="*/ 113 w 377"/>
                <a:gd name="T49" fmla="*/ 339 h 383"/>
                <a:gd name="T50" fmla="*/ 123 w 377"/>
                <a:gd name="T51" fmla="*/ 318 h 383"/>
                <a:gd name="T52" fmla="*/ 155 w 377"/>
                <a:gd name="T53" fmla="*/ 310 h 383"/>
                <a:gd name="T54" fmla="*/ 145 w 377"/>
                <a:gd name="T55" fmla="*/ 346 h 383"/>
                <a:gd name="T56" fmla="*/ 142 w 377"/>
                <a:gd name="T57" fmla="*/ 364 h 383"/>
                <a:gd name="T58" fmla="*/ 150 w 377"/>
                <a:gd name="T59" fmla="*/ 379 h 383"/>
                <a:gd name="T60" fmla="*/ 200 w 377"/>
                <a:gd name="T61" fmla="*/ 378 h 383"/>
                <a:gd name="T62" fmla="*/ 248 w 377"/>
                <a:gd name="T63" fmla="*/ 273 h 383"/>
                <a:gd name="T64" fmla="*/ 277 w 377"/>
                <a:gd name="T65" fmla="*/ 240 h 383"/>
                <a:gd name="T66" fmla="*/ 286 w 377"/>
                <a:gd name="T67" fmla="*/ 271 h 383"/>
                <a:gd name="T68" fmla="*/ 329 w 377"/>
                <a:gd name="T69" fmla="*/ 239 h 383"/>
                <a:gd name="T70" fmla="*/ 369 w 377"/>
                <a:gd name="T71" fmla="*/ 171 h 383"/>
                <a:gd name="T72" fmla="*/ 348 w 377"/>
                <a:gd name="T73" fmla="*/ 121 h 383"/>
                <a:gd name="T74" fmla="*/ 315 w 377"/>
                <a:gd name="T75" fmla="*/ 144 h 383"/>
                <a:gd name="T76" fmla="*/ 306 w 377"/>
                <a:gd name="T77" fmla="*/ 118 h 383"/>
                <a:gd name="T78" fmla="*/ 344 w 377"/>
                <a:gd name="T79" fmla="*/ 0 h 383"/>
                <a:gd name="T80" fmla="*/ 292 w 377"/>
                <a:gd name="T81" fmla="*/ 1 h 383"/>
                <a:gd name="T82" fmla="*/ 281 w 377"/>
                <a:gd name="T83" fmla="*/ 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7" h="383">
                  <a:moveTo>
                    <a:pt x="281" y="5"/>
                  </a:moveTo>
                  <a:cubicBezTo>
                    <a:pt x="258" y="15"/>
                    <a:pt x="249" y="32"/>
                    <a:pt x="245" y="47"/>
                  </a:cubicBezTo>
                  <a:cubicBezTo>
                    <a:pt x="245" y="49"/>
                    <a:pt x="245" y="51"/>
                    <a:pt x="244" y="52"/>
                  </a:cubicBezTo>
                  <a:cubicBezTo>
                    <a:pt x="242" y="67"/>
                    <a:pt x="245" y="80"/>
                    <a:pt x="246" y="84"/>
                  </a:cubicBezTo>
                  <a:cubicBezTo>
                    <a:pt x="252" y="107"/>
                    <a:pt x="234" y="165"/>
                    <a:pt x="193" y="178"/>
                  </a:cubicBezTo>
                  <a:cubicBezTo>
                    <a:pt x="191" y="179"/>
                    <a:pt x="188" y="180"/>
                    <a:pt x="185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68" y="178"/>
                    <a:pt x="160" y="168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6" y="148"/>
                    <a:pt x="156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24"/>
                    <a:pt x="165" y="98"/>
                    <a:pt x="179" y="83"/>
                  </a:cubicBezTo>
                  <a:cubicBezTo>
                    <a:pt x="180" y="82"/>
                    <a:pt x="231" y="25"/>
                    <a:pt x="176" y="5"/>
                  </a:cubicBezTo>
                  <a:cubicBezTo>
                    <a:pt x="171" y="5"/>
                    <a:pt x="167" y="5"/>
                    <a:pt x="162" y="5"/>
                  </a:cubicBezTo>
                  <a:cubicBezTo>
                    <a:pt x="140" y="5"/>
                    <a:pt x="117" y="6"/>
                    <a:pt x="93" y="7"/>
                  </a:cubicBezTo>
                  <a:cubicBezTo>
                    <a:pt x="68" y="137"/>
                    <a:pt x="38" y="268"/>
                    <a:pt x="0" y="382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8" y="383"/>
                    <a:pt x="37" y="382"/>
                    <a:pt x="55" y="382"/>
                  </a:cubicBezTo>
                  <a:cubicBezTo>
                    <a:pt x="59" y="382"/>
                    <a:pt x="63" y="382"/>
                    <a:pt x="67" y="381"/>
                  </a:cubicBezTo>
                  <a:cubicBezTo>
                    <a:pt x="72" y="379"/>
                    <a:pt x="77" y="377"/>
                    <a:pt x="81" y="374"/>
                  </a:cubicBezTo>
                  <a:cubicBezTo>
                    <a:pt x="82" y="374"/>
                    <a:pt x="83" y="374"/>
                    <a:pt x="83" y="373"/>
                  </a:cubicBezTo>
                  <a:cubicBezTo>
                    <a:pt x="87" y="371"/>
                    <a:pt x="90" y="368"/>
                    <a:pt x="93" y="365"/>
                  </a:cubicBezTo>
                  <a:cubicBezTo>
                    <a:pt x="93" y="365"/>
                    <a:pt x="94" y="364"/>
                    <a:pt x="94" y="364"/>
                  </a:cubicBezTo>
                  <a:cubicBezTo>
                    <a:pt x="101" y="356"/>
                    <a:pt x="108" y="348"/>
                    <a:pt x="113" y="339"/>
                  </a:cubicBezTo>
                  <a:cubicBezTo>
                    <a:pt x="117" y="332"/>
                    <a:pt x="119" y="324"/>
                    <a:pt x="123" y="318"/>
                  </a:cubicBezTo>
                  <a:cubicBezTo>
                    <a:pt x="128" y="309"/>
                    <a:pt x="148" y="295"/>
                    <a:pt x="155" y="310"/>
                  </a:cubicBezTo>
                  <a:cubicBezTo>
                    <a:pt x="160" y="321"/>
                    <a:pt x="149" y="336"/>
                    <a:pt x="145" y="346"/>
                  </a:cubicBezTo>
                  <a:cubicBezTo>
                    <a:pt x="143" y="352"/>
                    <a:pt x="141" y="358"/>
                    <a:pt x="142" y="364"/>
                  </a:cubicBezTo>
                  <a:cubicBezTo>
                    <a:pt x="142" y="367"/>
                    <a:pt x="145" y="379"/>
                    <a:pt x="150" y="379"/>
                  </a:cubicBezTo>
                  <a:cubicBezTo>
                    <a:pt x="168" y="379"/>
                    <a:pt x="185" y="378"/>
                    <a:pt x="200" y="378"/>
                  </a:cubicBezTo>
                  <a:cubicBezTo>
                    <a:pt x="217" y="344"/>
                    <a:pt x="233" y="309"/>
                    <a:pt x="248" y="273"/>
                  </a:cubicBezTo>
                  <a:cubicBezTo>
                    <a:pt x="253" y="263"/>
                    <a:pt x="266" y="245"/>
                    <a:pt x="277" y="240"/>
                  </a:cubicBezTo>
                  <a:cubicBezTo>
                    <a:pt x="294" y="232"/>
                    <a:pt x="282" y="263"/>
                    <a:pt x="286" y="271"/>
                  </a:cubicBezTo>
                  <a:cubicBezTo>
                    <a:pt x="296" y="291"/>
                    <a:pt x="324" y="246"/>
                    <a:pt x="329" y="239"/>
                  </a:cubicBezTo>
                  <a:cubicBezTo>
                    <a:pt x="343" y="218"/>
                    <a:pt x="361" y="195"/>
                    <a:pt x="369" y="171"/>
                  </a:cubicBezTo>
                  <a:cubicBezTo>
                    <a:pt x="374" y="153"/>
                    <a:pt x="377" y="112"/>
                    <a:pt x="348" y="121"/>
                  </a:cubicBezTo>
                  <a:cubicBezTo>
                    <a:pt x="335" y="125"/>
                    <a:pt x="327" y="138"/>
                    <a:pt x="315" y="144"/>
                  </a:cubicBezTo>
                  <a:cubicBezTo>
                    <a:pt x="297" y="153"/>
                    <a:pt x="304" y="129"/>
                    <a:pt x="306" y="118"/>
                  </a:cubicBezTo>
                  <a:cubicBezTo>
                    <a:pt x="320" y="79"/>
                    <a:pt x="332" y="39"/>
                    <a:pt x="344" y="0"/>
                  </a:cubicBezTo>
                  <a:cubicBezTo>
                    <a:pt x="328" y="0"/>
                    <a:pt x="311" y="1"/>
                    <a:pt x="292" y="1"/>
                  </a:cubicBezTo>
                  <a:cubicBezTo>
                    <a:pt x="288" y="2"/>
                    <a:pt x="284" y="4"/>
                    <a:pt x="281" y="5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8"/>
            <p:cNvSpPr/>
            <p:nvPr/>
          </p:nvSpPr>
          <p:spPr bwMode="auto">
            <a:xfrm>
              <a:off x="8043104" y="4611410"/>
              <a:ext cx="1034190" cy="1812357"/>
            </a:xfrm>
            <a:custGeom>
              <a:avLst/>
              <a:gdLst>
                <a:gd name="T0" fmla="*/ 310 w 310"/>
                <a:gd name="T1" fmla="*/ 0 h 542"/>
                <a:gd name="T2" fmla="*/ 190 w 310"/>
                <a:gd name="T3" fmla="*/ 5 h 542"/>
                <a:gd name="T4" fmla="*/ 150 w 310"/>
                <a:gd name="T5" fmla="*/ 158 h 542"/>
                <a:gd name="T6" fmla="*/ 153 w 310"/>
                <a:gd name="T7" fmla="*/ 161 h 542"/>
                <a:gd name="T8" fmla="*/ 159 w 310"/>
                <a:gd name="T9" fmla="*/ 161 h 542"/>
                <a:gd name="T10" fmla="*/ 176 w 310"/>
                <a:gd name="T11" fmla="*/ 146 h 542"/>
                <a:gd name="T12" fmla="*/ 183 w 310"/>
                <a:gd name="T13" fmla="*/ 139 h 542"/>
                <a:gd name="T14" fmla="*/ 189 w 310"/>
                <a:gd name="T15" fmla="*/ 133 h 542"/>
                <a:gd name="T16" fmla="*/ 194 w 310"/>
                <a:gd name="T17" fmla="*/ 130 h 542"/>
                <a:gd name="T18" fmla="*/ 196 w 310"/>
                <a:gd name="T19" fmla="*/ 130 h 542"/>
                <a:gd name="T20" fmla="*/ 200 w 310"/>
                <a:gd name="T21" fmla="*/ 131 h 542"/>
                <a:gd name="T22" fmla="*/ 199 w 310"/>
                <a:gd name="T23" fmla="*/ 170 h 542"/>
                <a:gd name="T24" fmla="*/ 143 w 310"/>
                <a:gd name="T25" fmla="*/ 266 h 542"/>
                <a:gd name="T26" fmla="*/ 143 w 310"/>
                <a:gd name="T27" fmla="*/ 266 h 542"/>
                <a:gd name="T28" fmla="*/ 142 w 310"/>
                <a:gd name="T29" fmla="*/ 266 h 542"/>
                <a:gd name="T30" fmla="*/ 142 w 310"/>
                <a:gd name="T31" fmla="*/ 266 h 542"/>
                <a:gd name="T32" fmla="*/ 142 w 310"/>
                <a:gd name="T33" fmla="*/ 266 h 542"/>
                <a:gd name="T34" fmla="*/ 138 w 310"/>
                <a:gd name="T35" fmla="*/ 263 h 542"/>
                <a:gd name="T36" fmla="*/ 121 w 310"/>
                <a:gd name="T37" fmla="*/ 239 h 542"/>
                <a:gd name="T38" fmla="*/ 46 w 310"/>
                <a:gd name="T39" fmla="*/ 383 h 542"/>
                <a:gd name="T40" fmla="*/ 77 w 310"/>
                <a:gd name="T41" fmla="*/ 389 h 542"/>
                <a:gd name="T42" fmla="*/ 75 w 310"/>
                <a:gd name="T43" fmla="*/ 421 h 542"/>
                <a:gd name="T44" fmla="*/ 56 w 310"/>
                <a:gd name="T45" fmla="*/ 447 h 542"/>
                <a:gd name="T46" fmla="*/ 2 w 310"/>
                <a:gd name="T47" fmla="*/ 539 h 542"/>
                <a:gd name="T48" fmla="*/ 71 w 310"/>
                <a:gd name="T49" fmla="*/ 464 h 542"/>
                <a:gd name="T50" fmla="*/ 79 w 310"/>
                <a:gd name="T51" fmla="*/ 448 h 542"/>
                <a:gd name="T52" fmla="*/ 83 w 310"/>
                <a:gd name="T53" fmla="*/ 440 h 542"/>
                <a:gd name="T54" fmla="*/ 93 w 310"/>
                <a:gd name="T55" fmla="*/ 421 h 542"/>
                <a:gd name="T56" fmla="*/ 100 w 310"/>
                <a:gd name="T57" fmla="*/ 410 h 542"/>
                <a:gd name="T58" fmla="*/ 106 w 310"/>
                <a:gd name="T59" fmla="*/ 400 h 542"/>
                <a:gd name="T60" fmla="*/ 143 w 310"/>
                <a:gd name="T61" fmla="*/ 380 h 542"/>
                <a:gd name="T62" fmla="*/ 144 w 310"/>
                <a:gd name="T63" fmla="*/ 379 h 542"/>
                <a:gd name="T64" fmla="*/ 167 w 310"/>
                <a:gd name="T65" fmla="*/ 336 h 542"/>
                <a:gd name="T66" fmla="*/ 190 w 310"/>
                <a:gd name="T67" fmla="*/ 292 h 542"/>
                <a:gd name="T68" fmla="*/ 198 w 310"/>
                <a:gd name="T69" fmla="*/ 277 h 542"/>
                <a:gd name="T70" fmla="*/ 206 w 310"/>
                <a:gd name="T71" fmla="*/ 261 h 542"/>
                <a:gd name="T72" fmla="*/ 210 w 310"/>
                <a:gd name="T73" fmla="*/ 253 h 542"/>
                <a:gd name="T74" fmla="*/ 271 w 310"/>
                <a:gd name="T75" fmla="*/ 10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0" h="542">
                  <a:moveTo>
                    <a:pt x="271" y="109"/>
                  </a:moveTo>
                  <a:cubicBezTo>
                    <a:pt x="285" y="73"/>
                    <a:pt x="298" y="37"/>
                    <a:pt x="310" y="0"/>
                  </a:cubicBezTo>
                  <a:cubicBezTo>
                    <a:pt x="292" y="1"/>
                    <a:pt x="252" y="3"/>
                    <a:pt x="190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78" y="44"/>
                    <a:pt x="166" y="84"/>
                    <a:pt x="152" y="123"/>
                  </a:cubicBezTo>
                  <a:cubicBezTo>
                    <a:pt x="148" y="143"/>
                    <a:pt x="148" y="153"/>
                    <a:pt x="150" y="158"/>
                  </a:cubicBezTo>
                  <a:cubicBezTo>
                    <a:pt x="151" y="159"/>
                    <a:pt x="151" y="160"/>
                    <a:pt x="152" y="160"/>
                  </a:cubicBezTo>
                  <a:cubicBezTo>
                    <a:pt x="152" y="161"/>
                    <a:pt x="152" y="161"/>
                    <a:pt x="153" y="161"/>
                  </a:cubicBezTo>
                  <a:cubicBezTo>
                    <a:pt x="153" y="162"/>
                    <a:pt x="154" y="162"/>
                    <a:pt x="155" y="162"/>
                  </a:cubicBezTo>
                  <a:cubicBezTo>
                    <a:pt x="156" y="162"/>
                    <a:pt x="157" y="162"/>
                    <a:pt x="159" y="161"/>
                  </a:cubicBezTo>
                  <a:cubicBezTo>
                    <a:pt x="159" y="161"/>
                    <a:pt x="159" y="161"/>
                    <a:pt x="159" y="161"/>
                  </a:cubicBezTo>
                  <a:cubicBezTo>
                    <a:pt x="166" y="158"/>
                    <a:pt x="176" y="146"/>
                    <a:pt x="176" y="146"/>
                  </a:cubicBezTo>
                  <a:cubicBezTo>
                    <a:pt x="178" y="144"/>
                    <a:pt x="180" y="141"/>
                    <a:pt x="182" y="139"/>
                  </a:cubicBezTo>
                  <a:cubicBezTo>
                    <a:pt x="182" y="139"/>
                    <a:pt x="182" y="139"/>
                    <a:pt x="183" y="139"/>
                  </a:cubicBezTo>
                  <a:cubicBezTo>
                    <a:pt x="184" y="137"/>
                    <a:pt x="186" y="135"/>
                    <a:pt x="188" y="134"/>
                  </a:cubicBezTo>
                  <a:cubicBezTo>
                    <a:pt x="188" y="133"/>
                    <a:pt x="188" y="133"/>
                    <a:pt x="189" y="133"/>
                  </a:cubicBezTo>
                  <a:cubicBezTo>
                    <a:pt x="190" y="132"/>
                    <a:pt x="191" y="132"/>
                    <a:pt x="192" y="131"/>
                  </a:cubicBezTo>
                  <a:cubicBezTo>
                    <a:pt x="193" y="131"/>
                    <a:pt x="194" y="130"/>
                    <a:pt x="194" y="130"/>
                  </a:cubicBezTo>
                  <a:cubicBezTo>
                    <a:pt x="194" y="130"/>
                    <a:pt x="194" y="130"/>
                    <a:pt x="195" y="130"/>
                  </a:cubicBezTo>
                  <a:cubicBezTo>
                    <a:pt x="195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8" y="130"/>
                    <a:pt x="199" y="130"/>
                    <a:pt x="200" y="131"/>
                  </a:cubicBezTo>
                  <a:cubicBezTo>
                    <a:pt x="201" y="132"/>
                    <a:pt x="202" y="133"/>
                    <a:pt x="202" y="135"/>
                  </a:cubicBezTo>
                  <a:cubicBezTo>
                    <a:pt x="204" y="140"/>
                    <a:pt x="205" y="150"/>
                    <a:pt x="199" y="170"/>
                  </a:cubicBezTo>
                  <a:cubicBezTo>
                    <a:pt x="196" y="180"/>
                    <a:pt x="191" y="196"/>
                    <a:pt x="185" y="208"/>
                  </a:cubicBezTo>
                  <a:cubicBezTo>
                    <a:pt x="174" y="234"/>
                    <a:pt x="159" y="260"/>
                    <a:pt x="143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0" y="265"/>
                    <a:pt x="139" y="264"/>
                    <a:pt x="138" y="263"/>
                  </a:cubicBezTo>
                  <a:cubicBezTo>
                    <a:pt x="130" y="255"/>
                    <a:pt x="139" y="233"/>
                    <a:pt x="125" y="237"/>
                  </a:cubicBezTo>
                  <a:cubicBezTo>
                    <a:pt x="124" y="237"/>
                    <a:pt x="122" y="238"/>
                    <a:pt x="121" y="239"/>
                  </a:cubicBezTo>
                  <a:cubicBezTo>
                    <a:pt x="115" y="244"/>
                    <a:pt x="106" y="255"/>
                    <a:pt x="94" y="278"/>
                  </a:cubicBezTo>
                  <a:cubicBezTo>
                    <a:pt x="79" y="314"/>
                    <a:pt x="63" y="349"/>
                    <a:pt x="46" y="383"/>
                  </a:cubicBezTo>
                  <a:cubicBezTo>
                    <a:pt x="46" y="383"/>
                    <a:pt x="46" y="383"/>
                    <a:pt x="46" y="383"/>
                  </a:cubicBezTo>
                  <a:cubicBezTo>
                    <a:pt x="61" y="383"/>
                    <a:pt x="66" y="389"/>
                    <a:pt x="77" y="389"/>
                  </a:cubicBezTo>
                  <a:cubicBezTo>
                    <a:pt x="84" y="396"/>
                    <a:pt x="85" y="406"/>
                    <a:pt x="76" y="420"/>
                  </a:cubicBezTo>
                  <a:cubicBezTo>
                    <a:pt x="76" y="420"/>
                    <a:pt x="75" y="420"/>
                    <a:pt x="75" y="421"/>
                  </a:cubicBezTo>
                  <a:cubicBezTo>
                    <a:pt x="75" y="421"/>
                    <a:pt x="75" y="421"/>
                    <a:pt x="75" y="421"/>
                  </a:cubicBezTo>
                  <a:cubicBezTo>
                    <a:pt x="66" y="435"/>
                    <a:pt x="56" y="447"/>
                    <a:pt x="56" y="447"/>
                  </a:cubicBezTo>
                  <a:cubicBezTo>
                    <a:pt x="55" y="448"/>
                    <a:pt x="54" y="449"/>
                    <a:pt x="53" y="450"/>
                  </a:cubicBezTo>
                  <a:cubicBezTo>
                    <a:pt x="48" y="456"/>
                    <a:pt x="0" y="516"/>
                    <a:pt x="2" y="539"/>
                  </a:cubicBezTo>
                  <a:cubicBezTo>
                    <a:pt x="13" y="542"/>
                    <a:pt x="50" y="498"/>
                    <a:pt x="68" y="469"/>
                  </a:cubicBezTo>
                  <a:cubicBezTo>
                    <a:pt x="69" y="467"/>
                    <a:pt x="70" y="466"/>
                    <a:pt x="71" y="464"/>
                  </a:cubicBezTo>
                  <a:cubicBezTo>
                    <a:pt x="72" y="462"/>
                    <a:pt x="73" y="460"/>
                    <a:pt x="74" y="459"/>
                  </a:cubicBezTo>
                  <a:cubicBezTo>
                    <a:pt x="76" y="455"/>
                    <a:pt x="77" y="451"/>
                    <a:pt x="79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79" y="448"/>
                    <a:pt x="81" y="444"/>
                    <a:pt x="83" y="440"/>
                  </a:cubicBezTo>
                  <a:cubicBezTo>
                    <a:pt x="83" y="440"/>
                    <a:pt x="83" y="440"/>
                    <a:pt x="83" y="440"/>
                  </a:cubicBezTo>
                  <a:cubicBezTo>
                    <a:pt x="85" y="435"/>
                    <a:pt x="89" y="428"/>
                    <a:pt x="93" y="421"/>
                  </a:cubicBezTo>
                  <a:cubicBezTo>
                    <a:pt x="93" y="420"/>
                    <a:pt x="93" y="420"/>
                    <a:pt x="93" y="420"/>
                  </a:cubicBezTo>
                  <a:cubicBezTo>
                    <a:pt x="95" y="417"/>
                    <a:pt x="97" y="414"/>
                    <a:pt x="100" y="410"/>
                  </a:cubicBezTo>
                  <a:cubicBezTo>
                    <a:pt x="100" y="410"/>
                    <a:pt x="100" y="409"/>
                    <a:pt x="101" y="408"/>
                  </a:cubicBezTo>
                  <a:cubicBezTo>
                    <a:pt x="102" y="406"/>
                    <a:pt x="104" y="403"/>
                    <a:pt x="106" y="400"/>
                  </a:cubicBezTo>
                  <a:cubicBezTo>
                    <a:pt x="112" y="392"/>
                    <a:pt x="120" y="390"/>
                    <a:pt x="126" y="386"/>
                  </a:cubicBezTo>
                  <a:cubicBezTo>
                    <a:pt x="134" y="385"/>
                    <a:pt x="138" y="380"/>
                    <a:pt x="143" y="380"/>
                  </a:cubicBezTo>
                  <a:cubicBezTo>
                    <a:pt x="143" y="379"/>
                    <a:pt x="143" y="379"/>
                    <a:pt x="143" y="379"/>
                  </a:cubicBezTo>
                  <a:cubicBezTo>
                    <a:pt x="144" y="379"/>
                    <a:pt x="144" y="379"/>
                    <a:pt x="144" y="379"/>
                  </a:cubicBezTo>
                  <a:cubicBezTo>
                    <a:pt x="148" y="371"/>
                    <a:pt x="152" y="364"/>
                    <a:pt x="156" y="357"/>
                  </a:cubicBezTo>
                  <a:cubicBezTo>
                    <a:pt x="160" y="350"/>
                    <a:pt x="164" y="343"/>
                    <a:pt x="167" y="336"/>
                  </a:cubicBezTo>
                  <a:cubicBezTo>
                    <a:pt x="172" y="328"/>
                    <a:pt x="176" y="320"/>
                    <a:pt x="180" y="312"/>
                  </a:cubicBezTo>
                  <a:cubicBezTo>
                    <a:pt x="183" y="305"/>
                    <a:pt x="187" y="299"/>
                    <a:pt x="190" y="292"/>
                  </a:cubicBezTo>
                  <a:cubicBezTo>
                    <a:pt x="192" y="288"/>
                    <a:pt x="192" y="287"/>
                    <a:pt x="194" y="285"/>
                  </a:cubicBezTo>
                  <a:cubicBezTo>
                    <a:pt x="195" y="282"/>
                    <a:pt x="196" y="279"/>
                    <a:pt x="198" y="277"/>
                  </a:cubicBezTo>
                  <a:cubicBezTo>
                    <a:pt x="200" y="272"/>
                    <a:pt x="202" y="268"/>
                    <a:pt x="204" y="264"/>
                  </a:cubicBezTo>
                  <a:cubicBezTo>
                    <a:pt x="205" y="263"/>
                    <a:pt x="205" y="262"/>
                    <a:pt x="206" y="261"/>
                  </a:cubicBezTo>
                  <a:cubicBezTo>
                    <a:pt x="207" y="259"/>
                    <a:pt x="208" y="257"/>
                    <a:pt x="209" y="255"/>
                  </a:cubicBezTo>
                  <a:cubicBezTo>
                    <a:pt x="209" y="255"/>
                    <a:pt x="210" y="254"/>
                    <a:pt x="210" y="253"/>
                  </a:cubicBezTo>
                  <a:cubicBezTo>
                    <a:pt x="229" y="213"/>
                    <a:pt x="259" y="140"/>
                    <a:pt x="267" y="119"/>
                  </a:cubicBezTo>
                  <a:cubicBezTo>
                    <a:pt x="268" y="116"/>
                    <a:pt x="269" y="113"/>
                    <a:pt x="271" y="109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9"/>
            <p:cNvSpPr/>
            <p:nvPr/>
          </p:nvSpPr>
          <p:spPr bwMode="auto">
            <a:xfrm>
              <a:off x="6224010" y="5878039"/>
              <a:ext cx="1303685" cy="976921"/>
            </a:xfrm>
            <a:custGeom>
              <a:avLst/>
              <a:gdLst>
                <a:gd name="T0" fmla="*/ 361 w 390"/>
                <a:gd name="T1" fmla="*/ 0 h 292"/>
                <a:gd name="T2" fmla="*/ 271 w 390"/>
                <a:gd name="T3" fmla="*/ 33 h 292"/>
                <a:gd name="T4" fmla="*/ 265 w 390"/>
                <a:gd name="T5" fmla="*/ 106 h 292"/>
                <a:gd name="T6" fmla="*/ 214 w 390"/>
                <a:gd name="T7" fmla="*/ 97 h 292"/>
                <a:gd name="T8" fmla="*/ 237 w 390"/>
                <a:gd name="T9" fmla="*/ 42 h 292"/>
                <a:gd name="T10" fmla="*/ 205 w 390"/>
                <a:gd name="T11" fmla="*/ 13 h 292"/>
                <a:gd name="T12" fmla="*/ 127 w 390"/>
                <a:gd name="T13" fmla="*/ 15 h 292"/>
                <a:gd name="T14" fmla="*/ 64 w 390"/>
                <a:gd name="T15" fmla="*/ 137 h 292"/>
                <a:gd name="T16" fmla="*/ 40 w 390"/>
                <a:gd name="T17" fmla="*/ 125 h 292"/>
                <a:gd name="T18" fmla="*/ 33 w 390"/>
                <a:gd name="T19" fmla="*/ 126 h 292"/>
                <a:gd name="T20" fmla="*/ 23 w 390"/>
                <a:gd name="T21" fmla="*/ 131 h 292"/>
                <a:gd name="T22" fmla="*/ 17 w 390"/>
                <a:gd name="T23" fmla="*/ 137 h 292"/>
                <a:gd name="T24" fmla="*/ 9 w 390"/>
                <a:gd name="T25" fmla="*/ 147 h 292"/>
                <a:gd name="T26" fmla="*/ 2 w 390"/>
                <a:gd name="T27" fmla="*/ 168 h 292"/>
                <a:gd name="T28" fmla="*/ 1 w 390"/>
                <a:gd name="T29" fmla="*/ 176 h 292"/>
                <a:gd name="T30" fmla="*/ 69 w 390"/>
                <a:gd name="T31" fmla="*/ 226 h 292"/>
                <a:gd name="T32" fmla="*/ 82 w 390"/>
                <a:gd name="T33" fmla="*/ 292 h 292"/>
                <a:gd name="T34" fmla="*/ 149 w 390"/>
                <a:gd name="T35" fmla="*/ 289 h 292"/>
                <a:gd name="T36" fmla="*/ 164 w 390"/>
                <a:gd name="T37" fmla="*/ 265 h 292"/>
                <a:gd name="T38" fmla="*/ 163 w 390"/>
                <a:gd name="T39" fmla="*/ 233 h 292"/>
                <a:gd name="T40" fmla="*/ 165 w 390"/>
                <a:gd name="T41" fmla="*/ 224 h 292"/>
                <a:gd name="T42" fmla="*/ 171 w 390"/>
                <a:gd name="T43" fmla="*/ 213 h 292"/>
                <a:gd name="T44" fmla="*/ 179 w 390"/>
                <a:gd name="T45" fmla="*/ 203 h 292"/>
                <a:gd name="T46" fmla="*/ 188 w 390"/>
                <a:gd name="T47" fmla="*/ 196 h 292"/>
                <a:gd name="T48" fmla="*/ 215 w 390"/>
                <a:gd name="T49" fmla="*/ 186 h 292"/>
                <a:gd name="T50" fmla="*/ 217 w 390"/>
                <a:gd name="T51" fmla="*/ 193 h 292"/>
                <a:gd name="T52" fmla="*/ 236 w 390"/>
                <a:gd name="T53" fmla="*/ 196 h 292"/>
                <a:gd name="T54" fmla="*/ 239 w 390"/>
                <a:gd name="T55" fmla="*/ 205 h 292"/>
                <a:gd name="T56" fmla="*/ 238 w 390"/>
                <a:gd name="T57" fmla="*/ 219 h 292"/>
                <a:gd name="T58" fmla="*/ 222 w 390"/>
                <a:gd name="T59" fmla="*/ 244 h 292"/>
                <a:gd name="T60" fmla="*/ 203 w 390"/>
                <a:gd name="T61" fmla="*/ 262 h 292"/>
                <a:gd name="T62" fmla="*/ 198 w 390"/>
                <a:gd name="T63" fmla="*/ 269 h 292"/>
                <a:gd name="T64" fmla="*/ 196 w 390"/>
                <a:gd name="T65" fmla="*/ 274 h 292"/>
                <a:gd name="T66" fmla="*/ 193 w 390"/>
                <a:gd name="T67" fmla="*/ 291 h 292"/>
                <a:gd name="T68" fmla="*/ 390 w 390"/>
                <a:gd name="T69" fmla="*/ 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0" h="292">
                  <a:moveTo>
                    <a:pt x="390" y="8"/>
                  </a:moveTo>
                  <a:cubicBezTo>
                    <a:pt x="389" y="11"/>
                    <a:pt x="365" y="0"/>
                    <a:pt x="361" y="0"/>
                  </a:cubicBezTo>
                  <a:cubicBezTo>
                    <a:pt x="348" y="1"/>
                    <a:pt x="321" y="7"/>
                    <a:pt x="308" y="9"/>
                  </a:cubicBezTo>
                  <a:cubicBezTo>
                    <a:pt x="295" y="11"/>
                    <a:pt x="277" y="21"/>
                    <a:pt x="271" y="33"/>
                  </a:cubicBezTo>
                  <a:cubicBezTo>
                    <a:pt x="265" y="45"/>
                    <a:pt x="269" y="61"/>
                    <a:pt x="271" y="74"/>
                  </a:cubicBezTo>
                  <a:cubicBezTo>
                    <a:pt x="273" y="87"/>
                    <a:pt x="274" y="96"/>
                    <a:pt x="265" y="106"/>
                  </a:cubicBezTo>
                  <a:cubicBezTo>
                    <a:pt x="256" y="116"/>
                    <a:pt x="243" y="122"/>
                    <a:pt x="231" y="118"/>
                  </a:cubicBezTo>
                  <a:cubicBezTo>
                    <a:pt x="220" y="115"/>
                    <a:pt x="215" y="107"/>
                    <a:pt x="214" y="97"/>
                  </a:cubicBezTo>
                  <a:cubicBezTo>
                    <a:pt x="214" y="85"/>
                    <a:pt x="220" y="80"/>
                    <a:pt x="226" y="71"/>
                  </a:cubicBezTo>
                  <a:cubicBezTo>
                    <a:pt x="232" y="63"/>
                    <a:pt x="237" y="52"/>
                    <a:pt x="237" y="42"/>
                  </a:cubicBezTo>
                  <a:cubicBezTo>
                    <a:pt x="236" y="30"/>
                    <a:pt x="227" y="24"/>
                    <a:pt x="218" y="18"/>
                  </a:cubicBezTo>
                  <a:cubicBezTo>
                    <a:pt x="214" y="16"/>
                    <a:pt x="210" y="14"/>
                    <a:pt x="205" y="13"/>
                  </a:cubicBezTo>
                  <a:cubicBezTo>
                    <a:pt x="179" y="13"/>
                    <a:pt x="154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3" y="51"/>
                    <a:pt x="119" y="85"/>
                    <a:pt x="115" y="118"/>
                  </a:cubicBezTo>
                  <a:cubicBezTo>
                    <a:pt x="94" y="173"/>
                    <a:pt x="64" y="138"/>
                    <a:pt x="64" y="137"/>
                  </a:cubicBezTo>
                  <a:cubicBezTo>
                    <a:pt x="62" y="135"/>
                    <a:pt x="61" y="134"/>
                    <a:pt x="59" y="133"/>
                  </a:cubicBezTo>
                  <a:cubicBezTo>
                    <a:pt x="54" y="128"/>
                    <a:pt x="48" y="125"/>
                    <a:pt x="40" y="125"/>
                  </a:cubicBezTo>
                  <a:cubicBezTo>
                    <a:pt x="39" y="125"/>
                    <a:pt x="39" y="126"/>
                    <a:pt x="38" y="126"/>
                  </a:cubicBezTo>
                  <a:cubicBezTo>
                    <a:pt x="37" y="126"/>
                    <a:pt x="35" y="126"/>
                    <a:pt x="33" y="126"/>
                  </a:cubicBezTo>
                  <a:cubicBezTo>
                    <a:pt x="31" y="127"/>
                    <a:pt x="29" y="128"/>
                    <a:pt x="26" y="129"/>
                  </a:cubicBezTo>
                  <a:cubicBezTo>
                    <a:pt x="25" y="130"/>
                    <a:pt x="24" y="131"/>
                    <a:pt x="23" y="131"/>
                  </a:cubicBezTo>
                  <a:cubicBezTo>
                    <a:pt x="22" y="132"/>
                    <a:pt x="20" y="133"/>
                    <a:pt x="19" y="134"/>
                  </a:cubicBezTo>
                  <a:cubicBezTo>
                    <a:pt x="18" y="135"/>
                    <a:pt x="17" y="136"/>
                    <a:pt x="17" y="137"/>
                  </a:cubicBezTo>
                  <a:cubicBezTo>
                    <a:pt x="15" y="138"/>
                    <a:pt x="14" y="140"/>
                    <a:pt x="13" y="142"/>
                  </a:cubicBezTo>
                  <a:cubicBezTo>
                    <a:pt x="11" y="143"/>
                    <a:pt x="10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7"/>
                    <a:pt x="3" y="162"/>
                    <a:pt x="2" y="168"/>
                  </a:cubicBezTo>
                  <a:cubicBezTo>
                    <a:pt x="2" y="170"/>
                    <a:pt x="2" y="171"/>
                    <a:pt x="2" y="172"/>
                  </a:cubicBezTo>
                  <a:cubicBezTo>
                    <a:pt x="1" y="173"/>
                    <a:pt x="1" y="175"/>
                    <a:pt x="1" y="176"/>
                  </a:cubicBezTo>
                  <a:cubicBezTo>
                    <a:pt x="0" y="198"/>
                    <a:pt x="1" y="236"/>
                    <a:pt x="31" y="238"/>
                  </a:cubicBezTo>
                  <a:cubicBezTo>
                    <a:pt x="45" y="238"/>
                    <a:pt x="56" y="226"/>
                    <a:pt x="69" y="226"/>
                  </a:cubicBezTo>
                  <a:cubicBezTo>
                    <a:pt x="81" y="226"/>
                    <a:pt x="80" y="239"/>
                    <a:pt x="81" y="250"/>
                  </a:cubicBezTo>
                  <a:cubicBezTo>
                    <a:pt x="83" y="264"/>
                    <a:pt x="85" y="278"/>
                    <a:pt x="82" y="292"/>
                  </a:cubicBezTo>
                  <a:cubicBezTo>
                    <a:pt x="102" y="291"/>
                    <a:pt x="121" y="291"/>
                    <a:pt x="140" y="290"/>
                  </a:cubicBezTo>
                  <a:cubicBezTo>
                    <a:pt x="141" y="290"/>
                    <a:pt x="148" y="289"/>
                    <a:pt x="149" y="289"/>
                  </a:cubicBezTo>
                  <a:cubicBezTo>
                    <a:pt x="163" y="282"/>
                    <a:pt x="162" y="273"/>
                    <a:pt x="164" y="266"/>
                  </a:cubicBezTo>
                  <a:cubicBezTo>
                    <a:pt x="164" y="265"/>
                    <a:pt x="164" y="265"/>
                    <a:pt x="164" y="265"/>
                  </a:cubicBezTo>
                  <a:cubicBezTo>
                    <a:pt x="166" y="257"/>
                    <a:pt x="164" y="251"/>
                    <a:pt x="163" y="249"/>
                  </a:cubicBezTo>
                  <a:cubicBezTo>
                    <a:pt x="162" y="245"/>
                    <a:pt x="162" y="239"/>
                    <a:pt x="163" y="233"/>
                  </a:cubicBezTo>
                  <a:cubicBezTo>
                    <a:pt x="163" y="230"/>
                    <a:pt x="164" y="228"/>
                    <a:pt x="165" y="225"/>
                  </a:cubicBezTo>
                  <a:cubicBezTo>
                    <a:pt x="165" y="225"/>
                    <a:pt x="165" y="224"/>
                    <a:pt x="165" y="224"/>
                  </a:cubicBezTo>
                  <a:cubicBezTo>
                    <a:pt x="167" y="221"/>
                    <a:pt x="168" y="219"/>
                    <a:pt x="169" y="216"/>
                  </a:cubicBezTo>
                  <a:cubicBezTo>
                    <a:pt x="170" y="215"/>
                    <a:pt x="170" y="214"/>
                    <a:pt x="171" y="213"/>
                  </a:cubicBezTo>
                  <a:cubicBezTo>
                    <a:pt x="172" y="211"/>
                    <a:pt x="174" y="209"/>
                    <a:pt x="175" y="207"/>
                  </a:cubicBezTo>
                  <a:cubicBezTo>
                    <a:pt x="177" y="206"/>
                    <a:pt x="178" y="205"/>
                    <a:pt x="179" y="203"/>
                  </a:cubicBezTo>
                  <a:cubicBezTo>
                    <a:pt x="181" y="202"/>
                    <a:pt x="183" y="200"/>
                    <a:pt x="185" y="199"/>
                  </a:cubicBezTo>
                  <a:cubicBezTo>
                    <a:pt x="186" y="198"/>
                    <a:pt x="187" y="197"/>
                    <a:pt x="188" y="196"/>
                  </a:cubicBezTo>
                  <a:cubicBezTo>
                    <a:pt x="192" y="193"/>
                    <a:pt x="196" y="191"/>
                    <a:pt x="200" y="190"/>
                  </a:cubicBezTo>
                  <a:cubicBezTo>
                    <a:pt x="204" y="188"/>
                    <a:pt x="209" y="186"/>
                    <a:pt x="215" y="186"/>
                  </a:cubicBezTo>
                  <a:cubicBezTo>
                    <a:pt x="216" y="186"/>
                    <a:pt x="216" y="186"/>
                    <a:pt x="216" y="186"/>
                  </a:cubicBezTo>
                  <a:cubicBezTo>
                    <a:pt x="217" y="186"/>
                    <a:pt x="216" y="193"/>
                    <a:pt x="217" y="193"/>
                  </a:cubicBezTo>
                  <a:cubicBezTo>
                    <a:pt x="225" y="194"/>
                    <a:pt x="231" y="190"/>
                    <a:pt x="235" y="194"/>
                  </a:cubicBezTo>
                  <a:cubicBezTo>
                    <a:pt x="235" y="195"/>
                    <a:pt x="236" y="196"/>
                    <a:pt x="236" y="196"/>
                  </a:cubicBezTo>
                  <a:cubicBezTo>
                    <a:pt x="237" y="197"/>
                    <a:pt x="237" y="198"/>
                    <a:pt x="237" y="198"/>
                  </a:cubicBezTo>
                  <a:cubicBezTo>
                    <a:pt x="238" y="200"/>
                    <a:pt x="239" y="203"/>
                    <a:pt x="239" y="205"/>
                  </a:cubicBezTo>
                  <a:cubicBezTo>
                    <a:pt x="240" y="207"/>
                    <a:pt x="239" y="210"/>
                    <a:pt x="239" y="212"/>
                  </a:cubicBezTo>
                  <a:cubicBezTo>
                    <a:pt x="239" y="214"/>
                    <a:pt x="238" y="217"/>
                    <a:pt x="238" y="219"/>
                  </a:cubicBezTo>
                  <a:cubicBezTo>
                    <a:pt x="236" y="225"/>
                    <a:pt x="233" y="231"/>
                    <a:pt x="228" y="237"/>
                  </a:cubicBezTo>
                  <a:cubicBezTo>
                    <a:pt x="226" y="239"/>
                    <a:pt x="224" y="241"/>
                    <a:pt x="222" y="244"/>
                  </a:cubicBezTo>
                  <a:cubicBezTo>
                    <a:pt x="220" y="246"/>
                    <a:pt x="218" y="248"/>
                    <a:pt x="216" y="249"/>
                  </a:cubicBezTo>
                  <a:cubicBezTo>
                    <a:pt x="216" y="250"/>
                    <a:pt x="209" y="255"/>
                    <a:pt x="203" y="262"/>
                  </a:cubicBezTo>
                  <a:cubicBezTo>
                    <a:pt x="202" y="264"/>
                    <a:pt x="201" y="265"/>
                    <a:pt x="200" y="266"/>
                  </a:cubicBezTo>
                  <a:cubicBezTo>
                    <a:pt x="200" y="267"/>
                    <a:pt x="199" y="268"/>
                    <a:pt x="198" y="269"/>
                  </a:cubicBezTo>
                  <a:cubicBezTo>
                    <a:pt x="198" y="269"/>
                    <a:pt x="198" y="270"/>
                    <a:pt x="197" y="270"/>
                  </a:cubicBezTo>
                  <a:cubicBezTo>
                    <a:pt x="197" y="272"/>
                    <a:pt x="196" y="273"/>
                    <a:pt x="196" y="274"/>
                  </a:cubicBezTo>
                  <a:cubicBezTo>
                    <a:pt x="195" y="275"/>
                    <a:pt x="191" y="280"/>
                    <a:pt x="191" y="281"/>
                  </a:cubicBezTo>
                  <a:cubicBezTo>
                    <a:pt x="190" y="285"/>
                    <a:pt x="190" y="288"/>
                    <a:pt x="193" y="291"/>
                  </a:cubicBezTo>
                  <a:cubicBezTo>
                    <a:pt x="212" y="291"/>
                    <a:pt x="232" y="290"/>
                    <a:pt x="251" y="290"/>
                  </a:cubicBezTo>
                  <a:cubicBezTo>
                    <a:pt x="312" y="219"/>
                    <a:pt x="352" y="124"/>
                    <a:pt x="390" y="9"/>
                  </a:cubicBezTo>
                  <a:lnTo>
                    <a:pt x="390" y="8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0"/>
            <p:cNvSpPr/>
            <p:nvPr/>
          </p:nvSpPr>
          <p:spPr bwMode="auto">
            <a:xfrm>
              <a:off x="4839476" y="5938675"/>
              <a:ext cx="1344110" cy="936497"/>
            </a:xfrm>
            <a:custGeom>
              <a:avLst/>
              <a:gdLst>
                <a:gd name="T0" fmla="*/ 305 w 402"/>
                <a:gd name="T1" fmla="*/ 218 h 280"/>
                <a:gd name="T2" fmla="*/ 338 w 402"/>
                <a:gd name="T3" fmla="*/ 212 h 280"/>
                <a:gd name="T4" fmla="*/ 391 w 402"/>
                <a:gd name="T5" fmla="*/ 198 h 280"/>
                <a:gd name="T6" fmla="*/ 383 w 402"/>
                <a:gd name="T7" fmla="*/ 112 h 280"/>
                <a:gd name="T8" fmla="*/ 302 w 402"/>
                <a:gd name="T9" fmla="*/ 98 h 280"/>
                <a:gd name="T10" fmla="*/ 284 w 402"/>
                <a:gd name="T11" fmla="*/ 67 h 280"/>
                <a:gd name="T12" fmla="*/ 268 w 402"/>
                <a:gd name="T13" fmla="*/ 3 h 280"/>
                <a:gd name="T14" fmla="*/ 261 w 402"/>
                <a:gd name="T15" fmla="*/ 2 h 280"/>
                <a:gd name="T16" fmla="*/ 168 w 402"/>
                <a:gd name="T17" fmla="*/ 1 h 280"/>
                <a:gd name="T18" fmla="*/ 146 w 402"/>
                <a:gd name="T19" fmla="*/ 28 h 280"/>
                <a:gd name="T20" fmla="*/ 112 w 402"/>
                <a:gd name="T21" fmla="*/ 27 h 280"/>
                <a:gd name="T22" fmla="*/ 92 w 402"/>
                <a:gd name="T23" fmla="*/ 3 h 280"/>
                <a:gd name="T24" fmla="*/ 70 w 402"/>
                <a:gd name="T25" fmla="*/ 1 h 280"/>
                <a:gd name="T26" fmla="*/ 2 w 402"/>
                <a:gd name="T27" fmla="*/ 7 h 280"/>
                <a:gd name="T28" fmla="*/ 0 w 402"/>
                <a:gd name="T29" fmla="*/ 7 h 280"/>
                <a:gd name="T30" fmla="*/ 0 w 402"/>
                <a:gd name="T31" fmla="*/ 8 h 280"/>
                <a:gd name="T32" fmla="*/ 143 w 402"/>
                <a:gd name="T33" fmla="*/ 280 h 280"/>
                <a:gd name="T34" fmla="*/ 193 w 402"/>
                <a:gd name="T35" fmla="*/ 280 h 280"/>
                <a:gd name="T36" fmla="*/ 189 w 402"/>
                <a:gd name="T37" fmla="*/ 278 h 280"/>
                <a:gd name="T38" fmla="*/ 262 w 402"/>
                <a:gd name="T39" fmla="*/ 277 h 280"/>
                <a:gd name="T40" fmla="*/ 258 w 402"/>
                <a:gd name="T41" fmla="*/ 278 h 280"/>
                <a:gd name="T42" fmla="*/ 256 w 402"/>
                <a:gd name="T43" fmla="*/ 278 h 280"/>
                <a:gd name="T44" fmla="*/ 319 w 402"/>
                <a:gd name="T45" fmla="*/ 277 h 280"/>
                <a:gd name="T46" fmla="*/ 307 w 402"/>
                <a:gd name="T47" fmla="*/ 247 h 280"/>
                <a:gd name="T48" fmla="*/ 304 w 402"/>
                <a:gd name="T49" fmla="*/ 220 h 280"/>
                <a:gd name="T50" fmla="*/ 305 w 402"/>
                <a:gd name="T51" fmla="*/ 2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2" h="280">
                  <a:moveTo>
                    <a:pt x="305" y="218"/>
                  </a:moveTo>
                  <a:cubicBezTo>
                    <a:pt x="311" y="206"/>
                    <a:pt x="327" y="210"/>
                    <a:pt x="338" y="212"/>
                  </a:cubicBezTo>
                  <a:cubicBezTo>
                    <a:pt x="358" y="216"/>
                    <a:pt x="383" y="222"/>
                    <a:pt x="391" y="198"/>
                  </a:cubicBezTo>
                  <a:cubicBezTo>
                    <a:pt x="399" y="174"/>
                    <a:pt x="402" y="132"/>
                    <a:pt x="383" y="112"/>
                  </a:cubicBezTo>
                  <a:cubicBezTo>
                    <a:pt x="364" y="91"/>
                    <a:pt x="327" y="107"/>
                    <a:pt x="302" y="98"/>
                  </a:cubicBezTo>
                  <a:cubicBezTo>
                    <a:pt x="286" y="93"/>
                    <a:pt x="287" y="85"/>
                    <a:pt x="284" y="67"/>
                  </a:cubicBezTo>
                  <a:cubicBezTo>
                    <a:pt x="281" y="44"/>
                    <a:pt x="270" y="25"/>
                    <a:pt x="268" y="3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35" y="3"/>
                    <a:pt x="194" y="1"/>
                    <a:pt x="168" y="1"/>
                  </a:cubicBezTo>
                  <a:cubicBezTo>
                    <a:pt x="153" y="7"/>
                    <a:pt x="162" y="24"/>
                    <a:pt x="146" y="28"/>
                  </a:cubicBezTo>
                  <a:cubicBezTo>
                    <a:pt x="135" y="31"/>
                    <a:pt x="123" y="29"/>
                    <a:pt x="112" y="27"/>
                  </a:cubicBezTo>
                  <a:cubicBezTo>
                    <a:pt x="102" y="24"/>
                    <a:pt x="102" y="7"/>
                    <a:pt x="92" y="3"/>
                  </a:cubicBezTo>
                  <a:cubicBezTo>
                    <a:pt x="87" y="0"/>
                    <a:pt x="78" y="2"/>
                    <a:pt x="70" y="1"/>
                  </a:cubicBezTo>
                  <a:cubicBezTo>
                    <a:pt x="46" y="2"/>
                    <a:pt x="23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1" y="121"/>
                    <a:pt x="89" y="218"/>
                    <a:pt x="143" y="280"/>
                  </a:cubicBezTo>
                  <a:cubicBezTo>
                    <a:pt x="159" y="280"/>
                    <a:pt x="176" y="280"/>
                    <a:pt x="193" y="280"/>
                  </a:cubicBezTo>
                  <a:cubicBezTo>
                    <a:pt x="192" y="279"/>
                    <a:pt x="191" y="279"/>
                    <a:pt x="189" y="278"/>
                  </a:cubicBezTo>
                  <a:cubicBezTo>
                    <a:pt x="213" y="278"/>
                    <a:pt x="237" y="278"/>
                    <a:pt x="262" y="277"/>
                  </a:cubicBezTo>
                  <a:cubicBezTo>
                    <a:pt x="261" y="277"/>
                    <a:pt x="260" y="277"/>
                    <a:pt x="258" y="278"/>
                  </a:cubicBezTo>
                  <a:cubicBezTo>
                    <a:pt x="257" y="278"/>
                    <a:pt x="257" y="278"/>
                    <a:pt x="256" y="278"/>
                  </a:cubicBezTo>
                  <a:cubicBezTo>
                    <a:pt x="275" y="278"/>
                    <a:pt x="299" y="277"/>
                    <a:pt x="319" y="277"/>
                  </a:cubicBezTo>
                  <a:cubicBezTo>
                    <a:pt x="318" y="277"/>
                    <a:pt x="308" y="249"/>
                    <a:pt x="307" y="247"/>
                  </a:cubicBezTo>
                  <a:cubicBezTo>
                    <a:pt x="304" y="239"/>
                    <a:pt x="301" y="229"/>
                    <a:pt x="304" y="220"/>
                  </a:cubicBezTo>
                  <a:cubicBezTo>
                    <a:pt x="304" y="220"/>
                    <a:pt x="304" y="219"/>
                    <a:pt x="305" y="21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1"/>
            <p:cNvSpPr/>
            <p:nvPr/>
          </p:nvSpPr>
          <p:spPr bwMode="auto">
            <a:xfrm>
              <a:off x="4927062" y="6794323"/>
              <a:ext cx="525516" cy="363819"/>
            </a:xfrm>
            <a:custGeom>
              <a:avLst/>
              <a:gdLst>
                <a:gd name="T0" fmla="*/ 81 w 158"/>
                <a:gd name="T1" fmla="*/ 32 h 109"/>
                <a:gd name="T2" fmla="*/ 86 w 158"/>
                <a:gd name="T3" fmla="*/ 22 h 109"/>
                <a:gd name="T4" fmla="*/ 37 w 158"/>
                <a:gd name="T5" fmla="*/ 2 h 109"/>
                <a:gd name="T6" fmla="*/ 1 w 158"/>
                <a:gd name="T7" fmla="*/ 14 h 109"/>
                <a:gd name="T8" fmla="*/ 9 w 158"/>
                <a:gd name="T9" fmla="*/ 27 h 109"/>
                <a:gd name="T10" fmla="*/ 21 w 158"/>
                <a:gd name="T11" fmla="*/ 34 h 109"/>
                <a:gd name="T12" fmla="*/ 39 w 158"/>
                <a:gd name="T13" fmla="*/ 41 h 109"/>
                <a:gd name="T14" fmla="*/ 64 w 158"/>
                <a:gd name="T15" fmla="*/ 66 h 109"/>
                <a:gd name="T16" fmla="*/ 154 w 158"/>
                <a:gd name="T17" fmla="*/ 82 h 109"/>
                <a:gd name="T18" fmla="*/ 109 w 158"/>
                <a:gd name="T19" fmla="*/ 60 h 109"/>
                <a:gd name="T20" fmla="*/ 91 w 158"/>
                <a:gd name="T21" fmla="*/ 47 h 109"/>
                <a:gd name="T22" fmla="*/ 78 w 158"/>
                <a:gd name="T23" fmla="*/ 40 h 109"/>
                <a:gd name="T24" fmla="*/ 81 w 158"/>
                <a:gd name="T25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81" y="32"/>
                  </a:moveTo>
                  <a:cubicBezTo>
                    <a:pt x="83" y="29"/>
                    <a:pt x="86" y="26"/>
                    <a:pt x="86" y="22"/>
                  </a:cubicBezTo>
                  <a:cubicBezTo>
                    <a:pt x="87" y="4"/>
                    <a:pt x="48" y="2"/>
                    <a:pt x="37" y="2"/>
                  </a:cubicBezTo>
                  <a:cubicBezTo>
                    <a:pt x="27" y="1"/>
                    <a:pt x="3" y="0"/>
                    <a:pt x="1" y="14"/>
                  </a:cubicBezTo>
                  <a:cubicBezTo>
                    <a:pt x="0" y="21"/>
                    <a:pt x="4" y="25"/>
                    <a:pt x="9" y="27"/>
                  </a:cubicBezTo>
                  <a:cubicBezTo>
                    <a:pt x="16" y="29"/>
                    <a:pt x="15" y="32"/>
                    <a:pt x="21" y="34"/>
                  </a:cubicBezTo>
                  <a:cubicBezTo>
                    <a:pt x="26" y="36"/>
                    <a:pt x="35" y="38"/>
                    <a:pt x="39" y="41"/>
                  </a:cubicBezTo>
                  <a:cubicBezTo>
                    <a:pt x="54" y="50"/>
                    <a:pt x="64" y="66"/>
                    <a:pt x="64" y="66"/>
                  </a:cubicBezTo>
                  <a:cubicBezTo>
                    <a:pt x="70" y="75"/>
                    <a:pt x="158" y="109"/>
                    <a:pt x="154" y="82"/>
                  </a:cubicBezTo>
                  <a:cubicBezTo>
                    <a:pt x="152" y="63"/>
                    <a:pt x="121" y="66"/>
                    <a:pt x="109" y="60"/>
                  </a:cubicBezTo>
                  <a:cubicBezTo>
                    <a:pt x="102" y="56"/>
                    <a:pt x="98" y="50"/>
                    <a:pt x="91" y="47"/>
                  </a:cubicBezTo>
                  <a:cubicBezTo>
                    <a:pt x="86" y="46"/>
                    <a:pt x="78" y="47"/>
                    <a:pt x="78" y="40"/>
                  </a:cubicBezTo>
                  <a:cubicBezTo>
                    <a:pt x="78" y="37"/>
                    <a:pt x="79" y="35"/>
                    <a:pt x="81" y="32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2"/>
            <p:cNvSpPr/>
            <p:nvPr/>
          </p:nvSpPr>
          <p:spPr bwMode="auto">
            <a:xfrm>
              <a:off x="4148895" y="5962257"/>
              <a:ext cx="1165568" cy="919652"/>
            </a:xfrm>
            <a:custGeom>
              <a:avLst/>
              <a:gdLst>
                <a:gd name="T0" fmla="*/ 143 w 348"/>
                <a:gd name="T1" fmla="*/ 1 h 275"/>
                <a:gd name="T2" fmla="*/ 131 w 348"/>
                <a:gd name="T3" fmla="*/ 7 h 275"/>
                <a:gd name="T4" fmla="*/ 129 w 348"/>
                <a:gd name="T5" fmla="*/ 8 h 275"/>
                <a:gd name="T6" fmla="*/ 129 w 348"/>
                <a:gd name="T7" fmla="*/ 9 h 275"/>
                <a:gd name="T8" fmla="*/ 127 w 348"/>
                <a:gd name="T9" fmla="*/ 12 h 275"/>
                <a:gd name="T10" fmla="*/ 127 w 348"/>
                <a:gd name="T11" fmla="*/ 14 h 275"/>
                <a:gd name="T12" fmla="*/ 126 w 348"/>
                <a:gd name="T13" fmla="*/ 15 h 275"/>
                <a:gd name="T14" fmla="*/ 138 w 348"/>
                <a:gd name="T15" fmla="*/ 56 h 275"/>
                <a:gd name="T16" fmla="*/ 122 w 348"/>
                <a:gd name="T17" fmla="*/ 81 h 275"/>
                <a:gd name="T18" fmla="*/ 107 w 348"/>
                <a:gd name="T19" fmla="*/ 48 h 275"/>
                <a:gd name="T20" fmla="*/ 75 w 348"/>
                <a:gd name="T21" fmla="*/ 16 h 275"/>
                <a:gd name="T22" fmla="*/ 71 w 348"/>
                <a:gd name="T23" fmla="*/ 13 h 275"/>
                <a:gd name="T24" fmla="*/ 65 w 348"/>
                <a:gd name="T25" fmla="*/ 9 h 275"/>
                <a:gd name="T26" fmla="*/ 50 w 348"/>
                <a:gd name="T27" fmla="*/ 2 h 275"/>
                <a:gd name="T28" fmla="*/ 0 w 348"/>
                <a:gd name="T29" fmla="*/ 3 h 275"/>
                <a:gd name="T30" fmla="*/ 0 w 348"/>
                <a:gd name="T31" fmla="*/ 4 h 275"/>
                <a:gd name="T32" fmla="*/ 61 w 348"/>
                <a:gd name="T33" fmla="*/ 105 h 275"/>
                <a:gd name="T34" fmla="*/ 35 w 348"/>
                <a:gd name="T35" fmla="*/ 105 h 275"/>
                <a:gd name="T36" fmla="*/ 24 w 348"/>
                <a:gd name="T37" fmla="*/ 146 h 275"/>
                <a:gd name="T38" fmla="*/ 84 w 348"/>
                <a:gd name="T39" fmla="*/ 204 h 275"/>
                <a:gd name="T40" fmla="*/ 125 w 348"/>
                <a:gd name="T41" fmla="*/ 208 h 275"/>
                <a:gd name="T42" fmla="*/ 148 w 348"/>
                <a:gd name="T43" fmla="*/ 216 h 275"/>
                <a:gd name="T44" fmla="*/ 149 w 348"/>
                <a:gd name="T45" fmla="*/ 217 h 275"/>
                <a:gd name="T46" fmla="*/ 214 w 348"/>
                <a:gd name="T47" fmla="*/ 275 h 275"/>
                <a:gd name="T48" fmla="*/ 215 w 348"/>
                <a:gd name="T49" fmla="*/ 275 h 275"/>
                <a:gd name="T50" fmla="*/ 250 w 348"/>
                <a:gd name="T51" fmla="*/ 275 h 275"/>
                <a:gd name="T52" fmla="*/ 246 w 348"/>
                <a:gd name="T53" fmla="*/ 274 h 275"/>
                <a:gd name="T54" fmla="*/ 248 w 348"/>
                <a:gd name="T55" fmla="*/ 274 h 275"/>
                <a:gd name="T56" fmla="*/ 305 w 348"/>
                <a:gd name="T57" fmla="*/ 273 h 275"/>
                <a:gd name="T58" fmla="*/ 302 w 348"/>
                <a:gd name="T59" fmla="*/ 273 h 275"/>
                <a:gd name="T60" fmla="*/ 300 w 348"/>
                <a:gd name="T61" fmla="*/ 274 h 275"/>
                <a:gd name="T62" fmla="*/ 348 w 348"/>
                <a:gd name="T63" fmla="*/ 273 h 275"/>
                <a:gd name="T64" fmla="*/ 206 w 348"/>
                <a:gd name="T65" fmla="*/ 1 h 275"/>
                <a:gd name="T66" fmla="*/ 206 w 348"/>
                <a:gd name="T67" fmla="*/ 0 h 275"/>
                <a:gd name="T68" fmla="*/ 143 w 348"/>
                <a:gd name="T69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8" h="275">
                  <a:moveTo>
                    <a:pt x="143" y="1"/>
                  </a:moveTo>
                  <a:cubicBezTo>
                    <a:pt x="137" y="2"/>
                    <a:pt x="133" y="4"/>
                    <a:pt x="131" y="7"/>
                  </a:cubicBezTo>
                  <a:cubicBezTo>
                    <a:pt x="130" y="7"/>
                    <a:pt x="130" y="8"/>
                    <a:pt x="129" y="8"/>
                  </a:cubicBezTo>
                  <a:cubicBezTo>
                    <a:pt x="129" y="8"/>
                    <a:pt x="129" y="9"/>
                    <a:pt x="129" y="9"/>
                  </a:cubicBezTo>
                  <a:cubicBezTo>
                    <a:pt x="128" y="10"/>
                    <a:pt x="128" y="11"/>
                    <a:pt x="127" y="12"/>
                  </a:cubicBezTo>
                  <a:cubicBezTo>
                    <a:pt x="127" y="12"/>
                    <a:pt x="127" y="13"/>
                    <a:pt x="127" y="14"/>
                  </a:cubicBezTo>
                  <a:cubicBezTo>
                    <a:pt x="126" y="14"/>
                    <a:pt x="126" y="15"/>
                    <a:pt x="126" y="15"/>
                  </a:cubicBezTo>
                  <a:cubicBezTo>
                    <a:pt x="123" y="30"/>
                    <a:pt x="136" y="42"/>
                    <a:pt x="138" y="56"/>
                  </a:cubicBezTo>
                  <a:cubicBezTo>
                    <a:pt x="140" y="66"/>
                    <a:pt x="135" y="83"/>
                    <a:pt x="122" y="81"/>
                  </a:cubicBezTo>
                  <a:cubicBezTo>
                    <a:pt x="110" y="79"/>
                    <a:pt x="111" y="58"/>
                    <a:pt x="107" y="48"/>
                  </a:cubicBezTo>
                  <a:cubicBezTo>
                    <a:pt x="101" y="33"/>
                    <a:pt x="87" y="27"/>
                    <a:pt x="75" y="16"/>
                  </a:cubicBezTo>
                  <a:cubicBezTo>
                    <a:pt x="73" y="15"/>
                    <a:pt x="72" y="14"/>
                    <a:pt x="71" y="13"/>
                  </a:cubicBezTo>
                  <a:cubicBezTo>
                    <a:pt x="69" y="11"/>
                    <a:pt x="67" y="10"/>
                    <a:pt x="65" y="9"/>
                  </a:cubicBezTo>
                  <a:cubicBezTo>
                    <a:pt x="60" y="6"/>
                    <a:pt x="56" y="4"/>
                    <a:pt x="50" y="2"/>
                  </a:cubicBezTo>
                  <a:cubicBezTo>
                    <a:pt x="32" y="3"/>
                    <a:pt x="15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39"/>
                    <a:pt x="40" y="73"/>
                    <a:pt x="61" y="105"/>
                  </a:cubicBezTo>
                  <a:cubicBezTo>
                    <a:pt x="76" y="133"/>
                    <a:pt x="45" y="108"/>
                    <a:pt x="35" y="105"/>
                  </a:cubicBezTo>
                  <a:cubicBezTo>
                    <a:pt x="6" y="96"/>
                    <a:pt x="14" y="131"/>
                    <a:pt x="24" y="146"/>
                  </a:cubicBezTo>
                  <a:cubicBezTo>
                    <a:pt x="38" y="168"/>
                    <a:pt x="62" y="188"/>
                    <a:pt x="84" y="204"/>
                  </a:cubicBezTo>
                  <a:cubicBezTo>
                    <a:pt x="99" y="216"/>
                    <a:pt x="109" y="215"/>
                    <a:pt x="125" y="208"/>
                  </a:cubicBezTo>
                  <a:cubicBezTo>
                    <a:pt x="135" y="204"/>
                    <a:pt x="141" y="209"/>
                    <a:pt x="148" y="216"/>
                  </a:cubicBezTo>
                  <a:cubicBezTo>
                    <a:pt x="149" y="217"/>
                    <a:pt x="149" y="217"/>
                    <a:pt x="149" y="217"/>
                  </a:cubicBezTo>
                  <a:cubicBezTo>
                    <a:pt x="170" y="238"/>
                    <a:pt x="192" y="258"/>
                    <a:pt x="214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25" y="275"/>
                    <a:pt x="237" y="275"/>
                    <a:pt x="250" y="275"/>
                  </a:cubicBezTo>
                  <a:cubicBezTo>
                    <a:pt x="249" y="275"/>
                    <a:pt x="248" y="274"/>
                    <a:pt x="246" y="274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66" y="274"/>
                    <a:pt x="285" y="273"/>
                    <a:pt x="305" y="273"/>
                  </a:cubicBezTo>
                  <a:cubicBezTo>
                    <a:pt x="302" y="273"/>
                    <a:pt x="302" y="273"/>
                    <a:pt x="302" y="273"/>
                  </a:cubicBezTo>
                  <a:cubicBezTo>
                    <a:pt x="301" y="274"/>
                    <a:pt x="301" y="274"/>
                    <a:pt x="300" y="274"/>
                  </a:cubicBezTo>
                  <a:cubicBezTo>
                    <a:pt x="316" y="274"/>
                    <a:pt x="332" y="274"/>
                    <a:pt x="348" y="273"/>
                  </a:cubicBezTo>
                  <a:cubicBezTo>
                    <a:pt x="294" y="211"/>
                    <a:pt x="247" y="114"/>
                    <a:pt x="206" y="1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84" y="0"/>
                    <a:pt x="163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3"/>
            <p:cNvSpPr/>
            <p:nvPr/>
          </p:nvSpPr>
          <p:spPr bwMode="auto">
            <a:xfrm>
              <a:off x="3593060" y="5396317"/>
              <a:ext cx="1273366" cy="1485593"/>
            </a:xfrm>
            <a:custGeom>
              <a:avLst/>
              <a:gdLst>
                <a:gd name="T0" fmla="*/ 276 w 381"/>
                <a:gd name="T1" fmla="*/ 359 h 444"/>
                <a:gd name="T2" fmla="*/ 276 w 381"/>
                <a:gd name="T3" fmla="*/ 367 h 444"/>
                <a:gd name="T4" fmla="*/ 278 w 381"/>
                <a:gd name="T5" fmla="*/ 378 h 444"/>
                <a:gd name="T6" fmla="*/ 276 w 381"/>
                <a:gd name="T7" fmla="*/ 379 h 444"/>
                <a:gd name="T8" fmla="*/ 234 w 381"/>
                <a:gd name="T9" fmla="*/ 349 h 444"/>
                <a:gd name="T10" fmla="*/ 191 w 381"/>
                <a:gd name="T11" fmla="*/ 281 h 444"/>
                <a:gd name="T12" fmla="*/ 237 w 381"/>
                <a:gd name="T13" fmla="*/ 304 h 444"/>
                <a:gd name="T14" fmla="*/ 228 w 381"/>
                <a:gd name="T15" fmla="*/ 274 h 444"/>
                <a:gd name="T16" fmla="*/ 167 w 381"/>
                <a:gd name="T17" fmla="*/ 173 h 444"/>
                <a:gd name="T18" fmla="*/ 123 w 381"/>
                <a:gd name="T19" fmla="*/ 173 h 444"/>
                <a:gd name="T20" fmla="*/ 78 w 381"/>
                <a:gd name="T21" fmla="*/ 105 h 444"/>
                <a:gd name="T22" fmla="*/ 76 w 381"/>
                <a:gd name="T23" fmla="*/ 99 h 444"/>
                <a:gd name="T24" fmla="*/ 76 w 381"/>
                <a:gd name="T25" fmla="*/ 97 h 444"/>
                <a:gd name="T26" fmla="*/ 74 w 381"/>
                <a:gd name="T27" fmla="*/ 92 h 444"/>
                <a:gd name="T28" fmla="*/ 73 w 381"/>
                <a:gd name="T29" fmla="*/ 89 h 444"/>
                <a:gd name="T30" fmla="*/ 73 w 381"/>
                <a:gd name="T31" fmla="*/ 87 h 444"/>
                <a:gd name="T32" fmla="*/ 57 w 381"/>
                <a:gd name="T33" fmla="*/ 55 h 444"/>
                <a:gd name="T34" fmla="*/ 22 w 381"/>
                <a:gd name="T35" fmla="*/ 9 h 444"/>
                <a:gd name="T36" fmla="*/ 5 w 381"/>
                <a:gd name="T37" fmla="*/ 34 h 444"/>
                <a:gd name="T38" fmla="*/ 21 w 381"/>
                <a:gd name="T39" fmla="*/ 62 h 444"/>
                <a:gd name="T40" fmla="*/ 22 w 381"/>
                <a:gd name="T41" fmla="*/ 63 h 444"/>
                <a:gd name="T42" fmla="*/ 48 w 381"/>
                <a:gd name="T43" fmla="*/ 105 h 444"/>
                <a:gd name="T44" fmla="*/ 81 w 381"/>
                <a:gd name="T45" fmla="*/ 173 h 444"/>
                <a:gd name="T46" fmla="*/ 62 w 381"/>
                <a:gd name="T47" fmla="*/ 173 h 444"/>
                <a:gd name="T48" fmla="*/ 312 w 381"/>
                <a:gd name="T49" fmla="*/ 444 h 444"/>
                <a:gd name="T50" fmla="*/ 381 w 381"/>
                <a:gd name="T51" fmla="*/ 444 h 444"/>
                <a:gd name="T52" fmla="*/ 316 w 381"/>
                <a:gd name="T53" fmla="*/ 386 h 444"/>
                <a:gd name="T54" fmla="*/ 276 w 381"/>
                <a:gd name="T55" fmla="*/ 3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44">
                  <a:moveTo>
                    <a:pt x="276" y="359"/>
                  </a:moveTo>
                  <a:cubicBezTo>
                    <a:pt x="275" y="361"/>
                    <a:pt x="274" y="362"/>
                    <a:pt x="276" y="367"/>
                  </a:cubicBezTo>
                  <a:cubicBezTo>
                    <a:pt x="279" y="374"/>
                    <a:pt x="279" y="376"/>
                    <a:pt x="278" y="378"/>
                  </a:cubicBezTo>
                  <a:cubicBezTo>
                    <a:pt x="278" y="378"/>
                    <a:pt x="276" y="379"/>
                    <a:pt x="276" y="379"/>
                  </a:cubicBezTo>
                  <a:cubicBezTo>
                    <a:pt x="265" y="376"/>
                    <a:pt x="249" y="364"/>
                    <a:pt x="234" y="349"/>
                  </a:cubicBezTo>
                  <a:cubicBezTo>
                    <a:pt x="209" y="325"/>
                    <a:pt x="187" y="293"/>
                    <a:pt x="191" y="281"/>
                  </a:cubicBezTo>
                  <a:cubicBezTo>
                    <a:pt x="213" y="273"/>
                    <a:pt x="217" y="305"/>
                    <a:pt x="237" y="304"/>
                  </a:cubicBezTo>
                  <a:cubicBezTo>
                    <a:pt x="239" y="299"/>
                    <a:pt x="241" y="297"/>
                    <a:pt x="228" y="274"/>
                  </a:cubicBezTo>
                  <a:cubicBezTo>
                    <a:pt x="207" y="242"/>
                    <a:pt x="187" y="208"/>
                    <a:pt x="167" y="173"/>
                  </a:cubicBezTo>
                  <a:cubicBezTo>
                    <a:pt x="151" y="173"/>
                    <a:pt x="136" y="173"/>
                    <a:pt x="123" y="173"/>
                  </a:cubicBezTo>
                  <a:cubicBezTo>
                    <a:pt x="88" y="152"/>
                    <a:pt x="78" y="105"/>
                    <a:pt x="78" y="105"/>
                  </a:cubicBezTo>
                  <a:cubicBezTo>
                    <a:pt x="77" y="103"/>
                    <a:pt x="77" y="101"/>
                    <a:pt x="76" y="99"/>
                  </a:cubicBezTo>
                  <a:cubicBezTo>
                    <a:pt x="76" y="98"/>
                    <a:pt x="76" y="98"/>
                    <a:pt x="76" y="97"/>
                  </a:cubicBezTo>
                  <a:cubicBezTo>
                    <a:pt x="76" y="96"/>
                    <a:pt x="75" y="94"/>
                    <a:pt x="74" y="92"/>
                  </a:cubicBezTo>
                  <a:cubicBezTo>
                    <a:pt x="74" y="91"/>
                    <a:pt x="74" y="90"/>
                    <a:pt x="73" y="89"/>
                  </a:cubicBezTo>
                  <a:cubicBezTo>
                    <a:pt x="73" y="88"/>
                    <a:pt x="73" y="87"/>
                    <a:pt x="73" y="87"/>
                  </a:cubicBezTo>
                  <a:cubicBezTo>
                    <a:pt x="69" y="77"/>
                    <a:pt x="64" y="66"/>
                    <a:pt x="57" y="55"/>
                  </a:cubicBezTo>
                  <a:cubicBezTo>
                    <a:pt x="48" y="39"/>
                    <a:pt x="40" y="18"/>
                    <a:pt x="22" y="9"/>
                  </a:cubicBezTo>
                  <a:cubicBezTo>
                    <a:pt x="5" y="0"/>
                    <a:pt x="0" y="22"/>
                    <a:pt x="5" y="34"/>
                  </a:cubicBezTo>
                  <a:cubicBezTo>
                    <a:pt x="8" y="45"/>
                    <a:pt x="16" y="52"/>
                    <a:pt x="21" y="62"/>
                  </a:cubicBezTo>
                  <a:cubicBezTo>
                    <a:pt x="21" y="63"/>
                    <a:pt x="21" y="63"/>
                    <a:pt x="22" y="63"/>
                  </a:cubicBezTo>
                  <a:cubicBezTo>
                    <a:pt x="29" y="78"/>
                    <a:pt x="38" y="93"/>
                    <a:pt x="48" y="105"/>
                  </a:cubicBezTo>
                  <a:cubicBezTo>
                    <a:pt x="59" y="120"/>
                    <a:pt x="85" y="157"/>
                    <a:pt x="81" y="173"/>
                  </a:cubicBezTo>
                  <a:cubicBezTo>
                    <a:pt x="73" y="173"/>
                    <a:pt x="66" y="173"/>
                    <a:pt x="62" y="173"/>
                  </a:cubicBezTo>
                  <a:cubicBezTo>
                    <a:pt x="133" y="286"/>
                    <a:pt x="216" y="382"/>
                    <a:pt x="312" y="444"/>
                  </a:cubicBezTo>
                  <a:cubicBezTo>
                    <a:pt x="323" y="444"/>
                    <a:pt x="346" y="444"/>
                    <a:pt x="381" y="444"/>
                  </a:cubicBezTo>
                  <a:cubicBezTo>
                    <a:pt x="359" y="427"/>
                    <a:pt x="337" y="407"/>
                    <a:pt x="316" y="386"/>
                  </a:cubicBezTo>
                  <a:cubicBezTo>
                    <a:pt x="292" y="363"/>
                    <a:pt x="283" y="356"/>
                    <a:pt x="276" y="35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4"/>
            <p:cNvSpPr/>
            <p:nvPr/>
          </p:nvSpPr>
          <p:spPr bwMode="auto">
            <a:xfrm>
              <a:off x="3431362" y="2708100"/>
              <a:ext cx="1455275" cy="2027953"/>
            </a:xfrm>
            <a:custGeom>
              <a:avLst/>
              <a:gdLst>
                <a:gd name="T0" fmla="*/ 59 w 435"/>
                <a:gd name="T1" fmla="*/ 607 h 607"/>
                <a:gd name="T2" fmla="*/ 56 w 435"/>
                <a:gd name="T3" fmla="*/ 599 h 607"/>
                <a:gd name="T4" fmla="*/ 29 w 435"/>
                <a:gd name="T5" fmla="*/ 409 h 607"/>
                <a:gd name="T6" fmla="*/ 52 w 435"/>
                <a:gd name="T7" fmla="*/ 408 h 607"/>
                <a:gd name="T8" fmla="*/ 103 w 435"/>
                <a:gd name="T9" fmla="*/ 402 h 607"/>
                <a:gd name="T10" fmla="*/ 117 w 435"/>
                <a:gd name="T11" fmla="*/ 373 h 607"/>
                <a:gd name="T12" fmla="*/ 117 w 435"/>
                <a:gd name="T13" fmla="*/ 366 h 607"/>
                <a:gd name="T14" fmla="*/ 109 w 435"/>
                <a:gd name="T15" fmla="*/ 327 h 607"/>
                <a:gd name="T16" fmla="*/ 89 w 435"/>
                <a:gd name="T17" fmla="*/ 295 h 607"/>
                <a:gd name="T18" fmla="*/ 73 w 435"/>
                <a:gd name="T19" fmla="*/ 288 h 607"/>
                <a:gd name="T20" fmla="*/ 66 w 435"/>
                <a:gd name="T21" fmla="*/ 289 h 607"/>
                <a:gd name="T22" fmla="*/ 48 w 435"/>
                <a:gd name="T23" fmla="*/ 307 h 607"/>
                <a:gd name="T24" fmla="*/ 30 w 435"/>
                <a:gd name="T25" fmla="*/ 323 h 607"/>
                <a:gd name="T26" fmla="*/ 20 w 435"/>
                <a:gd name="T27" fmla="*/ 322 h 607"/>
                <a:gd name="T28" fmla="*/ 11 w 435"/>
                <a:gd name="T29" fmla="*/ 314 h 607"/>
                <a:gd name="T30" fmla="*/ 9 w 435"/>
                <a:gd name="T31" fmla="*/ 160 h 607"/>
                <a:gd name="T32" fmla="*/ 76 w 435"/>
                <a:gd name="T33" fmla="*/ 158 h 607"/>
                <a:gd name="T34" fmla="*/ 92 w 435"/>
                <a:gd name="T35" fmla="*/ 150 h 607"/>
                <a:gd name="T36" fmla="*/ 99 w 435"/>
                <a:gd name="T37" fmla="*/ 144 h 607"/>
                <a:gd name="T38" fmla="*/ 113 w 435"/>
                <a:gd name="T39" fmla="*/ 110 h 607"/>
                <a:gd name="T40" fmla="*/ 109 w 435"/>
                <a:gd name="T41" fmla="*/ 87 h 607"/>
                <a:gd name="T42" fmla="*/ 111 w 435"/>
                <a:gd name="T43" fmla="*/ 44 h 607"/>
                <a:gd name="T44" fmla="*/ 118 w 435"/>
                <a:gd name="T45" fmla="*/ 32 h 607"/>
                <a:gd name="T46" fmla="*/ 128 w 435"/>
                <a:gd name="T47" fmla="*/ 20 h 607"/>
                <a:gd name="T48" fmla="*/ 140 w 435"/>
                <a:gd name="T49" fmla="*/ 11 h 607"/>
                <a:gd name="T50" fmla="*/ 167 w 435"/>
                <a:gd name="T51" fmla="*/ 1 h 607"/>
                <a:gd name="T52" fmla="*/ 202 w 435"/>
                <a:gd name="T53" fmla="*/ 19 h 607"/>
                <a:gd name="T54" fmla="*/ 206 w 435"/>
                <a:gd name="T55" fmla="*/ 31 h 607"/>
                <a:gd name="T56" fmla="*/ 183 w 435"/>
                <a:gd name="T57" fmla="*/ 86 h 607"/>
                <a:gd name="T58" fmla="*/ 167 w 435"/>
                <a:gd name="T59" fmla="*/ 135 h 607"/>
                <a:gd name="T60" fmla="*/ 185 w 435"/>
                <a:gd name="T61" fmla="*/ 153 h 607"/>
                <a:gd name="T62" fmla="*/ 191 w 435"/>
                <a:gd name="T63" fmla="*/ 155 h 607"/>
                <a:gd name="T64" fmla="*/ 255 w 435"/>
                <a:gd name="T65" fmla="*/ 155 h 607"/>
                <a:gd name="T66" fmla="*/ 283 w 435"/>
                <a:gd name="T67" fmla="*/ 155 h 607"/>
                <a:gd name="T68" fmla="*/ 280 w 435"/>
                <a:gd name="T69" fmla="*/ 259 h 607"/>
                <a:gd name="T70" fmla="*/ 280 w 435"/>
                <a:gd name="T71" fmla="*/ 268 h 607"/>
                <a:gd name="T72" fmla="*/ 288 w 435"/>
                <a:gd name="T73" fmla="*/ 297 h 607"/>
                <a:gd name="T74" fmla="*/ 313 w 435"/>
                <a:gd name="T75" fmla="*/ 316 h 607"/>
                <a:gd name="T76" fmla="*/ 346 w 435"/>
                <a:gd name="T77" fmla="*/ 289 h 607"/>
                <a:gd name="T78" fmla="*/ 379 w 435"/>
                <a:gd name="T79" fmla="*/ 281 h 607"/>
                <a:gd name="T80" fmla="*/ 408 w 435"/>
                <a:gd name="T81" fmla="*/ 294 h 607"/>
                <a:gd name="T82" fmla="*/ 413 w 435"/>
                <a:gd name="T83" fmla="*/ 300 h 607"/>
                <a:gd name="T84" fmla="*/ 415 w 435"/>
                <a:gd name="T85" fmla="*/ 428 h 607"/>
                <a:gd name="T86" fmla="*/ 370 w 435"/>
                <a:gd name="T87" fmla="*/ 437 h 607"/>
                <a:gd name="T88" fmla="*/ 349 w 435"/>
                <a:gd name="T89" fmla="*/ 420 h 607"/>
                <a:gd name="T90" fmla="*/ 323 w 435"/>
                <a:gd name="T91" fmla="*/ 405 h 607"/>
                <a:gd name="T92" fmla="*/ 317 w 435"/>
                <a:gd name="T93" fmla="*/ 405 h 607"/>
                <a:gd name="T94" fmla="*/ 310 w 435"/>
                <a:gd name="T95" fmla="*/ 408 h 607"/>
                <a:gd name="T96" fmla="*/ 294 w 435"/>
                <a:gd name="T97" fmla="*/ 446 h 607"/>
                <a:gd name="T98" fmla="*/ 318 w 435"/>
                <a:gd name="T99" fmla="*/ 595 h 607"/>
                <a:gd name="T100" fmla="*/ 320 w 435"/>
                <a:gd name="T101" fmla="*/ 602 h 607"/>
                <a:gd name="T102" fmla="*/ 60 w 435"/>
                <a:gd name="T103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5" h="607">
                  <a:moveTo>
                    <a:pt x="60" y="607"/>
                  </a:moveTo>
                  <a:cubicBezTo>
                    <a:pt x="59" y="607"/>
                    <a:pt x="59" y="607"/>
                    <a:pt x="59" y="607"/>
                  </a:cubicBezTo>
                  <a:cubicBezTo>
                    <a:pt x="59" y="606"/>
                    <a:pt x="59" y="606"/>
                    <a:pt x="59" y="606"/>
                  </a:cubicBezTo>
                  <a:cubicBezTo>
                    <a:pt x="56" y="599"/>
                    <a:pt x="56" y="599"/>
                    <a:pt x="56" y="599"/>
                  </a:cubicBezTo>
                  <a:cubicBezTo>
                    <a:pt x="41" y="552"/>
                    <a:pt x="28" y="504"/>
                    <a:pt x="19" y="457"/>
                  </a:cubicBezTo>
                  <a:cubicBezTo>
                    <a:pt x="17" y="429"/>
                    <a:pt x="21" y="413"/>
                    <a:pt x="29" y="409"/>
                  </a:cubicBezTo>
                  <a:cubicBezTo>
                    <a:pt x="29" y="409"/>
                    <a:pt x="40" y="396"/>
                    <a:pt x="40" y="396"/>
                  </a:cubicBezTo>
                  <a:cubicBezTo>
                    <a:pt x="44" y="392"/>
                    <a:pt x="50" y="407"/>
                    <a:pt x="52" y="408"/>
                  </a:cubicBezTo>
                  <a:cubicBezTo>
                    <a:pt x="56" y="412"/>
                    <a:pt x="64" y="412"/>
                    <a:pt x="69" y="412"/>
                  </a:cubicBezTo>
                  <a:cubicBezTo>
                    <a:pt x="80" y="413"/>
                    <a:pt x="94" y="409"/>
                    <a:pt x="103" y="402"/>
                  </a:cubicBezTo>
                  <a:cubicBezTo>
                    <a:pt x="113" y="395"/>
                    <a:pt x="117" y="386"/>
                    <a:pt x="117" y="375"/>
                  </a:cubicBezTo>
                  <a:cubicBezTo>
                    <a:pt x="117" y="373"/>
                    <a:pt x="117" y="373"/>
                    <a:pt x="117" y="373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6"/>
                    <a:pt x="117" y="366"/>
                    <a:pt x="117" y="366"/>
                  </a:cubicBezTo>
                  <a:cubicBezTo>
                    <a:pt x="116" y="355"/>
                    <a:pt x="114" y="345"/>
                    <a:pt x="112" y="336"/>
                  </a:cubicBezTo>
                  <a:cubicBezTo>
                    <a:pt x="111" y="332"/>
                    <a:pt x="110" y="330"/>
                    <a:pt x="109" y="327"/>
                  </a:cubicBezTo>
                  <a:cubicBezTo>
                    <a:pt x="104" y="314"/>
                    <a:pt x="99" y="304"/>
                    <a:pt x="92" y="297"/>
                  </a:cubicBezTo>
                  <a:cubicBezTo>
                    <a:pt x="91" y="296"/>
                    <a:pt x="90" y="296"/>
                    <a:pt x="89" y="295"/>
                  </a:cubicBezTo>
                  <a:cubicBezTo>
                    <a:pt x="88" y="294"/>
                    <a:pt x="87" y="293"/>
                    <a:pt x="86" y="293"/>
                  </a:cubicBezTo>
                  <a:cubicBezTo>
                    <a:pt x="81" y="289"/>
                    <a:pt x="77" y="288"/>
                    <a:pt x="73" y="288"/>
                  </a:cubicBezTo>
                  <a:cubicBezTo>
                    <a:pt x="70" y="288"/>
                    <a:pt x="69" y="288"/>
                    <a:pt x="68" y="289"/>
                  </a:cubicBezTo>
                  <a:cubicBezTo>
                    <a:pt x="67" y="289"/>
                    <a:pt x="66" y="289"/>
                    <a:pt x="66" y="289"/>
                  </a:cubicBezTo>
                  <a:cubicBezTo>
                    <a:pt x="60" y="292"/>
                    <a:pt x="57" y="295"/>
                    <a:pt x="53" y="299"/>
                  </a:cubicBezTo>
                  <a:cubicBezTo>
                    <a:pt x="51" y="301"/>
                    <a:pt x="49" y="304"/>
                    <a:pt x="48" y="307"/>
                  </a:cubicBezTo>
                  <a:cubicBezTo>
                    <a:pt x="46" y="311"/>
                    <a:pt x="43" y="315"/>
                    <a:pt x="39" y="318"/>
                  </a:cubicBezTo>
                  <a:cubicBezTo>
                    <a:pt x="36" y="320"/>
                    <a:pt x="33" y="322"/>
                    <a:pt x="30" y="323"/>
                  </a:cubicBezTo>
                  <a:cubicBezTo>
                    <a:pt x="27" y="323"/>
                    <a:pt x="26" y="323"/>
                    <a:pt x="25" y="323"/>
                  </a:cubicBezTo>
                  <a:cubicBezTo>
                    <a:pt x="22" y="323"/>
                    <a:pt x="21" y="323"/>
                    <a:pt x="20" y="322"/>
                  </a:cubicBezTo>
                  <a:cubicBezTo>
                    <a:pt x="17" y="321"/>
                    <a:pt x="16" y="320"/>
                    <a:pt x="14" y="318"/>
                  </a:cubicBezTo>
                  <a:cubicBezTo>
                    <a:pt x="13" y="317"/>
                    <a:pt x="12" y="316"/>
                    <a:pt x="11" y="314"/>
                  </a:cubicBezTo>
                  <a:cubicBezTo>
                    <a:pt x="6" y="305"/>
                    <a:pt x="2" y="292"/>
                    <a:pt x="0" y="275"/>
                  </a:cubicBezTo>
                  <a:cubicBezTo>
                    <a:pt x="0" y="235"/>
                    <a:pt x="3" y="196"/>
                    <a:pt x="9" y="160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81" y="156"/>
                    <a:pt x="85" y="154"/>
                    <a:pt x="90" y="152"/>
                  </a:cubicBezTo>
                  <a:cubicBezTo>
                    <a:pt x="91" y="151"/>
                    <a:pt x="91" y="150"/>
                    <a:pt x="92" y="150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7" y="146"/>
                    <a:pt x="98" y="145"/>
                    <a:pt x="99" y="144"/>
                  </a:cubicBezTo>
                  <a:cubicBezTo>
                    <a:pt x="107" y="136"/>
                    <a:pt x="111" y="127"/>
                    <a:pt x="112" y="115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3" y="104"/>
                    <a:pt x="113" y="99"/>
                    <a:pt x="111" y="95"/>
                  </a:cubicBezTo>
                  <a:cubicBezTo>
                    <a:pt x="111" y="92"/>
                    <a:pt x="110" y="89"/>
                    <a:pt x="109" y="87"/>
                  </a:cubicBezTo>
                  <a:cubicBezTo>
                    <a:pt x="104" y="75"/>
                    <a:pt x="104" y="61"/>
                    <a:pt x="109" y="48"/>
                  </a:cubicBezTo>
                  <a:cubicBezTo>
                    <a:pt x="110" y="46"/>
                    <a:pt x="110" y="45"/>
                    <a:pt x="111" y="44"/>
                  </a:cubicBezTo>
                  <a:cubicBezTo>
                    <a:pt x="112" y="41"/>
                    <a:pt x="114" y="38"/>
                    <a:pt x="116" y="35"/>
                  </a:cubicBezTo>
                  <a:cubicBezTo>
                    <a:pt x="116" y="34"/>
                    <a:pt x="117" y="33"/>
                    <a:pt x="118" y="32"/>
                  </a:cubicBezTo>
                  <a:cubicBezTo>
                    <a:pt x="121" y="28"/>
                    <a:pt x="123" y="25"/>
                    <a:pt x="125" y="2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31" y="18"/>
                    <a:pt x="134" y="15"/>
                    <a:pt x="137" y="13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4" y="9"/>
                    <a:pt x="147" y="7"/>
                    <a:pt x="151" y="5"/>
                  </a:cubicBezTo>
                  <a:cubicBezTo>
                    <a:pt x="157" y="3"/>
                    <a:pt x="162" y="1"/>
                    <a:pt x="167" y="1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86" y="2"/>
                    <a:pt x="197" y="8"/>
                    <a:pt x="202" y="19"/>
                  </a:cubicBezTo>
                  <a:cubicBezTo>
                    <a:pt x="203" y="20"/>
                    <a:pt x="204" y="22"/>
                    <a:pt x="204" y="24"/>
                  </a:cubicBezTo>
                  <a:cubicBezTo>
                    <a:pt x="205" y="26"/>
                    <a:pt x="206" y="29"/>
                    <a:pt x="206" y="31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7" y="51"/>
                    <a:pt x="198" y="71"/>
                    <a:pt x="183" y="86"/>
                  </a:cubicBezTo>
                  <a:cubicBezTo>
                    <a:pt x="182" y="88"/>
                    <a:pt x="180" y="90"/>
                    <a:pt x="179" y="92"/>
                  </a:cubicBezTo>
                  <a:cubicBezTo>
                    <a:pt x="168" y="107"/>
                    <a:pt x="164" y="123"/>
                    <a:pt x="167" y="135"/>
                  </a:cubicBezTo>
                  <a:cubicBezTo>
                    <a:pt x="168" y="137"/>
                    <a:pt x="169" y="139"/>
                    <a:pt x="170" y="141"/>
                  </a:cubicBezTo>
                  <a:cubicBezTo>
                    <a:pt x="173" y="146"/>
                    <a:pt x="178" y="150"/>
                    <a:pt x="185" y="153"/>
                  </a:cubicBezTo>
                  <a:cubicBezTo>
                    <a:pt x="187" y="154"/>
                    <a:pt x="187" y="154"/>
                    <a:pt x="187" y="154"/>
                  </a:cubicBezTo>
                  <a:cubicBezTo>
                    <a:pt x="189" y="155"/>
                    <a:pt x="190" y="155"/>
                    <a:pt x="191" y="155"/>
                  </a:cubicBezTo>
                  <a:cubicBezTo>
                    <a:pt x="194" y="155"/>
                    <a:pt x="196" y="156"/>
                    <a:pt x="198" y="156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80" y="155"/>
                    <a:pt x="280" y="155"/>
                    <a:pt x="280" y="155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81" y="185"/>
                    <a:pt x="280" y="216"/>
                    <a:pt x="279" y="248"/>
                  </a:cubicBezTo>
                  <a:cubicBezTo>
                    <a:pt x="279" y="252"/>
                    <a:pt x="279" y="255"/>
                    <a:pt x="280" y="259"/>
                  </a:cubicBezTo>
                  <a:cubicBezTo>
                    <a:pt x="280" y="265"/>
                    <a:pt x="280" y="265"/>
                    <a:pt x="280" y="265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81" y="277"/>
                    <a:pt x="283" y="284"/>
                    <a:pt x="285" y="290"/>
                  </a:cubicBezTo>
                  <a:cubicBezTo>
                    <a:pt x="286" y="294"/>
                    <a:pt x="287" y="295"/>
                    <a:pt x="288" y="297"/>
                  </a:cubicBezTo>
                  <a:cubicBezTo>
                    <a:pt x="289" y="299"/>
                    <a:pt x="289" y="301"/>
                    <a:pt x="290" y="302"/>
                  </a:cubicBezTo>
                  <a:cubicBezTo>
                    <a:pt x="297" y="312"/>
                    <a:pt x="304" y="316"/>
                    <a:pt x="313" y="316"/>
                  </a:cubicBezTo>
                  <a:cubicBezTo>
                    <a:pt x="314" y="316"/>
                    <a:pt x="316" y="316"/>
                    <a:pt x="317" y="316"/>
                  </a:cubicBezTo>
                  <a:cubicBezTo>
                    <a:pt x="330" y="315"/>
                    <a:pt x="337" y="298"/>
                    <a:pt x="346" y="289"/>
                  </a:cubicBezTo>
                  <a:cubicBezTo>
                    <a:pt x="353" y="282"/>
                    <a:pt x="363" y="283"/>
                    <a:pt x="374" y="281"/>
                  </a:cubicBezTo>
                  <a:cubicBezTo>
                    <a:pt x="376" y="281"/>
                    <a:pt x="377" y="281"/>
                    <a:pt x="379" y="281"/>
                  </a:cubicBezTo>
                  <a:cubicBezTo>
                    <a:pt x="384" y="281"/>
                    <a:pt x="390" y="283"/>
                    <a:pt x="396" y="285"/>
                  </a:cubicBezTo>
                  <a:cubicBezTo>
                    <a:pt x="400" y="287"/>
                    <a:pt x="404" y="290"/>
                    <a:pt x="408" y="294"/>
                  </a:cubicBezTo>
                  <a:cubicBezTo>
                    <a:pt x="409" y="295"/>
                    <a:pt x="410" y="296"/>
                    <a:pt x="411" y="297"/>
                  </a:cubicBezTo>
                  <a:cubicBezTo>
                    <a:pt x="412" y="298"/>
                    <a:pt x="412" y="299"/>
                    <a:pt x="413" y="300"/>
                  </a:cubicBezTo>
                  <a:cubicBezTo>
                    <a:pt x="427" y="318"/>
                    <a:pt x="435" y="347"/>
                    <a:pt x="435" y="375"/>
                  </a:cubicBezTo>
                  <a:cubicBezTo>
                    <a:pt x="433" y="396"/>
                    <a:pt x="426" y="416"/>
                    <a:pt x="415" y="428"/>
                  </a:cubicBezTo>
                  <a:cubicBezTo>
                    <a:pt x="408" y="436"/>
                    <a:pt x="399" y="440"/>
                    <a:pt x="389" y="442"/>
                  </a:cubicBezTo>
                  <a:cubicBezTo>
                    <a:pt x="381" y="442"/>
                    <a:pt x="375" y="440"/>
                    <a:pt x="370" y="437"/>
                  </a:cubicBezTo>
                  <a:cubicBezTo>
                    <a:pt x="362" y="433"/>
                    <a:pt x="357" y="428"/>
                    <a:pt x="351" y="421"/>
                  </a:cubicBezTo>
                  <a:cubicBezTo>
                    <a:pt x="349" y="420"/>
                    <a:pt x="349" y="420"/>
                    <a:pt x="349" y="420"/>
                  </a:cubicBezTo>
                  <a:cubicBezTo>
                    <a:pt x="344" y="415"/>
                    <a:pt x="344" y="415"/>
                    <a:pt x="344" y="415"/>
                  </a:cubicBezTo>
                  <a:cubicBezTo>
                    <a:pt x="337" y="410"/>
                    <a:pt x="330" y="406"/>
                    <a:pt x="323" y="405"/>
                  </a:cubicBezTo>
                  <a:cubicBezTo>
                    <a:pt x="322" y="405"/>
                    <a:pt x="321" y="405"/>
                    <a:pt x="320" y="405"/>
                  </a:cubicBezTo>
                  <a:cubicBezTo>
                    <a:pt x="317" y="405"/>
                    <a:pt x="317" y="405"/>
                    <a:pt x="317" y="405"/>
                  </a:cubicBezTo>
                  <a:cubicBezTo>
                    <a:pt x="316" y="406"/>
                    <a:pt x="315" y="406"/>
                    <a:pt x="314" y="406"/>
                  </a:cubicBezTo>
                  <a:cubicBezTo>
                    <a:pt x="312" y="407"/>
                    <a:pt x="311" y="407"/>
                    <a:pt x="310" y="408"/>
                  </a:cubicBezTo>
                  <a:cubicBezTo>
                    <a:pt x="302" y="412"/>
                    <a:pt x="298" y="421"/>
                    <a:pt x="296" y="435"/>
                  </a:cubicBezTo>
                  <a:cubicBezTo>
                    <a:pt x="295" y="438"/>
                    <a:pt x="295" y="442"/>
                    <a:pt x="294" y="446"/>
                  </a:cubicBezTo>
                  <a:cubicBezTo>
                    <a:pt x="294" y="454"/>
                    <a:pt x="294" y="460"/>
                    <a:pt x="294" y="465"/>
                  </a:cubicBezTo>
                  <a:cubicBezTo>
                    <a:pt x="300" y="506"/>
                    <a:pt x="308" y="550"/>
                    <a:pt x="318" y="595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20" y="602"/>
                    <a:pt x="320" y="602"/>
                    <a:pt x="320" y="602"/>
                  </a:cubicBezTo>
                  <a:cubicBezTo>
                    <a:pt x="249" y="605"/>
                    <a:pt x="184" y="606"/>
                    <a:pt x="127" y="606"/>
                  </a:cubicBezTo>
                  <a:lnTo>
                    <a:pt x="60" y="607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5"/>
            <p:cNvSpPr/>
            <p:nvPr/>
          </p:nvSpPr>
          <p:spPr bwMode="auto">
            <a:xfrm>
              <a:off x="3936666" y="1768235"/>
              <a:ext cx="1303685" cy="842174"/>
            </a:xfrm>
            <a:custGeom>
              <a:avLst/>
              <a:gdLst>
                <a:gd name="connsiteX0" fmla="*/ 1163288 w 1303685"/>
                <a:gd name="connsiteY0" fmla="*/ 0 h 842174"/>
                <a:gd name="connsiteX1" fmla="*/ 1190031 w 1303685"/>
                <a:gd name="connsiteY1" fmla="*/ 0 h 842174"/>
                <a:gd name="connsiteX2" fmla="*/ 1263572 w 1303685"/>
                <a:gd name="connsiteY2" fmla="*/ 0 h 842174"/>
                <a:gd name="connsiteX3" fmla="*/ 1303685 w 1303685"/>
                <a:gd name="connsiteY3" fmla="*/ 0 h 842174"/>
                <a:gd name="connsiteX4" fmla="*/ 1300342 w 1303685"/>
                <a:gd name="connsiteY4" fmla="*/ 6689 h 842174"/>
                <a:gd name="connsiteX5" fmla="*/ 742098 w 1303685"/>
                <a:gd name="connsiteY5" fmla="*/ 451502 h 842174"/>
                <a:gd name="connsiteX6" fmla="*/ 478018 w 1303685"/>
                <a:gd name="connsiteY6" fmla="*/ 458191 h 842174"/>
                <a:gd name="connsiteX7" fmla="*/ 481361 w 1303685"/>
                <a:gd name="connsiteY7" fmla="*/ 454847 h 842174"/>
                <a:gd name="connsiteX8" fmla="*/ 471220 w 1303685"/>
                <a:gd name="connsiteY8" fmla="*/ 454969 h 842174"/>
                <a:gd name="connsiteX9" fmla="*/ 465196 w 1303685"/>
                <a:gd name="connsiteY9" fmla="*/ 457976 h 842174"/>
                <a:gd name="connsiteX10" fmla="*/ 368155 w 1303685"/>
                <a:gd name="connsiteY10" fmla="*/ 511430 h 842174"/>
                <a:gd name="connsiteX11" fmla="*/ 364809 w 1303685"/>
                <a:gd name="connsiteY11" fmla="*/ 514771 h 842174"/>
                <a:gd name="connsiteX12" fmla="*/ 358116 w 1303685"/>
                <a:gd name="connsiteY12" fmla="*/ 524793 h 842174"/>
                <a:gd name="connsiteX13" fmla="*/ 334693 w 1303685"/>
                <a:gd name="connsiteY13" fmla="*/ 561543 h 842174"/>
                <a:gd name="connsiteX14" fmla="*/ 334693 w 1303685"/>
                <a:gd name="connsiteY14" fmla="*/ 571565 h 842174"/>
                <a:gd name="connsiteX15" fmla="*/ 331346 w 1303685"/>
                <a:gd name="connsiteY15" fmla="*/ 578247 h 842174"/>
                <a:gd name="connsiteX16" fmla="*/ 334693 w 1303685"/>
                <a:gd name="connsiteY16" fmla="*/ 604974 h 842174"/>
                <a:gd name="connsiteX17" fmla="*/ 331346 w 1303685"/>
                <a:gd name="connsiteY17" fmla="*/ 604974 h 842174"/>
                <a:gd name="connsiteX18" fmla="*/ 334693 w 1303685"/>
                <a:gd name="connsiteY18" fmla="*/ 638382 h 842174"/>
                <a:gd name="connsiteX19" fmla="*/ 291191 w 1303685"/>
                <a:gd name="connsiteY19" fmla="*/ 738608 h 842174"/>
                <a:gd name="connsiteX20" fmla="*/ 281153 w 1303685"/>
                <a:gd name="connsiteY20" fmla="*/ 748630 h 842174"/>
                <a:gd name="connsiteX21" fmla="*/ 264421 w 1303685"/>
                <a:gd name="connsiteY21" fmla="*/ 765335 h 842174"/>
                <a:gd name="connsiteX22" fmla="*/ 244344 w 1303685"/>
                <a:gd name="connsiteY22" fmla="*/ 782039 h 842174"/>
                <a:gd name="connsiteX23" fmla="*/ 220920 w 1303685"/>
                <a:gd name="connsiteY23" fmla="*/ 798743 h 842174"/>
                <a:gd name="connsiteX24" fmla="*/ 204189 w 1303685"/>
                <a:gd name="connsiteY24" fmla="*/ 808766 h 842174"/>
                <a:gd name="connsiteX25" fmla="*/ 100456 w 1303685"/>
                <a:gd name="connsiteY25" fmla="*/ 842174 h 842174"/>
                <a:gd name="connsiteX26" fmla="*/ 90417 w 1303685"/>
                <a:gd name="connsiteY26" fmla="*/ 838833 h 842174"/>
                <a:gd name="connsiteX27" fmla="*/ 16800 w 1303685"/>
                <a:gd name="connsiteY27" fmla="*/ 795402 h 842174"/>
                <a:gd name="connsiteX28" fmla="*/ 13453 w 1303685"/>
                <a:gd name="connsiteY28" fmla="*/ 788721 h 842174"/>
                <a:gd name="connsiteX29" fmla="*/ 13453 w 1303685"/>
                <a:gd name="connsiteY29" fmla="*/ 778698 h 842174"/>
                <a:gd name="connsiteX30" fmla="*/ 13453 w 1303685"/>
                <a:gd name="connsiteY30" fmla="*/ 758653 h 842174"/>
                <a:gd name="connsiteX31" fmla="*/ 13453 w 1303685"/>
                <a:gd name="connsiteY31" fmla="*/ 741949 h 842174"/>
                <a:gd name="connsiteX32" fmla="*/ 16800 w 1303685"/>
                <a:gd name="connsiteY32" fmla="*/ 738608 h 842174"/>
                <a:gd name="connsiteX33" fmla="*/ 50262 w 1303685"/>
                <a:gd name="connsiteY33" fmla="*/ 675132 h 842174"/>
                <a:gd name="connsiteX34" fmla="*/ 56954 w 1303685"/>
                <a:gd name="connsiteY34" fmla="*/ 661768 h 842174"/>
                <a:gd name="connsiteX35" fmla="*/ 66993 w 1303685"/>
                <a:gd name="connsiteY35" fmla="*/ 651746 h 842174"/>
                <a:gd name="connsiteX36" fmla="*/ 107148 w 1303685"/>
                <a:gd name="connsiteY36" fmla="*/ 618337 h 842174"/>
                <a:gd name="connsiteX37" fmla="*/ 117187 w 1303685"/>
                <a:gd name="connsiteY37" fmla="*/ 611655 h 842174"/>
                <a:gd name="connsiteX38" fmla="*/ 177419 w 1303685"/>
                <a:gd name="connsiteY38" fmla="*/ 564883 h 842174"/>
                <a:gd name="connsiteX39" fmla="*/ 177419 w 1303685"/>
                <a:gd name="connsiteY39" fmla="*/ 561543 h 842174"/>
                <a:gd name="connsiteX40" fmla="*/ 207535 w 1303685"/>
                <a:gd name="connsiteY40" fmla="*/ 528134 h 842174"/>
                <a:gd name="connsiteX41" fmla="*/ 207535 w 1303685"/>
                <a:gd name="connsiteY41" fmla="*/ 524793 h 842174"/>
                <a:gd name="connsiteX42" fmla="*/ 214228 w 1303685"/>
                <a:gd name="connsiteY42" fmla="*/ 518112 h 842174"/>
                <a:gd name="connsiteX43" fmla="*/ 216737 w 1303685"/>
                <a:gd name="connsiteY43" fmla="*/ 466328 h 842174"/>
                <a:gd name="connsiteX44" fmla="*/ 205448 w 1303685"/>
                <a:gd name="connsiteY44" fmla="*/ 458173 h 842174"/>
                <a:gd name="connsiteX45" fmla="*/ 203910 w 1303685"/>
                <a:gd name="connsiteY45" fmla="*/ 458191 h 842174"/>
                <a:gd name="connsiteX46" fmla="*/ 200567 w 1303685"/>
                <a:gd name="connsiteY46" fmla="*/ 464880 h 842174"/>
                <a:gd name="connsiteX47" fmla="*/ 100284 w 1303685"/>
                <a:gd name="connsiteY47" fmla="*/ 464880 h 842174"/>
                <a:gd name="connsiteX48" fmla="*/ 10028 w 1303685"/>
                <a:gd name="connsiteY48" fmla="*/ 464880 h 842174"/>
                <a:gd name="connsiteX49" fmla="*/ 0 w 1303685"/>
                <a:gd name="connsiteY49" fmla="*/ 464880 h 842174"/>
                <a:gd name="connsiteX50" fmla="*/ 6686 w 1303685"/>
                <a:gd name="connsiteY50" fmla="*/ 458191 h 842174"/>
                <a:gd name="connsiteX51" fmla="*/ 213938 w 1303685"/>
                <a:gd name="connsiteY51" fmla="*/ 277590 h 842174"/>
                <a:gd name="connsiteX52" fmla="*/ 270766 w 1303685"/>
                <a:gd name="connsiteY52" fmla="*/ 220734 h 842174"/>
                <a:gd name="connsiteX53" fmla="*/ 267423 w 1303685"/>
                <a:gd name="connsiteY53" fmla="*/ 220734 h 842174"/>
                <a:gd name="connsiteX54" fmla="*/ 260737 w 1303685"/>
                <a:gd name="connsiteY54" fmla="*/ 220734 h 842174"/>
                <a:gd name="connsiteX55" fmla="*/ 193881 w 1303685"/>
                <a:gd name="connsiteY55" fmla="*/ 240801 h 842174"/>
                <a:gd name="connsiteX56" fmla="*/ 110312 w 1303685"/>
                <a:gd name="connsiteY56" fmla="*/ 264212 h 842174"/>
                <a:gd name="connsiteX57" fmla="*/ 66856 w 1303685"/>
                <a:gd name="connsiteY57" fmla="*/ 264212 h 842174"/>
                <a:gd name="connsiteX58" fmla="*/ 163796 w 1303685"/>
                <a:gd name="connsiteY58" fmla="*/ 193979 h 842174"/>
                <a:gd name="connsiteX59" fmla="*/ 244023 w 1303685"/>
                <a:gd name="connsiteY59" fmla="*/ 153845 h 842174"/>
                <a:gd name="connsiteX60" fmla="*/ 441247 w 1303685"/>
                <a:gd name="connsiteY60" fmla="*/ 93645 h 842174"/>
                <a:gd name="connsiteX61" fmla="*/ 444590 w 1303685"/>
                <a:gd name="connsiteY61" fmla="*/ 93645 h 842174"/>
                <a:gd name="connsiteX62" fmla="*/ 451276 w 1303685"/>
                <a:gd name="connsiteY62" fmla="*/ 100334 h 842174"/>
                <a:gd name="connsiteX63" fmla="*/ 441247 w 1303685"/>
                <a:gd name="connsiteY63" fmla="*/ 113712 h 842174"/>
                <a:gd name="connsiteX64" fmla="*/ 431219 w 1303685"/>
                <a:gd name="connsiteY64" fmla="*/ 120401 h 842174"/>
                <a:gd name="connsiteX65" fmla="*/ 441247 w 1303685"/>
                <a:gd name="connsiteY65" fmla="*/ 120401 h 842174"/>
                <a:gd name="connsiteX66" fmla="*/ 447933 w 1303685"/>
                <a:gd name="connsiteY66" fmla="*/ 120401 h 842174"/>
                <a:gd name="connsiteX67" fmla="*/ 461304 w 1303685"/>
                <a:gd name="connsiteY67" fmla="*/ 120401 h 842174"/>
                <a:gd name="connsiteX68" fmla="*/ 467990 w 1303685"/>
                <a:gd name="connsiteY68" fmla="*/ 117056 h 842174"/>
                <a:gd name="connsiteX69" fmla="*/ 478018 w 1303685"/>
                <a:gd name="connsiteY69" fmla="*/ 113712 h 842174"/>
                <a:gd name="connsiteX70" fmla="*/ 498075 w 1303685"/>
                <a:gd name="connsiteY70" fmla="*/ 107023 h 842174"/>
                <a:gd name="connsiteX71" fmla="*/ 528160 w 1303685"/>
                <a:gd name="connsiteY71" fmla="*/ 100334 h 842174"/>
                <a:gd name="connsiteX72" fmla="*/ 534845 w 1303685"/>
                <a:gd name="connsiteY72" fmla="*/ 96989 h 842174"/>
                <a:gd name="connsiteX73" fmla="*/ 571616 w 1303685"/>
                <a:gd name="connsiteY73" fmla="*/ 83612 h 842174"/>
                <a:gd name="connsiteX74" fmla="*/ 865781 w 1303685"/>
                <a:gd name="connsiteY74" fmla="*/ 6689 h 842174"/>
                <a:gd name="connsiteX75" fmla="*/ 912580 w 1303685"/>
                <a:gd name="connsiteY75" fmla="*/ 6689 h 842174"/>
                <a:gd name="connsiteX76" fmla="*/ 976093 w 1303685"/>
                <a:gd name="connsiteY76" fmla="*/ 3345 h 842174"/>
                <a:gd name="connsiteX77" fmla="*/ 989464 w 1303685"/>
                <a:gd name="connsiteY77" fmla="*/ 3345 h 842174"/>
                <a:gd name="connsiteX78" fmla="*/ 982778 w 1303685"/>
                <a:gd name="connsiteY78" fmla="*/ 13378 h 842174"/>
                <a:gd name="connsiteX79" fmla="*/ 939322 w 1303685"/>
                <a:gd name="connsiteY79" fmla="*/ 30100 h 842174"/>
                <a:gd name="connsiteX80" fmla="*/ 859095 w 1303685"/>
                <a:gd name="connsiteY80" fmla="*/ 50167 h 842174"/>
                <a:gd name="connsiteX81" fmla="*/ 839039 w 1303685"/>
                <a:gd name="connsiteY81" fmla="*/ 53511 h 842174"/>
                <a:gd name="connsiteX82" fmla="*/ 745441 w 1303685"/>
                <a:gd name="connsiteY82" fmla="*/ 80267 h 842174"/>
                <a:gd name="connsiteX83" fmla="*/ 722041 w 1303685"/>
                <a:gd name="connsiteY83" fmla="*/ 90300 h 842174"/>
                <a:gd name="connsiteX84" fmla="*/ 685271 w 1303685"/>
                <a:gd name="connsiteY84" fmla="*/ 113712 h 842174"/>
                <a:gd name="connsiteX85" fmla="*/ 678585 w 1303685"/>
                <a:gd name="connsiteY85" fmla="*/ 127090 h 842174"/>
                <a:gd name="connsiteX86" fmla="*/ 688613 w 1303685"/>
                <a:gd name="connsiteY86" fmla="*/ 130434 h 842174"/>
                <a:gd name="connsiteX87" fmla="*/ 708670 w 1303685"/>
                <a:gd name="connsiteY87" fmla="*/ 133778 h 842174"/>
                <a:gd name="connsiteX88" fmla="*/ 755469 w 1303685"/>
                <a:gd name="connsiteY88" fmla="*/ 130434 h 842174"/>
                <a:gd name="connsiteX89" fmla="*/ 762155 w 1303685"/>
                <a:gd name="connsiteY89" fmla="*/ 127090 h 842174"/>
                <a:gd name="connsiteX90" fmla="*/ 795582 w 1303685"/>
                <a:gd name="connsiteY90" fmla="*/ 120401 h 842174"/>
                <a:gd name="connsiteX91" fmla="*/ 835696 w 1303685"/>
                <a:gd name="connsiteY91" fmla="*/ 107023 h 842174"/>
                <a:gd name="connsiteX92" fmla="*/ 875809 w 1303685"/>
                <a:gd name="connsiteY92" fmla="*/ 93645 h 842174"/>
                <a:gd name="connsiteX93" fmla="*/ 909237 w 1303685"/>
                <a:gd name="connsiteY93" fmla="*/ 80267 h 842174"/>
                <a:gd name="connsiteX94" fmla="*/ 935979 w 1303685"/>
                <a:gd name="connsiteY94" fmla="*/ 70234 h 842174"/>
                <a:gd name="connsiteX95" fmla="*/ 946008 w 1303685"/>
                <a:gd name="connsiteY95" fmla="*/ 63545 h 842174"/>
                <a:gd name="connsiteX96" fmla="*/ 956036 w 1303685"/>
                <a:gd name="connsiteY96" fmla="*/ 56856 h 842174"/>
                <a:gd name="connsiteX97" fmla="*/ 966064 w 1303685"/>
                <a:gd name="connsiteY97" fmla="*/ 50167 h 842174"/>
                <a:gd name="connsiteX98" fmla="*/ 972750 w 1303685"/>
                <a:gd name="connsiteY98" fmla="*/ 43478 h 842174"/>
                <a:gd name="connsiteX99" fmla="*/ 986121 w 1303685"/>
                <a:gd name="connsiteY99" fmla="*/ 36789 h 842174"/>
                <a:gd name="connsiteX100" fmla="*/ 999492 w 1303685"/>
                <a:gd name="connsiteY100" fmla="*/ 30100 h 842174"/>
                <a:gd name="connsiteX101" fmla="*/ 1006178 w 1303685"/>
                <a:gd name="connsiteY101" fmla="*/ 26756 h 842174"/>
                <a:gd name="connsiteX102" fmla="*/ 1016206 w 1303685"/>
                <a:gd name="connsiteY102" fmla="*/ 23411 h 842174"/>
                <a:gd name="connsiteX103" fmla="*/ 1036263 w 1303685"/>
                <a:gd name="connsiteY103" fmla="*/ 20067 h 842174"/>
                <a:gd name="connsiteX104" fmla="*/ 1049634 w 1303685"/>
                <a:gd name="connsiteY104" fmla="*/ 16722 h 842174"/>
                <a:gd name="connsiteX105" fmla="*/ 1063005 w 1303685"/>
                <a:gd name="connsiteY105" fmla="*/ 13378 h 842174"/>
                <a:gd name="connsiteX106" fmla="*/ 1079719 w 1303685"/>
                <a:gd name="connsiteY106" fmla="*/ 10033 h 842174"/>
                <a:gd name="connsiteX107" fmla="*/ 1089747 w 1303685"/>
                <a:gd name="connsiteY107" fmla="*/ 10033 h 842174"/>
                <a:gd name="connsiteX108" fmla="*/ 1106461 w 1303685"/>
                <a:gd name="connsiteY108" fmla="*/ 6689 h 842174"/>
                <a:gd name="connsiteX109" fmla="*/ 1126518 w 1303685"/>
                <a:gd name="connsiteY109" fmla="*/ 3345 h 842174"/>
                <a:gd name="connsiteX110" fmla="*/ 1136546 w 1303685"/>
                <a:gd name="connsiteY110" fmla="*/ 3345 h 842174"/>
                <a:gd name="connsiteX111" fmla="*/ 1163288 w 1303685"/>
                <a:gd name="connsiteY111" fmla="*/ 0 h 84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03685" h="842174">
                  <a:moveTo>
                    <a:pt x="1163288" y="0"/>
                  </a:moveTo>
                  <a:cubicBezTo>
                    <a:pt x="1190031" y="0"/>
                    <a:pt x="1190031" y="0"/>
                    <a:pt x="1190031" y="0"/>
                  </a:cubicBezTo>
                  <a:cubicBezTo>
                    <a:pt x="1263572" y="0"/>
                    <a:pt x="1263572" y="0"/>
                    <a:pt x="1263572" y="0"/>
                  </a:cubicBezTo>
                  <a:cubicBezTo>
                    <a:pt x="1303685" y="0"/>
                    <a:pt x="1303685" y="0"/>
                    <a:pt x="1303685" y="0"/>
                  </a:cubicBezTo>
                  <a:cubicBezTo>
                    <a:pt x="1300342" y="6689"/>
                    <a:pt x="1300342" y="6689"/>
                    <a:pt x="1300342" y="6689"/>
                  </a:cubicBezTo>
                  <a:cubicBezTo>
                    <a:pt x="1089747" y="56856"/>
                    <a:pt x="895866" y="210701"/>
                    <a:pt x="742098" y="451502"/>
                  </a:cubicBezTo>
                  <a:cubicBezTo>
                    <a:pt x="478018" y="458191"/>
                    <a:pt x="478018" y="458191"/>
                    <a:pt x="478018" y="458191"/>
                  </a:cubicBezTo>
                  <a:cubicBezTo>
                    <a:pt x="481361" y="454847"/>
                    <a:pt x="481361" y="454847"/>
                    <a:pt x="481361" y="454847"/>
                  </a:cubicBezTo>
                  <a:lnTo>
                    <a:pt x="471220" y="454969"/>
                  </a:lnTo>
                  <a:lnTo>
                    <a:pt x="465196" y="457976"/>
                  </a:lnTo>
                  <a:cubicBezTo>
                    <a:pt x="421695" y="467999"/>
                    <a:pt x="388232" y="488044"/>
                    <a:pt x="368155" y="511430"/>
                  </a:cubicBezTo>
                  <a:cubicBezTo>
                    <a:pt x="364809" y="514771"/>
                    <a:pt x="364809" y="514771"/>
                    <a:pt x="364809" y="514771"/>
                  </a:cubicBezTo>
                  <a:cubicBezTo>
                    <a:pt x="361462" y="518112"/>
                    <a:pt x="358116" y="521452"/>
                    <a:pt x="358116" y="524793"/>
                  </a:cubicBezTo>
                  <a:cubicBezTo>
                    <a:pt x="344731" y="538157"/>
                    <a:pt x="338039" y="551520"/>
                    <a:pt x="334693" y="561543"/>
                  </a:cubicBezTo>
                  <a:cubicBezTo>
                    <a:pt x="334693" y="564883"/>
                    <a:pt x="334693" y="568224"/>
                    <a:pt x="334693" y="571565"/>
                  </a:cubicBezTo>
                  <a:cubicBezTo>
                    <a:pt x="334693" y="574906"/>
                    <a:pt x="331346" y="578247"/>
                    <a:pt x="331346" y="578247"/>
                  </a:cubicBezTo>
                  <a:cubicBezTo>
                    <a:pt x="331346" y="588269"/>
                    <a:pt x="331346" y="598292"/>
                    <a:pt x="334693" y="604974"/>
                  </a:cubicBezTo>
                  <a:cubicBezTo>
                    <a:pt x="334693" y="604974"/>
                    <a:pt x="334693" y="604974"/>
                    <a:pt x="331346" y="604974"/>
                  </a:cubicBezTo>
                  <a:cubicBezTo>
                    <a:pt x="334693" y="614996"/>
                    <a:pt x="334693" y="628360"/>
                    <a:pt x="334693" y="638382"/>
                  </a:cubicBezTo>
                  <a:cubicBezTo>
                    <a:pt x="334693" y="668450"/>
                    <a:pt x="317961" y="705199"/>
                    <a:pt x="291191" y="738608"/>
                  </a:cubicBezTo>
                  <a:cubicBezTo>
                    <a:pt x="287845" y="741949"/>
                    <a:pt x="284499" y="745289"/>
                    <a:pt x="281153" y="748630"/>
                  </a:cubicBezTo>
                  <a:cubicBezTo>
                    <a:pt x="274460" y="755312"/>
                    <a:pt x="267768" y="761994"/>
                    <a:pt x="264421" y="765335"/>
                  </a:cubicBezTo>
                  <a:cubicBezTo>
                    <a:pt x="257729" y="772016"/>
                    <a:pt x="251036" y="778698"/>
                    <a:pt x="244344" y="782039"/>
                  </a:cubicBezTo>
                  <a:cubicBezTo>
                    <a:pt x="237651" y="788721"/>
                    <a:pt x="227613" y="792061"/>
                    <a:pt x="220920" y="798743"/>
                  </a:cubicBezTo>
                  <a:cubicBezTo>
                    <a:pt x="214228" y="802084"/>
                    <a:pt x="210882" y="805425"/>
                    <a:pt x="204189" y="808766"/>
                  </a:cubicBezTo>
                  <a:cubicBezTo>
                    <a:pt x="174073" y="825470"/>
                    <a:pt x="140610" y="835492"/>
                    <a:pt x="100456" y="842174"/>
                  </a:cubicBezTo>
                  <a:cubicBezTo>
                    <a:pt x="97109" y="842174"/>
                    <a:pt x="93763" y="838833"/>
                    <a:pt x="90417" y="838833"/>
                  </a:cubicBezTo>
                  <a:cubicBezTo>
                    <a:pt x="50262" y="832152"/>
                    <a:pt x="26838" y="818788"/>
                    <a:pt x="16800" y="795402"/>
                  </a:cubicBezTo>
                  <a:cubicBezTo>
                    <a:pt x="16800" y="792061"/>
                    <a:pt x="16800" y="792061"/>
                    <a:pt x="13453" y="788721"/>
                  </a:cubicBezTo>
                  <a:cubicBezTo>
                    <a:pt x="13453" y="785380"/>
                    <a:pt x="13453" y="782039"/>
                    <a:pt x="13453" y="778698"/>
                  </a:cubicBezTo>
                  <a:cubicBezTo>
                    <a:pt x="10107" y="772016"/>
                    <a:pt x="10107" y="765335"/>
                    <a:pt x="13453" y="758653"/>
                  </a:cubicBezTo>
                  <a:cubicBezTo>
                    <a:pt x="13453" y="751971"/>
                    <a:pt x="13453" y="748630"/>
                    <a:pt x="13453" y="741949"/>
                  </a:cubicBezTo>
                  <a:cubicBezTo>
                    <a:pt x="13453" y="741949"/>
                    <a:pt x="16800" y="738608"/>
                    <a:pt x="16800" y="738608"/>
                  </a:cubicBezTo>
                  <a:cubicBezTo>
                    <a:pt x="20146" y="718563"/>
                    <a:pt x="33531" y="695177"/>
                    <a:pt x="50262" y="675132"/>
                  </a:cubicBezTo>
                  <a:cubicBezTo>
                    <a:pt x="53608" y="671791"/>
                    <a:pt x="53608" y="665109"/>
                    <a:pt x="56954" y="661768"/>
                  </a:cubicBezTo>
                  <a:cubicBezTo>
                    <a:pt x="60301" y="658427"/>
                    <a:pt x="63647" y="655086"/>
                    <a:pt x="66993" y="651746"/>
                  </a:cubicBezTo>
                  <a:cubicBezTo>
                    <a:pt x="80378" y="638382"/>
                    <a:pt x="93763" y="628360"/>
                    <a:pt x="107148" y="618337"/>
                  </a:cubicBezTo>
                  <a:cubicBezTo>
                    <a:pt x="110494" y="614996"/>
                    <a:pt x="113841" y="611655"/>
                    <a:pt x="117187" y="611655"/>
                  </a:cubicBezTo>
                  <a:cubicBezTo>
                    <a:pt x="120533" y="611655"/>
                    <a:pt x="147303" y="591610"/>
                    <a:pt x="177419" y="564883"/>
                  </a:cubicBezTo>
                  <a:cubicBezTo>
                    <a:pt x="177419" y="561543"/>
                    <a:pt x="177419" y="561543"/>
                    <a:pt x="177419" y="561543"/>
                  </a:cubicBezTo>
                  <a:cubicBezTo>
                    <a:pt x="187458" y="551520"/>
                    <a:pt x="197497" y="538157"/>
                    <a:pt x="207535" y="528134"/>
                  </a:cubicBezTo>
                  <a:cubicBezTo>
                    <a:pt x="207535" y="528134"/>
                    <a:pt x="207535" y="528134"/>
                    <a:pt x="207535" y="524793"/>
                  </a:cubicBezTo>
                  <a:cubicBezTo>
                    <a:pt x="210882" y="521452"/>
                    <a:pt x="210882" y="521452"/>
                    <a:pt x="214228" y="518112"/>
                  </a:cubicBezTo>
                  <a:cubicBezTo>
                    <a:pt x="227613" y="491385"/>
                    <a:pt x="224267" y="475516"/>
                    <a:pt x="216737" y="466328"/>
                  </a:cubicBezTo>
                  <a:lnTo>
                    <a:pt x="205448" y="458173"/>
                  </a:lnTo>
                  <a:lnTo>
                    <a:pt x="203910" y="458191"/>
                  </a:lnTo>
                  <a:cubicBezTo>
                    <a:pt x="200567" y="464880"/>
                    <a:pt x="200567" y="464880"/>
                    <a:pt x="200567" y="464880"/>
                  </a:cubicBezTo>
                  <a:cubicBezTo>
                    <a:pt x="100284" y="464880"/>
                    <a:pt x="100284" y="464880"/>
                    <a:pt x="100284" y="464880"/>
                  </a:cubicBezTo>
                  <a:cubicBezTo>
                    <a:pt x="10028" y="464880"/>
                    <a:pt x="10028" y="464880"/>
                    <a:pt x="10028" y="464880"/>
                  </a:cubicBezTo>
                  <a:cubicBezTo>
                    <a:pt x="0" y="464880"/>
                    <a:pt x="0" y="464880"/>
                    <a:pt x="0" y="464880"/>
                  </a:cubicBezTo>
                  <a:cubicBezTo>
                    <a:pt x="6686" y="458191"/>
                    <a:pt x="6686" y="458191"/>
                    <a:pt x="6686" y="458191"/>
                  </a:cubicBezTo>
                  <a:cubicBezTo>
                    <a:pt x="70199" y="391302"/>
                    <a:pt x="140397" y="331102"/>
                    <a:pt x="213938" y="277590"/>
                  </a:cubicBezTo>
                  <a:cubicBezTo>
                    <a:pt x="267423" y="234112"/>
                    <a:pt x="270766" y="230768"/>
                    <a:pt x="270766" y="220734"/>
                  </a:cubicBezTo>
                  <a:cubicBezTo>
                    <a:pt x="270766" y="220734"/>
                    <a:pt x="270766" y="220734"/>
                    <a:pt x="267423" y="220734"/>
                  </a:cubicBezTo>
                  <a:cubicBezTo>
                    <a:pt x="267423" y="220734"/>
                    <a:pt x="264080" y="220734"/>
                    <a:pt x="260737" y="220734"/>
                  </a:cubicBezTo>
                  <a:cubicBezTo>
                    <a:pt x="247366" y="220734"/>
                    <a:pt x="223967" y="227423"/>
                    <a:pt x="193881" y="240801"/>
                  </a:cubicBezTo>
                  <a:cubicBezTo>
                    <a:pt x="150425" y="257524"/>
                    <a:pt x="130369" y="264212"/>
                    <a:pt x="110312" y="264212"/>
                  </a:cubicBezTo>
                  <a:cubicBezTo>
                    <a:pt x="66856" y="264212"/>
                    <a:pt x="66856" y="264212"/>
                    <a:pt x="66856" y="264212"/>
                  </a:cubicBezTo>
                  <a:cubicBezTo>
                    <a:pt x="70199" y="240801"/>
                    <a:pt x="123683" y="217390"/>
                    <a:pt x="163796" y="193979"/>
                  </a:cubicBezTo>
                  <a:cubicBezTo>
                    <a:pt x="187196" y="180601"/>
                    <a:pt x="213938" y="167223"/>
                    <a:pt x="244023" y="153845"/>
                  </a:cubicBezTo>
                  <a:cubicBezTo>
                    <a:pt x="317565" y="120401"/>
                    <a:pt x="401134" y="96989"/>
                    <a:pt x="441247" y="93645"/>
                  </a:cubicBezTo>
                  <a:cubicBezTo>
                    <a:pt x="444590" y="93645"/>
                    <a:pt x="444590" y="93645"/>
                    <a:pt x="444590" y="93645"/>
                  </a:cubicBezTo>
                  <a:cubicBezTo>
                    <a:pt x="451276" y="100334"/>
                    <a:pt x="451276" y="100334"/>
                    <a:pt x="451276" y="100334"/>
                  </a:cubicBezTo>
                  <a:cubicBezTo>
                    <a:pt x="451276" y="107023"/>
                    <a:pt x="444590" y="110367"/>
                    <a:pt x="441247" y="113712"/>
                  </a:cubicBezTo>
                  <a:cubicBezTo>
                    <a:pt x="431219" y="120401"/>
                    <a:pt x="431219" y="120401"/>
                    <a:pt x="431219" y="120401"/>
                  </a:cubicBezTo>
                  <a:cubicBezTo>
                    <a:pt x="434562" y="120401"/>
                    <a:pt x="437905" y="120401"/>
                    <a:pt x="441247" y="120401"/>
                  </a:cubicBezTo>
                  <a:cubicBezTo>
                    <a:pt x="444590" y="120401"/>
                    <a:pt x="444590" y="120401"/>
                    <a:pt x="447933" y="120401"/>
                  </a:cubicBezTo>
                  <a:cubicBezTo>
                    <a:pt x="461304" y="120401"/>
                    <a:pt x="461304" y="120401"/>
                    <a:pt x="461304" y="120401"/>
                  </a:cubicBezTo>
                  <a:cubicBezTo>
                    <a:pt x="467990" y="117056"/>
                    <a:pt x="467990" y="117056"/>
                    <a:pt x="467990" y="117056"/>
                  </a:cubicBezTo>
                  <a:cubicBezTo>
                    <a:pt x="478018" y="113712"/>
                    <a:pt x="478018" y="113712"/>
                    <a:pt x="478018" y="113712"/>
                  </a:cubicBezTo>
                  <a:cubicBezTo>
                    <a:pt x="498075" y="107023"/>
                    <a:pt x="498075" y="107023"/>
                    <a:pt x="498075" y="107023"/>
                  </a:cubicBezTo>
                  <a:cubicBezTo>
                    <a:pt x="528160" y="100334"/>
                    <a:pt x="528160" y="100334"/>
                    <a:pt x="528160" y="100334"/>
                  </a:cubicBezTo>
                  <a:cubicBezTo>
                    <a:pt x="534845" y="96989"/>
                    <a:pt x="534845" y="96989"/>
                    <a:pt x="534845" y="96989"/>
                  </a:cubicBezTo>
                  <a:cubicBezTo>
                    <a:pt x="571616" y="83612"/>
                    <a:pt x="571616" y="83612"/>
                    <a:pt x="571616" y="83612"/>
                  </a:cubicBezTo>
                  <a:cubicBezTo>
                    <a:pt x="665214" y="46823"/>
                    <a:pt x="765497" y="23411"/>
                    <a:pt x="865781" y="6689"/>
                  </a:cubicBezTo>
                  <a:cubicBezTo>
                    <a:pt x="912580" y="6689"/>
                    <a:pt x="912580" y="6689"/>
                    <a:pt x="912580" y="6689"/>
                  </a:cubicBezTo>
                  <a:cubicBezTo>
                    <a:pt x="976093" y="3345"/>
                    <a:pt x="976093" y="3345"/>
                    <a:pt x="976093" y="3345"/>
                  </a:cubicBezTo>
                  <a:cubicBezTo>
                    <a:pt x="989464" y="3345"/>
                    <a:pt x="989464" y="3345"/>
                    <a:pt x="989464" y="3345"/>
                  </a:cubicBezTo>
                  <a:cubicBezTo>
                    <a:pt x="982778" y="13378"/>
                    <a:pt x="982778" y="13378"/>
                    <a:pt x="982778" y="13378"/>
                  </a:cubicBezTo>
                  <a:cubicBezTo>
                    <a:pt x="976093" y="20067"/>
                    <a:pt x="962721" y="23411"/>
                    <a:pt x="939322" y="30100"/>
                  </a:cubicBezTo>
                  <a:cubicBezTo>
                    <a:pt x="915923" y="36789"/>
                    <a:pt x="882495" y="43478"/>
                    <a:pt x="859095" y="50167"/>
                  </a:cubicBezTo>
                  <a:cubicBezTo>
                    <a:pt x="839039" y="53511"/>
                    <a:pt x="839039" y="53511"/>
                    <a:pt x="839039" y="53511"/>
                  </a:cubicBezTo>
                  <a:cubicBezTo>
                    <a:pt x="792240" y="63545"/>
                    <a:pt x="765497" y="73578"/>
                    <a:pt x="745441" y="80267"/>
                  </a:cubicBezTo>
                  <a:cubicBezTo>
                    <a:pt x="735412" y="86956"/>
                    <a:pt x="728727" y="86956"/>
                    <a:pt x="722041" y="90300"/>
                  </a:cubicBezTo>
                  <a:cubicBezTo>
                    <a:pt x="698642" y="100334"/>
                    <a:pt x="688613" y="110367"/>
                    <a:pt x="685271" y="113712"/>
                  </a:cubicBezTo>
                  <a:cubicBezTo>
                    <a:pt x="678585" y="120401"/>
                    <a:pt x="675242" y="123745"/>
                    <a:pt x="678585" y="127090"/>
                  </a:cubicBezTo>
                  <a:cubicBezTo>
                    <a:pt x="688613" y="130434"/>
                    <a:pt x="688613" y="130434"/>
                    <a:pt x="688613" y="130434"/>
                  </a:cubicBezTo>
                  <a:cubicBezTo>
                    <a:pt x="695299" y="133778"/>
                    <a:pt x="698642" y="133778"/>
                    <a:pt x="708670" y="133778"/>
                  </a:cubicBezTo>
                  <a:cubicBezTo>
                    <a:pt x="725384" y="133778"/>
                    <a:pt x="742098" y="130434"/>
                    <a:pt x="755469" y="130434"/>
                  </a:cubicBezTo>
                  <a:cubicBezTo>
                    <a:pt x="762155" y="127090"/>
                    <a:pt x="762155" y="127090"/>
                    <a:pt x="762155" y="127090"/>
                  </a:cubicBezTo>
                  <a:cubicBezTo>
                    <a:pt x="772183" y="127090"/>
                    <a:pt x="785554" y="123745"/>
                    <a:pt x="795582" y="120401"/>
                  </a:cubicBezTo>
                  <a:cubicBezTo>
                    <a:pt x="815639" y="117056"/>
                    <a:pt x="825667" y="113712"/>
                    <a:pt x="835696" y="107023"/>
                  </a:cubicBezTo>
                  <a:cubicBezTo>
                    <a:pt x="852410" y="103678"/>
                    <a:pt x="865781" y="100334"/>
                    <a:pt x="875809" y="93645"/>
                  </a:cubicBezTo>
                  <a:cubicBezTo>
                    <a:pt x="889180" y="90300"/>
                    <a:pt x="899209" y="86956"/>
                    <a:pt x="909237" y="80267"/>
                  </a:cubicBezTo>
                  <a:cubicBezTo>
                    <a:pt x="922608" y="76923"/>
                    <a:pt x="929294" y="73578"/>
                    <a:pt x="935979" y="70234"/>
                  </a:cubicBezTo>
                  <a:cubicBezTo>
                    <a:pt x="946008" y="63545"/>
                    <a:pt x="946008" y="63545"/>
                    <a:pt x="946008" y="63545"/>
                  </a:cubicBezTo>
                  <a:cubicBezTo>
                    <a:pt x="949350" y="60200"/>
                    <a:pt x="952693" y="60200"/>
                    <a:pt x="956036" y="56856"/>
                  </a:cubicBezTo>
                  <a:cubicBezTo>
                    <a:pt x="966064" y="50167"/>
                    <a:pt x="966064" y="50167"/>
                    <a:pt x="966064" y="50167"/>
                  </a:cubicBezTo>
                  <a:cubicBezTo>
                    <a:pt x="972750" y="43478"/>
                    <a:pt x="972750" y="43478"/>
                    <a:pt x="972750" y="43478"/>
                  </a:cubicBezTo>
                  <a:cubicBezTo>
                    <a:pt x="976093" y="43478"/>
                    <a:pt x="979435" y="40134"/>
                    <a:pt x="986121" y="36789"/>
                  </a:cubicBezTo>
                  <a:cubicBezTo>
                    <a:pt x="989464" y="33445"/>
                    <a:pt x="996149" y="33445"/>
                    <a:pt x="999492" y="30100"/>
                  </a:cubicBezTo>
                  <a:cubicBezTo>
                    <a:pt x="1006178" y="26756"/>
                    <a:pt x="1006178" y="26756"/>
                    <a:pt x="1006178" y="26756"/>
                  </a:cubicBezTo>
                  <a:cubicBezTo>
                    <a:pt x="1016206" y="23411"/>
                    <a:pt x="1016206" y="23411"/>
                    <a:pt x="1016206" y="23411"/>
                  </a:cubicBezTo>
                  <a:cubicBezTo>
                    <a:pt x="1029577" y="20067"/>
                    <a:pt x="1032920" y="20067"/>
                    <a:pt x="1036263" y="20067"/>
                  </a:cubicBezTo>
                  <a:cubicBezTo>
                    <a:pt x="1049634" y="16722"/>
                    <a:pt x="1049634" y="16722"/>
                    <a:pt x="1049634" y="16722"/>
                  </a:cubicBezTo>
                  <a:cubicBezTo>
                    <a:pt x="1063005" y="13378"/>
                    <a:pt x="1063005" y="13378"/>
                    <a:pt x="1063005" y="13378"/>
                  </a:cubicBezTo>
                  <a:cubicBezTo>
                    <a:pt x="1079719" y="10033"/>
                    <a:pt x="1079719" y="10033"/>
                    <a:pt x="1079719" y="10033"/>
                  </a:cubicBezTo>
                  <a:cubicBezTo>
                    <a:pt x="1089747" y="10033"/>
                    <a:pt x="1089747" y="10033"/>
                    <a:pt x="1089747" y="10033"/>
                  </a:cubicBezTo>
                  <a:cubicBezTo>
                    <a:pt x="1106461" y="6689"/>
                    <a:pt x="1106461" y="6689"/>
                    <a:pt x="1106461" y="6689"/>
                  </a:cubicBezTo>
                  <a:cubicBezTo>
                    <a:pt x="1113147" y="6689"/>
                    <a:pt x="1119832" y="3345"/>
                    <a:pt x="1126518" y="3345"/>
                  </a:cubicBezTo>
                  <a:cubicBezTo>
                    <a:pt x="1136546" y="3345"/>
                    <a:pt x="1136546" y="3345"/>
                    <a:pt x="1136546" y="3345"/>
                  </a:cubicBezTo>
                  <a:cubicBezTo>
                    <a:pt x="1143232" y="3345"/>
                    <a:pt x="1153260" y="3345"/>
                    <a:pt x="1163288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6"/>
            <p:cNvSpPr/>
            <p:nvPr/>
          </p:nvSpPr>
          <p:spPr bwMode="auto">
            <a:xfrm>
              <a:off x="3343776" y="2216271"/>
              <a:ext cx="1330635" cy="1027450"/>
            </a:xfrm>
            <a:custGeom>
              <a:avLst/>
              <a:gdLst>
                <a:gd name="T0" fmla="*/ 35 w 398"/>
                <a:gd name="T1" fmla="*/ 308 h 308"/>
                <a:gd name="T2" fmla="*/ 63 w 398"/>
                <a:gd name="T3" fmla="*/ 194 h 308"/>
                <a:gd name="T4" fmla="*/ 56 w 398"/>
                <a:gd name="T5" fmla="*/ 163 h 308"/>
                <a:gd name="T6" fmla="*/ 32 w 398"/>
                <a:gd name="T7" fmla="*/ 176 h 308"/>
                <a:gd name="T8" fmla="*/ 13 w 398"/>
                <a:gd name="T9" fmla="*/ 190 h 308"/>
                <a:gd name="T10" fmla="*/ 3 w 398"/>
                <a:gd name="T11" fmla="*/ 184 h 308"/>
                <a:gd name="T12" fmla="*/ 10 w 398"/>
                <a:gd name="T13" fmla="*/ 140 h 308"/>
                <a:gd name="T14" fmla="*/ 68 w 398"/>
                <a:gd name="T15" fmla="*/ 81 h 308"/>
                <a:gd name="T16" fmla="*/ 78 w 398"/>
                <a:gd name="T17" fmla="*/ 93 h 308"/>
                <a:gd name="T18" fmla="*/ 85 w 398"/>
                <a:gd name="T19" fmla="*/ 102 h 308"/>
                <a:gd name="T20" fmla="*/ 123 w 398"/>
                <a:gd name="T21" fmla="*/ 72 h 308"/>
                <a:gd name="T22" fmla="*/ 249 w 398"/>
                <a:gd name="T23" fmla="*/ 1 h 308"/>
                <a:gd name="T24" fmla="*/ 240 w 398"/>
                <a:gd name="T25" fmla="*/ 25 h 308"/>
                <a:gd name="T26" fmla="*/ 215 w 398"/>
                <a:gd name="T27" fmla="*/ 48 h 308"/>
                <a:gd name="T28" fmla="*/ 198 w 398"/>
                <a:gd name="T29" fmla="*/ 62 h 308"/>
                <a:gd name="T30" fmla="*/ 195 w 398"/>
                <a:gd name="T31" fmla="*/ 65 h 308"/>
                <a:gd name="T32" fmla="*/ 183 w 398"/>
                <a:gd name="T33" fmla="*/ 87 h 308"/>
                <a:gd name="T34" fmla="*/ 182 w 398"/>
                <a:gd name="T35" fmla="*/ 99 h 308"/>
                <a:gd name="T36" fmla="*/ 183 w 398"/>
                <a:gd name="T37" fmla="*/ 104 h 308"/>
                <a:gd name="T38" fmla="*/ 207 w 398"/>
                <a:gd name="T39" fmla="*/ 116 h 308"/>
                <a:gd name="T40" fmla="*/ 241 w 398"/>
                <a:gd name="T41" fmla="*/ 105 h 308"/>
                <a:gd name="T42" fmla="*/ 249 w 398"/>
                <a:gd name="T43" fmla="*/ 99 h 308"/>
                <a:gd name="T44" fmla="*/ 260 w 398"/>
                <a:gd name="T45" fmla="*/ 89 h 308"/>
                <a:gd name="T46" fmla="*/ 276 w 398"/>
                <a:gd name="T47" fmla="*/ 57 h 308"/>
                <a:gd name="T48" fmla="*/ 275 w 398"/>
                <a:gd name="T49" fmla="*/ 39 h 308"/>
                <a:gd name="T50" fmla="*/ 276 w 398"/>
                <a:gd name="T51" fmla="*/ 36 h 308"/>
                <a:gd name="T52" fmla="*/ 283 w 398"/>
                <a:gd name="T53" fmla="*/ 22 h 308"/>
                <a:gd name="T54" fmla="*/ 286 w 398"/>
                <a:gd name="T55" fmla="*/ 18 h 308"/>
                <a:gd name="T56" fmla="*/ 320 w 398"/>
                <a:gd name="T57" fmla="*/ 1 h 308"/>
                <a:gd name="T58" fmla="*/ 307 w 398"/>
                <a:gd name="T59" fmla="*/ 302 h 308"/>
                <a:gd name="T60" fmla="*/ 306 w 398"/>
                <a:gd name="T61" fmla="*/ 304 h 308"/>
                <a:gd name="T62" fmla="*/ 224 w 398"/>
                <a:gd name="T63" fmla="*/ 305 h 308"/>
                <a:gd name="T64" fmla="*/ 194 w 398"/>
                <a:gd name="T65" fmla="*/ 289 h 308"/>
                <a:gd name="T66" fmla="*/ 203 w 398"/>
                <a:gd name="T67" fmla="*/ 238 h 308"/>
                <a:gd name="T68" fmla="*/ 230 w 398"/>
                <a:gd name="T69" fmla="*/ 181 h 308"/>
                <a:gd name="T70" fmla="*/ 228 w 398"/>
                <a:gd name="T71" fmla="*/ 171 h 308"/>
                <a:gd name="T72" fmla="*/ 202 w 398"/>
                <a:gd name="T73" fmla="*/ 149 h 308"/>
                <a:gd name="T74" fmla="*/ 194 w 398"/>
                <a:gd name="T75" fmla="*/ 150 h 308"/>
                <a:gd name="T76" fmla="*/ 168 w 398"/>
                <a:gd name="T77" fmla="*/ 160 h 308"/>
                <a:gd name="T78" fmla="*/ 155 w 398"/>
                <a:gd name="T79" fmla="*/ 169 h 308"/>
                <a:gd name="T80" fmla="*/ 147 w 398"/>
                <a:gd name="T81" fmla="*/ 179 h 308"/>
                <a:gd name="T82" fmla="*/ 139 w 398"/>
                <a:gd name="T83" fmla="*/ 191 h 308"/>
                <a:gd name="T84" fmla="*/ 137 w 398"/>
                <a:gd name="T85" fmla="*/ 232 h 308"/>
                <a:gd name="T86" fmla="*/ 141 w 398"/>
                <a:gd name="T87" fmla="*/ 257 h 308"/>
                <a:gd name="T88" fmla="*/ 127 w 398"/>
                <a:gd name="T89" fmla="*/ 292 h 308"/>
                <a:gd name="T90" fmla="*/ 120 w 398"/>
                <a:gd name="T91" fmla="*/ 298 h 308"/>
                <a:gd name="T92" fmla="*/ 102 w 398"/>
                <a:gd name="T93" fmla="*/ 307 h 308"/>
                <a:gd name="T94" fmla="*/ 36 w 398"/>
                <a:gd name="T9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" h="308">
                  <a:moveTo>
                    <a:pt x="36" y="308"/>
                  </a:moveTo>
                  <a:cubicBezTo>
                    <a:pt x="35" y="308"/>
                    <a:pt x="35" y="308"/>
                    <a:pt x="35" y="308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41" y="267"/>
                    <a:pt x="50" y="229"/>
                    <a:pt x="63" y="194"/>
                  </a:cubicBezTo>
                  <a:cubicBezTo>
                    <a:pt x="65" y="181"/>
                    <a:pt x="65" y="174"/>
                    <a:pt x="63" y="169"/>
                  </a:cubicBezTo>
                  <a:cubicBezTo>
                    <a:pt x="62" y="165"/>
                    <a:pt x="60" y="163"/>
                    <a:pt x="56" y="163"/>
                  </a:cubicBezTo>
                  <a:cubicBezTo>
                    <a:pt x="55" y="163"/>
                    <a:pt x="54" y="163"/>
                    <a:pt x="53" y="163"/>
                  </a:cubicBezTo>
                  <a:cubicBezTo>
                    <a:pt x="44" y="164"/>
                    <a:pt x="38" y="170"/>
                    <a:pt x="32" y="176"/>
                  </a:cubicBezTo>
                  <a:cubicBezTo>
                    <a:pt x="28" y="180"/>
                    <a:pt x="25" y="185"/>
                    <a:pt x="20" y="187"/>
                  </a:cubicBezTo>
                  <a:cubicBezTo>
                    <a:pt x="18" y="188"/>
                    <a:pt x="16" y="189"/>
                    <a:pt x="13" y="190"/>
                  </a:cubicBezTo>
                  <a:cubicBezTo>
                    <a:pt x="8" y="189"/>
                    <a:pt x="5" y="187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72"/>
                    <a:pt x="3" y="157"/>
                    <a:pt x="10" y="140"/>
                  </a:cubicBezTo>
                  <a:cubicBezTo>
                    <a:pt x="22" y="116"/>
                    <a:pt x="40" y="94"/>
                    <a:pt x="56" y="85"/>
                  </a:cubicBezTo>
                  <a:cubicBezTo>
                    <a:pt x="59" y="83"/>
                    <a:pt x="64" y="81"/>
                    <a:pt x="68" y="81"/>
                  </a:cubicBezTo>
                  <a:cubicBezTo>
                    <a:pt x="72" y="81"/>
                    <a:pt x="74" y="82"/>
                    <a:pt x="75" y="84"/>
                  </a:cubicBezTo>
                  <a:cubicBezTo>
                    <a:pt x="76" y="86"/>
                    <a:pt x="77" y="89"/>
                    <a:pt x="78" y="93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97"/>
                    <a:pt x="81" y="101"/>
                    <a:pt x="85" y="102"/>
                  </a:cubicBezTo>
                  <a:cubicBezTo>
                    <a:pt x="86" y="102"/>
                    <a:pt x="87" y="103"/>
                    <a:pt x="87" y="103"/>
                  </a:cubicBezTo>
                  <a:cubicBezTo>
                    <a:pt x="100" y="101"/>
                    <a:pt x="116" y="82"/>
                    <a:pt x="123" y="72"/>
                  </a:cubicBezTo>
                  <a:cubicBezTo>
                    <a:pt x="140" y="47"/>
                    <a:pt x="159" y="24"/>
                    <a:pt x="179" y="3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56" y="6"/>
                    <a:pt x="246" y="13"/>
                    <a:pt x="242" y="21"/>
                  </a:cubicBezTo>
                  <a:cubicBezTo>
                    <a:pt x="241" y="22"/>
                    <a:pt x="241" y="23"/>
                    <a:pt x="240" y="25"/>
                  </a:cubicBezTo>
                  <a:cubicBezTo>
                    <a:pt x="237" y="28"/>
                    <a:pt x="235" y="32"/>
                    <a:pt x="231" y="35"/>
                  </a:cubicBezTo>
                  <a:cubicBezTo>
                    <a:pt x="226" y="40"/>
                    <a:pt x="220" y="44"/>
                    <a:pt x="215" y="48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5" y="55"/>
                    <a:pt x="202" y="58"/>
                    <a:pt x="198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94" y="66"/>
                    <a:pt x="194" y="67"/>
                    <a:pt x="193" y="69"/>
                  </a:cubicBezTo>
                  <a:cubicBezTo>
                    <a:pt x="188" y="75"/>
                    <a:pt x="185" y="81"/>
                    <a:pt x="183" y="87"/>
                  </a:cubicBezTo>
                  <a:cubicBezTo>
                    <a:pt x="182" y="90"/>
                    <a:pt x="182" y="92"/>
                    <a:pt x="182" y="93"/>
                  </a:cubicBezTo>
                  <a:cubicBezTo>
                    <a:pt x="182" y="95"/>
                    <a:pt x="182" y="97"/>
                    <a:pt x="182" y="99"/>
                  </a:cubicBezTo>
                  <a:cubicBezTo>
                    <a:pt x="182" y="99"/>
                    <a:pt x="182" y="100"/>
                    <a:pt x="182" y="101"/>
                  </a:cubicBezTo>
                  <a:cubicBezTo>
                    <a:pt x="183" y="102"/>
                    <a:pt x="183" y="103"/>
                    <a:pt x="183" y="104"/>
                  </a:cubicBezTo>
                  <a:cubicBezTo>
                    <a:pt x="187" y="111"/>
                    <a:pt x="194" y="115"/>
                    <a:pt x="204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17" y="116"/>
                    <a:pt x="227" y="113"/>
                    <a:pt x="237" y="107"/>
                  </a:cubicBezTo>
                  <a:cubicBezTo>
                    <a:pt x="238" y="107"/>
                    <a:pt x="240" y="106"/>
                    <a:pt x="241" y="10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45" y="102"/>
                    <a:pt x="247" y="101"/>
                    <a:pt x="249" y="99"/>
                  </a:cubicBezTo>
                  <a:cubicBezTo>
                    <a:pt x="251" y="98"/>
                    <a:pt x="252" y="97"/>
                    <a:pt x="254" y="95"/>
                  </a:cubicBezTo>
                  <a:cubicBezTo>
                    <a:pt x="257" y="92"/>
                    <a:pt x="259" y="91"/>
                    <a:pt x="260" y="89"/>
                  </a:cubicBezTo>
                  <a:cubicBezTo>
                    <a:pt x="262" y="87"/>
                    <a:pt x="262" y="87"/>
                    <a:pt x="262" y="87"/>
                  </a:cubicBezTo>
                  <a:cubicBezTo>
                    <a:pt x="271" y="76"/>
                    <a:pt x="276" y="66"/>
                    <a:pt x="276" y="57"/>
                  </a:cubicBezTo>
                  <a:cubicBezTo>
                    <a:pt x="276" y="53"/>
                    <a:pt x="276" y="50"/>
                    <a:pt x="275" y="48"/>
                  </a:cubicBezTo>
                  <a:cubicBezTo>
                    <a:pt x="275" y="45"/>
                    <a:pt x="275" y="42"/>
                    <a:pt x="275" y="39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6"/>
                    <a:pt x="276" y="36"/>
                    <a:pt x="276" y="36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7" y="30"/>
                    <a:pt x="280" y="26"/>
                    <a:pt x="283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6" y="18"/>
                    <a:pt x="286" y="18"/>
                    <a:pt x="286" y="18"/>
                  </a:cubicBezTo>
                  <a:cubicBezTo>
                    <a:pt x="293" y="12"/>
                    <a:pt x="303" y="6"/>
                    <a:pt x="316" y="2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51" y="79"/>
                    <a:pt x="319" y="183"/>
                    <a:pt x="307" y="302"/>
                  </a:cubicBezTo>
                  <a:cubicBezTo>
                    <a:pt x="307" y="303"/>
                    <a:pt x="307" y="303"/>
                    <a:pt x="307" y="303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24" y="305"/>
                    <a:pt x="224" y="305"/>
                    <a:pt x="224" y="305"/>
                  </a:cubicBezTo>
                  <a:cubicBezTo>
                    <a:pt x="219" y="305"/>
                    <a:pt x="214" y="304"/>
                    <a:pt x="210" y="302"/>
                  </a:cubicBezTo>
                  <a:cubicBezTo>
                    <a:pt x="202" y="298"/>
                    <a:pt x="197" y="294"/>
                    <a:pt x="194" y="289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87" y="268"/>
                    <a:pt x="195" y="250"/>
                    <a:pt x="203" y="238"/>
                  </a:cubicBezTo>
                  <a:cubicBezTo>
                    <a:pt x="204" y="236"/>
                    <a:pt x="206" y="234"/>
                    <a:pt x="207" y="232"/>
                  </a:cubicBezTo>
                  <a:cubicBezTo>
                    <a:pt x="227" y="211"/>
                    <a:pt x="230" y="193"/>
                    <a:pt x="230" y="181"/>
                  </a:cubicBezTo>
                  <a:cubicBezTo>
                    <a:pt x="229" y="179"/>
                    <a:pt x="229" y="179"/>
                    <a:pt x="229" y="179"/>
                  </a:cubicBezTo>
                  <a:cubicBezTo>
                    <a:pt x="229" y="176"/>
                    <a:pt x="228" y="174"/>
                    <a:pt x="228" y="171"/>
                  </a:cubicBezTo>
                  <a:cubicBezTo>
                    <a:pt x="227" y="170"/>
                    <a:pt x="227" y="168"/>
                    <a:pt x="226" y="167"/>
                  </a:cubicBezTo>
                  <a:cubicBezTo>
                    <a:pt x="221" y="156"/>
                    <a:pt x="211" y="149"/>
                    <a:pt x="202" y="149"/>
                  </a:cubicBezTo>
                  <a:cubicBezTo>
                    <a:pt x="201" y="149"/>
                    <a:pt x="199" y="150"/>
                    <a:pt x="198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9" y="151"/>
                    <a:pt x="183" y="152"/>
                    <a:pt x="178" y="154"/>
                  </a:cubicBezTo>
                  <a:cubicBezTo>
                    <a:pt x="174" y="156"/>
                    <a:pt x="171" y="158"/>
                    <a:pt x="168" y="160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1" y="164"/>
                    <a:pt x="158" y="166"/>
                    <a:pt x="155" y="169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51" y="174"/>
                    <a:pt x="149" y="176"/>
                    <a:pt x="147" y="179"/>
                  </a:cubicBezTo>
                  <a:cubicBezTo>
                    <a:pt x="145" y="181"/>
                    <a:pt x="144" y="182"/>
                    <a:pt x="144" y="183"/>
                  </a:cubicBezTo>
                  <a:cubicBezTo>
                    <a:pt x="142" y="186"/>
                    <a:pt x="141" y="189"/>
                    <a:pt x="139" y="191"/>
                  </a:cubicBezTo>
                  <a:cubicBezTo>
                    <a:pt x="138" y="193"/>
                    <a:pt x="138" y="194"/>
                    <a:pt x="138" y="195"/>
                  </a:cubicBezTo>
                  <a:cubicBezTo>
                    <a:pt x="132" y="210"/>
                    <a:pt x="132" y="223"/>
                    <a:pt x="137" y="232"/>
                  </a:cubicBezTo>
                  <a:cubicBezTo>
                    <a:pt x="138" y="234"/>
                    <a:pt x="139" y="237"/>
                    <a:pt x="140" y="241"/>
                  </a:cubicBezTo>
                  <a:cubicBezTo>
                    <a:pt x="141" y="246"/>
                    <a:pt x="141" y="252"/>
                    <a:pt x="141" y="257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39" y="274"/>
                    <a:pt x="134" y="285"/>
                    <a:pt x="127" y="292"/>
                  </a:cubicBezTo>
                  <a:cubicBezTo>
                    <a:pt x="126" y="294"/>
                    <a:pt x="124" y="295"/>
                    <a:pt x="122" y="297"/>
                  </a:cubicBezTo>
                  <a:cubicBezTo>
                    <a:pt x="120" y="298"/>
                    <a:pt x="120" y="298"/>
                    <a:pt x="120" y="298"/>
                  </a:cubicBezTo>
                  <a:cubicBezTo>
                    <a:pt x="119" y="299"/>
                    <a:pt x="118" y="300"/>
                    <a:pt x="117" y="301"/>
                  </a:cubicBezTo>
                  <a:cubicBezTo>
                    <a:pt x="113" y="303"/>
                    <a:pt x="108" y="305"/>
                    <a:pt x="102" y="307"/>
                  </a:cubicBezTo>
                  <a:cubicBezTo>
                    <a:pt x="82" y="307"/>
                    <a:pt x="63" y="308"/>
                    <a:pt x="46" y="308"/>
                  </a:cubicBezTo>
                  <a:cubicBezTo>
                    <a:pt x="36" y="308"/>
                    <a:pt x="36" y="308"/>
                    <a:pt x="36" y="30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7"/>
            <p:cNvSpPr/>
            <p:nvPr/>
          </p:nvSpPr>
          <p:spPr bwMode="auto">
            <a:xfrm>
              <a:off x="4677779" y="1771603"/>
              <a:ext cx="1239679" cy="821961"/>
            </a:xfrm>
            <a:custGeom>
              <a:avLst/>
              <a:gdLst>
                <a:gd name="connsiteX0" fmla="*/ 640902 w 1239679"/>
                <a:gd name="connsiteY0" fmla="*/ 431317 h 821961"/>
                <a:gd name="connsiteX1" fmla="*/ 639557 w 1239679"/>
                <a:gd name="connsiteY1" fmla="*/ 431632 h 821961"/>
                <a:gd name="connsiteX2" fmla="*/ 658266 w 1239679"/>
                <a:gd name="connsiteY2" fmla="*/ 431317 h 821961"/>
                <a:gd name="connsiteX3" fmla="*/ 558023 w 1239679"/>
                <a:gd name="connsiteY3" fmla="*/ 0 h 821961"/>
                <a:gd name="connsiteX4" fmla="*/ 561364 w 1239679"/>
                <a:gd name="connsiteY4" fmla="*/ 0 h 821961"/>
                <a:gd name="connsiteX5" fmla="*/ 564706 w 1239679"/>
                <a:gd name="connsiteY5" fmla="*/ 0 h 821961"/>
                <a:gd name="connsiteX6" fmla="*/ 634876 w 1239679"/>
                <a:gd name="connsiteY6" fmla="*/ 0 h 821961"/>
                <a:gd name="connsiteX7" fmla="*/ 638218 w 1239679"/>
                <a:gd name="connsiteY7" fmla="*/ 0 h 821961"/>
                <a:gd name="connsiteX8" fmla="*/ 721754 w 1239679"/>
                <a:gd name="connsiteY8" fmla="*/ 16718 h 821961"/>
                <a:gd name="connsiteX9" fmla="*/ 664949 w 1239679"/>
                <a:gd name="connsiteY9" fmla="*/ 36779 h 821961"/>
                <a:gd name="connsiteX10" fmla="*/ 661608 w 1239679"/>
                <a:gd name="connsiteY10" fmla="*/ 36779 h 821961"/>
                <a:gd name="connsiteX11" fmla="*/ 628193 w 1239679"/>
                <a:gd name="connsiteY11" fmla="*/ 46810 h 821961"/>
                <a:gd name="connsiteX12" fmla="*/ 618169 w 1239679"/>
                <a:gd name="connsiteY12" fmla="*/ 53497 h 821961"/>
                <a:gd name="connsiteX13" fmla="*/ 594779 w 1239679"/>
                <a:gd name="connsiteY13" fmla="*/ 110337 h 821961"/>
                <a:gd name="connsiteX14" fmla="*/ 818656 w 1239679"/>
                <a:gd name="connsiteY14" fmla="*/ 46810 h 821961"/>
                <a:gd name="connsiteX15" fmla="*/ 1239679 w 1239679"/>
                <a:gd name="connsiteY15" fmla="*/ 227361 h 821961"/>
                <a:gd name="connsiteX16" fmla="*/ 1152801 w 1239679"/>
                <a:gd name="connsiteY16" fmla="*/ 203956 h 821961"/>
                <a:gd name="connsiteX17" fmla="*/ 1146119 w 1239679"/>
                <a:gd name="connsiteY17" fmla="*/ 200613 h 821961"/>
                <a:gd name="connsiteX18" fmla="*/ 1095997 w 1239679"/>
                <a:gd name="connsiteY18" fmla="*/ 187239 h 821961"/>
                <a:gd name="connsiteX19" fmla="*/ 1079289 w 1239679"/>
                <a:gd name="connsiteY19" fmla="*/ 187239 h 821961"/>
                <a:gd name="connsiteX20" fmla="*/ 1069265 w 1239679"/>
                <a:gd name="connsiteY20" fmla="*/ 187239 h 821961"/>
                <a:gd name="connsiteX21" fmla="*/ 1055899 w 1239679"/>
                <a:gd name="connsiteY21" fmla="*/ 190582 h 821961"/>
                <a:gd name="connsiteX22" fmla="*/ 1039192 w 1239679"/>
                <a:gd name="connsiteY22" fmla="*/ 193926 h 821961"/>
                <a:gd name="connsiteX23" fmla="*/ 1032509 w 1239679"/>
                <a:gd name="connsiteY23" fmla="*/ 197269 h 821961"/>
                <a:gd name="connsiteX24" fmla="*/ 1009119 w 1239679"/>
                <a:gd name="connsiteY24" fmla="*/ 210643 h 821961"/>
                <a:gd name="connsiteX25" fmla="*/ 1005778 w 1239679"/>
                <a:gd name="connsiteY25" fmla="*/ 213987 h 821961"/>
                <a:gd name="connsiteX26" fmla="*/ 985729 w 1239679"/>
                <a:gd name="connsiteY26" fmla="*/ 230705 h 821961"/>
                <a:gd name="connsiteX27" fmla="*/ 979046 w 1239679"/>
                <a:gd name="connsiteY27" fmla="*/ 237392 h 821961"/>
                <a:gd name="connsiteX28" fmla="*/ 979046 w 1239679"/>
                <a:gd name="connsiteY28" fmla="*/ 240735 h 821961"/>
                <a:gd name="connsiteX29" fmla="*/ 979046 w 1239679"/>
                <a:gd name="connsiteY29" fmla="*/ 250766 h 821961"/>
                <a:gd name="connsiteX30" fmla="*/ 952314 w 1239679"/>
                <a:gd name="connsiteY30" fmla="*/ 434661 h 821961"/>
                <a:gd name="connsiteX31" fmla="*/ 618169 w 1239679"/>
                <a:gd name="connsiteY31" fmla="*/ 438005 h 821961"/>
                <a:gd name="connsiteX32" fmla="*/ 631628 w 1239679"/>
                <a:gd name="connsiteY32" fmla="*/ 433516 h 821961"/>
                <a:gd name="connsiteX33" fmla="*/ 615707 w 1239679"/>
                <a:gd name="connsiteY33" fmla="*/ 437355 h 821961"/>
                <a:gd name="connsiteX34" fmla="*/ 606766 w 1239679"/>
                <a:gd name="connsiteY34" fmla="*/ 440907 h 821961"/>
                <a:gd name="connsiteX35" fmla="*/ 519760 w 1239679"/>
                <a:gd name="connsiteY35" fmla="*/ 491046 h 821961"/>
                <a:gd name="connsiteX36" fmla="*/ 513068 w 1239679"/>
                <a:gd name="connsiteY36" fmla="*/ 497731 h 821961"/>
                <a:gd name="connsiteX37" fmla="*/ 509721 w 1239679"/>
                <a:gd name="connsiteY37" fmla="*/ 501073 h 821961"/>
                <a:gd name="connsiteX38" fmla="*/ 503028 w 1239679"/>
                <a:gd name="connsiteY38" fmla="*/ 544527 h 821961"/>
                <a:gd name="connsiteX39" fmla="*/ 506375 w 1239679"/>
                <a:gd name="connsiteY39" fmla="*/ 561240 h 821961"/>
                <a:gd name="connsiteX40" fmla="*/ 513068 w 1239679"/>
                <a:gd name="connsiteY40" fmla="*/ 574610 h 821961"/>
                <a:gd name="connsiteX41" fmla="*/ 519760 w 1239679"/>
                <a:gd name="connsiteY41" fmla="*/ 584638 h 821961"/>
                <a:gd name="connsiteX42" fmla="*/ 516414 w 1239679"/>
                <a:gd name="connsiteY42" fmla="*/ 725026 h 821961"/>
                <a:gd name="connsiteX43" fmla="*/ 489643 w 1239679"/>
                <a:gd name="connsiteY43" fmla="*/ 755110 h 821961"/>
                <a:gd name="connsiteX44" fmla="*/ 482950 w 1239679"/>
                <a:gd name="connsiteY44" fmla="*/ 761795 h 821961"/>
                <a:gd name="connsiteX45" fmla="*/ 446140 w 1239679"/>
                <a:gd name="connsiteY45" fmla="*/ 785193 h 821961"/>
                <a:gd name="connsiteX46" fmla="*/ 442793 w 1239679"/>
                <a:gd name="connsiteY46" fmla="*/ 788535 h 821961"/>
                <a:gd name="connsiteX47" fmla="*/ 325670 w 1239679"/>
                <a:gd name="connsiteY47" fmla="*/ 821961 h 821961"/>
                <a:gd name="connsiteX48" fmla="*/ 308938 w 1239679"/>
                <a:gd name="connsiteY48" fmla="*/ 821961 h 821961"/>
                <a:gd name="connsiteX49" fmla="*/ 198507 w 1239679"/>
                <a:gd name="connsiteY49" fmla="*/ 775165 h 821961"/>
                <a:gd name="connsiteX50" fmla="*/ 191815 w 1239679"/>
                <a:gd name="connsiteY50" fmla="*/ 765137 h 821961"/>
                <a:gd name="connsiteX51" fmla="*/ 218586 w 1239679"/>
                <a:gd name="connsiteY51" fmla="*/ 621406 h 821961"/>
                <a:gd name="connsiteX52" fmla="*/ 248703 w 1239679"/>
                <a:gd name="connsiteY52" fmla="*/ 594666 h 821961"/>
                <a:gd name="connsiteX53" fmla="*/ 252050 w 1239679"/>
                <a:gd name="connsiteY53" fmla="*/ 591323 h 821961"/>
                <a:gd name="connsiteX54" fmla="*/ 268782 w 1239679"/>
                <a:gd name="connsiteY54" fmla="*/ 581295 h 821961"/>
                <a:gd name="connsiteX55" fmla="*/ 308938 w 1239679"/>
                <a:gd name="connsiteY55" fmla="*/ 537842 h 821961"/>
                <a:gd name="connsiteX56" fmla="*/ 322324 w 1239679"/>
                <a:gd name="connsiteY56" fmla="*/ 507758 h 821961"/>
                <a:gd name="connsiteX57" fmla="*/ 325670 w 1239679"/>
                <a:gd name="connsiteY57" fmla="*/ 491046 h 821961"/>
                <a:gd name="connsiteX58" fmla="*/ 285513 w 1239679"/>
                <a:gd name="connsiteY58" fmla="*/ 444249 h 821961"/>
                <a:gd name="connsiteX59" fmla="*/ 278821 w 1239679"/>
                <a:gd name="connsiteY59" fmla="*/ 440907 h 821961"/>
                <a:gd name="connsiteX60" fmla="*/ 276729 w 1239679"/>
                <a:gd name="connsiteY60" fmla="*/ 440489 h 821961"/>
                <a:gd name="connsiteX61" fmla="*/ 264008 w 1239679"/>
                <a:gd name="connsiteY61" fmla="*/ 437948 h 821961"/>
                <a:gd name="connsiteX62" fmla="*/ 260634 w 1239679"/>
                <a:gd name="connsiteY62" fmla="*/ 438005 h 821961"/>
                <a:gd name="connsiteX63" fmla="*/ 273999 w 1239679"/>
                <a:gd name="connsiteY63" fmla="*/ 441348 h 821961"/>
                <a:gd name="connsiteX64" fmla="*/ 0 w 1239679"/>
                <a:gd name="connsiteY64" fmla="*/ 448035 h 821961"/>
                <a:gd name="connsiteX65" fmla="*/ 558023 w 1239679"/>
                <a:gd name="connsiteY65" fmla="*/ 0 h 82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9679" h="821961">
                  <a:moveTo>
                    <a:pt x="640902" y="431317"/>
                  </a:moveTo>
                  <a:lnTo>
                    <a:pt x="639557" y="431632"/>
                  </a:lnTo>
                  <a:lnTo>
                    <a:pt x="658266" y="431317"/>
                  </a:lnTo>
                  <a:close/>
                  <a:moveTo>
                    <a:pt x="558023" y="0"/>
                  </a:moveTo>
                  <a:cubicBezTo>
                    <a:pt x="558023" y="0"/>
                    <a:pt x="558023" y="0"/>
                    <a:pt x="561364" y="0"/>
                  </a:cubicBezTo>
                  <a:cubicBezTo>
                    <a:pt x="561364" y="0"/>
                    <a:pt x="561364" y="0"/>
                    <a:pt x="564706" y="0"/>
                  </a:cubicBezTo>
                  <a:cubicBezTo>
                    <a:pt x="588096" y="0"/>
                    <a:pt x="611486" y="0"/>
                    <a:pt x="634876" y="0"/>
                  </a:cubicBezTo>
                  <a:cubicBezTo>
                    <a:pt x="638218" y="0"/>
                    <a:pt x="638218" y="0"/>
                    <a:pt x="638218" y="0"/>
                  </a:cubicBezTo>
                  <a:cubicBezTo>
                    <a:pt x="668291" y="3344"/>
                    <a:pt x="695022" y="10031"/>
                    <a:pt x="721754" y="16718"/>
                  </a:cubicBezTo>
                  <a:cubicBezTo>
                    <a:pt x="711730" y="23405"/>
                    <a:pt x="695022" y="26748"/>
                    <a:pt x="664949" y="36779"/>
                  </a:cubicBezTo>
                  <a:cubicBezTo>
                    <a:pt x="664949" y="36779"/>
                    <a:pt x="664949" y="36779"/>
                    <a:pt x="661608" y="36779"/>
                  </a:cubicBezTo>
                  <a:cubicBezTo>
                    <a:pt x="648242" y="40123"/>
                    <a:pt x="638218" y="43466"/>
                    <a:pt x="628193" y="46810"/>
                  </a:cubicBezTo>
                  <a:cubicBezTo>
                    <a:pt x="624852" y="50153"/>
                    <a:pt x="621510" y="50153"/>
                    <a:pt x="618169" y="53497"/>
                  </a:cubicBezTo>
                  <a:cubicBezTo>
                    <a:pt x="561364" y="76902"/>
                    <a:pt x="568047" y="96963"/>
                    <a:pt x="594779" y="110337"/>
                  </a:cubicBezTo>
                  <a:cubicBezTo>
                    <a:pt x="658266" y="140429"/>
                    <a:pt x="808632" y="90276"/>
                    <a:pt x="818656" y="46810"/>
                  </a:cubicBezTo>
                  <a:cubicBezTo>
                    <a:pt x="958997" y="90276"/>
                    <a:pt x="1109363" y="153803"/>
                    <a:pt x="1239679" y="227361"/>
                  </a:cubicBezTo>
                  <a:cubicBezTo>
                    <a:pt x="1202923" y="227361"/>
                    <a:pt x="1179533" y="220674"/>
                    <a:pt x="1152801" y="203956"/>
                  </a:cubicBezTo>
                  <a:cubicBezTo>
                    <a:pt x="1152801" y="203956"/>
                    <a:pt x="1149460" y="203956"/>
                    <a:pt x="1146119" y="200613"/>
                  </a:cubicBezTo>
                  <a:cubicBezTo>
                    <a:pt x="1136094" y="193926"/>
                    <a:pt x="1116045" y="190582"/>
                    <a:pt x="1095997" y="187239"/>
                  </a:cubicBezTo>
                  <a:cubicBezTo>
                    <a:pt x="1089314" y="187239"/>
                    <a:pt x="1085972" y="187239"/>
                    <a:pt x="1079289" y="187239"/>
                  </a:cubicBezTo>
                  <a:cubicBezTo>
                    <a:pt x="1075948" y="187239"/>
                    <a:pt x="1072607" y="187239"/>
                    <a:pt x="1069265" y="187239"/>
                  </a:cubicBezTo>
                  <a:cubicBezTo>
                    <a:pt x="1065924" y="187239"/>
                    <a:pt x="1059241" y="187239"/>
                    <a:pt x="1055899" y="190582"/>
                  </a:cubicBezTo>
                  <a:cubicBezTo>
                    <a:pt x="1049216" y="190582"/>
                    <a:pt x="1045875" y="190582"/>
                    <a:pt x="1039192" y="193926"/>
                  </a:cubicBezTo>
                  <a:cubicBezTo>
                    <a:pt x="1035851" y="193926"/>
                    <a:pt x="1032509" y="197269"/>
                    <a:pt x="1032509" y="197269"/>
                  </a:cubicBezTo>
                  <a:cubicBezTo>
                    <a:pt x="1022485" y="200613"/>
                    <a:pt x="1015802" y="203956"/>
                    <a:pt x="1009119" y="210643"/>
                  </a:cubicBezTo>
                  <a:cubicBezTo>
                    <a:pt x="1009119" y="210643"/>
                    <a:pt x="1005778" y="210643"/>
                    <a:pt x="1005778" y="213987"/>
                  </a:cubicBezTo>
                  <a:cubicBezTo>
                    <a:pt x="999095" y="217330"/>
                    <a:pt x="992412" y="224018"/>
                    <a:pt x="985729" y="230705"/>
                  </a:cubicBezTo>
                  <a:cubicBezTo>
                    <a:pt x="982387" y="234048"/>
                    <a:pt x="982387" y="234048"/>
                    <a:pt x="979046" y="237392"/>
                  </a:cubicBezTo>
                  <a:cubicBezTo>
                    <a:pt x="979046" y="237392"/>
                    <a:pt x="979046" y="240735"/>
                    <a:pt x="979046" y="240735"/>
                  </a:cubicBezTo>
                  <a:cubicBezTo>
                    <a:pt x="979046" y="240735"/>
                    <a:pt x="979046" y="250766"/>
                    <a:pt x="979046" y="250766"/>
                  </a:cubicBezTo>
                  <a:cubicBezTo>
                    <a:pt x="962339" y="307606"/>
                    <a:pt x="965680" y="364447"/>
                    <a:pt x="952314" y="434661"/>
                  </a:cubicBezTo>
                  <a:cubicBezTo>
                    <a:pt x="845388" y="434661"/>
                    <a:pt x="721754" y="434661"/>
                    <a:pt x="618169" y="438005"/>
                  </a:cubicBezTo>
                  <a:lnTo>
                    <a:pt x="631628" y="433516"/>
                  </a:lnTo>
                  <a:lnTo>
                    <a:pt x="615707" y="437355"/>
                  </a:lnTo>
                  <a:cubicBezTo>
                    <a:pt x="610322" y="438818"/>
                    <a:pt x="606766" y="440071"/>
                    <a:pt x="606766" y="440907"/>
                  </a:cubicBezTo>
                  <a:cubicBezTo>
                    <a:pt x="559917" y="450935"/>
                    <a:pt x="533146" y="470990"/>
                    <a:pt x="519760" y="491046"/>
                  </a:cubicBezTo>
                  <a:cubicBezTo>
                    <a:pt x="516414" y="494388"/>
                    <a:pt x="513068" y="494388"/>
                    <a:pt x="513068" y="497731"/>
                  </a:cubicBezTo>
                  <a:cubicBezTo>
                    <a:pt x="513068" y="497731"/>
                    <a:pt x="513068" y="501073"/>
                    <a:pt x="509721" y="501073"/>
                  </a:cubicBezTo>
                  <a:cubicBezTo>
                    <a:pt x="503028" y="517786"/>
                    <a:pt x="499682" y="531157"/>
                    <a:pt x="503028" y="544527"/>
                  </a:cubicBezTo>
                  <a:cubicBezTo>
                    <a:pt x="503028" y="551212"/>
                    <a:pt x="506375" y="557897"/>
                    <a:pt x="506375" y="561240"/>
                  </a:cubicBezTo>
                  <a:cubicBezTo>
                    <a:pt x="509721" y="564582"/>
                    <a:pt x="509721" y="571268"/>
                    <a:pt x="513068" y="574610"/>
                  </a:cubicBezTo>
                  <a:cubicBezTo>
                    <a:pt x="516414" y="577953"/>
                    <a:pt x="516414" y="581295"/>
                    <a:pt x="519760" y="584638"/>
                  </a:cubicBezTo>
                  <a:cubicBezTo>
                    <a:pt x="549878" y="624749"/>
                    <a:pt x="549878" y="678230"/>
                    <a:pt x="516414" y="725026"/>
                  </a:cubicBezTo>
                  <a:cubicBezTo>
                    <a:pt x="509721" y="735054"/>
                    <a:pt x="499682" y="745082"/>
                    <a:pt x="489643" y="755110"/>
                  </a:cubicBezTo>
                  <a:cubicBezTo>
                    <a:pt x="486296" y="758452"/>
                    <a:pt x="486296" y="758452"/>
                    <a:pt x="482950" y="761795"/>
                  </a:cubicBezTo>
                  <a:cubicBezTo>
                    <a:pt x="472911" y="771822"/>
                    <a:pt x="459525" y="778508"/>
                    <a:pt x="446140" y="785193"/>
                  </a:cubicBezTo>
                  <a:cubicBezTo>
                    <a:pt x="446140" y="788535"/>
                    <a:pt x="442793" y="788535"/>
                    <a:pt x="442793" y="788535"/>
                  </a:cubicBezTo>
                  <a:cubicBezTo>
                    <a:pt x="412676" y="805248"/>
                    <a:pt x="372519" y="818619"/>
                    <a:pt x="325670" y="821961"/>
                  </a:cubicBezTo>
                  <a:cubicBezTo>
                    <a:pt x="318977" y="821961"/>
                    <a:pt x="312285" y="821961"/>
                    <a:pt x="308938" y="821961"/>
                  </a:cubicBezTo>
                  <a:cubicBezTo>
                    <a:pt x="255396" y="815276"/>
                    <a:pt x="218586" y="798563"/>
                    <a:pt x="198507" y="775165"/>
                  </a:cubicBezTo>
                  <a:cubicBezTo>
                    <a:pt x="198507" y="771822"/>
                    <a:pt x="195161" y="768480"/>
                    <a:pt x="191815" y="765137"/>
                  </a:cubicBezTo>
                  <a:cubicBezTo>
                    <a:pt x="161697" y="721684"/>
                    <a:pt x="181776" y="661517"/>
                    <a:pt x="218586" y="621406"/>
                  </a:cubicBezTo>
                  <a:cubicBezTo>
                    <a:pt x="228625" y="611379"/>
                    <a:pt x="238664" y="601351"/>
                    <a:pt x="248703" y="594666"/>
                  </a:cubicBezTo>
                  <a:cubicBezTo>
                    <a:pt x="252050" y="594666"/>
                    <a:pt x="252050" y="594666"/>
                    <a:pt x="252050" y="591323"/>
                  </a:cubicBezTo>
                  <a:cubicBezTo>
                    <a:pt x="252050" y="591323"/>
                    <a:pt x="258742" y="587980"/>
                    <a:pt x="268782" y="581295"/>
                  </a:cubicBezTo>
                  <a:cubicBezTo>
                    <a:pt x="282167" y="567925"/>
                    <a:pt x="298899" y="554555"/>
                    <a:pt x="308938" y="537842"/>
                  </a:cubicBezTo>
                  <a:cubicBezTo>
                    <a:pt x="315631" y="527814"/>
                    <a:pt x="318977" y="517786"/>
                    <a:pt x="322324" y="507758"/>
                  </a:cubicBezTo>
                  <a:cubicBezTo>
                    <a:pt x="325670" y="501073"/>
                    <a:pt x="325670" y="497731"/>
                    <a:pt x="325670" y="491046"/>
                  </a:cubicBezTo>
                  <a:cubicBezTo>
                    <a:pt x="325670" y="467648"/>
                    <a:pt x="312285" y="454277"/>
                    <a:pt x="285513" y="444249"/>
                  </a:cubicBezTo>
                  <a:cubicBezTo>
                    <a:pt x="282167" y="444249"/>
                    <a:pt x="282167" y="444249"/>
                    <a:pt x="278821" y="440907"/>
                  </a:cubicBezTo>
                  <a:cubicBezTo>
                    <a:pt x="278821" y="440907"/>
                    <a:pt x="278821" y="440907"/>
                    <a:pt x="276729" y="440489"/>
                  </a:cubicBezTo>
                  <a:lnTo>
                    <a:pt x="264008" y="437948"/>
                  </a:lnTo>
                  <a:lnTo>
                    <a:pt x="260634" y="438005"/>
                  </a:lnTo>
                  <a:cubicBezTo>
                    <a:pt x="267316" y="441348"/>
                    <a:pt x="270658" y="441348"/>
                    <a:pt x="273999" y="441348"/>
                  </a:cubicBezTo>
                  <a:cubicBezTo>
                    <a:pt x="180439" y="444692"/>
                    <a:pt x="86878" y="444692"/>
                    <a:pt x="0" y="448035"/>
                  </a:cubicBezTo>
                  <a:cubicBezTo>
                    <a:pt x="153707" y="200613"/>
                    <a:pt x="350853" y="50153"/>
                    <a:pt x="558023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18"/>
            <p:cNvSpPr/>
            <p:nvPr/>
          </p:nvSpPr>
          <p:spPr bwMode="auto">
            <a:xfrm>
              <a:off x="4364491" y="2199428"/>
              <a:ext cx="1701191" cy="1034188"/>
            </a:xfrm>
            <a:custGeom>
              <a:avLst/>
              <a:gdLst>
                <a:gd name="T0" fmla="*/ 0 w 509"/>
                <a:gd name="T1" fmla="*/ 309 h 309"/>
                <a:gd name="T2" fmla="*/ 92 w 509"/>
                <a:gd name="T3" fmla="*/ 6 h 309"/>
                <a:gd name="T4" fmla="*/ 179 w 509"/>
                <a:gd name="T5" fmla="*/ 4 h 309"/>
                <a:gd name="T6" fmla="*/ 192 w 509"/>
                <a:gd name="T7" fmla="*/ 24 h 309"/>
                <a:gd name="T8" fmla="*/ 174 w 509"/>
                <a:gd name="T9" fmla="*/ 47 h 309"/>
                <a:gd name="T10" fmla="*/ 160 w 509"/>
                <a:gd name="T11" fmla="*/ 58 h 309"/>
                <a:gd name="T12" fmla="*/ 152 w 509"/>
                <a:gd name="T13" fmla="*/ 100 h 309"/>
                <a:gd name="T14" fmla="*/ 186 w 509"/>
                <a:gd name="T15" fmla="*/ 116 h 309"/>
                <a:gd name="T16" fmla="*/ 226 w 509"/>
                <a:gd name="T17" fmla="*/ 107 h 309"/>
                <a:gd name="T18" fmla="*/ 239 w 509"/>
                <a:gd name="T19" fmla="*/ 97 h 309"/>
                <a:gd name="T20" fmla="*/ 248 w 509"/>
                <a:gd name="T21" fmla="*/ 48 h 309"/>
                <a:gd name="T22" fmla="*/ 244 w 509"/>
                <a:gd name="T23" fmla="*/ 40 h 309"/>
                <a:gd name="T24" fmla="*/ 245 w 509"/>
                <a:gd name="T25" fmla="*/ 22 h 309"/>
                <a:gd name="T26" fmla="*/ 274 w 509"/>
                <a:gd name="T27" fmla="*/ 2 h 309"/>
                <a:gd name="T28" fmla="*/ 287 w 509"/>
                <a:gd name="T29" fmla="*/ 1 h 309"/>
                <a:gd name="T30" fmla="*/ 362 w 509"/>
                <a:gd name="T31" fmla="*/ 69 h 309"/>
                <a:gd name="T32" fmla="*/ 363 w 509"/>
                <a:gd name="T33" fmla="*/ 74 h 309"/>
                <a:gd name="T34" fmla="*/ 386 w 509"/>
                <a:gd name="T35" fmla="*/ 98 h 309"/>
                <a:gd name="T36" fmla="*/ 392 w 509"/>
                <a:gd name="T37" fmla="*/ 98 h 309"/>
                <a:gd name="T38" fmla="*/ 456 w 509"/>
                <a:gd name="T39" fmla="*/ 74 h 309"/>
                <a:gd name="T40" fmla="*/ 495 w 509"/>
                <a:gd name="T41" fmla="*/ 90 h 309"/>
                <a:gd name="T42" fmla="*/ 499 w 509"/>
                <a:gd name="T43" fmla="*/ 95 h 309"/>
                <a:gd name="T44" fmla="*/ 503 w 509"/>
                <a:gd name="T45" fmla="*/ 101 h 309"/>
                <a:gd name="T46" fmla="*/ 507 w 509"/>
                <a:gd name="T47" fmla="*/ 137 h 309"/>
                <a:gd name="T48" fmla="*/ 495 w 509"/>
                <a:gd name="T49" fmla="*/ 162 h 309"/>
                <a:gd name="T50" fmla="*/ 485 w 509"/>
                <a:gd name="T51" fmla="*/ 171 h 309"/>
                <a:gd name="T52" fmla="*/ 476 w 509"/>
                <a:gd name="T53" fmla="*/ 176 h 309"/>
                <a:gd name="T54" fmla="*/ 466 w 509"/>
                <a:gd name="T55" fmla="*/ 180 h 309"/>
                <a:gd name="T56" fmla="*/ 421 w 509"/>
                <a:gd name="T57" fmla="*/ 170 h 309"/>
                <a:gd name="T58" fmla="*/ 387 w 509"/>
                <a:gd name="T59" fmla="*/ 158 h 309"/>
                <a:gd name="T60" fmla="*/ 378 w 509"/>
                <a:gd name="T61" fmla="*/ 159 h 309"/>
                <a:gd name="T62" fmla="*/ 361 w 509"/>
                <a:gd name="T63" fmla="*/ 170 h 309"/>
                <a:gd name="T64" fmla="*/ 354 w 509"/>
                <a:gd name="T65" fmla="*/ 182 h 309"/>
                <a:gd name="T66" fmla="*/ 351 w 509"/>
                <a:gd name="T67" fmla="*/ 188 h 309"/>
                <a:gd name="T68" fmla="*/ 346 w 509"/>
                <a:gd name="T69" fmla="*/ 302 h 309"/>
                <a:gd name="T70" fmla="*/ 263 w 509"/>
                <a:gd name="T71" fmla="*/ 304 h 309"/>
                <a:gd name="T72" fmla="*/ 209 w 509"/>
                <a:gd name="T73" fmla="*/ 285 h 309"/>
                <a:gd name="T74" fmla="*/ 214 w 509"/>
                <a:gd name="T75" fmla="*/ 239 h 309"/>
                <a:gd name="T76" fmla="*/ 238 w 509"/>
                <a:gd name="T77" fmla="*/ 192 h 309"/>
                <a:gd name="T78" fmla="*/ 236 w 509"/>
                <a:gd name="T79" fmla="*/ 179 h 309"/>
                <a:gd name="T80" fmla="*/ 230 w 509"/>
                <a:gd name="T81" fmla="*/ 168 h 309"/>
                <a:gd name="T82" fmla="*/ 224 w 509"/>
                <a:gd name="T83" fmla="*/ 162 h 309"/>
                <a:gd name="T84" fmla="*/ 214 w 509"/>
                <a:gd name="T85" fmla="*/ 156 h 309"/>
                <a:gd name="T86" fmla="*/ 207 w 509"/>
                <a:gd name="T87" fmla="*/ 153 h 309"/>
                <a:gd name="T88" fmla="*/ 201 w 509"/>
                <a:gd name="T89" fmla="*/ 152 h 309"/>
                <a:gd name="T90" fmla="*/ 189 w 509"/>
                <a:gd name="T91" fmla="*/ 150 h 309"/>
                <a:gd name="T92" fmla="*/ 184 w 509"/>
                <a:gd name="T93" fmla="*/ 151 h 309"/>
                <a:gd name="T94" fmla="*/ 126 w 509"/>
                <a:gd name="T95" fmla="*/ 190 h 309"/>
                <a:gd name="T96" fmla="*/ 124 w 509"/>
                <a:gd name="T97" fmla="*/ 197 h 309"/>
                <a:gd name="T98" fmla="*/ 132 w 509"/>
                <a:gd name="T99" fmla="*/ 233 h 309"/>
                <a:gd name="T100" fmla="*/ 129 w 509"/>
                <a:gd name="T101" fmla="*/ 290 h 309"/>
                <a:gd name="T102" fmla="*/ 92 w 509"/>
                <a:gd name="T103" fmla="*/ 308 h 309"/>
                <a:gd name="T104" fmla="*/ 4 w 509"/>
                <a:gd name="T10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309">
                  <a:moveTo>
                    <a:pt x="2" y="309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2" y="187"/>
                    <a:pt x="44" y="83"/>
                    <a:pt x="92" y="6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87" y="8"/>
                    <a:pt x="191" y="13"/>
                    <a:pt x="192" y="19"/>
                  </a:cubicBezTo>
                  <a:cubicBezTo>
                    <a:pt x="192" y="21"/>
                    <a:pt x="192" y="22"/>
                    <a:pt x="192" y="24"/>
                  </a:cubicBezTo>
                  <a:cubicBezTo>
                    <a:pt x="190" y="28"/>
                    <a:pt x="189" y="31"/>
                    <a:pt x="187" y="34"/>
                  </a:cubicBezTo>
                  <a:cubicBezTo>
                    <a:pt x="183" y="39"/>
                    <a:pt x="178" y="44"/>
                    <a:pt x="174" y="4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6" y="53"/>
                    <a:pt x="163" y="55"/>
                    <a:pt x="160" y="58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46" y="73"/>
                    <a:pt x="144" y="88"/>
                    <a:pt x="152" y="100"/>
                  </a:cubicBezTo>
                  <a:cubicBezTo>
                    <a:pt x="153" y="101"/>
                    <a:pt x="154" y="102"/>
                    <a:pt x="154" y="103"/>
                  </a:cubicBezTo>
                  <a:cubicBezTo>
                    <a:pt x="161" y="111"/>
                    <a:pt x="172" y="116"/>
                    <a:pt x="186" y="116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203" y="116"/>
                    <a:pt x="215" y="113"/>
                    <a:pt x="226" y="107"/>
                  </a:cubicBezTo>
                  <a:cubicBezTo>
                    <a:pt x="230" y="104"/>
                    <a:pt x="234" y="102"/>
                    <a:pt x="237" y="99"/>
                  </a:cubicBezTo>
                  <a:cubicBezTo>
                    <a:pt x="239" y="97"/>
                    <a:pt x="239" y="97"/>
                    <a:pt x="239" y="97"/>
                  </a:cubicBezTo>
                  <a:cubicBezTo>
                    <a:pt x="242" y="95"/>
                    <a:pt x="245" y="92"/>
                    <a:pt x="247" y="88"/>
                  </a:cubicBezTo>
                  <a:cubicBezTo>
                    <a:pt x="257" y="74"/>
                    <a:pt x="258" y="60"/>
                    <a:pt x="248" y="48"/>
                  </a:cubicBezTo>
                  <a:cubicBezTo>
                    <a:pt x="247" y="47"/>
                    <a:pt x="247" y="46"/>
                    <a:pt x="246" y="45"/>
                  </a:cubicBezTo>
                  <a:cubicBezTo>
                    <a:pt x="245" y="43"/>
                    <a:pt x="244" y="42"/>
                    <a:pt x="244" y="40"/>
                  </a:cubicBezTo>
                  <a:cubicBezTo>
                    <a:pt x="243" y="38"/>
                    <a:pt x="243" y="37"/>
                    <a:pt x="243" y="36"/>
                  </a:cubicBezTo>
                  <a:cubicBezTo>
                    <a:pt x="242" y="31"/>
                    <a:pt x="243" y="26"/>
                    <a:pt x="245" y="22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53" y="12"/>
                    <a:pt x="262" y="7"/>
                    <a:pt x="274" y="2"/>
                  </a:cubicBezTo>
                  <a:cubicBezTo>
                    <a:pt x="276" y="2"/>
                    <a:pt x="277" y="2"/>
                    <a:pt x="279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69" y="22"/>
                    <a:pt x="365" y="45"/>
                    <a:pt x="362" y="69"/>
                  </a:cubicBezTo>
                  <a:cubicBezTo>
                    <a:pt x="362" y="71"/>
                    <a:pt x="362" y="71"/>
                    <a:pt x="362" y="71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4" y="78"/>
                    <a:pt x="364" y="78"/>
                    <a:pt x="364" y="78"/>
                  </a:cubicBezTo>
                  <a:cubicBezTo>
                    <a:pt x="369" y="94"/>
                    <a:pt x="380" y="97"/>
                    <a:pt x="386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2" y="98"/>
                    <a:pt x="392" y="98"/>
                    <a:pt x="392" y="98"/>
                  </a:cubicBezTo>
                  <a:cubicBezTo>
                    <a:pt x="404" y="98"/>
                    <a:pt x="414" y="92"/>
                    <a:pt x="425" y="86"/>
                  </a:cubicBezTo>
                  <a:cubicBezTo>
                    <a:pt x="434" y="81"/>
                    <a:pt x="444" y="75"/>
                    <a:pt x="456" y="74"/>
                  </a:cubicBezTo>
                  <a:cubicBezTo>
                    <a:pt x="473" y="76"/>
                    <a:pt x="486" y="81"/>
                    <a:pt x="495" y="90"/>
                  </a:cubicBezTo>
                  <a:cubicBezTo>
                    <a:pt x="495" y="90"/>
                    <a:pt x="495" y="90"/>
                    <a:pt x="495" y="90"/>
                  </a:cubicBezTo>
                  <a:cubicBezTo>
                    <a:pt x="496" y="92"/>
                    <a:pt x="496" y="92"/>
                    <a:pt x="496" y="92"/>
                  </a:cubicBezTo>
                  <a:cubicBezTo>
                    <a:pt x="499" y="95"/>
                    <a:pt x="499" y="95"/>
                    <a:pt x="499" y="95"/>
                  </a:cubicBezTo>
                  <a:cubicBezTo>
                    <a:pt x="499" y="96"/>
                    <a:pt x="500" y="97"/>
                    <a:pt x="501" y="98"/>
                  </a:cubicBezTo>
                  <a:cubicBezTo>
                    <a:pt x="501" y="99"/>
                    <a:pt x="502" y="100"/>
                    <a:pt x="503" y="101"/>
                  </a:cubicBezTo>
                  <a:cubicBezTo>
                    <a:pt x="509" y="115"/>
                    <a:pt x="508" y="129"/>
                    <a:pt x="508" y="134"/>
                  </a:cubicBezTo>
                  <a:cubicBezTo>
                    <a:pt x="507" y="135"/>
                    <a:pt x="507" y="136"/>
                    <a:pt x="507" y="137"/>
                  </a:cubicBezTo>
                  <a:cubicBezTo>
                    <a:pt x="507" y="139"/>
                    <a:pt x="506" y="140"/>
                    <a:pt x="506" y="141"/>
                  </a:cubicBezTo>
                  <a:cubicBezTo>
                    <a:pt x="504" y="147"/>
                    <a:pt x="501" y="155"/>
                    <a:pt x="495" y="162"/>
                  </a:cubicBezTo>
                  <a:cubicBezTo>
                    <a:pt x="492" y="165"/>
                    <a:pt x="491" y="166"/>
                    <a:pt x="489" y="168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4" y="171"/>
                    <a:pt x="482" y="173"/>
                    <a:pt x="481" y="173"/>
                  </a:cubicBezTo>
                  <a:cubicBezTo>
                    <a:pt x="479" y="174"/>
                    <a:pt x="478" y="175"/>
                    <a:pt x="476" y="176"/>
                  </a:cubicBezTo>
                  <a:cubicBezTo>
                    <a:pt x="475" y="177"/>
                    <a:pt x="472" y="178"/>
                    <a:pt x="470" y="178"/>
                  </a:cubicBezTo>
                  <a:cubicBezTo>
                    <a:pt x="468" y="179"/>
                    <a:pt x="467" y="180"/>
                    <a:pt x="466" y="180"/>
                  </a:cubicBezTo>
                  <a:cubicBezTo>
                    <a:pt x="462" y="181"/>
                    <a:pt x="458" y="182"/>
                    <a:pt x="453" y="183"/>
                  </a:cubicBezTo>
                  <a:cubicBezTo>
                    <a:pt x="440" y="182"/>
                    <a:pt x="431" y="176"/>
                    <a:pt x="421" y="170"/>
                  </a:cubicBezTo>
                  <a:cubicBezTo>
                    <a:pt x="411" y="164"/>
                    <a:pt x="402" y="158"/>
                    <a:pt x="390" y="158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6" y="158"/>
                    <a:pt x="384" y="158"/>
                    <a:pt x="382" y="158"/>
                  </a:cubicBezTo>
                  <a:cubicBezTo>
                    <a:pt x="381" y="159"/>
                    <a:pt x="379" y="159"/>
                    <a:pt x="378" y="159"/>
                  </a:cubicBezTo>
                  <a:cubicBezTo>
                    <a:pt x="372" y="161"/>
                    <a:pt x="367" y="164"/>
                    <a:pt x="364" y="167"/>
                  </a:cubicBezTo>
                  <a:cubicBezTo>
                    <a:pt x="361" y="170"/>
                    <a:pt x="361" y="170"/>
                    <a:pt x="361" y="170"/>
                  </a:cubicBezTo>
                  <a:cubicBezTo>
                    <a:pt x="359" y="173"/>
                    <a:pt x="358" y="174"/>
                    <a:pt x="357" y="176"/>
                  </a:cubicBezTo>
                  <a:cubicBezTo>
                    <a:pt x="356" y="178"/>
                    <a:pt x="355" y="180"/>
                    <a:pt x="354" y="182"/>
                  </a:cubicBezTo>
                  <a:cubicBezTo>
                    <a:pt x="352" y="186"/>
                    <a:pt x="352" y="186"/>
                    <a:pt x="352" y="186"/>
                  </a:cubicBezTo>
                  <a:cubicBezTo>
                    <a:pt x="351" y="188"/>
                    <a:pt x="351" y="188"/>
                    <a:pt x="351" y="188"/>
                  </a:cubicBezTo>
                  <a:cubicBezTo>
                    <a:pt x="349" y="222"/>
                    <a:pt x="347" y="259"/>
                    <a:pt x="346" y="301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263" y="304"/>
                    <a:pt x="263" y="304"/>
                    <a:pt x="263" y="304"/>
                  </a:cubicBezTo>
                  <a:cubicBezTo>
                    <a:pt x="243" y="305"/>
                    <a:pt x="243" y="305"/>
                    <a:pt x="243" y="305"/>
                  </a:cubicBezTo>
                  <a:cubicBezTo>
                    <a:pt x="227" y="300"/>
                    <a:pt x="215" y="294"/>
                    <a:pt x="209" y="285"/>
                  </a:cubicBezTo>
                  <a:cubicBezTo>
                    <a:pt x="202" y="273"/>
                    <a:pt x="202" y="257"/>
                    <a:pt x="211" y="243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6" y="236"/>
                    <a:pt x="218" y="233"/>
                    <a:pt x="221" y="231"/>
                  </a:cubicBezTo>
                  <a:cubicBezTo>
                    <a:pt x="232" y="220"/>
                    <a:pt x="238" y="206"/>
                    <a:pt x="238" y="192"/>
                  </a:cubicBezTo>
                  <a:cubicBezTo>
                    <a:pt x="238" y="186"/>
                    <a:pt x="237" y="182"/>
                    <a:pt x="236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3"/>
                    <a:pt x="232" y="171"/>
                    <a:pt x="230" y="168"/>
                  </a:cubicBezTo>
                  <a:cubicBezTo>
                    <a:pt x="229" y="167"/>
                    <a:pt x="228" y="166"/>
                    <a:pt x="227" y="165"/>
                  </a:cubicBezTo>
                  <a:cubicBezTo>
                    <a:pt x="224" y="162"/>
                    <a:pt x="224" y="162"/>
                    <a:pt x="224" y="162"/>
                  </a:cubicBezTo>
                  <a:cubicBezTo>
                    <a:pt x="223" y="161"/>
                    <a:pt x="222" y="160"/>
                    <a:pt x="221" y="159"/>
                  </a:cubicBezTo>
                  <a:cubicBezTo>
                    <a:pt x="219" y="158"/>
                    <a:pt x="217" y="157"/>
                    <a:pt x="214" y="156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8" y="153"/>
                    <a:pt x="207" y="153"/>
                  </a:cubicBezTo>
                  <a:cubicBezTo>
                    <a:pt x="206" y="152"/>
                    <a:pt x="205" y="152"/>
                    <a:pt x="203" y="152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196" y="151"/>
                    <a:pt x="193" y="150"/>
                    <a:pt x="189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4" y="151"/>
                    <a:pt x="184" y="151"/>
                    <a:pt x="184" y="151"/>
                  </a:cubicBezTo>
                  <a:cubicBezTo>
                    <a:pt x="179" y="151"/>
                    <a:pt x="174" y="152"/>
                    <a:pt x="170" y="153"/>
                  </a:cubicBezTo>
                  <a:cubicBezTo>
                    <a:pt x="148" y="160"/>
                    <a:pt x="132" y="173"/>
                    <a:pt x="126" y="190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6"/>
                    <a:pt x="124" y="196"/>
                    <a:pt x="124" y="197"/>
                  </a:cubicBezTo>
                  <a:cubicBezTo>
                    <a:pt x="122" y="205"/>
                    <a:pt x="122" y="214"/>
                    <a:pt x="125" y="221"/>
                  </a:cubicBezTo>
                  <a:cubicBezTo>
                    <a:pt x="127" y="226"/>
                    <a:pt x="129" y="230"/>
                    <a:pt x="132" y="233"/>
                  </a:cubicBezTo>
                  <a:cubicBezTo>
                    <a:pt x="144" y="252"/>
                    <a:pt x="144" y="273"/>
                    <a:pt x="132" y="287"/>
                  </a:cubicBezTo>
                  <a:cubicBezTo>
                    <a:pt x="131" y="289"/>
                    <a:pt x="130" y="290"/>
                    <a:pt x="129" y="290"/>
                  </a:cubicBezTo>
                  <a:cubicBezTo>
                    <a:pt x="125" y="294"/>
                    <a:pt x="122" y="297"/>
                    <a:pt x="118" y="299"/>
                  </a:cubicBezTo>
                  <a:cubicBezTo>
                    <a:pt x="110" y="303"/>
                    <a:pt x="102" y="306"/>
                    <a:pt x="92" y="308"/>
                  </a:cubicBezTo>
                  <a:cubicBezTo>
                    <a:pt x="66" y="308"/>
                    <a:pt x="66" y="308"/>
                    <a:pt x="66" y="308"/>
                  </a:cubicBezTo>
                  <a:cubicBezTo>
                    <a:pt x="4" y="309"/>
                    <a:pt x="4" y="309"/>
                    <a:pt x="4" y="309"/>
                  </a:cubicBezTo>
                  <a:cubicBezTo>
                    <a:pt x="2" y="309"/>
                    <a:pt x="2" y="309"/>
                    <a:pt x="2" y="30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19"/>
            <p:cNvSpPr/>
            <p:nvPr/>
          </p:nvSpPr>
          <p:spPr bwMode="auto">
            <a:xfrm>
              <a:off x="5516584" y="2175846"/>
              <a:ext cx="1236311" cy="1637185"/>
            </a:xfrm>
            <a:custGeom>
              <a:avLst/>
              <a:gdLst>
                <a:gd name="T0" fmla="*/ 185 w 369"/>
                <a:gd name="T1" fmla="*/ 490 h 490"/>
                <a:gd name="T2" fmla="*/ 119 w 369"/>
                <a:gd name="T3" fmla="*/ 425 h 490"/>
                <a:gd name="T4" fmla="*/ 119 w 369"/>
                <a:gd name="T5" fmla="*/ 421 h 490"/>
                <a:gd name="T6" fmla="*/ 120 w 369"/>
                <a:gd name="T7" fmla="*/ 410 h 490"/>
                <a:gd name="T8" fmla="*/ 137 w 369"/>
                <a:gd name="T9" fmla="*/ 377 h 490"/>
                <a:gd name="T10" fmla="*/ 118 w 369"/>
                <a:gd name="T11" fmla="*/ 310 h 490"/>
                <a:gd name="T12" fmla="*/ 41 w 369"/>
                <a:gd name="T13" fmla="*/ 308 h 490"/>
                <a:gd name="T14" fmla="*/ 2 w 369"/>
                <a:gd name="T15" fmla="*/ 309 h 490"/>
                <a:gd name="T16" fmla="*/ 5 w 369"/>
                <a:gd name="T17" fmla="*/ 193 h 490"/>
                <a:gd name="T18" fmla="*/ 10 w 369"/>
                <a:gd name="T19" fmla="*/ 182 h 490"/>
                <a:gd name="T20" fmla="*/ 13 w 369"/>
                <a:gd name="T21" fmla="*/ 177 h 490"/>
                <a:gd name="T22" fmla="*/ 17 w 369"/>
                <a:gd name="T23" fmla="*/ 173 h 490"/>
                <a:gd name="T24" fmla="*/ 37 w 369"/>
                <a:gd name="T25" fmla="*/ 163 h 490"/>
                <a:gd name="T26" fmla="*/ 77 w 369"/>
                <a:gd name="T27" fmla="*/ 175 h 490"/>
                <a:gd name="T28" fmla="*/ 120 w 369"/>
                <a:gd name="T29" fmla="*/ 185 h 490"/>
                <a:gd name="T30" fmla="*/ 130 w 369"/>
                <a:gd name="T31" fmla="*/ 181 h 490"/>
                <a:gd name="T32" fmla="*/ 139 w 369"/>
                <a:gd name="T33" fmla="*/ 175 h 490"/>
                <a:gd name="T34" fmla="*/ 147 w 369"/>
                <a:gd name="T35" fmla="*/ 168 h 490"/>
                <a:gd name="T36" fmla="*/ 160 w 369"/>
                <a:gd name="T37" fmla="*/ 144 h 490"/>
                <a:gd name="T38" fmla="*/ 156 w 369"/>
                <a:gd name="T39" fmla="*/ 110 h 490"/>
                <a:gd name="T40" fmla="*/ 152 w 369"/>
                <a:gd name="T41" fmla="*/ 103 h 490"/>
                <a:gd name="T42" fmla="*/ 148 w 369"/>
                <a:gd name="T43" fmla="*/ 99 h 490"/>
                <a:gd name="T44" fmla="*/ 112 w 369"/>
                <a:gd name="T45" fmla="*/ 83 h 490"/>
                <a:gd name="T46" fmla="*/ 44 w 369"/>
                <a:gd name="T47" fmla="*/ 107 h 490"/>
                <a:gd name="T48" fmla="*/ 17 w 369"/>
                <a:gd name="T49" fmla="*/ 87 h 490"/>
                <a:gd name="T50" fmla="*/ 16 w 369"/>
                <a:gd name="T51" fmla="*/ 81 h 490"/>
                <a:gd name="T52" fmla="*/ 27 w 369"/>
                <a:gd name="T53" fmla="*/ 8 h 490"/>
                <a:gd name="T54" fmla="*/ 324 w 369"/>
                <a:gd name="T55" fmla="*/ 0 h 490"/>
                <a:gd name="T56" fmla="*/ 317 w 369"/>
                <a:gd name="T57" fmla="*/ 100 h 490"/>
                <a:gd name="T58" fmla="*/ 277 w 369"/>
                <a:gd name="T59" fmla="*/ 90 h 490"/>
                <a:gd name="T60" fmla="*/ 205 w 369"/>
                <a:gd name="T61" fmla="*/ 101 h 490"/>
                <a:gd name="T62" fmla="*/ 201 w 369"/>
                <a:gd name="T63" fmla="*/ 146 h 490"/>
                <a:gd name="T64" fmla="*/ 204 w 369"/>
                <a:gd name="T65" fmla="*/ 153 h 490"/>
                <a:gd name="T66" fmla="*/ 208 w 369"/>
                <a:gd name="T67" fmla="*/ 159 h 490"/>
                <a:gd name="T68" fmla="*/ 254 w 369"/>
                <a:gd name="T69" fmla="*/ 184 h 490"/>
                <a:gd name="T70" fmla="*/ 317 w 369"/>
                <a:gd name="T71" fmla="*/ 157 h 490"/>
                <a:gd name="T72" fmla="*/ 369 w 369"/>
                <a:gd name="T73" fmla="*/ 300 h 490"/>
                <a:gd name="T74" fmla="*/ 221 w 369"/>
                <a:gd name="T75" fmla="*/ 336 h 490"/>
                <a:gd name="T76" fmla="*/ 243 w 369"/>
                <a:gd name="T77" fmla="*/ 386 h 490"/>
                <a:gd name="T78" fmla="*/ 250 w 369"/>
                <a:gd name="T79" fmla="*/ 400 h 490"/>
                <a:gd name="T80" fmla="*/ 252 w 369"/>
                <a:gd name="T81" fmla="*/ 405 h 490"/>
                <a:gd name="T82" fmla="*/ 253 w 369"/>
                <a:gd name="T83" fmla="*/ 412 h 490"/>
                <a:gd name="T84" fmla="*/ 228 w 369"/>
                <a:gd name="T85" fmla="*/ 475 h 490"/>
                <a:gd name="T86" fmla="*/ 186 w 369"/>
                <a:gd name="T87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9" h="490">
                  <a:moveTo>
                    <a:pt x="186" y="490"/>
                  </a:moveTo>
                  <a:cubicBezTo>
                    <a:pt x="185" y="490"/>
                    <a:pt x="185" y="490"/>
                    <a:pt x="185" y="490"/>
                  </a:cubicBezTo>
                  <a:cubicBezTo>
                    <a:pt x="164" y="490"/>
                    <a:pt x="142" y="478"/>
                    <a:pt x="129" y="458"/>
                  </a:cubicBezTo>
                  <a:cubicBezTo>
                    <a:pt x="123" y="448"/>
                    <a:pt x="119" y="436"/>
                    <a:pt x="119" y="425"/>
                  </a:cubicBezTo>
                  <a:cubicBezTo>
                    <a:pt x="119" y="423"/>
                    <a:pt x="119" y="422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9" y="415"/>
                    <a:pt x="119" y="413"/>
                    <a:pt x="120" y="410"/>
                  </a:cubicBezTo>
                  <a:cubicBezTo>
                    <a:pt x="122" y="400"/>
                    <a:pt x="127" y="390"/>
                    <a:pt x="135" y="381"/>
                  </a:cubicBezTo>
                  <a:cubicBezTo>
                    <a:pt x="137" y="377"/>
                    <a:pt x="137" y="377"/>
                    <a:pt x="137" y="377"/>
                  </a:cubicBezTo>
                  <a:cubicBezTo>
                    <a:pt x="148" y="361"/>
                    <a:pt x="151" y="347"/>
                    <a:pt x="147" y="335"/>
                  </a:cubicBezTo>
                  <a:cubicBezTo>
                    <a:pt x="144" y="325"/>
                    <a:pt x="134" y="316"/>
                    <a:pt x="118" y="310"/>
                  </a:cubicBezTo>
                  <a:cubicBezTo>
                    <a:pt x="114" y="309"/>
                    <a:pt x="111" y="308"/>
                    <a:pt x="107" y="307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2" y="309"/>
                    <a:pt x="2" y="309"/>
                    <a:pt x="2" y="309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" y="268"/>
                    <a:pt x="3" y="229"/>
                    <a:pt x="5" y="193"/>
                  </a:cubicBezTo>
                  <a:cubicBezTo>
                    <a:pt x="5" y="191"/>
                    <a:pt x="6" y="189"/>
                    <a:pt x="7" y="188"/>
                  </a:cubicBezTo>
                  <a:cubicBezTo>
                    <a:pt x="8" y="186"/>
                    <a:pt x="9" y="184"/>
                    <a:pt x="10" y="182"/>
                  </a:cubicBezTo>
                  <a:cubicBezTo>
                    <a:pt x="11" y="180"/>
                    <a:pt x="12" y="178"/>
                    <a:pt x="13" y="177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4"/>
                    <a:pt x="16" y="173"/>
                    <a:pt x="17" y="173"/>
                  </a:cubicBezTo>
                  <a:cubicBezTo>
                    <a:pt x="21" y="169"/>
                    <a:pt x="26" y="166"/>
                    <a:pt x="31" y="164"/>
                  </a:cubicBezTo>
                  <a:cubicBezTo>
                    <a:pt x="34" y="163"/>
                    <a:pt x="35" y="163"/>
                    <a:pt x="37" y="163"/>
                  </a:cubicBezTo>
                  <a:cubicBezTo>
                    <a:pt x="38" y="163"/>
                    <a:pt x="40" y="162"/>
                    <a:pt x="42" y="162"/>
                  </a:cubicBezTo>
                  <a:cubicBezTo>
                    <a:pt x="57" y="162"/>
                    <a:pt x="67" y="169"/>
                    <a:pt x="77" y="175"/>
                  </a:cubicBezTo>
                  <a:cubicBezTo>
                    <a:pt x="87" y="181"/>
                    <a:pt x="96" y="186"/>
                    <a:pt x="107" y="187"/>
                  </a:cubicBezTo>
                  <a:cubicBezTo>
                    <a:pt x="112" y="187"/>
                    <a:pt x="116" y="186"/>
                    <a:pt x="120" y="185"/>
                  </a:cubicBezTo>
                  <a:cubicBezTo>
                    <a:pt x="122" y="184"/>
                    <a:pt x="123" y="184"/>
                    <a:pt x="124" y="183"/>
                  </a:cubicBezTo>
                  <a:cubicBezTo>
                    <a:pt x="127" y="182"/>
                    <a:pt x="128" y="182"/>
                    <a:pt x="130" y="181"/>
                  </a:cubicBezTo>
                  <a:cubicBezTo>
                    <a:pt x="132" y="180"/>
                    <a:pt x="133" y="179"/>
                    <a:pt x="135" y="178"/>
                  </a:cubicBezTo>
                  <a:cubicBezTo>
                    <a:pt x="136" y="177"/>
                    <a:pt x="138" y="177"/>
                    <a:pt x="139" y="175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4" y="172"/>
                    <a:pt x="145" y="170"/>
                    <a:pt x="147" y="168"/>
                  </a:cubicBezTo>
                  <a:cubicBezTo>
                    <a:pt x="153" y="162"/>
                    <a:pt x="156" y="156"/>
                    <a:pt x="158" y="149"/>
                  </a:cubicBezTo>
                  <a:cubicBezTo>
                    <a:pt x="159" y="146"/>
                    <a:pt x="159" y="145"/>
                    <a:pt x="160" y="144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2" y="130"/>
                    <a:pt x="160" y="120"/>
                    <a:pt x="156" y="110"/>
                  </a:cubicBezTo>
                  <a:cubicBezTo>
                    <a:pt x="155" y="108"/>
                    <a:pt x="154" y="107"/>
                    <a:pt x="154" y="106"/>
                  </a:cubicBezTo>
                  <a:cubicBezTo>
                    <a:pt x="153" y="105"/>
                    <a:pt x="152" y="104"/>
                    <a:pt x="152" y="103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5" y="96"/>
                    <a:pt x="142" y="93"/>
                    <a:pt x="140" y="92"/>
                  </a:cubicBezTo>
                  <a:cubicBezTo>
                    <a:pt x="130" y="85"/>
                    <a:pt x="120" y="84"/>
                    <a:pt x="112" y="83"/>
                  </a:cubicBezTo>
                  <a:cubicBezTo>
                    <a:pt x="100" y="84"/>
                    <a:pt x="89" y="90"/>
                    <a:pt x="80" y="95"/>
                  </a:cubicBezTo>
                  <a:cubicBezTo>
                    <a:pt x="69" y="101"/>
                    <a:pt x="57" y="107"/>
                    <a:pt x="44" y="107"/>
                  </a:cubicBezTo>
                  <a:cubicBezTo>
                    <a:pt x="29" y="106"/>
                    <a:pt x="21" y="100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9" y="54"/>
                    <a:pt x="22" y="30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6" y="4"/>
                    <a:pt x="226" y="2"/>
                    <a:pt x="324" y="0"/>
                  </a:cubicBezTo>
                  <a:cubicBezTo>
                    <a:pt x="331" y="21"/>
                    <a:pt x="336" y="43"/>
                    <a:pt x="341" y="68"/>
                  </a:cubicBezTo>
                  <a:cubicBezTo>
                    <a:pt x="340" y="76"/>
                    <a:pt x="338" y="98"/>
                    <a:pt x="317" y="100"/>
                  </a:cubicBezTo>
                  <a:cubicBezTo>
                    <a:pt x="315" y="100"/>
                    <a:pt x="313" y="100"/>
                    <a:pt x="312" y="100"/>
                  </a:cubicBezTo>
                  <a:cubicBezTo>
                    <a:pt x="299" y="100"/>
                    <a:pt x="288" y="95"/>
                    <a:pt x="277" y="90"/>
                  </a:cubicBezTo>
                  <a:cubicBezTo>
                    <a:pt x="267" y="85"/>
                    <a:pt x="256" y="80"/>
                    <a:pt x="244" y="80"/>
                  </a:cubicBezTo>
                  <a:cubicBezTo>
                    <a:pt x="226" y="82"/>
                    <a:pt x="213" y="89"/>
                    <a:pt x="205" y="101"/>
                  </a:cubicBezTo>
                  <a:cubicBezTo>
                    <a:pt x="198" y="112"/>
                    <a:pt x="196" y="127"/>
                    <a:pt x="200" y="143"/>
                  </a:cubicBezTo>
                  <a:cubicBezTo>
                    <a:pt x="201" y="144"/>
                    <a:pt x="201" y="145"/>
                    <a:pt x="201" y="146"/>
                  </a:cubicBezTo>
                  <a:cubicBezTo>
                    <a:pt x="202" y="148"/>
                    <a:pt x="202" y="148"/>
                    <a:pt x="202" y="148"/>
                  </a:cubicBezTo>
                  <a:cubicBezTo>
                    <a:pt x="203" y="150"/>
                    <a:pt x="204" y="152"/>
                    <a:pt x="204" y="153"/>
                  </a:cubicBezTo>
                  <a:cubicBezTo>
                    <a:pt x="205" y="154"/>
                    <a:pt x="205" y="155"/>
                    <a:pt x="206" y="156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11" y="164"/>
                    <a:pt x="214" y="167"/>
                    <a:pt x="217" y="170"/>
                  </a:cubicBezTo>
                  <a:cubicBezTo>
                    <a:pt x="231" y="182"/>
                    <a:pt x="242" y="183"/>
                    <a:pt x="254" y="184"/>
                  </a:cubicBezTo>
                  <a:cubicBezTo>
                    <a:pt x="265" y="183"/>
                    <a:pt x="274" y="177"/>
                    <a:pt x="283" y="171"/>
                  </a:cubicBezTo>
                  <a:cubicBezTo>
                    <a:pt x="293" y="164"/>
                    <a:pt x="303" y="157"/>
                    <a:pt x="317" y="157"/>
                  </a:cubicBezTo>
                  <a:cubicBezTo>
                    <a:pt x="338" y="157"/>
                    <a:pt x="349" y="166"/>
                    <a:pt x="359" y="189"/>
                  </a:cubicBezTo>
                  <a:cubicBezTo>
                    <a:pt x="363" y="224"/>
                    <a:pt x="366" y="261"/>
                    <a:pt x="369" y="300"/>
                  </a:cubicBezTo>
                  <a:cubicBezTo>
                    <a:pt x="256" y="304"/>
                    <a:pt x="256" y="304"/>
                    <a:pt x="256" y="304"/>
                  </a:cubicBezTo>
                  <a:cubicBezTo>
                    <a:pt x="236" y="312"/>
                    <a:pt x="224" y="322"/>
                    <a:pt x="221" y="336"/>
                  </a:cubicBezTo>
                  <a:cubicBezTo>
                    <a:pt x="217" y="358"/>
                    <a:pt x="237" y="379"/>
                    <a:pt x="237" y="379"/>
                  </a:cubicBezTo>
                  <a:cubicBezTo>
                    <a:pt x="239" y="381"/>
                    <a:pt x="241" y="384"/>
                    <a:pt x="243" y="386"/>
                  </a:cubicBezTo>
                  <a:cubicBezTo>
                    <a:pt x="244" y="388"/>
                    <a:pt x="245" y="390"/>
                    <a:pt x="246" y="392"/>
                  </a:cubicBezTo>
                  <a:cubicBezTo>
                    <a:pt x="248" y="395"/>
                    <a:pt x="249" y="397"/>
                    <a:pt x="250" y="400"/>
                  </a:cubicBezTo>
                  <a:cubicBezTo>
                    <a:pt x="251" y="403"/>
                    <a:pt x="251" y="404"/>
                    <a:pt x="252" y="405"/>
                  </a:cubicBezTo>
                  <a:cubicBezTo>
                    <a:pt x="252" y="405"/>
                    <a:pt x="252" y="405"/>
                    <a:pt x="252" y="405"/>
                  </a:cubicBezTo>
                  <a:cubicBezTo>
                    <a:pt x="253" y="410"/>
                    <a:pt x="253" y="410"/>
                    <a:pt x="253" y="410"/>
                  </a:cubicBezTo>
                  <a:cubicBezTo>
                    <a:pt x="253" y="412"/>
                    <a:pt x="253" y="412"/>
                    <a:pt x="253" y="412"/>
                  </a:cubicBezTo>
                  <a:cubicBezTo>
                    <a:pt x="255" y="434"/>
                    <a:pt x="248" y="456"/>
                    <a:pt x="233" y="471"/>
                  </a:cubicBezTo>
                  <a:cubicBezTo>
                    <a:pt x="231" y="473"/>
                    <a:pt x="230" y="474"/>
                    <a:pt x="228" y="475"/>
                  </a:cubicBezTo>
                  <a:cubicBezTo>
                    <a:pt x="217" y="483"/>
                    <a:pt x="205" y="488"/>
                    <a:pt x="191" y="490"/>
                  </a:cubicBezTo>
                  <a:cubicBezTo>
                    <a:pt x="186" y="490"/>
                    <a:pt x="186" y="490"/>
                    <a:pt x="186" y="49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20"/>
            <p:cNvSpPr/>
            <p:nvPr/>
          </p:nvSpPr>
          <p:spPr bwMode="auto">
            <a:xfrm>
              <a:off x="7837613" y="3129187"/>
              <a:ext cx="1253154" cy="2105432"/>
            </a:xfrm>
            <a:custGeom>
              <a:avLst/>
              <a:gdLst>
                <a:gd name="T0" fmla="*/ 93 w 375"/>
                <a:gd name="T1" fmla="*/ 630 h 630"/>
                <a:gd name="T2" fmla="*/ 92 w 375"/>
                <a:gd name="T3" fmla="*/ 630 h 630"/>
                <a:gd name="T4" fmla="*/ 92 w 375"/>
                <a:gd name="T5" fmla="*/ 630 h 630"/>
                <a:gd name="T6" fmla="*/ 64 w 375"/>
                <a:gd name="T7" fmla="*/ 603 h 630"/>
                <a:gd name="T8" fmla="*/ 63 w 375"/>
                <a:gd name="T9" fmla="*/ 600 h 630"/>
                <a:gd name="T10" fmla="*/ 63 w 375"/>
                <a:gd name="T11" fmla="*/ 595 h 630"/>
                <a:gd name="T12" fmla="*/ 86 w 375"/>
                <a:gd name="T13" fmla="*/ 531 h 630"/>
                <a:gd name="T14" fmla="*/ 107 w 375"/>
                <a:gd name="T15" fmla="*/ 477 h 630"/>
                <a:gd name="T16" fmla="*/ 83 w 375"/>
                <a:gd name="T17" fmla="*/ 454 h 630"/>
                <a:gd name="T18" fmla="*/ 69 w 375"/>
                <a:gd name="T19" fmla="*/ 455 h 630"/>
                <a:gd name="T20" fmla="*/ 47 w 375"/>
                <a:gd name="T21" fmla="*/ 455 h 630"/>
                <a:gd name="T22" fmla="*/ 0 w 375"/>
                <a:gd name="T23" fmla="*/ 456 h 630"/>
                <a:gd name="T24" fmla="*/ 1 w 375"/>
                <a:gd name="T25" fmla="*/ 448 h 630"/>
                <a:gd name="T26" fmla="*/ 18 w 375"/>
                <a:gd name="T27" fmla="*/ 8 h 630"/>
                <a:gd name="T28" fmla="*/ 91 w 375"/>
                <a:gd name="T29" fmla="*/ 5 h 630"/>
                <a:gd name="T30" fmla="*/ 102 w 375"/>
                <a:gd name="T31" fmla="*/ 5 h 630"/>
                <a:gd name="T32" fmla="*/ 108 w 375"/>
                <a:gd name="T33" fmla="*/ 4 h 630"/>
                <a:gd name="T34" fmla="*/ 143 w 375"/>
                <a:gd name="T35" fmla="*/ 32 h 630"/>
                <a:gd name="T36" fmla="*/ 139 w 375"/>
                <a:gd name="T37" fmla="*/ 81 h 630"/>
                <a:gd name="T38" fmla="*/ 131 w 375"/>
                <a:gd name="T39" fmla="*/ 101 h 630"/>
                <a:gd name="T40" fmla="*/ 145 w 375"/>
                <a:gd name="T41" fmla="*/ 169 h 630"/>
                <a:gd name="T42" fmla="*/ 178 w 375"/>
                <a:gd name="T43" fmla="*/ 188 h 630"/>
                <a:gd name="T44" fmla="*/ 189 w 375"/>
                <a:gd name="T45" fmla="*/ 186 h 630"/>
                <a:gd name="T46" fmla="*/ 200 w 375"/>
                <a:gd name="T47" fmla="*/ 179 h 630"/>
                <a:gd name="T48" fmla="*/ 211 w 375"/>
                <a:gd name="T49" fmla="*/ 80 h 630"/>
                <a:gd name="T50" fmla="*/ 197 w 375"/>
                <a:gd name="T51" fmla="*/ 28 h 630"/>
                <a:gd name="T52" fmla="*/ 216 w 375"/>
                <a:gd name="T53" fmla="*/ 2 h 630"/>
                <a:gd name="T54" fmla="*/ 282 w 375"/>
                <a:gd name="T55" fmla="*/ 0 h 630"/>
                <a:gd name="T56" fmla="*/ 297 w 375"/>
                <a:gd name="T57" fmla="*/ 115 h 630"/>
                <a:gd name="T58" fmla="*/ 303 w 375"/>
                <a:gd name="T59" fmla="*/ 146 h 630"/>
                <a:gd name="T60" fmla="*/ 308 w 375"/>
                <a:gd name="T61" fmla="*/ 156 h 630"/>
                <a:gd name="T62" fmla="*/ 317 w 375"/>
                <a:gd name="T63" fmla="*/ 162 h 630"/>
                <a:gd name="T64" fmla="*/ 328 w 375"/>
                <a:gd name="T65" fmla="*/ 154 h 630"/>
                <a:gd name="T66" fmla="*/ 333 w 375"/>
                <a:gd name="T67" fmla="*/ 146 h 630"/>
                <a:gd name="T68" fmla="*/ 346 w 375"/>
                <a:gd name="T69" fmla="*/ 128 h 630"/>
                <a:gd name="T70" fmla="*/ 350 w 375"/>
                <a:gd name="T71" fmla="*/ 126 h 630"/>
                <a:gd name="T72" fmla="*/ 350 w 375"/>
                <a:gd name="T73" fmla="*/ 126 h 630"/>
                <a:gd name="T74" fmla="*/ 353 w 375"/>
                <a:gd name="T75" fmla="*/ 126 h 630"/>
                <a:gd name="T76" fmla="*/ 367 w 375"/>
                <a:gd name="T77" fmla="*/ 125 h 630"/>
                <a:gd name="T78" fmla="*/ 368 w 375"/>
                <a:gd name="T79" fmla="*/ 229 h 630"/>
                <a:gd name="T80" fmla="*/ 360 w 375"/>
                <a:gd name="T81" fmla="*/ 279 h 630"/>
                <a:gd name="T82" fmla="*/ 333 w 375"/>
                <a:gd name="T83" fmla="*/ 291 h 630"/>
                <a:gd name="T84" fmla="*/ 326 w 375"/>
                <a:gd name="T85" fmla="*/ 268 h 630"/>
                <a:gd name="T86" fmla="*/ 314 w 375"/>
                <a:gd name="T87" fmla="*/ 256 h 630"/>
                <a:gd name="T88" fmla="*/ 311 w 375"/>
                <a:gd name="T89" fmla="*/ 256 h 630"/>
                <a:gd name="T90" fmla="*/ 300 w 375"/>
                <a:gd name="T91" fmla="*/ 259 h 630"/>
                <a:gd name="T92" fmla="*/ 286 w 375"/>
                <a:gd name="T93" fmla="*/ 298 h 630"/>
                <a:gd name="T94" fmla="*/ 253 w 375"/>
                <a:gd name="T95" fmla="*/ 442 h 630"/>
                <a:gd name="T96" fmla="*/ 253 w 375"/>
                <a:gd name="T97" fmla="*/ 445 h 630"/>
                <a:gd name="T98" fmla="*/ 251 w 375"/>
                <a:gd name="T99" fmla="*/ 449 h 630"/>
                <a:gd name="T100" fmla="*/ 219 w 375"/>
                <a:gd name="T101" fmla="*/ 451 h 630"/>
                <a:gd name="T102" fmla="*/ 199 w 375"/>
                <a:gd name="T103" fmla="*/ 451 h 630"/>
                <a:gd name="T104" fmla="*/ 188 w 375"/>
                <a:gd name="T105" fmla="*/ 455 h 630"/>
                <a:gd name="T106" fmla="*/ 153 w 375"/>
                <a:gd name="T107" fmla="*/ 496 h 630"/>
                <a:gd name="T108" fmla="*/ 152 w 375"/>
                <a:gd name="T109" fmla="*/ 501 h 630"/>
                <a:gd name="T110" fmla="*/ 153 w 375"/>
                <a:gd name="T111" fmla="*/ 529 h 630"/>
                <a:gd name="T112" fmla="*/ 101 w 375"/>
                <a:gd name="T113" fmla="*/ 628 h 630"/>
                <a:gd name="T114" fmla="*/ 93 w 375"/>
                <a:gd name="T115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5" h="630">
                  <a:moveTo>
                    <a:pt x="93" y="630"/>
                  </a:moveTo>
                  <a:cubicBezTo>
                    <a:pt x="92" y="630"/>
                    <a:pt x="92" y="630"/>
                    <a:pt x="92" y="630"/>
                  </a:cubicBezTo>
                  <a:cubicBezTo>
                    <a:pt x="92" y="630"/>
                    <a:pt x="92" y="630"/>
                    <a:pt x="92" y="630"/>
                  </a:cubicBezTo>
                  <a:cubicBezTo>
                    <a:pt x="77" y="628"/>
                    <a:pt x="67" y="619"/>
                    <a:pt x="64" y="603"/>
                  </a:cubicBezTo>
                  <a:cubicBezTo>
                    <a:pt x="63" y="602"/>
                    <a:pt x="63" y="601"/>
                    <a:pt x="63" y="600"/>
                  </a:cubicBezTo>
                  <a:cubicBezTo>
                    <a:pt x="63" y="597"/>
                    <a:pt x="63" y="596"/>
                    <a:pt x="63" y="595"/>
                  </a:cubicBezTo>
                  <a:cubicBezTo>
                    <a:pt x="62" y="573"/>
                    <a:pt x="71" y="547"/>
                    <a:pt x="86" y="531"/>
                  </a:cubicBezTo>
                  <a:cubicBezTo>
                    <a:pt x="89" y="528"/>
                    <a:pt x="113" y="500"/>
                    <a:pt x="107" y="477"/>
                  </a:cubicBezTo>
                  <a:cubicBezTo>
                    <a:pt x="104" y="467"/>
                    <a:pt x="96" y="459"/>
                    <a:pt x="83" y="454"/>
                  </a:cubicBezTo>
                  <a:cubicBezTo>
                    <a:pt x="69" y="455"/>
                    <a:pt x="69" y="455"/>
                    <a:pt x="69" y="455"/>
                  </a:cubicBezTo>
                  <a:cubicBezTo>
                    <a:pt x="47" y="455"/>
                    <a:pt x="47" y="455"/>
                    <a:pt x="47" y="4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1" y="448"/>
                    <a:pt x="1" y="448"/>
                    <a:pt x="1" y="448"/>
                  </a:cubicBezTo>
                  <a:cubicBezTo>
                    <a:pt x="31" y="288"/>
                    <a:pt x="37" y="140"/>
                    <a:pt x="18" y="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26" y="10"/>
                    <a:pt x="138" y="19"/>
                    <a:pt x="143" y="32"/>
                  </a:cubicBezTo>
                  <a:cubicBezTo>
                    <a:pt x="151" y="50"/>
                    <a:pt x="144" y="70"/>
                    <a:pt x="139" y="81"/>
                  </a:cubicBezTo>
                  <a:cubicBezTo>
                    <a:pt x="136" y="86"/>
                    <a:pt x="133" y="91"/>
                    <a:pt x="131" y="101"/>
                  </a:cubicBezTo>
                  <a:cubicBezTo>
                    <a:pt x="125" y="125"/>
                    <a:pt x="130" y="151"/>
                    <a:pt x="145" y="169"/>
                  </a:cubicBezTo>
                  <a:cubicBezTo>
                    <a:pt x="154" y="181"/>
                    <a:pt x="166" y="188"/>
                    <a:pt x="178" y="188"/>
                  </a:cubicBezTo>
                  <a:cubicBezTo>
                    <a:pt x="181" y="188"/>
                    <a:pt x="185" y="187"/>
                    <a:pt x="189" y="186"/>
                  </a:cubicBezTo>
                  <a:cubicBezTo>
                    <a:pt x="193" y="184"/>
                    <a:pt x="197" y="182"/>
                    <a:pt x="200" y="179"/>
                  </a:cubicBezTo>
                  <a:cubicBezTo>
                    <a:pt x="226" y="158"/>
                    <a:pt x="232" y="107"/>
                    <a:pt x="211" y="80"/>
                  </a:cubicBezTo>
                  <a:cubicBezTo>
                    <a:pt x="211" y="80"/>
                    <a:pt x="193" y="53"/>
                    <a:pt x="197" y="28"/>
                  </a:cubicBezTo>
                  <a:cubicBezTo>
                    <a:pt x="199" y="17"/>
                    <a:pt x="205" y="8"/>
                    <a:pt x="216" y="2"/>
                  </a:cubicBezTo>
                  <a:cubicBezTo>
                    <a:pt x="240" y="1"/>
                    <a:pt x="262" y="0"/>
                    <a:pt x="282" y="0"/>
                  </a:cubicBezTo>
                  <a:cubicBezTo>
                    <a:pt x="291" y="37"/>
                    <a:pt x="296" y="76"/>
                    <a:pt x="297" y="115"/>
                  </a:cubicBezTo>
                  <a:cubicBezTo>
                    <a:pt x="299" y="125"/>
                    <a:pt x="300" y="137"/>
                    <a:pt x="303" y="146"/>
                  </a:cubicBezTo>
                  <a:cubicBezTo>
                    <a:pt x="304" y="150"/>
                    <a:pt x="306" y="153"/>
                    <a:pt x="308" y="156"/>
                  </a:cubicBezTo>
                  <a:cubicBezTo>
                    <a:pt x="311" y="160"/>
                    <a:pt x="314" y="162"/>
                    <a:pt x="317" y="162"/>
                  </a:cubicBezTo>
                  <a:cubicBezTo>
                    <a:pt x="320" y="162"/>
                    <a:pt x="324" y="160"/>
                    <a:pt x="328" y="154"/>
                  </a:cubicBezTo>
                  <a:cubicBezTo>
                    <a:pt x="330" y="152"/>
                    <a:pt x="332" y="147"/>
                    <a:pt x="333" y="146"/>
                  </a:cubicBezTo>
                  <a:cubicBezTo>
                    <a:pt x="337" y="136"/>
                    <a:pt x="341" y="130"/>
                    <a:pt x="346" y="128"/>
                  </a:cubicBezTo>
                  <a:cubicBezTo>
                    <a:pt x="350" y="126"/>
                    <a:pt x="350" y="126"/>
                    <a:pt x="350" y="126"/>
                  </a:cubicBezTo>
                  <a:cubicBezTo>
                    <a:pt x="350" y="126"/>
                    <a:pt x="350" y="126"/>
                    <a:pt x="350" y="126"/>
                  </a:cubicBezTo>
                  <a:cubicBezTo>
                    <a:pt x="353" y="126"/>
                    <a:pt x="353" y="126"/>
                    <a:pt x="353" y="126"/>
                  </a:cubicBezTo>
                  <a:cubicBezTo>
                    <a:pt x="354" y="127"/>
                    <a:pt x="366" y="124"/>
                    <a:pt x="367" y="125"/>
                  </a:cubicBezTo>
                  <a:cubicBezTo>
                    <a:pt x="375" y="133"/>
                    <a:pt x="373" y="186"/>
                    <a:pt x="368" y="229"/>
                  </a:cubicBezTo>
                  <a:cubicBezTo>
                    <a:pt x="364" y="250"/>
                    <a:pt x="367" y="270"/>
                    <a:pt x="360" y="279"/>
                  </a:cubicBezTo>
                  <a:cubicBezTo>
                    <a:pt x="355" y="283"/>
                    <a:pt x="337" y="290"/>
                    <a:pt x="333" y="291"/>
                  </a:cubicBezTo>
                  <a:cubicBezTo>
                    <a:pt x="326" y="286"/>
                    <a:pt x="328" y="275"/>
                    <a:pt x="326" y="268"/>
                  </a:cubicBezTo>
                  <a:cubicBezTo>
                    <a:pt x="324" y="258"/>
                    <a:pt x="320" y="256"/>
                    <a:pt x="314" y="256"/>
                  </a:cubicBezTo>
                  <a:cubicBezTo>
                    <a:pt x="311" y="256"/>
                    <a:pt x="311" y="256"/>
                    <a:pt x="311" y="256"/>
                  </a:cubicBezTo>
                  <a:cubicBezTo>
                    <a:pt x="307" y="256"/>
                    <a:pt x="304" y="253"/>
                    <a:pt x="300" y="259"/>
                  </a:cubicBezTo>
                  <a:cubicBezTo>
                    <a:pt x="295" y="267"/>
                    <a:pt x="290" y="280"/>
                    <a:pt x="286" y="298"/>
                  </a:cubicBezTo>
                  <a:cubicBezTo>
                    <a:pt x="278" y="345"/>
                    <a:pt x="267" y="393"/>
                    <a:pt x="253" y="442"/>
                  </a:cubicBezTo>
                  <a:cubicBezTo>
                    <a:pt x="253" y="445"/>
                    <a:pt x="253" y="445"/>
                    <a:pt x="253" y="445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5" y="452"/>
                    <a:pt x="192" y="453"/>
                    <a:pt x="188" y="455"/>
                  </a:cubicBezTo>
                  <a:cubicBezTo>
                    <a:pt x="169" y="463"/>
                    <a:pt x="157" y="477"/>
                    <a:pt x="153" y="496"/>
                  </a:cubicBezTo>
                  <a:cubicBezTo>
                    <a:pt x="153" y="498"/>
                    <a:pt x="152" y="500"/>
                    <a:pt x="152" y="501"/>
                  </a:cubicBezTo>
                  <a:cubicBezTo>
                    <a:pt x="150" y="515"/>
                    <a:pt x="152" y="526"/>
                    <a:pt x="153" y="529"/>
                  </a:cubicBezTo>
                  <a:cubicBezTo>
                    <a:pt x="160" y="559"/>
                    <a:pt x="140" y="615"/>
                    <a:pt x="101" y="628"/>
                  </a:cubicBezTo>
                  <a:cubicBezTo>
                    <a:pt x="98" y="629"/>
                    <a:pt x="95" y="630"/>
                    <a:pt x="93" y="63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21"/>
            <p:cNvSpPr/>
            <p:nvPr/>
          </p:nvSpPr>
          <p:spPr bwMode="auto">
            <a:xfrm>
              <a:off x="7069551" y="5349155"/>
              <a:ext cx="1125143" cy="1488962"/>
            </a:xfrm>
            <a:custGeom>
              <a:avLst/>
              <a:gdLst>
                <a:gd name="T0" fmla="*/ 194 w 337"/>
                <a:gd name="T1" fmla="*/ 381 h 445"/>
                <a:gd name="T2" fmla="*/ 194 w 337"/>
                <a:gd name="T3" fmla="*/ 380 h 445"/>
                <a:gd name="T4" fmla="*/ 199 w 337"/>
                <a:gd name="T5" fmla="*/ 374 h 445"/>
                <a:gd name="T6" fmla="*/ 200 w 337"/>
                <a:gd name="T7" fmla="*/ 373 h 445"/>
                <a:gd name="T8" fmla="*/ 203 w 337"/>
                <a:gd name="T9" fmla="*/ 369 h 445"/>
                <a:gd name="T10" fmla="*/ 204 w 337"/>
                <a:gd name="T11" fmla="*/ 367 h 445"/>
                <a:gd name="T12" fmla="*/ 206 w 337"/>
                <a:gd name="T13" fmla="*/ 365 h 445"/>
                <a:gd name="T14" fmla="*/ 206 w 337"/>
                <a:gd name="T15" fmla="*/ 363 h 445"/>
                <a:gd name="T16" fmla="*/ 207 w 337"/>
                <a:gd name="T17" fmla="*/ 361 h 445"/>
                <a:gd name="T18" fmla="*/ 208 w 337"/>
                <a:gd name="T19" fmla="*/ 360 h 445"/>
                <a:gd name="T20" fmla="*/ 208 w 337"/>
                <a:gd name="T21" fmla="*/ 359 h 445"/>
                <a:gd name="T22" fmla="*/ 209 w 337"/>
                <a:gd name="T23" fmla="*/ 358 h 445"/>
                <a:gd name="T24" fmla="*/ 209 w 337"/>
                <a:gd name="T25" fmla="*/ 354 h 445"/>
                <a:gd name="T26" fmla="*/ 207 w 337"/>
                <a:gd name="T27" fmla="*/ 353 h 445"/>
                <a:gd name="T28" fmla="*/ 205 w 337"/>
                <a:gd name="T29" fmla="*/ 352 h 445"/>
                <a:gd name="T30" fmla="*/ 177 w 337"/>
                <a:gd name="T31" fmla="*/ 354 h 445"/>
                <a:gd name="T32" fmla="*/ 173 w 337"/>
                <a:gd name="T33" fmla="*/ 328 h 445"/>
                <a:gd name="T34" fmla="*/ 211 w 337"/>
                <a:gd name="T35" fmla="*/ 284 h 445"/>
                <a:gd name="T36" fmla="*/ 220 w 337"/>
                <a:gd name="T37" fmla="*/ 278 h 445"/>
                <a:gd name="T38" fmla="*/ 223 w 337"/>
                <a:gd name="T39" fmla="*/ 276 h 445"/>
                <a:gd name="T40" fmla="*/ 225 w 337"/>
                <a:gd name="T41" fmla="*/ 275 h 445"/>
                <a:gd name="T42" fmla="*/ 226 w 337"/>
                <a:gd name="T43" fmla="*/ 275 h 445"/>
                <a:gd name="T44" fmla="*/ 229 w 337"/>
                <a:gd name="T45" fmla="*/ 274 h 445"/>
                <a:gd name="T46" fmla="*/ 230 w 337"/>
                <a:gd name="T47" fmla="*/ 274 h 445"/>
                <a:gd name="T48" fmla="*/ 236 w 337"/>
                <a:gd name="T49" fmla="*/ 275 h 445"/>
                <a:gd name="T50" fmla="*/ 237 w 337"/>
                <a:gd name="T51" fmla="*/ 277 h 445"/>
                <a:gd name="T52" fmla="*/ 238 w 337"/>
                <a:gd name="T53" fmla="*/ 278 h 445"/>
                <a:gd name="T54" fmla="*/ 238 w 337"/>
                <a:gd name="T55" fmla="*/ 291 h 445"/>
                <a:gd name="T56" fmla="*/ 241 w 337"/>
                <a:gd name="T57" fmla="*/ 304 h 445"/>
                <a:gd name="T58" fmla="*/ 245 w 337"/>
                <a:gd name="T59" fmla="*/ 298 h 445"/>
                <a:gd name="T60" fmla="*/ 279 w 337"/>
                <a:gd name="T61" fmla="*/ 266 h 445"/>
                <a:gd name="T62" fmla="*/ 337 w 337"/>
                <a:gd name="T63" fmla="*/ 162 h 445"/>
                <a:gd name="T64" fmla="*/ 287 w 337"/>
                <a:gd name="T65" fmla="*/ 163 h 445"/>
                <a:gd name="T66" fmla="*/ 305 w 337"/>
                <a:gd name="T67" fmla="*/ 94 h 445"/>
                <a:gd name="T68" fmla="*/ 331 w 337"/>
                <a:gd name="T69" fmla="*/ 43 h 445"/>
                <a:gd name="T70" fmla="*/ 332 w 337"/>
                <a:gd name="T71" fmla="*/ 38 h 445"/>
                <a:gd name="T72" fmla="*/ 332 w 337"/>
                <a:gd name="T73" fmla="*/ 38 h 445"/>
                <a:gd name="T74" fmla="*/ 332 w 337"/>
                <a:gd name="T75" fmla="*/ 19 h 445"/>
                <a:gd name="T76" fmla="*/ 331 w 337"/>
                <a:gd name="T77" fmla="*/ 15 h 445"/>
                <a:gd name="T78" fmla="*/ 330 w 337"/>
                <a:gd name="T79" fmla="*/ 14 h 445"/>
                <a:gd name="T80" fmla="*/ 310 w 337"/>
                <a:gd name="T81" fmla="*/ 0 h 445"/>
                <a:gd name="T82" fmla="*/ 309 w 337"/>
                <a:gd name="T83" fmla="*/ 0 h 445"/>
                <a:gd name="T84" fmla="*/ 281 w 337"/>
                <a:gd name="T85" fmla="*/ 12 h 445"/>
                <a:gd name="T86" fmla="*/ 273 w 337"/>
                <a:gd name="T87" fmla="*/ 19 h 445"/>
                <a:gd name="T88" fmla="*/ 267 w 337"/>
                <a:gd name="T89" fmla="*/ 26 h 445"/>
                <a:gd name="T90" fmla="*/ 266 w 337"/>
                <a:gd name="T91" fmla="*/ 28 h 445"/>
                <a:gd name="T92" fmla="*/ 258 w 337"/>
                <a:gd name="T93" fmla="*/ 39 h 445"/>
                <a:gd name="T94" fmla="*/ 254 w 337"/>
                <a:gd name="T95" fmla="*/ 47 h 445"/>
                <a:gd name="T96" fmla="*/ 252 w 337"/>
                <a:gd name="T97" fmla="*/ 52 h 445"/>
                <a:gd name="T98" fmla="*/ 246 w 337"/>
                <a:gd name="T99" fmla="*/ 80 h 445"/>
                <a:gd name="T100" fmla="*/ 246 w 337"/>
                <a:gd name="T101" fmla="*/ 82 h 445"/>
                <a:gd name="T102" fmla="*/ 247 w 337"/>
                <a:gd name="T103" fmla="*/ 96 h 445"/>
                <a:gd name="T104" fmla="*/ 231 w 337"/>
                <a:gd name="T105" fmla="*/ 148 h 445"/>
                <a:gd name="T106" fmla="*/ 230 w 337"/>
                <a:gd name="T107" fmla="*/ 149 h 445"/>
                <a:gd name="T108" fmla="*/ 220 w 337"/>
                <a:gd name="T109" fmla="*/ 157 h 445"/>
                <a:gd name="T110" fmla="*/ 218 w 337"/>
                <a:gd name="T111" fmla="*/ 158 h 445"/>
                <a:gd name="T112" fmla="*/ 204 w 337"/>
                <a:gd name="T113" fmla="*/ 165 h 445"/>
                <a:gd name="T114" fmla="*/ 192 w 337"/>
                <a:gd name="T115" fmla="*/ 166 h 445"/>
                <a:gd name="T116" fmla="*/ 137 w 337"/>
                <a:gd name="T117" fmla="*/ 167 h 445"/>
                <a:gd name="T118" fmla="*/ 0 w 337"/>
                <a:gd name="T119" fmla="*/ 445 h 445"/>
                <a:gd name="T120" fmla="*/ 36 w 337"/>
                <a:gd name="T121" fmla="*/ 444 h 445"/>
                <a:gd name="T122" fmla="*/ 131 w 337"/>
                <a:gd name="T123" fmla="*/ 442 h 445"/>
                <a:gd name="T124" fmla="*/ 194 w 337"/>
                <a:gd name="T125" fmla="*/ 38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445">
                  <a:moveTo>
                    <a:pt x="194" y="381"/>
                  </a:moveTo>
                  <a:cubicBezTo>
                    <a:pt x="194" y="381"/>
                    <a:pt x="194" y="380"/>
                    <a:pt x="194" y="380"/>
                  </a:cubicBezTo>
                  <a:cubicBezTo>
                    <a:pt x="196" y="378"/>
                    <a:pt x="198" y="376"/>
                    <a:pt x="199" y="374"/>
                  </a:cubicBezTo>
                  <a:cubicBezTo>
                    <a:pt x="200" y="374"/>
                    <a:pt x="200" y="373"/>
                    <a:pt x="200" y="373"/>
                  </a:cubicBezTo>
                  <a:cubicBezTo>
                    <a:pt x="201" y="371"/>
                    <a:pt x="202" y="370"/>
                    <a:pt x="203" y="369"/>
                  </a:cubicBezTo>
                  <a:cubicBezTo>
                    <a:pt x="203" y="368"/>
                    <a:pt x="204" y="368"/>
                    <a:pt x="204" y="367"/>
                  </a:cubicBezTo>
                  <a:cubicBezTo>
                    <a:pt x="204" y="366"/>
                    <a:pt x="205" y="365"/>
                    <a:pt x="206" y="365"/>
                  </a:cubicBezTo>
                  <a:cubicBezTo>
                    <a:pt x="206" y="364"/>
                    <a:pt x="206" y="364"/>
                    <a:pt x="206" y="363"/>
                  </a:cubicBezTo>
                  <a:cubicBezTo>
                    <a:pt x="207" y="363"/>
                    <a:pt x="207" y="362"/>
                    <a:pt x="207" y="361"/>
                  </a:cubicBezTo>
                  <a:cubicBezTo>
                    <a:pt x="207" y="361"/>
                    <a:pt x="208" y="360"/>
                    <a:pt x="208" y="360"/>
                  </a:cubicBezTo>
                  <a:cubicBezTo>
                    <a:pt x="208" y="360"/>
                    <a:pt x="208" y="359"/>
                    <a:pt x="208" y="359"/>
                  </a:cubicBezTo>
                  <a:cubicBezTo>
                    <a:pt x="208" y="358"/>
                    <a:pt x="208" y="358"/>
                    <a:pt x="209" y="358"/>
                  </a:cubicBezTo>
                  <a:cubicBezTo>
                    <a:pt x="209" y="356"/>
                    <a:pt x="209" y="355"/>
                    <a:pt x="209" y="354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207" y="353"/>
                    <a:pt x="206" y="352"/>
                    <a:pt x="205" y="352"/>
                  </a:cubicBezTo>
                  <a:cubicBezTo>
                    <a:pt x="192" y="352"/>
                    <a:pt x="192" y="368"/>
                    <a:pt x="177" y="354"/>
                  </a:cubicBezTo>
                  <a:cubicBezTo>
                    <a:pt x="168" y="345"/>
                    <a:pt x="168" y="336"/>
                    <a:pt x="173" y="328"/>
                  </a:cubicBezTo>
                  <a:cubicBezTo>
                    <a:pt x="180" y="317"/>
                    <a:pt x="194" y="297"/>
                    <a:pt x="211" y="284"/>
                  </a:cubicBezTo>
                  <a:cubicBezTo>
                    <a:pt x="214" y="282"/>
                    <a:pt x="217" y="279"/>
                    <a:pt x="220" y="278"/>
                  </a:cubicBezTo>
                  <a:cubicBezTo>
                    <a:pt x="220" y="277"/>
                    <a:pt x="221" y="277"/>
                    <a:pt x="223" y="276"/>
                  </a:cubicBezTo>
                  <a:cubicBezTo>
                    <a:pt x="223" y="276"/>
                    <a:pt x="224" y="276"/>
                    <a:pt x="225" y="275"/>
                  </a:cubicBezTo>
                  <a:cubicBezTo>
                    <a:pt x="225" y="275"/>
                    <a:pt x="226" y="275"/>
                    <a:pt x="226" y="275"/>
                  </a:cubicBezTo>
                  <a:cubicBezTo>
                    <a:pt x="227" y="275"/>
                    <a:pt x="228" y="274"/>
                    <a:pt x="229" y="274"/>
                  </a:cubicBezTo>
                  <a:cubicBezTo>
                    <a:pt x="229" y="274"/>
                    <a:pt x="229" y="274"/>
                    <a:pt x="230" y="274"/>
                  </a:cubicBezTo>
                  <a:cubicBezTo>
                    <a:pt x="232" y="274"/>
                    <a:pt x="234" y="274"/>
                    <a:pt x="236" y="275"/>
                  </a:cubicBezTo>
                  <a:cubicBezTo>
                    <a:pt x="236" y="276"/>
                    <a:pt x="236" y="276"/>
                    <a:pt x="237" y="277"/>
                  </a:cubicBezTo>
                  <a:cubicBezTo>
                    <a:pt x="237" y="277"/>
                    <a:pt x="237" y="277"/>
                    <a:pt x="238" y="278"/>
                  </a:cubicBezTo>
                  <a:cubicBezTo>
                    <a:pt x="240" y="282"/>
                    <a:pt x="238" y="287"/>
                    <a:pt x="238" y="291"/>
                  </a:cubicBezTo>
                  <a:cubicBezTo>
                    <a:pt x="239" y="294"/>
                    <a:pt x="237" y="304"/>
                    <a:pt x="241" y="304"/>
                  </a:cubicBezTo>
                  <a:cubicBezTo>
                    <a:pt x="241" y="304"/>
                    <a:pt x="245" y="298"/>
                    <a:pt x="245" y="298"/>
                  </a:cubicBezTo>
                  <a:cubicBezTo>
                    <a:pt x="250" y="297"/>
                    <a:pt x="260" y="291"/>
                    <a:pt x="279" y="266"/>
                  </a:cubicBezTo>
                  <a:cubicBezTo>
                    <a:pt x="299" y="234"/>
                    <a:pt x="318" y="199"/>
                    <a:pt x="337" y="162"/>
                  </a:cubicBezTo>
                  <a:cubicBezTo>
                    <a:pt x="322" y="162"/>
                    <a:pt x="305" y="163"/>
                    <a:pt x="287" y="163"/>
                  </a:cubicBezTo>
                  <a:cubicBezTo>
                    <a:pt x="262" y="142"/>
                    <a:pt x="304" y="94"/>
                    <a:pt x="305" y="94"/>
                  </a:cubicBezTo>
                  <a:cubicBezTo>
                    <a:pt x="314" y="84"/>
                    <a:pt x="326" y="63"/>
                    <a:pt x="331" y="43"/>
                  </a:cubicBezTo>
                  <a:cubicBezTo>
                    <a:pt x="331" y="42"/>
                    <a:pt x="331" y="40"/>
                    <a:pt x="332" y="38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333" y="31"/>
                    <a:pt x="333" y="24"/>
                    <a:pt x="332" y="19"/>
                  </a:cubicBezTo>
                  <a:cubicBezTo>
                    <a:pt x="331" y="17"/>
                    <a:pt x="331" y="16"/>
                    <a:pt x="331" y="15"/>
                  </a:cubicBezTo>
                  <a:cubicBezTo>
                    <a:pt x="330" y="15"/>
                    <a:pt x="330" y="14"/>
                    <a:pt x="330" y="14"/>
                  </a:cubicBezTo>
                  <a:cubicBezTo>
                    <a:pt x="327" y="7"/>
                    <a:pt x="321" y="1"/>
                    <a:pt x="310" y="0"/>
                  </a:cubicBezTo>
                  <a:cubicBezTo>
                    <a:pt x="310" y="0"/>
                    <a:pt x="309" y="0"/>
                    <a:pt x="309" y="0"/>
                  </a:cubicBezTo>
                  <a:cubicBezTo>
                    <a:pt x="299" y="2"/>
                    <a:pt x="289" y="6"/>
                    <a:pt x="281" y="12"/>
                  </a:cubicBezTo>
                  <a:cubicBezTo>
                    <a:pt x="278" y="14"/>
                    <a:pt x="276" y="17"/>
                    <a:pt x="273" y="19"/>
                  </a:cubicBezTo>
                  <a:cubicBezTo>
                    <a:pt x="271" y="21"/>
                    <a:pt x="269" y="23"/>
                    <a:pt x="267" y="26"/>
                  </a:cubicBezTo>
                  <a:cubicBezTo>
                    <a:pt x="267" y="26"/>
                    <a:pt x="266" y="27"/>
                    <a:pt x="266" y="28"/>
                  </a:cubicBezTo>
                  <a:cubicBezTo>
                    <a:pt x="263" y="31"/>
                    <a:pt x="261" y="35"/>
                    <a:pt x="258" y="39"/>
                  </a:cubicBezTo>
                  <a:cubicBezTo>
                    <a:pt x="257" y="41"/>
                    <a:pt x="255" y="44"/>
                    <a:pt x="254" y="47"/>
                  </a:cubicBezTo>
                  <a:cubicBezTo>
                    <a:pt x="253" y="49"/>
                    <a:pt x="253" y="50"/>
                    <a:pt x="252" y="52"/>
                  </a:cubicBezTo>
                  <a:cubicBezTo>
                    <a:pt x="248" y="61"/>
                    <a:pt x="246" y="71"/>
                    <a:pt x="246" y="80"/>
                  </a:cubicBezTo>
                  <a:cubicBezTo>
                    <a:pt x="246" y="81"/>
                    <a:pt x="246" y="82"/>
                    <a:pt x="246" y="82"/>
                  </a:cubicBezTo>
                  <a:cubicBezTo>
                    <a:pt x="246" y="87"/>
                    <a:pt x="246" y="92"/>
                    <a:pt x="247" y="96"/>
                  </a:cubicBezTo>
                  <a:cubicBezTo>
                    <a:pt x="247" y="96"/>
                    <a:pt x="252" y="125"/>
                    <a:pt x="231" y="148"/>
                  </a:cubicBezTo>
                  <a:cubicBezTo>
                    <a:pt x="231" y="148"/>
                    <a:pt x="230" y="149"/>
                    <a:pt x="230" y="149"/>
                  </a:cubicBezTo>
                  <a:cubicBezTo>
                    <a:pt x="227" y="152"/>
                    <a:pt x="224" y="155"/>
                    <a:pt x="220" y="157"/>
                  </a:cubicBezTo>
                  <a:cubicBezTo>
                    <a:pt x="220" y="158"/>
                    <a:pt x="219" y="158"/>
                    <a:pt x="218" y="158"/>
                  </a:cubicBezTo>
                  <a:cubicBezTo>
                    <a:pt x="214" y="161"/>
                    <a:pt x="209" y="163"/>
                    <a:pt x="204" y="165"/>
                  </a:cubicBezTo>
                  <a:cubicBezTo>
                    <a:pt x="200" y="166"/>
                    <a:pt x="196" y="166"/>
                    <a:pt x="192" y="166"/>
                  </a:cubicBezTo>
                  <a:cubicBezTo>
                    <a:pt x="174" y="166"/>
                    <a:pt x="155" y="167"/>
                    <a:pt x="137" y="167"/>
                  </a:cubicBezTo>
                  <a:cubicBezTo>
                    <a:pt x="99" y="282"/>
                    <a:pt x="54" y="380"/>
                    <a:pt x="0" y="445"/>
                  </a:cubicBezTo>
                  <a:cubicBezTo>
                    <a:pt x="12" y="445"/>
                    <a:pt x="24" y="445"/>
                    <a:pt x="36" y="444"/>
                  </a:cubicBezTo>
                  <a:cubicBezTo>
                    <a:pt x="74" y="443"/>
                    <a:pt x="106" y="442"/>
                    <a:pt x="131" y="442"/>
                  </a:cubicBezTo>
                  <a:cubicBezTo>
                    <a:pt x="153" y="424"/>
                    <a:pt x="174" y="403"/>
                    <a:pt x="194" y="38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2"/>
            <p:cNvSpPr/>
            <p:nvPr/>
          </p:nvSpPr>
          <p:spPr bwMode="auto">
            <a:xfrm>
              <a:off x="7507481" y="5881408"/>
              <a:ext cx="1010608" cy="946602"/>
            </a:xfrm>
            <a:custGeom>
              <a:avLst/>
              <a:gdLst>
                <a:gd name="T0" fmla="*/ 27 w 302"/>
                <a:gd name="T1" fmla="*/ 281 h 283"/>
                <a:gd name="T2" fmla="*/ 54 w 302"/>
                <a:gd name="T3" fmla="*/ 280 h 283"/>
                <a:gd name="T4" fmla="*/ 52 w 302"/>
                <a:gd name="T5" fmla="*/ 280 h 283"/>
                <a:gd name="T6" fmla="*/ 64 w 302"/>
                <a:gd name="T7" fmla="*/ 280 h 283"/>
                <a:gd name="T8" fmla="*/ 302 w 302"/>
                <a:gd name="T9" fmla="*/ 0 h 283"/>
                <a:gd name="T10" fmla="*/ 287 w 302"/>
                <a:gd name="T11" fmla="*/ 1 h 283"/>
                <a:gd name="T12" fmla="*/ 266 w 302"/>
                <a:gd name="T13" fmla="*/ 20 h 283"/>
                <a:gd name="T14" fmla="*/ 261 w 302"/>
                <a:gd name="T15" fmla="*/ 28 h 283"/>
                <a:gd name="T16" fmla="*/ 260 w 302"/>
                <a:gd name="T17" fmla="*/ 30 h 283"/>
                <a:gd name="T18" fmla="*/ 253 w 302"/>
                <a:gd name="T19" fmla="*/ 41 h 283"/>
                <a:gd name="T20" fmla="*/ 243 w 302"/>
                <a:gd name="T21" fmla="*/ 60 h 283"/>
                <a:gd name="T22" fmla="*/ 239 w 302"/>
                <a:gd name="T23" fmla="*/ 68 h 283"/>
                <a:gd name="T24" fmla="*/ 234 w 302"/>
                <a:gd name="T25" fmla="*/ 79 h 283"/>
                <a:gd name="T26" fmla="*/ 231 w 302"/>
                <a:gd name="T27" fmla="*/ 84 h 283"/>
                <a:gd name="T28" fmla="*/ 228 w 302"/>
                <a:gd name="T29" fmla="*/ 89 h 283"/>
                <a:gd name="T30" fmla="*/ 172 w 302"/>
                <a:gd name="T31" fmla="*/ 148 h 283"/>
                <a:gd name="T32" fmla="*/ 170 w 302"/>
                <a:gd name="T33" fmla="*/ 147 h 283"/>
                <a:gd name="T34" fmla="*/ 213 w 302"/>
                <a:gd name="T35" fmla="*/ 70 h 283"/>
                <a:gd name="T36" fmla="*/ 214 w 302"/>
                <a:gd name="T37" fmla="*/ 69 h 283"/>
                <a:gd name="T38" fmla="*/ 235 w 302"/>
                <a:gd name="T39" fmla="*/ 41 h 283"/>
                <a:gd name="T40" fmla="*/ 236 w 302"/>
                <a:gd name="T41" fmla="*/ 40 h 283"/>
                <a:gd name="T42" fmla="*/ 244 w 302"/>
                <a:gd name="T43" fmla="*/ 2 h 283"/>
                <a:gd name="T44" fmla="*/ 206 w 302"/>
                <a:gd name="T45" fmla="*/ 4 h 283"/>
                <a:gd name="T46" fmla="*/ 148 w 302"/>
                <a:gd name="T47" fmla="*/ 108 h 283"/>
                <a:gd name="T48" fmla="*/ 114 w 302"/>
                <a:gd name="T49" fmla="*/ 139 h 283"/>
                <a:gd name="T50" fmla="*/ 113 w 302"/>
                <a:gd name="T51" fmla="*/ 139 h 283"/>
                <a:gd name="T52" fmla="*/ 108 w 302"/>
                <a:gd name="T53" fmla="*/ 134 h 283"/>
                <a:gd name="T54" fmla="*/ 107 w 302"/>
                <a:gd name="T55" fmla="*/ 132 h 283"/>
                <a:gd name="T56" fmla="*/ 107 w 302"/>
                <a:gd name="T57" fmla="*/ 130 h 283"/>
                <a:gd name="T58" fmla="*/ 107 w 302"/>
                <a:gd name="T59" fmla="*/ 119 h 283"/>
                <a:gd name="T60" fmla="*/ 106 w 302"/>
                <a:gd name="T61" fmla="*/ 118 h 283"/>
                <a:gd name="T62" fmla="*/ 99 w 302"/>
                <a:gd name="T63" fmla="*/ 115 h 283"/>
                <a:gd name="T64" fmla="*/ 98 w 302"/>
                <a:gd name="T65" fmla="*/ 115 h 283"/>
                <a:gd name="T66" fmla="*/ 95 w 302"/>
                <a:gd name="T67" fmla="*/ 116 h 283"/>
                <a:gd name="T68" fmla="*/ 94 w 302"/>
                <a:gd name="T69" fmla="*/ 116 h 283"/>
                <a:gd name="T70" fmla="*/ 92 w 302"/>
                <a:gd name="T71" fmla="*/ 117 h 283"/>
                <a:gd name="T72" fmla="*/ 89 w 302"/>
                <a:gd name="T73" fmla="*/ 119 h 283"/>
                <a:gd name="T74" fmla="*/ 80 w 302"/>
                <a:gd name="T75" fmla="*/ 125 h 283"/>
                <a:gd name="T76" fmla="*/ 42 w 302"/>
                <a:gd name="T77" fmla="*/ 169 h 283"/>
                <a:gd name="T78" fmla="*/ 37 w 302"/>
                <a:gd name="T79" fmla="*/ 177 h 283"/>
                <a:gd name="T80" fmla="*/ 26 w 302"/>
                <a:gd name="T81" fmla="*/ 202 h 283"/>
                <a:gd name="T82" fmla="*/ 55 w 302"/>
                <a:gd name="T83" fmla="*/ 203 h 283"/>
                <a:gd name="T84" fmla="*/ 63 w 302"/>
                <a:gd name="T85" fmla="*/ 198 h 283"/>
                <a:gd name="T86" fmla="*/ 74 w 302"/>
                <a:gd name="T87" fmla="*/ 193 h 283"/>
                <a:gd name="T88" fmla="*/ 76 w 302"/>
                <a:gd name="T89" fmla="*/ 193 h 283"/>
                <a:gd name="T90" fmla="*/ 76 w 302"/>
                <a:gd name="T91" fmla="*/ 194 h 283"/>
                <a:gd name="T92" fmla="*/ 78 w 302"/>
                <a:gd name="T93" fmla="*/ 194 h 283"/>
                <a:gd name="T94" fmla="*/ 78 w 302"/>
                <a:gd name="T95" fmla="*/ 195 h 283"/>
                <a:gd name="T96" fmla="*/ 78 w 302"/>
                <a:gd name="T97" fmla="*/ 199 h 283"/>
                <a:gd name="T98" fmla="*/ 77 w 302"/>
                <a:gd name="T99" fmla="*/ 200 h 283"/>
                <a:gd name="T100" fmla="*/ 77 w 302"/>
                <a:gd name="T101" fmla="*/ 201 h 283"/>
                <a:gd name="T102" fmla="*/ 76 w 302"/>
                <a:gd name="T103" fmla="*/ 202 h 283"/>
                <a:gd name="T104" fmla="*/ 75 w 302"/>
                <a:gd name="T105" fmla="*/ 204 h 283"/>
                <a:gd name="T106" fmla="*/ 75 w 302"/>
                <a:gd name="T107" fmla="*/ 206 h 283"/>
                <a:gd name="T108" fmla="*/ 73 w 302"/>
                <a:gd name="T109" fmla="*/ 208 h 283"/>
                <a:gd name="T110" fmla="*/ 72 w 302"/>
                <a:gd name="T111" fmla="*/ 210 h 283"/>
                <a:gd name="T112" fmla="*/ 69 w 302"/>
                <a:gd name="T113" fmla="*/ 214 h 283"/>
                <a:gd name="T114" fmla="*/ 68 w 302"/>
                <a:gd name="T115" fmla="*/ 215 h 283"/>
                <a:gd name="T116" fmla="*/ 63 w 302"/>
                <a:gd name="T117" fmla="*/ 222 h 283"/>
                <a:gd name="T118" fmla="*/ 0 w 302"/>
                <a:gd name="T119" fmla="*/ 283 h 283"/>
                <a:gd name="T120" fmla="*/ 1 w 302"/>
                <a:gd name="T121" fmla="*/ 282 h 283"/>
                <a:gd name="T122" fmla="*/ 27 w 302"/>
                <a:gd name="T123" fmla="*/ 2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2" h="283">
                  <a:moveTo>
                    <a:pt x="27" y="281"/>
                  </a:moveTo>
                  <a:cubicBezTo>
                    <a:pt x="38" y="281"/>
                    <a:pt x="47" y="280"/>
                    <a:pt x="54" y="280"/>
                  </a:cubicBezTo>
                  <a:cubicBezTo>
                    <a:pt x="54" y="280"/>
                    <a:pt x="52" y="280"/>
                    <a:pt x="52" y="280"/>
                  </a:cubicBezTo>
                  <a:cubicBezTo>
                    <a:pt x="57" y="280"/>
                    <a:pt x="61" y="280"/>
                    <a:pt x="64" y="280"/>
                  </a:cubicBezTo>
                  <a:cubicBezTo>
                    <a:pt x="157" y="214"/>
                    <a:pt x="235" y="115"/>
                    <a:pt x="302" y="0"/>
                  </a:cubicBezTo>
                  <a:cubicBezTo>
                    <a:pt x="298" y="0"/>
                    <a:pt x="293" y="0"/>
                    <a:pt x="287" y="1"/>
                  </a:cubicBezTo>
                  <a:cubicBezTo>
                    <a:pt x="280" y="4"/>
                    <a:pt x="273" y="12"/>
                    <a:pt x="266" y="20"/>
                  </a:cubicBezTo>
                  <a:cubicBezTo>
                    <a:pt x="264" y="23"/>
                    <a:pt x="262" y="26"/>
                    <a:pt x="261" y="28"/>
                  </a:cubicBezTo>
                  <a:cubicBezTo>
                    <a:pt x="260" y="29"/>
                    <a:pt x="260" y="30"/>
                    <a:pt x="260" y="30"/>
                  </a:cubicBezTo>
                  <a:cubicBezTo>
                    <a:pt x="257" y="34"/>
                    <a:pt x="255" y="37"/>
                    <a:pt x="253" y="41"/>
                  </a:cubicBezTo>
                  <a:cubicBezTo>
                    <a:pt x="249" y="48"/>
                    <a:pt x="245" y="55"/>
                    <a:pt x="243" y="60"/>
                  </a:cubicBezTo>
                  <a:cubicBezTo>
                    <a:pt x="241" y="65"/>
                    <a:pt x="239" y="68"/>
                    <a:pt x="239" y="68"/>
                  </a:cubicBezTo>
                  <a:cubicBezTo>
                    <a:pt x="237" y="71"/>
                    <a:pt x="236" y="75"/>
                    <a:pt x="234" y="79"/>
                  </a:cubicBezTo>
                  <a:cubicBezTo>
                    <a:pt x="233" y="80"/>
                    <a:pt x="232" y="82"/>
                    <a:pt x="231" y="84"/>
                  </a:cubicBezTo>
                  <a:cubicBezTo>
                    <a:pt x="230" y="86"/>
                    <a:pt x="229" y="87"/>
                    <a:pt x="228" y="89"/>
                  </a:cubicBezTo>
                  <a:cubicBezTo>
                    <a:pt x="211" y="117"/>
                    <a:pt x="186" y="144"/>
                    <a:pt x="172" y="148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6" y="133"/>
                    <a:pt x="195" y="91"/>
                    <a:pt x="213" y="70"/>
                  </a:cubicBezTo>
                  <a:cubicBezTo>
                    <a:pt x="214" y="70"/>
                    <a:pt x="214" y="69"/>
                    <a:pt x="214" y="69"/>
                  </a:cubicBezTo>
                  <a:cubicBezTo>
                    <a:pt x="215" y="69"/>
                    <a:pt x="226" y="56"/>
                    <a:pt x="235" y="41"/>
                  </a:cubicBezTo>
                  <a:cubicBezTo>
                    <a:pt x="235" y="41"/>
                    <a:pt x="235" y="41"/>
                    <a:pt x="236" y="40"/>
                  </a:cubicBezTo>
                  <a:cubicBezTo>
                    <a:pt x="244" y="26"/>
                    <a:pt x="251" y="10"/>
                    <a:pt x="244" y="2"/>
                  </a:cubicBezTo>
                  <a:cubicBezTo>
                    <a:pt x="233" y="3"/>
                    <a:pt x="220" y="3"/>
                    <a:pt x="206" y="4"/>
                  </a:cubicBezTo>
                  <a:cubicBezTo>
                    <a:pt x="187" y="40"/>
                    <a:pt x="168" y="75"/>
                    <a:pt x="148" y="108"/>
                  </a:cubicBezTo>
                  <a:cubicBezTo>
                    <a:pt x="129" y="132"/>
                    <a:pt x="119" y="139"/>
                    <a:pt x="114" y="139"/>
                  </a:cubicBezTo>
                  <a:cubicBezTo>
                    <a:pt x="114" y="139"/>
                    <a:pt x="113" y="139"/>
                    <a:pt x="113" y="139"/>
                  </a:cubicBezTo>
                  <a:cubicBezTo>
                    <a:pt x="109" y="138"/>
                    <a:pt x="108" y="135"/>
                    <a:pt x="108" y="134"/>
                  </a:cubicBezTo>
                  <a:cubicBezTo>
                    <a:pt x="107" y="133"/>
                    <a:pt x="108" y="133"/>
                    <a:pt x="107" y="132"/>
                  </a:cubicBezTo>
                  <a:cubicBezTo>
                    <a:pt x="107" y="131"/>
                    <a:pt x="107" y="131"/>
                    <a:pt x="107" y="130"/>
                  </a:cubicBezTo>
                  <a:cubicBezTo>
                    <a:pt x="108" y="125"/>
                    <a:pt x="108" y="121"/>
                    <a:pt x="107" y="119"/>
                  </a:cubicBezTo>
                  <a:cubicBezTo>
                    <a:pt x="106" y="119"/>
                    <a:pt x="106" y="118"/>
                    <a:pt x="106" y="118"/>
                  </a:cubicBezTo>
                  <a:cubicBezTo>
                    <a:pt x="104" y="115"/>
                    <a:pt x="101" y="115"/>
                    <a:pt x="99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7" y="115"/>
                    <a:pt x="96" y="116"/>
                    <a:pt x="95" y="116"/>
                  </a:cubicBezTo>
                  <a:cubicBezTo>
                    <a:pt x="95" y="116"/>
                    <a:pt x="94" y="116"/>
                    <a:pt x="94" y="116"/>
                  </a:cubicBezTo>
                  <a:cubicBezTo>
                    <a:pt x="93" y="117"/>
                    <a:pt x="92" y="117"/>
                    <a:pt x="92" y="117"/>
                  </a:cubicBezTo>
                  <a:cubicBezTo>
                    <a:pt x="91" y="118"/>
                    <a:pt x="90" y="118"/>
                    <a:pt x="89" y="119"/>
                  </a:cubicBezTo>
                  <a:cubicBezTo>
                    <a:pt x="86" y="121"/>
                    <a:pt x="83" y="123"/>
                    <a:pt x="80" y="125"/>
                  </a:cubicBezTo>
                  <a:cubicBezTo>
                    <a:pt x="68" y="135"/>
                    <a:pt x="53" y="152"/>
                    <a:pt x="42" y="169"/>
                  </a:cubicBezTo>
                  <a:cubicBezTo>
                    <a:pt x="40" y="173"/>
                    <a:pt x="38" y="176"/>
                    <a:pt x="37" y="177"/>
                  </a:cubicBezTo>
                  <a:cubicBezTo>
                    <a:pt x="31" y="188"/>
                    <a:pt x="28" y="196"/>
                    <a:pt x="26" y="202"/>
                  </a:cubicBezTo>
                  <a:cubicBezTo>
                    <a:pt x="23" y="222"/>
                    <a:pt x="48" y="209"/>
                    <a:pt x="55" y="203"/>
                  </a:cubicBezTo>
                  <a:cubicBezTo>
                    <a:pt x="58" y="201"/>
                    <a:pt x="61" y="199"/>
                    <a:pt x="63" y="198"/>
                  </a:cubicBezTo>
                  <a:cubicBezTo>
                    <a:pt x="69" y="194"/>
                    <a:pt x="72" y="193"/>
                    <a:pt x="74" y="193"/>
                  </a:cubicBezTo>
                  <a:cubicBezTo>
                    <a:pt x="75" y="193"/>
                    <a:pt x="75" y="193"/>
                    <a:pt x="76" y="193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7" y="194"/>
                    <a:pt x="77" y="194"/>
                    <a:pt x="78" y="194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6"/>
                    <a:pt x="78" y="197"/>
                    <a:pt x="78" y="199"/>
                  </a:cubicBezTo>
                  <a:cubicBezTo>
                    <a:pt x="77" y="199"/>
                    <a:pt x="77" y="199"/>
                    <a:pt x="77" y="200"/>
                  </a:cubicBezTo>
                  <a:cubicBezTo>
                    <a:pt x="77" y="200"/>
                    <a:pt x="77" y="201"/>
                    <a:pt x="77" y="201"/>
                  </a:cubicBezTo>
                  <a:cubicBezTo>
                    <a:pt x="77" y="201"/>
                    <a:pt x="76" y="202"/>
                    <a:pt x="76" y="202"/>
                  </a:cubicBezTo>
                  <a:cubicBezTo>
                    <a:pt x="76" y="203"/>
                    <a:pt x="76" y="204"/>
                    <a:pt x="75" y="204"/>
                  </a:cubicBezTo>
                  <a:cubicBezTo>
                    <a:pt x="75" y="205"/>
                    <a:pt x="75" y="205"/>
                    <a:pt x="75" y="206"/>
                  </a:cubicBezTo>
                  <a:cubicBezTo>
                    <a:pt x="74" y="206"/>
                    <a:pt x="73" y="207"/>
                    <a:pt x="73" y="208"/>
                  </a:cubicBezTo>
                  <a:cubicBezTo>
                    <a:pt x="73" y="209"/>
                    <a:pt x="72" y="209"/>
                    <a:pt x="72" y="210"/>
                  </a:cubicBezTo>
                  <a:cubicBezTo>
                    <a:pt x="71" y="211"/>
                    <a:pt x="70" y="212"/>
                    <a:pt x="69" y="214"/>
                  </a:cubicBezTo>
                  <a:cubicBezTo>
                    <a:pt x="69" y="214"/>
                    <a:pt x="69" y="215"/>
                    <a:pt x="68" y="215"/>
                  </a:cubicBezTo>
                  <a:cubicBezTo>
                    <a:pt x="67" y="217"/>
                    <a:pt x="65" y="219"/>
                    <a:pt x="63" y="222"/>
                  </a:cubicBezTo>
                  <a:cubicBezTo>
                    <a:pt x="43" y="244"/>
                    <a:pt x="22" y="265"/>
                    <a:pt x="0" y="283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10" y="282"/>
                    <a:pt x="19" y="282"/>
                    <a:pt x="27" y="28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23"/>
            <p:cNvSpPr/>
            <p:nvPr/>
          </p:nvSpPr>
          <p:spPr bwMode="auto">
            <a:xfrm>
              <a:off x="6651833" y="4648467"/>
              <a:ext cx="1185780" cy="1751720"/>
            </a:xfrm>
            <a:custGeom>
              <a:avLst/>
              <a:gdLst>
                <a:gd name="T0" fmla="*/ 355 w 355"/>
                <a:gd name="T1" fmla="*/ 0 h 524"/>
                <a:gd name="T2" fmla="*/ 28 w 355"/>
                <a:gd name="T3" fmla="*/ 8 h 524"/>
                <a:gd name="T4" fmla="*/ 83 w 355"/>
                <a:gd name="T5" fmla="*/ 148 h 524"/>
                <a:gd name="T6" fmla="*/ 133 w 355"/>
                <a:gd name="T7" fmla="*/ 136 h 524"/>
                <a:gd name="T8" fmla="*/ 135 w 355"/>
                <a:gd name="T9" fmla="*/ 137 h 524"/>
                <a:gd name="T10" fmla="*/ 140 w 355"/>
                <a:gd name="T11" fmla="*/ 141 h 524"/>
                <a:gd name="T12" fmla="*/ 147 w 355"/>
                <a:gd name="T13" fmla="*/ 225 h 524"/>
                <a:gd name="T14" fmla="*/ 131 w 355"/>
                <a:gd name="T15" fmla="*/ 250 h 524"/>
                <a:gd name="T16" fmla="*/ 122 w 355"/>
                <a:gd name="T17" fmla="*/ 257 h 524"/>
                <a:gd name="T18" fmla="*/ 112 w 355"/>
                <a:gd name="T19" fmla="*/ 263 h 524"/>
                <a:gd name="T20" fmla="*/ 100 w 355"/>
                <a:gd name="T21" fmla="*/ 267 h 524"/>
                <a:gd name="T22" fmla="*/ 100 w 355"/>
                <a:gd name="T23" fmla="*/ 267 h 524"/>
                <a:gd name="T24" fmla="*/ 99 w 355"/>
                <a:gd name="T25" fmla="*/ 267 h 524"/>
                <a:gd name="T26" fmla="*/ 99 w 355"/>
                <a:gd name="T27" fmla="*/ 267 h 524"/>
                <a:gd name="T28" fmla="*/ 39 w 355"/>
                <a:gd name="T29" fmla="*/ 238 h 524"/>
                <a:gd name="T30" fmla="*/ 0 w 355"/>
                <a:gd name="T31" fmla="*/ 383 h 524"/>
                <a:gd name="T32" fmla="*/ 90 w 355"/>
                <a:gd name="T33" fmla="*/ 386 h 524"/>
                <a:gd name="T34" fmla="*/ 94 w 355"/>
                <a:gd name="T35" fmla="*/ 389 h 524"/>
                <a:gd name="T36" fmla="*/ 89 w 355"/>
                <a:gd name="T37" fmla="*/ 441 h 524"/>
                <a:gd name="T38" fmla="*/ 85 w 355"/>
                <a:gd name="T39" fmla="*/ 447 h 524"/>
                <a:gd name="T40" fmla="*/ 65 w 355"/>
                <a:gd name="T41" fmla="*/ 487 h 524"/>
                <a:gd name="T42" fmla="*/ 66 w 355"/>
                <a:gd name="T43" fmla="*/ 500 h 524"/>
                <a:gd name="T44" fmla="*/ 69 w 355"/>
                <a:gd name="T45" fmla="*/ 509 h 524"/>
                <a:gd name="T46" fmla="*/ 76 w 355"/>
                <a:gd name="T47" fmla="*/ 516 h 524"/>
                <a:gd name="T48" fmla="*/ 86 w 355"/>
                <a:gd name="T49" fmla="*/ 522 h 524"/>
                <a:gd name="T50" fmla="*/ 96 w 355"/>
                <a:gd name="T51" fmla="*/ 524 h 524"/>
                <a:gd name="T52" fmla="*/ 150 w 355"/>
                <a:gd name="T53" fmla="*/ 445 h 524"/>
                <a:gd name="T54" fmla="*/ 149 w 355"/>
                <a:gd name="T55" fmla="*/ 438 h 524"/>
                <a:gd name="T56" fmla="*/ 148 w 355"/>
                <a:gd name="T57" fmla="*/ 429 h 524"/>
                <a:gd name="T58" fmla="*/ 149 w 355"/>
                <a:gd name="T59" fmla="*/ 419 h 524"/>
                <a:gd name="T60" fmla="*/ 152 w 355"/>
                <a:gd name="T61" fmla="*/ 410 h 524"/>
                <a:gd name="T62" fmla="*/ 156 w 355"/>
                <a:gd name="T63" fmla="*/ 401 h 524"/>
                <a:gd name="T64" fmla="*/ 163 w 355"/>
                <a:gd name="T65" fmla="*/ 393 h 524"/>
                <a:gd name="T66" fmla="*/ 174 w 355"/>
                <a:gd name="T67" fmla="*/ 385 h 524"/>
                <a:gd name="T68" fmla="*/ 185 w 355"/>
                <a:gd name="T69" fmla="*/ 379 h 524"/>
                <a:gd name="T70" fmla="*/ 191 w 355"/>
                <a:gd name="T71" fmla="*/ 379 h 524"/>
                <a:gd name="T72" fmla="*/ 192 w 355"/>
                <a:gd name="T73" fmla="*/ 378 h 524"/>
                <a:gd name="T74" fmla="*/ 262 w 355"/>
                <a:gd name="T75" fmla="*/ 376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5" h="524">
                  <a:moveTo>
                    <a:pt x="355" y="1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254" y="3"/>
                    <a:pt x="143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47"/>
                    <a:pt x="24" y="87"/>
                    <a:pt x="21" y="126"/>
                  </a:cubicBezTo>
                  <a:cubicBezTo>
                    <a:pt x="34" y="197"/>
                    <a:pt x="82" y="149"/>
                    <a:pt x="83" y="148"/>
                  </a:cubicBezTo>
                  <a:cubicBezTo>
                    <a:pt x="84" y="147"/>
                    <a:pt x="86" y="145"/>
                    <a:pt x="87" y="144"/>
                  </a:cubicBezTo>
                  <a:cubicBezTo>
                    <a:pt x="102" y="130"/>
                    <a:pt x="119" y="128"/>
                    <a:pt x="133" y="136"/>
                  </a:cubicBezTo>
                  <a:cubicBezTo>
                    <a:pt x="133" y="136"/>
                    <a:pt x="134" y="136"/>
                    <a:pt x="134" y="136"/>
                  </a:cubicBezTo>
                  <a:cubicBezTo>
                    <a:pt x="134" y="137"/>
                    <a:pt x="135" y="137"/>
                    <a:pt x="135" y="137"/>
                  </a:cubicBezTo>
                  <a:cubicBezTo>
                    <a:pt x="137" y="138"/>
                    <a:pt x="138" y="140"/>
                    <a:pt x="140" y="141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54" y="154"/>
                    <a:pt x="161" y="179"/>
                    <a:pt x="152" y="211"/>
                  </a:cubicBezTo>
                  <a:cubicBezTo>
                    <a:pt x="151" y="215"/>
                    <a:pt x="149" y="220"/>
                    <a:pt x="147" y="225"/>
                  </a:cubicBezTo>
                  <a:cubicBezTo>
                    <a:pt x="143" y="234"/>
                    <a:pt x="138" y="242"/>
                    <a:pt x="131" y="249"/>
                  </a:cubicBezTo>
                  <a:cubicBezTo>
                    <a:pt x="131" y="249"/>
                    <a:pt x="131" y="250"/>
                    <a:pt x="131" y="250"/>
                  </a:cubicBezTo>
                  <a:cubicBezTo>
                    <a:pt x="129" y="252"/>
                    <a:pt x="126" y="254"/>
                    <a:pt x="124" y="256"/>
                  </a:cubicBezTo>
                  <a:cubicBezTo>
                    <a:pt x="123" y="256"/>
                    <a:pt x="123" y="257"/>
                    <a:pt x="122" y="257"/>
                  </a:cubicBezTo>
                  <a:cubicBezTo>
                    <a:pt x="120" y="259"/>
                    <a:pt x="117" y="260"/>
                    <a:pt x="115" y="261"/>
                  </a:cubicBezTo>
                  <a:cubicBezTo>
                    <a:pt x="114" y="262"/>
                    <a:pt x="113" y="263"/>
                    <a:pt x="112" y="263"/>
                  </a:cubicBezTo>
                  <a:cubicBezTo>
                    <a:pt x="108" y="265"/>
                    <a:pt x="104" y="266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75" y="266"/>
                    <a:pt x="66" y="234"/>
                    <a:pt x="39" y="238"/>
                  </a:cubicBezTo>
                  <a:cubicBezTo>
                    <a:pt x="20" y="241"/>
                    <a:pt x="13" y="268"/>
                    <a:pt x="10" y="280"/>
                  </a:cubicBezTo>
                  <a:cubicBezTo>
                    <a:pt x="6" y="315"/>
                    <a:pt x="3" y="350"/>
                    <a:pt x="0" y="383"/>
                  </a:cubicBezTo>
                  <a:cubicBezTo>
                    <a:pt x="26" y="382"/>
                    <a:pt x="51" y="381"/>
                    <a:pt x="77" y="381"/>
                  </a:cubicBezTo>
                  <a:cubicBezTo>
                    <a:pt x="82" y="382"/>
                    <a:pt x="86" y="384"/>
                    <a:pt x="90" y="386"/>
                  </a:cubicBezTo>
                  <a:cubicBezTo>
                    <a:pt x="90" y="386"/>
                    <a:pt x="90" y="386"/>
                    <a:pt x="90" y="386"/>
                  </a:cubicBezTo>
                  <a:cubicBezTo>
                    <a:pt x="92" y="387"/>
                    <a:pt x="93" y="388"/>
                    <a:pt x="94" y="389"/>
                  </a:cubicBezTo>
                  <a:cubicBezTo>
                    <a:pt x="104" y="398"/>
                    <a:pt x="103" y="412"/>
                    <a:pt x="98" y="425"/>
                  </a:cubicBezTo>
                  <a:cubicBezTo>
                    <a:pt x="96" y="430"/>
                    <a:pt x="93" y="436"/>
                    <a:pt x="89" y="441"/>
                  </a:cubicBezTo>
                  <a:cubicBezTo>
                    <a:pt x="88" y="443"/>
                    <a:pt x="86" y="445"/>
                    <a:pt x="85" y="447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75" y="458"/>
                    <a:pt x="68" y="470"/>
                    <a:pt x="66" y="482"/>
                  </a:cubicBezTo>
                  <a:cubicBezTo>
                    <a:pt x="66" y="484"/>
                    <a:pt x="66" y="486"/>
                    <a:pt x="65" y="487"/>
                  </a:cubicBezTo>
                  <a:cubicBezTo>
                    <a:pt x="65" y="489"/>
                    <a:pt x="65" y="492"/>
                    <a:pt x="65" y="494"/>
                  </a:cubicBezTo>
                  <a:cubicBezTo>
                    <a:pt x="65" y="496"/>
                    <a:pt x="66" y="498"/>
                    <a:pt x="66" y="500"/>
                  </a:cubicBezTo>
                  <a:cubicBezTo>
                    <a:pt x="66" y="501"/>
                    <a:pt x="67" y="503"/>
                    <a:pt x="67" y="505"/>
                  </a:cubicBezTo>
                  <a:cubicBezTo>
                    <a:pt x="68" y="506"/>
                    <a:pt x="69" y="508"/>
                    <a:pt x="69" y="509"/>
                  </a:cubicBezTo>
                  <a:cubicBezTo>
                    <a:pt x="71" y="511"/>
                    <a:pt x="72" y="513"/>
                    <a:pt x="73" y="515"/>
                  </a:cubicBezTo>
                  <a:cubicBezTo>
                    <a:pt x="74" y="515"/>
                    <a:pt x="75" y="516"/>
                    <a:pt x="76" y="516"/>
                  </a:cubicBezTo>
                  <a:cubicBezTo>
                    <a:pt x="78" y="518"/>
                    <a:pt x="80" y="520"/>
                    <a:pt x="83" y="521"/>
                  </a:cubicBezTo>
                  <a:cubicBezTo>
                    <a:pt x="84" y="522"/>
                    <a:pt x="85" y="522"/>
                    <a:pt x="86" y="522"/>
                  </a:cubicBezTo>
                  <a:cubicBezTo>
                    <a:pt x="89" y="523"/>
                    <a:pt x="92" y="524"/>
                    <a:pt x="96" y="524"/>
                  </a:cubicBezTo>
                  <a:cubicBezTo>
                    <a:pt x="96" y="524"/>
                    <a:pt x="96" y="524"/>
                    <a:pt x="96" y="524"/>
                  </a:cubicBezTo>
                  <a:cubicBezTo>
                    <a:pt x="96" y="524"/>
                    <a:pt x="96" y="524"/>
                    <a:pt x="96" y="524"/>
                  </a:cubicBezTo>
                  <a:cubicBezTo>
                    <a:pt x="137" y="519"/>
                    <a:pt x="162" y="474"/>
                    <a:pt x="150" y="445"/>
                  </a:cubicBezTo>
                  <a:cubicBezTo>
                    <a:pt x="151" y="445"/>
                    <a:pt x="151" y="445"/>
                    <a:pt x="151" y="445"/>
                  </a:cubicBezTo>
                  <a:cubicBezTo>
                    <a:pt x="150" y="443"/>
                    <a:pt x="149" y="441"/>
                    <a:pt x="149" y="438"/>
                  </a:cubicBezTo>
                  <a:cubicBezTo>
                    <a:pt x="149" y="437"/>
                    <a:pt x="149" y="437"/>
                    <a:pt x="149" y="436"/>
                  </a:cubicBezTo>
                  <a:cubicBezTo>
                    <a:pt x="148" y="434"/>
                    <a:pt x="148" y="431"/>
                    <a:pt x="148" y="429"/>
                  </a:cubicBezTo>
                  <a:cubicBezTo>
                    <a:pt x="148" y="428"/>
                    <a:pt x="148" y="428"/>
                    <a:pt x="148" y="427"/>
                  </a:cubicBezTo>
                  <a:cubicBezTo>
                    <a:pt x="148" y="425"/>
                    <a:pt x="149" y="422"/>
                    <a:pt x="149" y="419"/>
                  </a:cubicBezTo>
                  <a:cubicBezTo>
                    <a:pt x="149" y="418"/>
                    <a:pt x="149" y="418"/>
                    <a:pt x="150" y="417"/>
                  </a:cubicBezTo>
                  <a:cubicBezTo>
                    <a:pt x="150" y="415"/>
                    <a:pt x="151" y="412"/>
                    <a:pt x="152" y="410"/>
                  </a:cubicBezTo>
                  <a:cubicBezTo>
                    <a:pt x="152" y="408"/>
                    <a:pt x="153" y="407"/>
                    <a:pt x="153" y="406"/>
                  </a:cubicBezTo>
                  <a:cubicBezTo>
                    <a:pt x="154" y="404"/>
                    <a:pt x="155" y="403"/>
                    <a:pt x="156" y="401"/>
                  </a:cubicBezTo>
                  <a:cubicBezTo>
                    <a:pt x="157" y="399"/>
                    <a:pt x="159" y="397"/>
                    <a:pt x="160" y="395"/>
                  </a:cubicBezTo>
                  <a:cubicBezTo>
                    <a:pt x="161" y="394"/>
                    <a:pt x="162" y="394"/>
                    <a:pt x="163" y="393"/>
                  </a:cubicBezTo>
                  <a:cubicBezTo>
                    <a:pt x="165" y="391"/>
                    <a:pt x="167" y="389"/>
                    <a:pt x="170" y="387"/>
                  </a:cubicBezTo>
                  <a:cubicBezTo>
                    <a:pt x="171" y="386"/>
                    <a:pt x="172" y="385"/>
                    <a:pt x="174" y="385"/>
                  </a:cubicBezTo>
                  <a:cubicBezTo>
                    <a:pt x="175" y="384"/>
                    <a:pt x="177" y="383"/>
                    <a:pt x="180" y="382"/>
                  </a:cubicBezTo>
                  <a:cubicBezTo>
                    <a:pt x="181" y="381"/>
                    <a:pt x="183" y="380"/>
                    <a:pt x="185" y="379"/>
                  </a:cubicBezTo>
                  <a:cubicBezTo>
                    <a:pt x="186" y="379"/>
                    <a:pt x="186" y="379"/>
                    <a:pt x="186" y="379"/>
                  </a:cubicBezTo>
                  <a:cubicBezTo>
                    <a:pt x="191" y="379"/>
                    <a:pt x="191" y="379"/>
                    <a:pt x="191" y="379"/>
                  </a:cubicBezTo>
                  <a:cubicBezTo>
                    <a:pt x="191" y="379"/>
                    <a:pt x="191" y="378"/>
                    <a:pt x="191" y="378"/>
                  </a:cubicBezTo>
                  <a:cubicBezTo>
                    <a:pt x="191" y="378"/>
                    <a:pt x="192" y="378"/>
                    <a:pt x="192" y="378"/>
                  </a:cubicBezTo>
                  <a:cubicBezTo>
                    <a:pt x="193" y="378"/>
                    <a:pt x="193" y="378"/>
                    <a:pt x="193" y="378"/>
                  </a:cubicBezTo>
                  <a:cubicBezTo>
                    <a:pt x="216" y="378"/>
                    <a:pt x="239" y="377"/>
                    <a:pt x="262" y="376"/>
                  </a:cubicBezTo>
                  <a:cubicBezTo>
                    <a:pt x="300" y="262"/>
                    <a:pt x="330" y="131"/>
                    <a:pt x="355" y="1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24"/>
            <p:cNvSpPr/>
            <p:nvPr/>
          </p:nvSpPr>
          <p:spPr bwMode="auto">
            <a:xfrm>
              <a:off x="5587326" y="4675416"/>
              <a:ext cx="1596760" cy="1273366"/>
            </a:xfrm>
            <a:custGeom>
              <a:avLst/>
              <a:gdLst>
                <a:gd name="T0" fmla="*/ 417 w 477"/>
                <a:gd name="T1" fmla="*/ 259 h 381"/>
                <a:gd name="T2" fmla="*/ 417 w 477"/>
                <a:gd name="T3" fmla="*/ 259 h 381"/>
                <a:gd name="T4" fmla="*/ 418 w 477"/>
                <a:gd name="T5" fmla="*/ 259 h 381"/>
                <a:gd name="T6" fmla="*/ 418 w 477"/>
                <a:gd name="T7" fmla="*/ 259 h 381"/>
                <a:gd name="T8" fmla="*/ 418 w 477"/>
                <a:gd name="T9" fmla="*/ 259 h 381"/>
                <a:gd name="T10" fmla="*/ 433 w 477"/>
                <a:gd name="T11" fmla="*/ 253 h 381"/>
                <a:gd name="T12" fmla="*/ 442 w 477"/>
                <a:gd name="T13" fmla="*/ 248 h 381"/>
                <a:gd name="T14" fmla="*/ 449 w 477"/>
                <a:gd name="T15" fmla="*/ 241 h 381"/>
                <a:gd name="T16" fmla="*/ 458 w 477"/>
                <a:gd name="T17" fmla="*/ 133 h 381"/>
                <a:gd name="T18" fmla="*/ 453 w 477"/>
                <a:gd name="T19" fmla="*/ 129 h 381"/>
                <a:gd name="T20" fmla="*/ 405 w 477"/>
                <a:gd name="T21" fmla="*/ 136 h 381"/>
                <a:gd name="T22" fmla="*/ 339 w 477"/>
                <a:gd name="T23" fmla="*/ 118 h 381"/>
                <a:gd name="T24" fmla="*/ 258 w 477"/>
                <a:gd name="T25" fmla="*/ 2 h 381"/>
                <a:gd name="T26" fmla="*/ 219 w 477"/>
                <a:gd name="T27" fmla="*/ 81 h 381"/>
                <a:gd name="T28" fmla="*/ 176 w 477"/>
                <a:gd name="T29" fmla="*/ 180 h 381"/>
                <a:gd name="T30" fmla="*/ 175 w 477"/>
                <a:gd name="T31" fmla="*/ 180 h 381"/>
                <a:gd name="T32" fmla="*/ 126 w 477"/>
                <a:gd name="T33" fmla="*/ 153 h 381"/>
                <a:gd name="T34" fmla="*/ 122 w 477"/>
                <a:gd name="T35" fmla="*/ 145 h 381"/>
                <a:gd name="T36" fmla="*/ 128 w 477"/>
                <a:gd name="T37" fmla="*/ 83 h 381"/>
                <a:gd name="T38" fmla="*/ 0 w 477"/>
                <a:gd name="T39" fmla="*/ 7 h 381"/>
                <a:gd name="T40" fmla="*/ 40 w 477"/>
                <a:gd name="T41" fmla="*/ 381 h 381"/>
                <a:gd name="T42" fmla="*/ 138 w 477"/>
                <a:gd name="T43" fmla="*/ 313 h 381"/>
                <a:gd name="T44" fmla="*/ 137 w 477"/>
                <a:gd name="T45" fmla="*/ 310 h 381"/>
                <a:gd name="T46" fmla="*/ 130 w 477"/>
                <a:gd name="T47" fmla="*/ 240 h 381"/>
                <a:gd name="T48" fmla="*/ 174 w 477"/>
                <a:gd name="T49" fmla="*/ 215 h 381"/>
                <a:gd name="T50" fmla="*/ 175 w 477"/>
                <a:gd name="T51" fmla="*/ 215 h 381"/>
                <a:gd name="T52" fmla="*/ 216 w 477"/>
                <a:gd name="T53" fmla="*/ 234 h 381"/>
                <a:gd name="T54" fmla="*/ 223 w 477"/>
                <a:gd name="T55" fmla="*/ 245 h 381"/>
                <a:gd name="T56" fmla="*/ 229 w 477"/>
                <a:gd name="T57" fmla="*/ 262 h 381"/>
                <a:gd name="T58" fmla="*/ 222 w 477"/>
                <a:gd name="T59" fmla="*/ 299 h 381"/>
                <a:gd name="T60" fmla="*/ 232 w 477"/>
                <a:gd name="T61" fmla="*/ 377 h 381"/>
                <a:gd name="T62" fmla="*/ 317 w 477"/>
                <a:gd name="T63" fmla="*/ 375 h 381"/>
                <a:gd name="T64" fmla="*/ 328 w 477"/>
                <a:gd name="T65" fmla="*/ 27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7" h="381">
                  <a:moveTo>
                    <a:pt x="357" y="230"/>
                  </a:moveTo>
                  <a:cubicBezTo>
                    <a:pt x="384" y="226"/>
                    <a:pt x="393" y="258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22" y="258"/>
                    <a:pt x="426" y="257"/>
                    <a:pt x="430" y="255"/>
                  </a:cubicBezTo>
                  <a:cubicBezTo>
                    <a:pt x="431" y="255"/>
                    <a:pt x="432" y="254"/>
                    <a:pt x="433" y="253"/>
                  </a:cubicBezTo>
                  <a:cubicBezTo>
                    <a:pt x="435" y="252"/>
                    <a:pt x="438" y="251"/>
                    <a:pt x="440" y="249"/>
                  </a:cubicBezTo>
                  <a:cubicBezTo>
                    <a:pt x="441" y="249"/>
                    <a:pt x="441" y="248"/>
                    <a:pt x="442" y="248"/>
                  </a:cubicBezTo>
                  <a:cubicBezTo>
                    <a:pt x="444" y="246"/>
                    <a:pt x="447" y="244"/>
                    <a:pt x="449" y="242"/>
                  </a:cubicBezTo>
                  <a:cubicBezTo>
                    <a:pt x="449" y="242"/>
                    <a:pt x="449" y="241"/>
                    <a:pt x="449" y="241"/>
                  </a:cubicBezTo>
                  <a:cubicBezTo>
                    <a:pt x="457" y="234"/>
                    <a:pt x="462" y="225"/>
                    <a:pt x="465" y="217"/>
                  </a:cubicBezTo>
                  <a:cubicBezTo>
                    <a:pt x="477" y="187"/>
                    <a:pt x="475" y="150"/>
                    <a:pt x="458" y="133"/>
                  </a:cubicBezTo>
                  <a:cubicBezTo>
                    <a:pt x="458" y="133"/>
                    <a:pt x="458" y="133"/>
                    <a:pt x="458" y="133"/>
                  </a:cubicBezTo>
                  <a:cubicBezTo>
                    <a:pt x="456" y="132"/>
                    <a:pt x="455" y="130"/>
                    <a:pt x="453" y="129"/>
                  </a:cubicBezTo>
                  <a:cubicBezTo>
                    <a:pt x="452" y="129"/>
                    <a:pt x="452" y="128"/>
                    <a:pt x="451" y="128"/>
                  </a:cubicBezTo>
                  <a:cubicBezTo>
                    <a:pt x="434" y="118"/>
                    <a:pt x="416" y="126"/>
                    <a:pt x="405" y="136"/>
                  </a:cubicBezTo>
                  <a:cubicBezTo>
                    <a:pt x="404" y="137"/>
                    <a:pt x="402" y="139"/>
                    <a:pt x="401" y="140"/>
                  </a:cubicBezTo>
                  <a:cubicBezTo>
                    <a:pt x="400" y="141"/>
                    <a:pt x="352" y="189"/>
                    <a:pt x="339" y="118"/>
                  </a:cubicBezTo>
                  <a:cubicBezTo>
                    <a:pt x="342" y="79"/>
                    <a:pt x="344" y="39"/>
                    <a:pt x="346" y="0"/>
                  </a:cubicBezTo>
                  <a:cubicBezTo>
                    <a:pt x="317" y="1"/>
                    <a:pt x="288" y="1"/>
                    <a:pt x="258" y="2"/>
                  </a:cubicBezTo>
                  <a:cubicBezTo>
                    <a:pt x="187" y="16"/>
                    <a:pt x="203" y="57"/>
                    <a:pt x="219" y="81"/>
                  </a:cubicBezTo>
                  <a:cubicBezTo>
                    <a:pt x="219" y="81"/>
                    <a:pt x="219" y="81"/>
                    <a:pt x="219" y="81"/>
                  </a:cubicBezTo>
                  <a:cubicBezTo>
                    <a:pt x="249" y="116"/>
                    <a:pt x="233" y="173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51" y="178"/>
                    <a:pt x="136" y="167"/>
                    <a:pt x="127" y="154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25" y="152"/>
                    <a:pt x="125" y="150"/>
                    <a:pt x="124" y="149"/>
                  </a:cubicBezTo>
                  <a:cubicBezTo>
                    <a:pt x="123" y="148"/>
                    <a:pt x="123" y="147"/>
                    <a:pt x="122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12" y="123"/>
                    <a:pt x="117" y="97"/>
                    <a:pt x="128" y="83"/>
                  </a:cubicBezTo>
                  <a:cubicBezTo>
                    <a:pt x="129" y="83"/>
                    <a:pt x="172" y="25"/>
                    <a:pt x="97" y="5"/>
                  </a:cubicBezTo>
                  <a:cubicBezTo>
                    <a:pt x="64" y="6"/>
                    <a:pt x="32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137"/>
                    <a:pt x="25" y="267"/>
                    <a:pt x="40" y="381"/>
                  </a:cubicBezTo>
                  <a:cubicBezTo>
                    <a:pt x="66" y="380"/>
                    <a:pt x="92" y="380"/>
                    <a:pt x="119" y="379"/>
                  </a:cubicBezTo>
                  <a:cubicBezTo>
                    <a:pt x="165" y="363"/>
                    <a:pt x="148" y="327"/>
                    <a:pt x="138" y="313"/>
                  </a:cubicBezTo>
                  <a:cubicBezTo>
                    <a:pt x="138" y="312"/>
                    <a:pt x="137" y="311"/>
                    <a:pt x="137" y="310"/>
                  </a:cubicBezTo>
                  <a:cubicBezTo>
                    <a:pt x="137" y="310"/>
                    <a:pt x="137" y="310"/>
                    <a:pt x="137" y="310"/>
                  </a:cubicBezTo>
                  <a:cubicBezTo>
                    <a:pt x="133" y="306"/>
                    <a:pt x="129" y="301"/>
                    <a:pt x="126" y="293"/>
                  </a:cubicBezTo>
                  <a:cubicBezTo>
                    <a:pt x="118" y="274"/>
                    <a:pt x="121" y="254"/>
                    <a:pt x="130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40" y="225"/>
                    <a:pt x="156" y="215"/>
                    <a:pt x="174" y="215"/>
                  </a:cubicBezTo>
                  <a:cubicBezTo>
                    <a:pt x="174" y="215"/>
                    <a:pt x="174" y="215"/>
                    <a:pt x="175" y="215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9" y="215"/>
                    <a:pt x="183" y="215"/>
                    <a:pt x="187" y="216"/>
                  </a:cubicBezTo>
                  <a:cubicBezTo>
                    <a:pt x="200" y="219"/>
                    <a:pt x="209" y="226"/>
                    <a:pt x="216" y="234"/>
                  </a:cubicBezTo>
                  <a:cubicBezTo>
                    <a:pt x="218" y="236"/>
                    <a:pt x="219" y="238"/>
                    <a:pt x="220" y="240"/>
                  </a:cubicBezTo>
                  <a:cubicBezTo>
                    <a:pt x="221" y="241"/>
                    <a:pt x="222" y="243"/>
                    <a:pt x="223" y="245"/>
                  </a:cubicBezTo>
                  <a:cubicBezTo>
                    <a:pt x="224" y="247"/>
                    <a:pt x="225" y="249"/>
                    <a:pt x="226" y="251"/>
                  </a:cubicBezTo>
                  <a:cubicBezTo>
                    <a:pt x="227" y="255"/>
                    <a:pt x="228" y="259"/>
                    <a:pt x="229" y="262"/>
                  </a:cubicBezTo>
                  <a:cubicBezTo>
                    <a:pt x="229" y="262"/>
                    <a:pt x="229" y="263"/>
                    <a:pt x="229" y="263"/>
                  </a:cubicBezTo>
                  <a:cubicBezTo>
                    <a:pt x="230" y="275"/>
                    <a:pt x="229" y="288"/>
                    <a:pt x="222" y="299"/>
                  </a:cubicBezTo>
                  <a:cubicBezTo>
                    <a:pt x="221" y="302"/>
                    <a:pt x="219" y="305"/>
                    <a:pt x="216" y="308"/>
                  </a:cubicBezTo>
                  <a:cubicBezTo>
                    <a:pt x="216" y="309"/>
                    <a:pt x="181" y="356"/>
                    <a:pt x="232" y="377"/>
                  </a:cubicBezTo>
                  <a:cubicBezTo>
                    <a:pt x="261" y="377"/>
                    <a:pt x="289" y="376"/>
                    <a:pt x="317" y="375"/>
                  </a:cubicBezTo>
                  <a:cubicBezTo>
                    <a:pt x="317" y="375"/>
                    <a:pt x="317" y="375"/>
                    <a:pt x="317" y="375"/>
                  </a:cubicBezTo>
                  <a:cubicBezTo>
                    <a:pt x="318" y="375"/>
                    <a:pt x="318" y="375"/>
                    <a:pt x="318" y="375"/>
                  </a:cubicBezTo>
                  <a:cubicBezTo>
                    <a:pt x="321" y="342"/>
                    <a:pt x="324" y="307"/>
                    <a:pt x="328" y="272"/>
                  </a:cubicBezTo>
                  <a:cubicBezTo>
                    <a:pt x="331" y="260"/>
                    <a:pt x="338" y="233"/>
                    <a:pt x="357" y="23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25"/>
            <p:cNvSpPr/>
            <p:nvPr/>
          </p:nvSpPr>
          <p:spPr bwMode="auto">
            <a:xfrm>
              <a:off x="5718706" y="5392947"/>
              <a:ext cx="929759" cy="1472118"/>
            </a:xfrm>
            <a:custGeom>
              <a:avLst/>
              <a:gdLst>
                <a:gd name="T0" fmla="*/ 183 w 278"/>
                <a:gd name="T1" fmla="*/ 84 h 440"/>
                <a:gd name="T2" fmla="*/ 190 w 278"/>
                <a:gd name="T3" fmla="*/ 47 h 440"/>
                <a:gd name="T4" fmla="*/ 184 w 278"/>
                <a:gd name="T5" fmla="*/ 30 h 440"/>
                <a:gd name="T6" fmla="*/ 177 w 278"/>
                <a:gd name="T7" fmla="*/ 19 h 440"/>
                <a:gd name="T8" fmla="*/ 135 w 278"/>
                <a:gd name="T9" fmla="*/ 0 h 440"/>
                <a:gd name="T10" fmla="*/ 91 w 278"/>
                <a:gd name="T11" fmla="*/ 25 h 440"/>
                <a:gd name="T12" fmla="*/ 98 w 278"/>
                <a:gd name="T13" fmla="*/ 95 h 440"/>
                <a:gd name="T14" fmla="*/ 80 w 278"/>
                <a:gd name="T15" fmla="*/ 164 h 440"/>
                <a:gd name="T16" fmla="*/ 15 w 278"/>
                <a:gd name="T17" fmla="*/ 272 h 440"/>
                <a:gd name="T18" fmla="*/ 65 w 278"/>
                <a:gd name="T19" fmla="*/ 285 h 440"/>
                <a:gd name="T20" fmla="*/ 110 w 278"/>
                <a:gd name="T21" fmla="*/ 281 h 440"/>
                <a:gd name="T22" fmla="*/ 128 w 278"/>
                <a:gd name="T23" fmla="*/ 332 h 440"/>
                <a:gd name="T24" fmla="*/ 113 w 278"/>
                <a:gd name="T25" fmla="*/ 364 h 440"/>
                <a:gd name="T26" fmla="*/ 108 w 278"/>
                <a:gd name="T27" fmla="*/ 367 h 440"/>
                <a:gd name="T28" fmla="*/ 102 w 278"/>
                <a:gd name="T29" fmla="*/ 370 h 440"/>
                <a:gd name="T30" fmla="*/ 97 w 278"/>
                <a:gd name="T31" fmla="*/ 371 h 440"/>
                <a:gd name="T32" fmla="*/ 97 w 278"/>
                <a:gd name="T33" fmla="*/ 371 h 440"/>
                <a:gd name="T34" fmla="*/ 73 w 278"/>
                <a:gd name="T35" fmla="*/ 360 h 440"/>
                <a:gd name="T36" fmla="*/ 56 w 278"/>
                <a:gd name="T37" fmla="*/ 352 h 440"/>
                <a:gd name="T38" fmla="*/ 53 w 278"/>
                <a:gd name="T39" fmla="*/ 351 h 440"/>
                <a:gd name="T40" fmla="*/ 42 w 278"/>
                <a:gd name="T41" fmla="*/ 355 h 440"/>
                <a:gd name="T42" fmla="*/ 35 w 278"/>
                <a:gd name="T43" fmla="*/ 371 h 440"/>
                <a:gd name="T44" fmla="*/ 51 w 278"/>
                <a:gd name="T45" fmla="*/ 440 h 440"/>
                <a:gd name="T46" fmla="*/ 247 w 278"/>
                <a:gd name="T47" fmla="*/ 377 h 440"/>
                <a:gd name="T48" fmla="*/ 246 w 278"/>
                <a:gd name="T49" fmla="*/ 362 h 440"/>
                <a:gd name="T50" fmla="*/ 244 w 278"/>
                <a:gd name="T51" fmla="*/ 358 h 440"/>
                <a:gd name="T52" fmla="*/ 208 w 278"/>
                <a:gd name="T53" fmla="*/ 358 h 440"/>
                <a:gd name="T54" fmla="*/ 184 w 278"/>
                <a:gd name="T55" fmla="*/ 370 h 440"/>
                <a:gd name="T56" fmla="*/ 153 w 278"/>
                <a:gd name="T57" fmla="*/ 332 h 440"/>
                <a:gd name="T58" fmla="*/ 152 w 278"/>
                <a:gd name="T59" fmla="*/ 321 h 440"/>
                <a:gd name="T60" fmla="*/ 153 w 278"/>
                <a:gd name="T61" fmla="*/ 313 h 440"/>
                <a:gd name="T62" fmla="*/ 158 w 278"/>
                <a:gd name="T63" fmla="*/ 296 h 440"/>
                <a:gd name="T64" fmla="*/ 164 w 278"/>
                <a:gd name="T65" fmla="*/ 287 h 440"/>
                <a:gd name="T66" fmla="*/ 170 w 278"/>
                <a:gd name="T67" fmla="*/ 279 h 440"/>
                <a:gd name="T68" fmla="*/ 174 w 278"/>
                <a:gd name="T69" fmla="*/ 276 h 440"/>
                <a:gd name="T70" fmla="*/ 184 w 278"/>
                <a:gd name="T71" fmla="*/ 271 h 440"/>
                <a:gd name="T72" fmla="*/ 191 w 278"/>
                <a:gd name="T73" fmla="*/ 270 h 440"/>
                <a:gd name="T74" fmla="*/ 215 w 278"/>
                <a:gd name="T75" fmla="*/ 282 h 440"/>
                <a:gd name="T76" fmla="*/ 278 w 278"/>
                <a:gd name="T77" fmla="*/ 160 h 440"/>
                <a:gd name="T78" fmla="*/ 177 w 278"/>
                <a:gd name="T79" fmla="*/ 9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8" h="440">
                  <a:moveTo>
                    <a:pt x="177" y="93"/>
                  </a:moveTo>
                  <a:cubicBezTo>
                    <a:pt x="180" y="90"/>
                    <a:pt x="182" y="87"/>
                    <a:pt x="183" y="84"/>
                  </a:cubicBezTo>
                  <a:cubicBezTo>
                    <a:pt x="189" y="74"/>
                    <a:pt x="191" y="60"/>
                    <a:pt x="190" y="48"/>
                  </a:cubicBezTo>
                  <a:cubicBezTo>
                    <a:pt x="190" y="48"/>
                    <a:pt x="190" y="47"/>
                    <a:pt x="190" y="47"/>
                  </a:cubicBezTo>
                  <a:cubicBezTo>
                    <a:pt x="189" y="44"/>
                    <a:pt x="188" y="40"/>
                    <a:pt x="187" y="36"/>
                  </a:cubicBezTo>
                  <a:cubicBezTo>
                    <a:pt x="186" y="34"/>
                    <a:pt x="185" y="32"/>
                    <a:pt x="184" y="30"/>
                  </a:cubicBezTo>
                  <a:cubicBezTo>
                    <a:pt x="183" y="28"/>
                    <a:pt x="182" y="26"/>
                    <a:pt x="181" y="25"/>
                  </a:cubicBezTo>
                  <a:cubicBezTo>
                    <a:pt x="180" y="23"/>
                    <a:pt x="179" y="21"/>
                    <a:pt x="177" y="19"/>
                  </a:cubicBezTo>
                  <a:cubicBezTo>
                    <a:pt x="168" y="9"/>
                    <a:pt x="155" y="2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14" y="3"/>
                    <a:pt x="100" y="12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78" y="46"/>
                    <a:pt x="81" y="7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6"/>
                    <a:pt x="99" y="97"/>
                    <a:pt x="99" y="98"/>
                  </a:cubicBezTo>
                  <a:cubicBezTo>
                    <a:pt x="110" y="114"/>
                    <a:pt x="125" y="148"/>
                    <a:pt x="80" y="164"/>
                  </a:cubicBezTo>
                  <a:cubicBezTo>
                    <a:pt x="53" y="165"/>
                    <a:pt x="26" y="166"/>
                    <a:pt x="0" y="166"/>
                  </a:cubicBezTo>
                  <a:cubicBezTo>
                    <a:pt x="5" y="203"/>
                    <a:pt x="10" y="239"/>
                    <a:pt x="15" y="272"/>
                  </a:cubicBezTo>
                  <a:cubicBezTo>
                    <a:pt x="15" y="272"/>
                    <a:pt x="15" y="273"/>
                    <a:pt x="16" y="273"/>
                  </a:cubicBezTo>
                  <a:cubicBezTo>
                    <a:pt x="38" y="319"/>
                    <a:pt x="65" y="286"/>
                    <a:pt x="65" y="285"/>
                  </a:cubicBezTo>
                  <a:cubicBezTo>
                    <a:pt x="71" y="276"/>
                    <a:pt x="80" y="272"/>
                    <a:pt x="90" y="273"/>
                  </a:cubicBezTo>
                  <a:cubicBezTo>
                    <a:pt x="96" y="273"/>
                    <a:pt x="103" y="275"/>
                    <a:pt x="110" y="281"/>
                  </a:cubicBezTo>
                  <a:cubicBezTo>
                    <a:pt x="112" y="283"/>
                    <a:pt x="114" y="285"/>
                    <a:pt x="115" y="287"/>
                  </a:cubicBezTo>
                  <a:cubicBezTo>
                    <a:pt x="124" y="297"/>
                    <a:pt x="130" y="313"/>
                    <a:pt x="128" y="332"/>
                  </a:cubicBezTo>
                  <a:cubicBezTo>
                    <a:pt x="128" y="335"/>
                    <a:pt x="127" y="339"/>
                    <a:pt x="126" y="343"/>
                  </a:cubicBezTo>
                  <a:cubicBezTo>
                    <a:pt x="124" y="351"/>
                    <a:pt x="120" y="358"/>
                    <a:pt x="113" y="364"/>
                  </a:cubicBezTo>
                  <a:cubicBezTo>
                    <a:pt x="113" y="364"/>
                    <a:pt x="112" y="364"/>
                    <a:pt x="112" y="365"/>
                  </a:cubicBezTo>
                  <a:cubicBezTo>
                    <a:pt x="111" y="366"/>
                    <a:pt x="109" y="366"/>
                    <a:pt x="108" y="367"/>
                  </a:cubicBezTo>
                  <a:cubicBezTo>
                    <a:pt x="107" y="368"/>
                    <a:pt x="106" y="368"/>
                    <a:pt x="105" y="369"/>
                  </a:cubicBezTo>
                  <a:cubicBezTo>
                    <a:pt x="104" y="369"/>
                    <a:pt x="103" y="369"/>
                    <a:pt x="102" y="370"/>
                  </a:cubicBezTo>
                  <a:cubicBezTo>
                    <a:pt x="100" y="370"/>
                    <a:pt x="99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87" y="371"/>
                    <a:pt x="81" y="368"/>
                    <a:pt x="73" y="360"/>
                  </a:cubicBezTo>
                  <a:cubicBezTo>
                    <a:pt x="73" y="360"/>
                    <a:pt x="73" y="360"/>
                    <a:pt x="73" y="360"/>
                  </a:cubicBezTo>
                  <a:cubicBezTo>
                    <a:pt x="72" y="359"/>
                    <a:pt x="71" y="358"/>
                    <a:pt x="69" y="358"/>
                  </a:cubicBezTo>
                  <a:cubicBezTo>
                    <a:pt x="66" y="355"/>
                    <a:pt x="61" y="353"/>
                    <a:pt x="56" y="352"/>
                  </a:cubicBezTo>
                  <a:cubicBezTo>
                    <a:pt x="56" y="352"/>
                    <a:pt x="56" y="352"/>
                    <a:pt x="55" y="352"/>
                  </a:cubicBezTo>
                  <a:cubicBezTo>
                    <a:pt x="55" y="351"/>
                    <a:pt x="54" y="351"/>
                    <a:pt x="53" y="351"/>
                  </a:cubicBezTo>
                  <a:cubicBezTo>
                    <a:pt x="49" y="351"/>
                    <a:pt x="46" y="352"/>
                    <a:pt x="43" y="354"/>
                  </a:cubicBezTo>
                  <a:cubicBezTo>
                    <a:pt x="42" y="354"/>
                    <a:pt x="42" y="354"/>
                    <a:pt x="42" y="355"/>
                  </a:cubicBezTo>
                  <a:cubicBezTo>
                    <a:pt x="41" y="355"/>
                    <a:pt x="40" y="356"/>
                    <a:pt x="39" y="357"/>
                  </a:cubicBezTo>
                  <a:cubicBezTo>
                    <a:pt x="37" y="360"/>
                    <a:pt x="36" y="365"/>
                    <a:pt x="35" y="371"/>
                  </a:cubicBezTo>
                  <a:cubicBezTo>
                    <a:pt x="35" y="373"/>
                    <a:pt x="35" y="374"/>
                    <a:pt x="35" y="376"/>
                  </a:cubicBezTo>
                  <a:cubicBezTo>
                    <a:pt x="40" y="400"/>
                    <a:pt x="45" y="421"/>
                    <a:pt x="51" y="440"/>
                  </a:cubicBezTo>
                  <a:cubicBezTo>
                    <a:pt x="111" y="439"/>
                    <a:pt x="172" y="437"/>
                    <a:pt x="232" y="436"/>
                  </a:cubicBezTo>
                  <a:cubicBezTo>
                    <a:pt x="237" y="419"/>
                    <a:pt x="242" y="399"/>
                    <a:pt x="247" y="377"/>
                  </a:cubicBezTo>
                  <a:cubicBezTo>
                    <a:pt x="247" y="374"/>
                    <a:pt x="247" y="372"/>
                    <a:pt x="247" y="370"/>
                  </a:cubicBezTo>
                  <a:cubicBezTo>
                    <a:pt x="247" y="367"/>
                    <a:pt x="246" y="365"/>
                    <a:pt x="246" y="362"/>
                  </a:cubicBezTo>
                  <a:cubicBezTo>
                    <a:pt x="246" y="361"/>
                    <a:pt x="245" y="360"/>
                    <a:pt x="245" y="359"/>
                  </a:cubicBezTo>
                  <a:cubicBezTo>
                    <a:pt x="245" y="359"/>
                    <a:pt x="245" y="358"/>
                    <a:pt x="244" y="358"/>
                  </a:cubicBezTo>
                  <a:cubicBezTo>
                    <a:pt x="238" y="344"/>
                    <a:pt x="221" y="346"/>
                    <a:pt x="208" y="359"/>
                  </a:cubicBezTo>
                  <a:cubicBezTo>
                    <a:pt x="208" y="358"/>
                    <a:pt x="208" y="358"/>
                    <a:pt x="208" y="358"/>
                  </a:cubicBezTo>
                  <a:cubicBezTo>
                    <a:pt x="200" y="367"/>
                    <a:pt x="194" y="370"/>
                    <a:pt x="185" y="370"/>
                  </a:cubicBezTo>
                  <a:cubicBezTo>
                    <a:pt x="184" y="370"/>
                    <a:pt x="184" y="370"/>
                    <a:pt x="184" y="370"/>
                  </a:cubicBezTo>
                  <a:cubicBezTo>
                    <a:pt x="166" y="368"/>
                    <a:pt x="157" y="354"/>
                    <a:pt x="154" y="338"/>
                  </a:cubicBezTo>
                  <a:cubicBezTo>
                    <a:pt x="153" y="336"/>
                    <a:pt x="153" y="334"/>
                    <a:pt x="153" y="332"/>
                  </a:cubicBezTo>
                  <a:cubicBezTo>
                    <a:pt x="153" y="331"/>
                    <a:pt x="152" y="330"/>
                    <a:pt x="152" y="330"/>
                  </a:cubicBezTo>
                  <a:cubicBezTo>
                    <a:pt x="152" y="327"/>
                    <a:pt x="152" y="324"/>
                    <a:pt x="152" y="321"/>
                  </a:cubicBezTo>
                  <a:cubicBezTo>
                    <a:pt x="152" y="320"/>
                    <a:pt x="152" y="318"/>
                    <a:pt x="153" y="317"/>
                  </a:cubicBezTo>
                  <a:cubicBezTo>
                    <a:pt x="153" y="316"/>
                    <a:pt x="153" y="315"/>
                    <a:pt x="153" y="313"/>
                  </a:cubicBezTo>
                  <a:cubicBezTo>
                    <a:pt x="154" y="308"/>
                    <a:pt x="155" y="304"/>
                    <a:pt x="156" y="300"/>
                  </a:cubicBezTo>
                  <a:cubicBezTo>
                    <a:pt x="157" y="298"/>
                    <a:pt x="158" y="297"/>
                    <a:pt x="158" y="296"/>
                  </a:cubicBezTo>
                  <a:cubicBezTo>
                    <a:pt x="159" y="295"/>
                    <a:pt x="160" y="293"/>
                    <a:pt x="160" y="292"/>
                  </a:cubicBezTo>
                  <a:cubicBezTo>
                    <a:pt x="161" y="290"/>
                    <a:pt x="162" y="288"/>
                    <a:pt x="164" y="287"/>
                  </a:cubicBezTo>
                  <a:cubicBezTo>
                    <a:pt x="165" y="285"/>
                    <a:pt x="166" y="283"/>
                    <a:pt x="168" y="282"/>
                  </a:cubicBezTo>
                  <a:cubicBezTo>
                    <a:pt x="168" y="281"/>
                    <a:pt x="169" y="280"/>
                    <a:pt x="170" y="279"/>
                  </a:cubicBezTo>
                  <a:cubicBezTo>
                    <a:pt x="170" y="279"/>
                    <a:pt x="170" y="279"/>
                    <a:pt x="171" y="279"/>
                  </a:cubicBezTo>
                  <a:cubicBezTo>
                    <a:pt x="172" y="278"/>
                    <a:pt x="173" y="277"/>
                    <a:pt x="174" y="276"/>
                  </a:cubicBezTo>
                  <a:cubicBezTo>
                    <a:pt x="175" y="276"/>
                    <a:pt x="176" y="275"/>
                    <a:pt x="177" y="274"/>
                  </a:cubicBezTo>
                  <a:cubicBezTo>
                    <a:pt x="180" y="273"/>
                    <a:pt x="182" y="272"/>
                    <a:pt x="184" y="271"/>
                  </a:cubicBezTo>
                  <a:cubicBezTo>
                    <a:pt x="186" y="271"/>
                    <a:pt x="188" y="271"/>
                    <a:pt x="189" y="271"/>
                  </a:cubicBezTo>
                  <a:cubicBezTo>
                    <a:pt x="190" y="271"/>
                    <a:pt x="190" y="270"/>
                    <a:pt x="191" y="270"/>
                  </a:cubicBezTo>
                  <a:cubicBezTo>
                    <a:pt x="198" y="270"/>
                    <a:pt x="205" y="273"/>
                    <a:pt x="210" y="278"/>
                  </a:cubicBezTo>
                  <a:cubicBezTo>
                    <a:pt x="212" y="279"/>
                    <a:pt x="214" y="281"/>
                    <a:pt x="215" y="282"/>
                  </a:cubicBezTo>
                  <a:cubicBezTo>
                    <a:pt x="215" y="283"/>
                    <a:pt x="245" y="318"/>
                    <a:pt x="266" y="263"/>
                  </a:cubicBezTo>
                  <a:cubicBezTo>
                    <a:pt x="270" y="230"/>
                    <a:pt x="274" y="196"/>
                    <a:pt x="278" y="160"/>
                  </a:cubicBezTo>
                  <a:cubicBezTo>
                    <a:pt x="250" y="161"/>
                    <a:pt x="222" y="162"/>
                    <a:pt x="193" y="162"/>
                  </a:cubicBezTo>
                  <a:cubicBezTo>
                    <a:pt x="142" y="141"/>
                    <a:pt x="177" y="94"/>
                    <a:pt x="177" y="9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26"/>
            <p:cNvSpPr/>
            <p:nvPr/>
          </p:nvSpPr>
          <p:spPr bwMode="auto">
            <a:xfrm>
              <a:off x="6594566" y="6828010"/>
              <a:ext cx="912917" cy="286338"/>
            </a:xfrm>
            <a:custGeom>
              <a:avLst/>
              <a:gdLst>
                <a:gd name="T0" fmla="*/ 88 w 273"/>
                <a:gd name="T1" fmla="*/ 82 h 86"/>
                <a:gd name="T2" fmla="*/ 109 w 273"/>
                <a:gd name="T3" fmla="*/ 80 h 86"/>
                <a:gd name="T4" fmla="*/ 136 w 273"/>
                <a:gd name="T5" fmla="*/ 69 h 86"/>
                <a:gd name="T6" fmla="*/ 155 w 273"/>
                <a:gd name="T7" fmla="*/ 63 h 86"/>
                <a:gd name="T8" fmla="*/ 205 w 273"/>
                <a:gd name="T9" fmla="*/ 45 h 86"/>
                <a:gd name="T10" fmla="*/ 273 w 273"/>
                <a:gd name="T11" fmla="*/ 0 h 86"/>
                <a:gd name="T12" fmla="*/ 178 w 273"/>
                <a:gd name="T13" fmla="*/ 2 h 86"/>
                <a:gd name="T14" fmla="*/ 142 w 273"/>
                <a:gd name="T15" fmla="*/ 4 h 86"/>
                <a:gd name="T16" fmla="*/ 0 w 273"/>
                <a:gd name="T17" fmla="*/ 85 h 86"/>
                <a:gd name="T18" fmla="*/ 1 w 273"/>
                <a:gd name="T19" fmla="*/ 86 h 86"/>
                <a:gd name="T20" fmla="*/ 14 w 273"/>
                <a:gd name="T21" fmla="*/ 85 h 86"/>
                <a:gd name="T22" fmla="*/ 88 w 273"/>
                <a:gd name="T23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86">
                  <a:moveTo>
                    <a:pt x="88" y="82"/>
                  </a:moveTo>
                  <a:cubicBezTo>
                    <a:pt x="89" y="82"/>
                    <a:pt x="108" y="80"/>
                    <a:pt x="109" y="80"/>
                  </a:cubicBezTo>
                  <a:cubicBezTo>
                    <a:pt x="125" y="77"/>
                    <a:pt x="121" y="75"/>
                    <a:pt x="136" y="69"/>
                  </a:cubicBezTo>
                  <a:cubicBezTo>
                    <a:pt x="142" y="66"/>
                    <a:pt x="148" y="64"/>
                    <a:pt x="155" y="63"/>
                  </a:cubicBezTo>
                  <a:cubicBezTo>
                    <a:pt x="173" y="60"/>
                    <a:pt x="189" y="54"/>
                    <a:pt x="205" y="45"/>
                  </a:cubicBezTo>
                  <a:cubicBezTo>
                    <a:pt x="229" y="33"/>
                    <a:pt x="251" y="17"/>
                    <a:pt x="273" y="0"/>
                  </a:cubicBezTo>
                  <a:cubicBezTo>
                    <a:pt x="248" y="0"/>
                    <a:pt x="216" y="1"/>
                    <a:pt x="178" y="2"/>
                  </a:cubicBezTo>
                  <a:cubicBezTo>
                    <a:pt x="166" y="3"/>
                    <a:pt x="154" y="3"/>
                    <a:pt x="142" y="4"/>
                  </a:cubicBezTo>
                  <a:cubicBezTo>
                    <a:pt x="100" y="54"/>
                    <a:pt x="53" y="84"/>
                    <a:pt x="0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6" y="85"/>
                    <a:pt x="10" y="85"/>
                    <a:pt x="14" y="85"/>
                  </a:cubicBezTo>
                  <a:cubicBezTo>
                    <a:pt x="47" y="84"/>
                    <a:pt x="57" y="84"/>
                    <a:pt x="88" y="82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27"/>
            <p:cNvSpPr/>
            <p:nvPr/>
          </p:nvSpPr>
          <p:spPr bwMode="auto">
            <a:xfrm>
              <a:off x="6847217" y="6817905"/>
              <a:ext cx="872493" cy="282970"/>
            </a:xfrm>
            <a:custGeom>
              <a:avLst/>
              <a:gdLst>
                <a:gd name="T0" fmla="*/ 261 w 261"/>
                <a:gd name="T1" fmla="*/ 0 h 85"/>
                <a:gd name="T2" fmla="*/ 261 w 261"/>
                <a:gd name="T3" fmla="*/ 0 h 85"/>
                <a:gd name="T4" fmla="*/ 249 w 261"/>
                <a:gd name="T5" fmla="*/ 1 h 85"/>
                <a:gd name="T6" fmla="*/ 237 w 261"/>
                <a:gd name="T7" fmla="*/ 7 h 85"/>
                <a:gd name="T8" fmla="*/ 231 w 261"/>
                <a:gd name="T9" fmla="*/ 10 h 85"/>
                <a:gd name="T10" fmla="*/ 191 w 261"/>
                <a:gd name="T11" fmla="*/ 35 h 85"/>
                <a:gd name="T12" fmla="*/ 177 w 261"/>
                <a:gd name="T13" fmla="*/ 44 h 85"/>
                <a:gd name="T14" fmla="*/ 164 w 261"/>
                <a:gd name="T15" fmla="*/ 50 h 85"/>
                <a:gd name="T16" fmla="*/ 151 w 261"/>
                <a:gd name="T17" fmla="*/ 55 h 85"/>
                <a:gd name="T18" fmla="*/ 135 w 261"/>
                <a:gd name="T19" fmla="*/ 61 h 85"/>
                <a:gd name="T20" fmla="*/ 108 w 261"/>
                <a:gd name="T21" fmla="*/ 68 h 85"/>
                <a:gd name="T22" fmla="*/ 178 w 261"/>
                <a:gd name="T23" fmla="*/ 35 h 85"/>
                <a:gd name="T24" fmla="*/ 208 w 261"/>
                <a:gd name="T25" fmla="*/ 18 h 85"/>
                <a:gd name="T26" fmla="*/ 198 w 261"/>
                <a:gd name="T27" fmla="*/ 2 h 85"/>
                <a:gd name="T28" fmla="*/ 129 w 261"/>
                <a:gd name="T29" fmla="*/ 48 h 85"/>
                <a:gd name="T30" fmla="*/ 90 w 261"/>
                <a:gd name="T31" fmla="*/ 63 h 85"/>
                <a:gd name="T32" fmla="*/ 90 w 261"/>
                <a:gd name="T33" fmla="*/ 63 h 85"/>
                <a:gd name="T34" fmla="*/ 87 w 261"/>
                <a:gd name="T35" fmla="*/ 63 h 85"/>
                <a:gd name="T36" fmla="*/ 88 w 261"/>
                <a:gd name="T37" fmla="*/ 62 h 85"/>
                <a:gd name="T38" fmla="*/ 90 w 261"/>
                <a:gd name="T39" fmla="*/ 60 h 85"/>
                <a:gd name="T40" fmla="*/ 93 w 261"/>
                <a:gd name="T41" fmla="*/ 58 h 85"/>
                <a:gd name="T42" fmla="*/ 94 w 261"/>
                <a:gd name="T43" fmla="*/ 55 h 85"/>
                <a:gd name="T44" fmla="*/ 92 w 261"/>
                <a:gd name="T45" fmla="*/ 55 h 85"/>
                <a:gd name="T46" fmla="*/ 2 w 261"/>
                <a:gd name="T47" fmla="*/ 84 h 85"/>
                <a:gd name="T48" fmla="*/ 3 w 261"/>
                <a:gd name="T49" fmla="*/ 84 h 85"/>
                <a:gd name="T50" fmla="*/ 35 w 261"/>
                <a:gd name="T51" fmla="*/ 80 h 85"/>
                <a:gd name="T52" fmla="*/ 36 w 261"/>
                <a:gd name="T53" fmla="*/ 81 h 85"/>
                <a:gd name="T54" fmla="*/ 14 w 261"/>
                <a:gd name="T55" fmla="*/ 85 h 85"/>
                <a:gd name="T56" fmla="*/ 42 w 261"/>
                <a:gd name="T57" fmla="*/ 83 h 85"/>
                <a:gd name="T58" fmla="*/ 77 w 261"/>
                <a:gd name="T59" fmla="*/ 77 h 85"/>
                <a:gd name="T60" fmla="*/ 79 w 261"/>
                <a:gd name="T61" fmla="*/ 77 h 85"/>
                <a:gd name="T62" fmla="*/ 90 w 261"/>
                <a:gd name="T63" fmla="*/ 77 h 85"/>
                <a:gd name="T64" fmla="*/ 260 w 261"/>
                <a:gd name="T6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1" h="85">
                  <a:moveTo>
                    <a:pt x="260" y="1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58" y="0"/>
                    <a:pt x="254" y="0"/>
                    <a:pt x="249" y="0"/>
                  </a:cubicBezTo>
                  <a:cubicBezTo>
                    <a:pt x="249" y="0"/>
                    <a:pt x="249" y="1"/>
                    <a:pt x="249" y="1"/>
                  </a:cubicBezTo>
                  <a:cubicBezTo>
                    <a:pt x="245" y="2"/>
                    <a:pt x="242" y="4"/>
                    <a:pt x="238" y="6"/>
                  </a:cubicBezTo>
                  <a:cubicBezTo>
                    <a:pt x="238" y="6"/>
                    <a:pt x="237" y="6"/>
                    <a:pt x="237" y="7"/>
                  </a:cubicBezTo>
                  <a:cubicBezTo>
                    <a:pt x="236" y="7"/>
                    <a:pt x="235" y="8"/>
                    <a:pt x="234" y="8"/>
                  </a:cubicBezTo>
                  <a:cubicBezTo>
                    <a:pt x="233" y="9"/>
                    <a:pt x="232" y="10"/>
                    <a:pt x="231" y="10"/>
                  </a:cubicBezTo>
                  <a:cubicBezTo>
                    <a:pt x="223" y="15"/>
                    <a:pt x="212" y="22"/>
                    <a:pt x="191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87" y="38"/>
                    <a:pt x="183" y="40"/>
                    <a:pt x="178" y="43"/>
                  </a:cubicBezTo>
                  <a:cubicBezTo>
                    <a:pt x="178" y="43"/>
                    <a:pt x="177" y="43"/>
                    <a:pt x="177" y="44"/>
                  </a:cubicBezTo>
                  <a:cubicBezTo>
                    <a:pt x="173" y="46"/>
                    <a:pt x="169" y="48"/>
                    <a:pt x="165" y="49"/>
                  </a:cubicBezTo>
                  <a:cubicBezTo>
                    <a:pt x="165" y="49"/>
                    <a:pt x="164" y="50"/>
                    <a:pt x="164" y="50"/>
                  </a:cubicBezTo>
                  <a:cubicBezTo>
                    <a:pt x="160" y="52"/>
                    <a:pt x="156" y="53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47" y="57"/>
                    <a:pt x="143" y="58"/>
                    <a:pt x="139" y="60"/>
                  </a:cubicBezTo>
                  <a:cubicBezTo>
                    <a:pt x="138" y="60"/>
                    <a:pt x="136" y="61"/>
                    <a:pt x="135" y="61"/>
                  </a:cubicBezTo>
                  <a:cubicBezTo>
                    <a:pt x="133" y="62"/>
                    <a:pt x="131" y="63"/>
                    <a:pt x="130" y="63"/>
                  </a:cubicBezTo>
                  <a:cubicBezTo>
                    <a:pt x="118" y="67"/>
                    <a:pt x="110" y="69"/>
                    <a:pt x="108" y="68"/>
                  </a:cubicBezTo>
                  <a:cubicBezTo>
                    <a:pt x="110" y="67"/>
                    <a:pt x="112" y="66"/>
                    <a:pt x="176" y="36"/>
                  </a:cubicBezTo>
                  <a:cubicBezTo>
                    <a:pt x="176" y="36"/>
                    <a:pt x="177" y="35"/>
                    <a:pt x="178" y="35"/>
                  </a:cubicBezTo>
                  <a:cubicBezTo>
                    <a:pt x="183" y="33"/>
                    <a:pt x="196" y="26"/>
                    <a:pt x="207" y="18"/>
                  </a:cubicBezTo>
                  <a:cubicBezTo>
                    <a:pt x="207" y="18"/>
                    <a:pt x="207" y="18"/>
                    <a:pt x="208" y="18"/>
                  </a:cubicBezTo>
                  <a:cubicBezTo>
                    <a:pt x="216" y="12"/>
                    <a:pt x="223" y="6"/>
                    <a:pt x="224" y="1"/>
                  </a:cubicBezTo>
                  <a:cubicBezTo>
                    <a:pt x="216" y="2"/>
                    <a:pt x="207" y="2"/>
                    <a:pt x="198" y="2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75" y="20"/>
                    <a:pt x="153" y="36"/>
                    <a:pt x="129" y="48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05" y="60"/>
                    <a:pt x="95" y="63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8" y="63"/>
                    <a:pt x="88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8" y="62"/>
                    <a:pt x="88" y="62"/>
                  </a:cubicBezTo>
                  <a:cubicBezTo>
                    <a:pt x="88" y="61"/>
                    <a:pt x="89" y="61"/>
                    <a:pt x="91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2" y="59"/>
                    <a:pt x="92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7"/>
                    <a:pt x="94" y="56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0" y="55"/>
                    <a:pt x="80" y="58"/>
                    <a:pt x="31" y="75"/>
                  </a:cubicBezTo>
                  <a:cubicBezTo>
                    <a:pt x="22" y="78"/>
                    <a:pt x="12" y="81"/>
                    <a:pt x="2" y="84"/>
                  </a:cubicBezTo>
                  <a:cubicBezTo>
                    <a:pt x="1" y="84"/>
                    <a:pt x="1" y="84"/>
                    <a:pt x="0" y="85"/>
                  </a:cubicBezTo>
                  <a:cubicBezTo>
                    <a:pt x="1" y="85"/>
                    <a:pt x="2" y="84"/>
                    <a:pt x="3" y="84"/>
                  </a:cubicBezTo>
                  <a:cubicBezTo>
                    <a:pt x="13" y="84"/>
                    <a:pt x="23" y="80"/>
                    <a:pt x="34" y="81"/>
                  </a:cubicBezTo>
                  <a:cubicBezTo>
                    <a:pt x="34" y="81"/>
                    <a:pt x="35" y="80"/>
                    <a:pt x="35" y="80"/>
                  </a:cubicBezTo>
                  <a:cubicBezTo>
                    <a:pt x="35" y="80"/>
                    <a:pt x="35" y="81"/>
                    <a:pt x="35" y="81"/>
                  </a:cubicBezTo>
                  <a:cubicBezTo>
                    <a:pt x="35" y="81"/>
                    <a:pt x="36" y="81"/>
                    <a:pt x="36" y="81"/>
                  </a:cubicBezTo>
                  <a:cubicBezTo>
                    <a:pt x="35" y="81"/>
                    <a:pt x="33" y="82"/>
                    <a:pt x="30" y="82"/>
                  </a:cubicBezTo>
                  <a:cubicBezTo>
                    <a:pt x="27" y="83"/>
                    <a:pt x="22" y="84"/>
                    <a:pt x="14" y="85"/>
                  </a:cubicBezTo>
                  <a:cubicBezTo>
                    <a:pt x="13" y="85"/>
                    <a:pt x="13" y="85"/>
                    <a:pt x="12" y="85"/>
                  </a:cubicBezTo>
                  <a:cubicBezTo>
                    <a:pt x="21" y="84"/>
                    <a:pt x="33" y="83"/>
                    <a:pt x="42" y="83"/>
                  </a:cubicBezTo>
                  <a:cubicBezTo>
                    <a:pt x="51" y="81"/>
                    <a:pt x="61" y="79"/>
                    <a:pt x="70" y="78"/>
                  </a:cubicBezTo>
                  <a:cubicBezTo>
                    <a:pt x="73" y="78"/>
                    <a:pt x="75" y="77"/>
                    <a:pt x="77" y="77"/>
                  </a:cubicBezTo>
                  <a:cubicBezTo>
                    <a:pt x="77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7" y="78"/>
                    <a:pt x="75" y="78"/>
                    <a:pt x="66" y="80"/>
                  </a:cubicBezTo>
                  <a:cubicBezTo>
                    <a:pt x="73" y="79"/>
                    <a:pt x="83" y="78"/>
                    <a:pt x="90" y="77"/>
                  </a:cubicBezTo>
                  <a:cubicBezTo>
                    <a:pt x="151" y="64"/>
                    <a:pt x="208" y="37"/>
                    <a:pt x="259" y="1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28"/>
            <p:cNvSpPr/>
            <p:nvPr/>
          </p:nvSpPr>
          <p:spPr bwMode="auto">
            <a:xfrm>
              <a:off x="5870296" y="6851592"/>
              <a:ext cx="626577" cy="195384"/>
            </a:xfrm>
            <a:custGeom>
              <a:avLst/>
              <a:gdLst>
                <a:gd name="T0" fmla="*/ 139 w 188"/>
                <a:gd name="T1" fmla="*/ 56 h 59"/>
                <a:gd name="T2" fmla="*/ 141 w 188"/>
                <a:gd name="T3" fmla="*/ 57 h 59"/>
                <a:gd name="T4" fmla="*/ 143 w 188"/>
                <a:gd name="T5" fmla="*/ 58 h 59"/>
                <a:gd name="T6" fmla="*/ 148 w 188"/>
                <a:gd name="T7" fmla="*/ 59 h 59"/>
                <a:gd name="T8" fmla="*/ 149 w 188"/>
                <a:gd name="T9" fmla="*/ 59 h 59"/>
                <a:gd name="T10" fmla="*/ 171 w 188"/>
                <a:gd name="T11" fmla="*/ 46 h 59"/>
                <a:gd name="T12" fmla="*/ 187 w 188"/>
                <a:gd name="T13" fmla="*/ 1 h 59"/>
                <a:gd name="T14" fmla="*/ 188 w 188"/>
                <a:gd name="T15" fmla="*/ 1 h 59"/>
                <a:gd name="T16" fmla="*/ 188 w 188"/>
                <a:gd name="T17" fmla="*/ 0 h 59"/>
                <a:gd name="T18" fmla="*/ 187 w 188"/>
                <a:gd name="T19" fmla="*/ 0 h 59"/>
                <a:gd name="T20" fmla="*/ 0 w 188"/>
                <a:gd name="T21" fmla="*/ 4 h 59"/>
                <a:gd name="T22" fmla="*/ 1 w 188"/>
                <a:gd name="T23" fmla="*/ 9 h 59"/>
                <a:gd name="T24" fmla="*/ 23 w 188"/>
                <a:gd name="T25" fmla="*/ 51 h 59"/>
                <a:gd name="T26" fmla="*/ 26 w 188"/>
                <a:gd name="T27" fmla="*/ 55 h 59"/>
                <a:gd name="T28" fmla="*/ 28 w 188"/>
                <a:gd name="T29" fmla="*/ 57 h 59"/>
                <a:gd name="T30" fmla="*/ 29 w 188"/>
                <a:gd name="T31" fmla="*/ 57 h 59"/>
                <a:gd name="T32" fmla="*/ 66 w 188"/>
                <a:gd name="T33" fmla="*/ 53 h 59"/>
                <a:gd name="T34" fmla="*/ 66 w 188"/>
                <a:gd name="T35" fmla="*/ 52 h 59"/>
                <a:gd name="T36" fmla="*/ 67 w 188"/>
                <a:gd name="T37" fmla="*/ 52 h 59"/>
                <a:gd name="T38" fmla="*/ 67 w 188"/>
                <a:gd name="T39" fmla="*/ 52 h 59"/>
                <a:gd name="T40" fmla="*/ 68 w 188"/>
                <a:gd name="T41" fmla="*/ 52 h 59"/>
                <a:gd name="T42" fmla="*/ 113 w 188"/>
                <a:gd name="T43" fmla="*/ 54 h 59"/>
                <a:gd name="T44" fmla="*/ 139 w 188"/>
                <a:gd name="T4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59">
                  <a:moveTo>
                    <a:pt x="139" y="56"/>
                  </a:moveTo>
                  <a:cubicBezTo>
                    <a:pt x="139" y="56"/>
                    <a:pt x="140" y="56"/>
                    <a:pt x="141" y="57"/>
                  </a:cubicBezTo>
                  <a:cubicBezTo>
                    <a:pt x="142" y="57"/>
                    <a:pt x="143" y="58"/>
                    <a:pt x="143" y="58"/>
                  </a:cubicBezTo>
                  <a:cubicBezTo>
                    <a:pt x="144" y="58"/>
                    <a:pt x="146" y="59"/>
                    <a:pt x="148" y="59"/>
                  </a:cubicBezTo>
                  <a:cubicBezTo>
                    <a:pt x="148" y="59"/>
                    <a:pt x="149" y="59"/>
                    <a:pt x="149" y="59"/>
                  </a:cubicBezTo>
                  <a:cubicBezTo>
                    <a:pt x="155" y="59"/>
                    <a:pt x="163" y="57"/>
                    <a:pt x="171" y="46"/>
                  </a:cubicBezTo>
                  <a:cubicBezTo>
                    <a:pt x="177" y="33"/>
                    <a:pt x="182" y="18"/>
                    <a:pt x="187" y="1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27" y="1"/>
                    <a:pt x="6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27"/>
                    <a:pt x="17" y="39"/>
                    <a:pt x="23" y="51"/>
                  </a:cubicBezTo>
                  <a:cubicBezTo>
                    <a:pt x="24" y="52"/>
                    <a:pt x="25" y="54"/>
                    <a:pt x="26" y="55"/>
                  </a:cubicBezTo>
                  <a:cubicBezTo>
                    <a:pt x="27" y="55"/>
                    <a:pt x="28" y="56"/>
                    <a:pt x="28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40" y="55"/>
                    <a:pt x="53" y="53"/>
                    <a:pt x="66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8" y="52"/>
                    <a:pt x="68" y="52"/>
                  </a:cubicBezTo>
                  <a:cubicBezTo>
                    <a:pt x="83" y="52"/>
                    <a:pt x="99" y="52"/>
                    <a:pt x="113" y="54"/>
                  </a:cubicBezTo>
                  <a:cubicBezTo>
                    <a:pt x="120" y="51"/>
                    <a:pt x="131" y="48"/>
                    <a:pt x="139" y="56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29"/>
            <p:cNvSpPr/>
            <p:nvPr/>
          </p:nvSpPr>
          <p:spPr bwMode="auto">
            <a:xfrm>
              <a:off x="3633484" y="4719208"/>
              <a:ext cx="1549599" cy="1728138"/>
            </a:xfrm>
            <a:custGeom>
              <a:avLst/>
              <a:gdLst>
                <a:gd name="T0" fmla="*/ 335 w 464"/>
                <a:gd name="T1" fmla="*/ 289 h 517"/>
                <a:gd name="T2" fmla="*/ 330 w 464"/>
                <a:gd name="T3" fmla="*/ 272 h 517"/>
                <a:gd name="T4" fmla="*/ 345 w 464"/>
                <a:gd name="T5" fmla="*/ 240 h 517"/>
                <a:gd name="T6" fmla="*/ 402 w 464"/>
                <a:gd name="T7" fmla="*/ 269 h 517"/>
                <a:gd name="T8" fmla="*/ 367 w 464"/>
                <a:gd name="T9" fmla="*/ 114 h 517"/>
                <a:gd name="T10" fmla="*/ 307 w 464"/>
                <a:gd name="T11" fmla="*/ 147 h 517"/>
                <a:gd name="T12" fmla="*/ 303 w 464"/>
                <a:gd name="T13" fmla="*/ 144 h 517"/>
                <a:gd name="T14" fmla="*/ 299 w 464"/>
                <a:gd name="T15" fmla="*/ 138 h 517"/>
                <a:gd name="T16" fmla="*/ 293 w 464"/>
                <a:gd name="T17" fmla="*/ 128 h 517"/>
                <a:gd name="T18" fmla="*/ 284 w 464"/>
                <a:gd name="T19" fmla="*/ 107 h 517"/>
                <a:gd name="T20" fmla="*/ 67 w 464"/>
                <a:gd name="T21" fmla="*/ 3 h 517"/>
                <a:gd name="T22" fmla="*/ 41 w 464"/>
                <a:gd name="T23" fmla="*/ 121 h 517"/>
                <a:gd name="T24" fmla="*/ 51 w 464"/>
                <a:gd name="T25" fmla="*/ 137 h 517"/>
                <a:gd name="T26" fmla="*/ 56 w 464"/>
                <a:gd name="T27" fmla="*/ 145 h 517"/>
                <a:gd name="T28" fmla="*/ 99 w 464"/>
                <a:gd name="T29" fmla="*/ 207 h 517"/>
                <a:gd name="T30" fmla="*/ 105 w 464"/>
                <a:gd name="T31" fmla="*/ 273 h 517"/>
                <a:gd name="T32" fmla="*/ 205 w 464"/>
                <a:gd name="T33" fmla="*/ 374 h 517"/>
                <a:gd name="T34" fmla="*/ 226 w 464"/>
                <a:gd name="T35" fmla="*/ 385 h 517"/>
                <a:gd name="T36" fmla="*/ 252 w 464"/>
                <a:gd name="T37" fmla="*/ 425 h 517"/>
                <a:gd name="T38" fmla="*/ 255 w 464"/>
                <a:gd name="T39" fmla="*/ 440 h 517"/>
                <a:gd name="T40" fmla="*/ 315 w 464"/>
                <a:gd name="T41" fmla="*/ 514 h 517"/>
                <a:gd name="T42" fmla="*/ 339 w 464"/>
                <a:gd name="T43" fmla="*/ 507 h 517"/>
                <a:gd name="T44" fmla="*/ 340 w 464"/>
                <a:gd name="T45" fmla="*/ 498 h 517"/>
                <a:gd name="T46" fmla="*/ 339 w 464"/>
                <a:gd name="T47" fmla="*/ 487 h 517"/>
                <a:gd name="T48" fmla="*/ 318 w 464"/>
                <a:gd name="T49" fmla="*/ 450 h 517"/>
                <a:gd name="T50" fmla="*/ 304 w 464"/>
                <a:gd name="T51" fmla="*/ 436 h 517"/>
                <a:gd name="T52" fmla="*/ 301 w 464"/>
                <a:gd name="T53" fmla="*/ 432 h 517"/>
                <a:gd name="T54" fmla="*/ 296 w 464"/>
                <a:gd name="T55" fmla="*/ 426 h 517"/>
                <a:gd name="T56" fmla="*/ 282 w 464"/>
                <a:gd name="T57" fmla="*/ 386 h 517"/>
                <a:gd name="T58" fmla="*/ 284 w 464"/>
                <a:gd name="T59" fmla="*/ 381 h 517"/>
                <a:gd name="T60" fmla="*/ 286 w 464"/>
                <a:gd name="T61" fmla="*/ 379 h 517"/>
                <a:gd name="T62" fmla="*/ 296 w 464"/>
                <a:gd name="T63" fmla="*/ 374 h 517"/>
                <a:gd name="T64" fmla="*/ 361 w 464"/>
                <a:gd name="T65" fmla="*/ 372 h 517"/>
                <a:gd name="T66" fmla="*/ 361 w 464"/>
                <a:gd name="T67" fmla="*/ 37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4" h="517">
                  <a:moveTo>
                    <a:pt x="363" y="372"/>
                  </a:moveTo>
                  <a:cubicBezTo>
                    <a:pt x="353" y="346"/>
                    <a:pt x="344" y="318"/>
                    <a:pt x="335" y="289"/>
                  </a:cubicBezTo>
                  <a:cubicBezTo>
                    <a:pt x="334" y="286"/>
                    <a:pt x="333" y="283"/>
                    <a:pt x="332" y="280"/>
                  </a:cubicBezTo>
                  <a:cubicBezTo>
                    <a:pt x="332" y="278"/>
                    <a:pt x="331" y="275"/>
                    <a:pt x="330" y="272"/>
                  </a:cubicBezTo>
                  <a:cubicBezTo>
                    <a:pt x="329" y="268"/>
                    <a:pt x="328" y="263"/>
                    <a:pt x="328" y="260"/>
                  </a:cubicBezTo>
                  <a:cubicBezTo>
                    <a:pt x="327" y="250"/>
                    <a:pt x="333" y="241"/>
                    <a:pt x="345" y="240"/>
                  </a:cubicBezTo>
                  <a:cubicBezTo>
                    <a:pt x="352" y="240"/>
                    <a:pt x="359" y="245"/>
                    <a:pt x="364" y="249"/>
                  </a:cubicBezTo>
                  <a:cubicBezTo>
                    <a:pt x="377" y="256"/>
                    <a:pt x="388" y="264"/>
                    <a:pt x="402" y="269"/>
                  </a:cubicBezTo>
                  <a:cubicBezTo>
                    <a:pt x="448" y="286"/>
                    <a:pt x="464" y="240"/>
                    <a:pt x="458" y="202"/>
                  </a:cubicBezTo>
                  <a:cubicBezTo>
                    <a:pt x="452" y="160"/>
                    <a:pt x="419" y="100"/>
                    <a:pt x="367" y="114"/>
                  </a:cubicBezTo>
                  <a:cubicBezTo>
                    <a:pt x="355" y="118"/>
                    <a:pt x="345" y="125"/>
                    <a:pt x="336" y="133"/>
                  </a:cubicBezTo>
                  <a:cubicBezTo>
                    <a:pt x="329" y="139"/>
                    <a:pt x="314" y="155"/>
                    <a:pt x="307" y="147"/>
                  </a:cubicBezTo>
                  <a:cubicBezTo>
                    <a:pt x="306" y="147"/>
                    <a:pt x="306" y="147"/>
                    <a:pt x="305" y="146"/>
                  </a:cubicBezTo>
                  <a:cubicBezTo>
                    <a:pt x="305" y="146"/>
                    <a:pt x="304" y="145"/>
                    <a:pt x="303" y="144"/>
                  </a:cubicBezTo>
                  <a:cubicBezTo>
                    <a:pt x="302" y="143"/>
                    <a:pt x="301" y="141"/>
                    <a:pt x="300" y="140"/>
                  </a:cubicBezTo>
                  <a:cubicBezTo>
                    <a:pt x="299" y="139"/>
                    <a:pt x="299" y="139"/>
                    <a:pt x="299" y="138"/>
                  </a:cubicBezTo>
                  <a:cubicBezTo>
                    <a:pt x="298" y="136"/>
                    <a:pt x="296" y="134"/>
                    <a:pt x="295" y="132"/>
                  </a:cubicBezTo>
                  <a:cubicBezTo>
                    <a:pt x="294" y="131"/>
                    <a:pt x="294" y="130"/>
                    <a:pt x="293" y="128"/>
                  </a:cubicBezTo>
                  <a:cubicBezTo>
                    <a:pt x="292" y="127"/>
                    <a:pt x="292" y="126"/>
                    <a:pt x="291" y="124"/>
                  </a:cubicBezTo>
                  <a:cubicBezTo>
                    <a:pt x="289" y="119"/>
                    <a:pt x="286" y="114"/>
                    <a:pt x="284" y="107"/>
                  </a:cubicBezTo>
                  <a:cubicBezTo>
                    <a:pt x="275" y="72"/>
                    <a:pt x="267" y="36"/>
                    <a:pt x="259" y="0"/>
                  </a:cubicBezTo>
                  <a:cubicBezTo>
                    <a:pt x="189" y="1"/>
                    <a:pt x="124" y="2"/>
                    <a:pt x="67" y="3"/>
                  </a:cubicBezTo>
                  <a:cubicBezTo>
                    <a:pt x="43" y="3"/>
                    <a:pt x="20" y="4"/>
                    <a:pt x="0" y="4"/>
                  </a:cubicBezTo>
                  <a:cubicBezTo>
                    <a:pt x="13" y="43"/>
                    <a:pt x="27" y="82"/>
                    <a:pt x="41" y="121"/>
                  </a:cubicBezTo>
                  <a:cubicBezTo>
                    <a:pt x="43" y="125"/>
                    <a:pt x="46" y="129"/>
                    <a:pt x="48" y="132"/>
                  </a:cubicBezTo>
                  <a:cubicBezTo>
                    <a:pt x="49" y="134"/>
                    <a:pt x="50" y="135"/>
                    <a:pt x="51" y="137"/>
                  </a:cubicBezTo>
                  <a:cubicBezTo>
                    <a:pt x="52" y="138"/>
                    <a:pt x="53" y="140"/>
                    <a:pt x="54" y="141"/>
                  </a:cubicBezTo>
                  <a:cubicBezTo>
                    <a:pt x="54" y="143"/>
                    <a:pt x="55" y="144"/>
                    <a:pt x="56" y="145"/>
                  </a:cubicBezTo>
                  <a:cubicBezTo>
                    <a:pt x="57" y="146"/>
                    <a:pt x="58" y="148"/>
                    <a:pt x="59" y="149"/>
                  </a:cubicBezTo>
                  <a:cubicBezTo>
                    <a:pt x="75" y="167"/>
                    <a:pt x="89" y="183"/>
                    <a:pt x="99" y="207"/>
                  </a:cubicBezTo>
                  <a:cubicBezTo>
                    <a:pt x="104" y="220"/>
                    <a:pt x="100" y="227"/>
                    <a:pt x="98" y="240"/>
                  </a:cubicBezTo>
                  <a:cubicBezTo>
                    <a:pt x="96" y="250"/>
                    <a:pt x="100" y="264"/>
                    <a:pt x="105" y="273"/>
                  </a:cubicBezTo>
                  <a:cubicBezTo>
                    <a:pt x="121" y="308"/>
                    <a:pt x="138" y="342"/>
                    <a:pt x="155" y="375"/>
                  </a:cubicBezTo>
                  <a:cubicBezTo>
                    <a:pt x="170" y="375"/>
                    <a:pt x="187" y="375"/>
                    <a:pt x="205" y="374"/>
                  </a:cubicBezTo>
                  <a:cubicBezTo>
                    <a:pt x="211" y="376"/>
                    <a:pt x="215" y="378"/>
                    <a:pt x="220" y="381"/>
                  </a:cubicBezTo>
                  <a:cubicBezTo>
                    <a:pt x="222" y="382"/>
                    <a:pt x="224" y="383"/>
                    <a:pt x="226" y="385"/>
                  </a:cubicBezTo>
                  <a:cubicBezTo>
                    <a:pt x="227" y="386"/>
                    <a:pt x="228" y="387"/>
                    <a:pt x="230" y="388"/>
                  </a:cubicBezTo>
                  <a:cubicBezTo>
                    <a:pt x="243" y="400"/>
                    <a:pt x="249" y="414"/>
                    <a:pt x="252" y="425"/>
                  </a:cubicBezTo>
                  <a:cubicBezTo>
                    <a:pt x="252" y="426"/>
                    <a:pt x="253" y="427"/>
                    <a:pt x="253" y="428"/>
                  </a:cubicBezTo>
                  <a:cubicBezTo>
                    <a:pt x="254" y="435"/>
                    <a:pt x="255" y="439"/>
                    <a:pt x="255" y="440"/>
                  </a:cubicBezTo>
                  <a:cubicBezTo>
                    <a:pt x="255" y="467"/>
                    <a:pt x="284" y="503"/>
                    <a:pt x="312" y="513"/>
                  </a:cubicBezTo>
                  <a:cubicBezTo>
                    <a:pt x="313" y="514"/>
                    <a:pt x="314" y="514"/>
                    <a:pt x="315" y="514"/>
                  </a:cubicBezTo>
                  <a:cubicBezTo>
                    <a:pt x="318" y="515"/>
                    <a:pt x="322" y="516"/>
                    <a:pt x="325" y="517"/>
                  </a:cubicBezTo>
                  <a:cubicBezTo>
                    <a:pt x="332" y="515"/>
                    <a:pt x="336" y="512"/>
                    <a:pt x="339" y="507"/>
                  </a:cubicBezTo>
                  <a:cubicBezTo>
                    <a:pt x="339" y="506"/>
                    <a:pt x="339" y="505"/>
                    <a:pt x="339" y="504"/>
                  </a:cubicBezTo>
                  <a:cubicBezTo>
                    <a:pt x="340" y="502"/>
                    <a:pt x="340" y="501"/>
                    <a:pt x="340" y="498"/>
                  </a:cubicBezTo>
                  <a:cubicBezTo>
                    <a:pt x="340" y="497"/>
                    <a:pt x="340" y="495"/>
                    <a:pt x="340" y="494"/>
                  </a:cubicBezTo>
                  <a:cubicBezTo>
                    <a:pt x="340" y="492"/>
                    <a:pt x="340" y="490"/>
                    <a:pt x="339" y="487"/>
                  </a:cubicBezTo>
                  <a:cubicBezTo>
                    <a:pt x="339" y="487"/>
                    <a:pt x="338" y="486"/>
                    <a:pt x="338" y="485"/>
                  </a:cubicBezTo>
                  <a:cubicBezTo>
                    <a:pt x="335" y="474"/>
                    <a:pt x="328" y="462"/>
                    <a:pt x="318" y="450"/>
                  </a:cubicBezTo>
                  <a:cubicBezTo>
                    <a:pt x="315" y="446"/>
                    <a:pt x="311" y="443"/>
                    <a:pt x="307" y="439"/>
                  </a:cubicBezTo>
                  <a:cubicBezTo>
                    <a:pt x="306" y="438"/>
                    <a:pt x="305" y="437"/>
                    <a:pt x="304" y="436"/>
                  </a:cubicBezTo>
                  <a:cubicBezTo>
                    <a:pt x="304" y="435"/>
                    <a:pt x="303" y="434"/>
                    <a:pt x="303" y="434"/>
                  </a:cubicBezTo>
                  <a:cubicBezTo>
                    <a:pt x="302" y="433"/>
                    <a:pt x="301" y="432"/>
                    <a:pt x="301" y="432"/>
                  </a:cubicBezTo>
                  <a:cubicBezTo>
                    <a:pt x="300" y="431"/>
                    <a:pt x="300" y="430"/>
                    <a:pt x="299" y="430"/>
                  </a:cubicBezTo>
                  <a:cubicBezTo>
                    <a:pt x="298" y="429"/>
                    <a:pt x="297" y="427"/>
                    <a:pt x="296" y="426"/>
                  </a:cubicBezTo>
                  <a:cubicBezTo>
                    <a:pt x="287" y="414"/>
                    <a:pt x="279" y="399"/>
                    <a:pt x="281" y="387"/>
                  </a:cubicBezTo>
                  <a:cubicBezTo>
                    <a:pt x="281" y="387"/>
                    <a:pt x="281" y="386"/>
                    <a:pt x="282" y="386"/>
                  </a:cubicBezTo>
                  <a:cubicBezTo>
                    <a:pt x="282" y="385"/>
                    <a:pt x="282" y="384"/>
                    <a:pt x="282" y="384"/>
                  </a:cubicBezTo>
                  <a:cubicBezTo>
                    <a:pt x="283" y="383"/>
                    <a:pt x="283" y="382"/>
                    <a:pt x="284" y="381"/>
                  </a:cubicBezTo>
                  <a:cubicBezTo>
                    <a:pt x="284" y="381"/>
                    <a:pt x="284" y="380"/>
                    <a:pt x="284" y="380"/>
                  </a:cubicBezTo>
                  <a:cubicBezTo>
                    <a:pt x="285" y="380"/>
                    <a:pt x="285" y="379"/>
                    <a:pt x="286" y="379"/>
                  </a:cubicBezTo>
                  <a:cubicBezTo>
                    <a:pt x="287" y="377"/>
                    <a:pt x="289" y="376"/>
                    <a:pt x="292" y="374"/>
                  </a:cubicBezTo>
                  <a:cubicBezTo>
                    <a:pt x="293" y="374"/>
                    <a:pt x="293" y="374"/>
                    <a:pt x="296" y="374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318" y="373"/>
                    <a:pt x="339" y="372"/>
                    <a:pt x="361" y="372"/>
                  </a:cubicBezTo>
                  <a:cubicBezTo>
                    <a:pt x="361" y="372"/>
                    <a:pt x="361" y="373"/>
                    <a:pt x="361" y="373"/>
                  </a:cubicBezTo>
                  <a:cubicBezTo>
                    <a:pt x="361" y="372"/>
                    <a:pt x="361" y="372"/>
                    <a:pt x="361" y="372"/>
                  </a:cubicBezTo>
                  <a:lnTo>
                    <a:pt x="363" y="372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30"/>
            <p:cNvSpPr/>
            <p:nvPr/>
          </p:nvSpPr>
          <p:spPr bwMode="auto">
            <a:xfrm>
              <a:off x="3188816" y="4732683"/>
              <a:ext cx="1040927" cy="1243047"/>
            </a:xfrm>
            <a:custGeom>
              <a:avLst/>
              <a:gdLst>
                <a:gd name="T0" fmla="*/ 168 w 311"/>
                <a:gd name="T1" fmla="*/ 304 h 372"/>
                <a:gd name="T2" fmla="*/ 142 w 311"/>
                <a:gd name="T3" fmla="*/ 262 h 372"/>
                <a:gd name="T4" fmla="*/ 135 w 311"/>
                <a:gd name="T5" fmla="*/ 249 h 372"/>
                <a:gd name="T6" fmla="*/ 131 w 311"/>
                <a:gd name="T7" fmla="*/ 235 h 372"/>
                <a:gd name="T8" fmla="*/ 130 w 311"/>
                <a:gd name="T9" fmla="*/ 233 h 372"/>
                <a:gd name="T10" fmla="*/ 135 w 311"/>
                <a:gd name="T11" fmla="*/ 210 h 372"/>
                <a:gd name="T12" fmla="*/ 152 w 311"/>
                <a:gd name="T13" fmla="*/ 221 h 372"/>
                <a:gd name="T14" fmla="*/ 177 w 311"/>
                <a:gd name="T15" fmla="*/ 254 h 372"/>
                <a:gd name="T16" fmla="*/ 193 w 311"/>
                <a:gd name="T17" fmla="*/ 288 h 372"/>
                <a:gd name="T18" fmla="*/ 196 w 311"/>
                <a:gd name="T19" fmla="*/ 296 h 372"/>
                <a:gd name="T20" fmla="*/ 198 w 311"/>
                <a:gd name="T21" fmla="*/ 304 h 372"/>
                <a:gd name="T22" fmla="*/ 287 w 311"/>
                <a:gd name="T23" fmla="*/ 372 h 372"/>
                <a:gd name="T24" fmla="*/ 287 w 311"/>
                <a:gd name="T25" fmla="*/ 371 h 372"/>
                <a:gd name="T26" fmla="*/ 232 w 311"/>
                <a:gd name="T27" fmla="*/ 230 h 372"/>
                <a:gd name="T28" fmla="*/ 290 w 311"/>
                <a:gd name="T29" fmla="*/ 258 h 372"/>
                <a:gd name="T30" fmla="*/ 290 w 311"/>
                <a:gd name="T31" fmla="*/ 258 h 372"/>
                <a:gd name="T32" fmla="*/ 290 w 311"/>
                <a:gd name="T33" fmla="*/ 258 h 372"/>
                <a:gd name="T34" fmla="*/ 290 w 311"/>
                <a:gd name="T35" fmla="*/ 258 h 372"/>
                <a:gd name="T36" fmla="*/ 290 w 311"/>
                <a:gd name="T37" fmla="*/ 258 h 372"/>
                <a:gd name="T38" fmla="*/ 298 w 311"/>
                <a:gd name="T39" fmla="*/ 254 h 372"/>
                <a:gd name="T40" fmla="*/ 300 w 311"/>
                <a:gd name="T41" fmla="*/ 195 h 372"/>
                <a:gd name="T42" fmla="*/ 296 w 311"/>
                <a:gd name="T43" fmla="*/ 186 h 372"/>
                <a:gd name="T44" fmla="*/ 252 w 311"/>
                <a:gd name="T45" fmla="*/ 128 h 372"/>
                <a:gd name="T46" fmla="*/ 221 w 311"/>
                <a:gd name="T47" fmla="*/ 144 h 372"/>
                <a:gd name="T48" fmla="*/ 196 w 311"/>
                <a:gd name="T49" fmla="*/ 150 h 372"/>
                <a:gd name="T50" fmla="*/ 191 w 311"/>
                <a:gd name="T51" fmla="*/ 145 h 372"/>
                <a:gd name="T52" fmla="*/ 186 w 311"/>
                <a:gd name="T53" fmla="*/ 137 h 372"/>
                <a:gd name="T54" fmla="*/ 180 w 311"/>
                <a:gd name="T55" fmla="*/ 128 h 372"/>
                <a:gd name="T56" fmla="*/ 132 w 311"/>
                <a:gd name="T57" fmla="*/ 0 h 372"/>
                <a:gd name="T58" fmla="*/ 78 w 311"/>
                <a:gd name="T59" fmla="*/ 5 h 372"/>
                <a:gd name="T60" fmla="*/ 74 w 311"/>
                <a:gd name="T61" fmla="*/ 11 h 372"/>
                <a:gd name="T62" fmla="*/ 96 w 311"/>
                <a:gd name="T63" fmla="*/ 78 h 372"/>
                <a:gd name="T64" fmla="*/ 120 w 311"/>
                <a:gd name="T65" fmla="*/ 176 h 372"/>
                <a:gd name="T66" fmla="*/ 120 w 311"/>
                <a:gd name="T67" fmla="*/ 176 h 372"/>
                <a:gd name="T68" fmla="*/ 77 w 311"/>
                <a:gd name="T69" fmla="*/ 125 h 372"/>
                <a:gd name="T70" fmla="*/ 75 w 311"/>
                <a:gd name="T71" fmla="*/ 119 h 372"/>
                <a:gd name="T72" fmla="*/ 73 w 311"/>
                <a:gd name="T73" fmla="*/ 114 h 372"/>
                <a:gd name="T74" fmla="*/ 70 w 311"/>
                <a:gd name="T75" fmla="*/ 108 h 372"/>
                <a:gd name="T76" fmla="*/ 66 w 311"/>
                <a:gd name="T77" fmla="*/ 94 h 372"/>
                <a:gd name="T78" fmla="*/ 64 w 311"/>
                <a:gd name="T79" fmla="*/ 88 h 372"/>
                <a:gd name="T80" fmla="*/ 62 w 311"/>
                <a:gd name="T81" fmla="*/ 79 h 372"/>
                <a:gd name="T82" fmla="*/ 0 w 311"/>
                <a:gd name="T83" fmla="*/ 1 h 372"/>
                <a:gd name="T84" fmla="*/ 182 w 311"/>
                <a:gd name="T8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1" h="372">
                  <a:moveTo>
                    <a:pt x="201" y="372"/>
                  </a:moveTo>
                  <a:cubicBezTo>
                    <a:pt x="205" y="356"/>
                    <a:pt x="179" y="319"/>
                    <a:pt x="168" y="304"/>
                  </a:cubicBezTo>
                  <a:cubicBezTo>
                    <a:pt x="168" y="304"/>
                    <a:pt x="168" y="304"/>
                    <a:pt x="168" y="304"/>
                  </a:cubicBezTo>
                  <a:cubicBezTo>
                    <a:pt x="156" y="289"/>
                    <a:pt x="147" y="274"/>
                    <a:pt x="142" y="262"/>
                  </a:cubicBezTo>
                  <a:cubicBezTo>
                    <a:pt x="141" y="262"/>
                    <a:pt x="141" y="262"/>
                    <a:pt x="141" y="261"/>
                  </a:cubicBezTo>
                  <a:cubicBezTo>
                    <a:pt x="139" y="257"/>
                    <a:pt x="137" y="252"/>
                    <a:pt x="135" y="249"/>
                  </a:cubicBezTo>
                  <a:cubicBezTo>
                    <a:pt x="135" y="248"/>
                    <a:pt x="135" y="247"/>
                    <a:pt x="134" y="245"/>
                  </a:cubicBezTo>
                  <a:cubicBezTo>
                    <a:pt x="132" y="240"/>
                    <a:pt x="131" y="236"/>
                    <a:pt x="131" y="235"/>
                  </a:cubicBezTo>
                  <a:cubicBezTo>
                    <a:pt x="131" y="235"/>
                    <a:pt x="131" y="235"/>
                    <a:pt x="130" y="234"/>
                  </a:cubicBezTo>
                  <a:cubicBezTo>
                    <a:pt x="130" y="234"/>
                    <a:pt x="130" y="234"/>
                    <a:pt x="130" y="233"/>
                  </a:cubicBezTo>
                  <a:cubicBezTo>
                    <a:pt x="126" y="217"/>
                    <a:pt x="129" y="211"/>
                    <a:pt x="134" y="211"/>
                  </a:cubicBezTo>
                  <a:cubicBezTo>
                    <a:pt x="134" y="211"/>
                    <a:pt x="135" y="211"/>
                    <a:pt x="135" y="210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40" y="211"/>
                    <a:pt x="146" y="215"/>
                    <a:pt x="152" y="221"/>
                  </a:cubicBezTo>
                  <a:cubicBezTo>
                    <a:pt x="153" y="222"/>
                    <a:pt x="154" y="223"/>
                    <a:pt x="154" y="223"/>
                  </a:cubicBezTo>
                  <a:cubicBezTo>
                    <a:pt x="163" y="231"/>
                    <a:pt x="171" y="242"/>
                    <a:pt x="177" y="254"/>
                  </a:cubicBezTo>
                  <a:cubicBezTo>
                    <a:pt x="184" y="266"/>
                    <a:pt x="189" y="277"/>
                    <a:pt x="193" y="286"/>
                  </a:cubicBezTo>
                  <a:cubicBezTo>
                    <a:pt x="193" y="286"/>
                    <a:pt x="193" y="287"/>
                    <a:pt x="193" y="288"/>
                  </a:cubicBezTo>
                  <a:cubicBezTo>
                    <a:pt x="194" y="289"/>
                    <a:pt x="194" y="290"/>
                    <a:pt x="194" y="291"/>
                  </a:cubicBezTo>
                  <a:cubicBezTo>
                    <a:pt x="195" y="293"/>
                    <a:pt x="196" y="295"/>
                    <a:pt x="196" y="296"/>
                  </a:cubicBezTo>
                  <a:cubicBezTo>
                    <a:pt x="196" y="297"/>
                    <a:pt x="196" y="297"/>
                    <a:pt x="196" y="298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4"/>
                    <a:pt x="208" y="351"/>
                    <a:pt x="243" y="372"/>
                  </a:cubicBezTo>
                  <a:cubicBezTo>
                    <a:pt x="256" y="372"/>
                    <a:pt x="271" y="372"/>
                    <a:pt x="287" y="372"/>
                  </a:cubicBezTo>
                  <a:cubicBezTo>
                    <a:pt x="287" y="371"/>
                    <a:pt x="287" y="371"/>
                    <a:pt x="287" y="371"/>
                  </a:cubicBezTo>
                  <a:cubicBezTo>
                    <a:pt x="287" y="371"/>
                    <a:pt x="287" y="371"/>
                    <a:pt x="287" y="371"/>
                  </a:cubicBezTo>
                  <a:cubicBezTo>
                    <a:pt x="270" y="338"/>
                    <a:pt x="253" y="304"/>
                    <a:pt x="237" y="269"/>
                  </a:cubicBezTo>
                  <a:cubicBezTo>
                    <a:pt x="233" y="260"/>
                    <a:pt x="225" y="237"/>
                    <a:pt x="232" y="230"/>
                  </a:cubicBezTo>
                  <a:cubicBezTo>
                    <a:pt x="234" y="228"/>
                    <a:pt x="236" y="227"/>
                    <a:pt x="240" y="228"/>
                  </a:cubicBezTo>
                  <a:cubicBezTo>
                    <a:pt x="262" y="228"/>
                    <a:pt x="269" y="256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3" y="257"/>
                    <a:pt x="295" y="256"/>
                    <a:pt x="297" y="254"/>
                  </a:cubicBezTo>
                  <a:cubicBezTo>
                    <a:pt x="297" y="254"/>
                    <a:pt x="298" y="254"/>
                    <a:pt x="298" y="254"/>
                  </a:cubicBezTo>
                  <a:cubicBezTo>
                    <a:pt x="311" y="242"/>
                    <a:pt x="306" y="215"/>
                    <a:pt x="302" y="203"/>
                  </a:cubicBezTo>
                  <a:cubicBezTo>
                    <a:pt x="302" y="201"/>
                    <a:pt x="301" y="198"/>
                    <a:pt x="300" y="195"/>
                  </a:cubicBezTo>
                  <a:cubicBezTo>
                    <a:pt x="300" y="194"/>
                    <a:pt x="299" y="194"/>
                    <a:pt x="299" y="194"/>
                  </a:cubicBezTo>
                  <a:cubicBezTo>
                    <a:pt x="298" y="191"/>
                    <a:pt x="297" y="189"/>
                    <a:pt x="296" y="186"/>
                  </a:cubicBezTo>
                  <a:cubicBezTo>
                    <a:pt x="291" y="173"/>
                    <a:pt x="284" y="161"/>
                    <a:pt x="276" y="151"/>
                  </a:cubicBezTo>
                  <a:cubicBezTo>
                    <a:pt x="270" y="143"/>
                    <a:pt x="261" y="133"/>
                    <a:pt x="252" y="128"/>
                  </a:cubicBezTo>
                  <a:cubicBezTo>
                    <a:pt x="247" y="125"/>
                    <a:pt x="243" y="124"/>
                    <a:pt x="239" y="124"/>
                  </a:cubicBezTo>
                  <a:cubicBezTo>
                    <a:pt x="232" y="124"/>
                    <a:pt x="225" y="130"/>
                    <a:pt x="221" y="144"/>
                  </a:cubicBezTo>
                  <a:cubicBezTo>
                    <a:pt x="221" y="145"/>
                    <a:pt x="214" y="165"/>
                    <a:pt x="197" y="150"/>
                  </a:cubicBezTo>
                  <a:cubicBezTo>
                    <a:pt x="197" y="150"/>
                    <a:pt x="196" y="150"/>
                    <a:pt x="196" y="150"/>
                  </a:cubicBezTo>
                  <a:cubicBezTo>
                    <a:pt x="195" y="149"/>
                    <a:pt x="194" y="148"/>
                    <a:pt x="193" y="147"/>
                  </a:cubicBezTo>
                  <a:cubicBezTo>
                    <a:pt x="192" y="146"/>
                    <a:pt x="192" y="145"/>
                    <a:pt x="191" y="145"/>
                  </a:cubicBezTo>
                  <a:cubicBezTo>
                    <a:pt x="190" y="144"/>
                    <a:pt x="189" y="142"/>
                    <a:pt x="188" y="141"/>
                  </a:cubicBezTo>
                  <a:cubicBezTo>
                    <a:pt x="187" y="140"/>
                    <a:pt x="186" y="139"/>
                    <a:pt x="186" y="137"/>
                  </a:cubicBezTo>
                  <a:cubicBezTo>
                    <a:pt x="185" y="136"/>
                    <a:pt x="184" y="134"/>
                    <a:pt x="183" y="133"/>
                  </a:cubicBezTo>
                  <a:cubicBezTo>
                    <a:pt x="182" y="131"/>
                    <a:pt x="181" y="130"/>
                    <a:pt x="180" y="128"/>
                  </a:cubicBezTo>
                  <a:cubicBezTo>
                    <a:pt x="178" y="125"/>
                    <a:pt x="175" y="121"/>
                    <a:pt x="173" y="117"/>
                  </a:cubicBezTo>
                  <a:cubicBezTo>
                    <a:pt x="159" y="78"/>
                    <a:pt x="145" y="39"/>
                    <a:pt x="132" y="0"/>
                  </a:cubicBezTo>
                  <a:cubicBezTo>
                    <a:pt x="115" y="0"/>
                    <a:pt x="99" y="0"/>
                    <a:pt x="85" y="1"/>
                  </a:cubicBezTo>
                  <a:cubicBezTo>
                    <a:pt x="82" y="2"/>
                    <a:pt x="80" y="3"/>
                    <a:pt x="78" y="5"/>
                  </a:cubicBezTo>
                  <a:cubicBezTo>
                    <a:pt x="78" y="6"/>
                    <a:pt x="77" y="6"/>
                    <a:pt x="77" y="7"/>
                  </a:cubicBezTo>
                  <a:cubicBezTo>
                    <a:pt x="76" y="8"/>
                    <a:pt x="75" y="10"/>
                    <a:pt x="74" y="11"/>
                  </a:cubicBezTo>
                  <a:cubicBezTo>
                    <a:pt x="68" y="27"/>
                    <a:pt x="80" y="52"/>
                    <a:pt x="90" y="69"/>
                  </a:cubicBezTo>
                  <a:cubicBezTo>
                    <a:pt x="92" y="72"/>
                    <a:pt x="94" y="75"/>
                    <a:pt x="96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23" y="113"/>
                    <a:pt x="139" y="170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03" y="171"/>
                    <a:pt x="88" y="148"/>
                    <a:pt x="77" y="125"/>
                  </a:cubicBezTo>
                  <a:cubicBezTo>
                    <a:pt x="77" y="125"/>
                    <a:pt x="77" y="124"/>
                    <a:pt x="77" y="124"/>
                  </a:cubicBezTo>
                  <a:cubicBezTo>
                    <a:pt x="76" y="122"/>
                    <a:pt x="76" y="121"/>
                    <a:pt x="75" y="119"/>
                  </a:cubicBezTo>
                  <a:cubicBezTo>
                    <a:pt x="75" y="118"/>
                    <a:pt x="74" y="117"/>
                    <a:pt x="74" y="116"/>
                  </a:cubicBezTo>
                  <a:cubicBezTo>
                    <a:pt x="73" y="115"/>
                    <a:pt x="73" y="114"/>
                    <a:pt x="73" y="114"/>
                  </a:cubicBezTo>
                  <a:cubicBezTo>
                    <a:pt x="72" y="112"/>
                    <a:pt x="71" y="110"/>
                    <a:pt x="71" y="108"/>
                  </a:cubicBezTo>
                  <a:cubicBezTo>
                    <a:pt x="71" y="108"/>
                    <a:pt x="70" y="108"/>
                    <a:pt x="70" y="108"/>
                  </a:cubicBezTo>
                  <a:cubicBezTo>
                    <a:pt x="69" y="103"/>
                    <a:pt x="67" y="99"/>
                    <a:pt x="66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5" y="92"/>
                    <a:pt x="65" y="90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6"/>
                    <a:pt x="63" y="85"/>
                    <a:pt x="63" y="83"/>
                  </a:cubicBezTo>
                  <a:cubicBezTo>
                    <a:pt x="63" y="81"/>
                    <a:pt x="62" y="80"/>
                    <a:pt x="62" y="79"/>
                  </a:cubicBezTo>
                  <a:cubicBezTo>
                    <a:pt x="62" y="78"/>
                    <a:pt x="54" y="22"/>
                    <a:pt x="23" y="1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49" y="129"/>
                    <a:pt x="110" y="259"/>
                    <a:pt x="181" y="372"/>
                  </a:cubicBezTo>
                  <a:cubicBezTo>
                    <a:pt x="182" y="372"/>
                    <a:pt x="182" y="372"/>
                    <a:pt x="182" y="372"/>
                  </a:cubicBezTo>
                  <a:cubicBezTo>
                    <a:pt x="186" y="372"/>
                    <a:pt x="193" y="372"/>
                    <a:pt x="201" y="372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31"/>
            <p:cNvSpPr/>
            <p:nvPr/>
          </p:nvSpPr>
          <p:spPr bwMode="auto">
            <a:xfrm>
              <a:off x="4499239" y="4702366"/>
              <a:ext cx="1222837" cy="1731508"/>
            </a:xfrm>
            <a:custGeom>
              <a:avLst/>
              <a:gdLst>
                <a:gd name="T0" fmla="*/ 326 w 366"/>
                <a:gd name="T1" fmla="*/ 0 h 518"/>
                <a:gd name="T2" fmla="*/ 25 w 366"/>
                <a:gd name="T3" fmla="*/ 111 h 518"/>
                <a:gd name="T4" fmla="*/ 34 w 366"/>
                <a:gd name="T5" fmla="*/ 133 h 518"/>
                <a:gd name="T6" fmla="*/ 40 w 366"/>
                <a:gd name="T7" fmla="*/ 143 h 518"/>
                <a:gd name="T8" fmla="*/ 44 w 366"/>
                <a:gd name="T9" fmla="*/ 149 h 518"/>
                <a:gd name="T10" fmla="*/ 48 w 366"/>
                <a:gd name="T11" fmla="*/ 152 h 518"/>
                <a:gd name="T12" fmla="*/ 64 w 366"/>
                <a:gd name="T13" fmla="*/ 161 h 518"/>
                <a:gd name="T14" fmla="*/ 91 w 366"/>
                <a:gd name="T15" fmla="*/ 147 h 518"/>
                <a:gd name="T16" fmla="*/ 117 w 366"/>
                <a:gd name="T17" fmla="*/ 129 h 518"/>
                <a:gd name="T18" fmla="*/ 117 w 366"/>
                <a:gd name="T19" fmla="*/ 129 h 518"/>
                <a:gd name="T20" fmla="*/ 117 w 366"/>
                <a:gd name="T21" fmla="*/ 129 h 518"/>
                <a:gd name="T22" fmla="*/ 117 w 366"/>
                <a:gd name="T23" fmla="*/ 129 h 518"/>
                <a:gd name="T24" fmla="*/ 117 w 366"/>
                <a:gd name="T25" fmla="*/ 129 h 518"/>
                <a:gd name="T26" fmla="*/ 118 w 366"/>
                <a:gd name="T27" fmla="*/ 129 h 518"/>
                <a:gd name="T28" fmla="*/ 118 w 366"/>
                <a:gd name="T29" fmla="*/ 129 h 518"/>
                <a:gd name="T30" fmla="*/ 118 w 366"/>
                <a:gd name="T31" fmla="*/ 129 h 518"/>
                <a:gd name="T32" fmla="*/ 118 w 366"/>
                <a:gd name="T33" fmla="*/ 129 h 518"/>
                <a:gd name="T34" fmla="*/ 121 w 366"/>
                <a:gd name="T35" fmla="*/ 129 h 518"/>
                <a:gd name="T36" fmla="*/ 164 w 366"/>
                <a:gd name="T37" fmla="*/ 162 h 518"/>
                <a:gd name="T38" fmla="*/ 178 w 366"/>
                <a:gd name="T39" fmla="*/ 202 h 518"/>
                <a:gd name="T40" fmla="*/ 149 w 366"/>
                <a:gd name="T41" fmla="*/ 263 h 518"/>
                <a:gd name="T42" fmla="*/ 148 w 366"/>
                <a:gd name="T43" fmla="*/ 263 h 518"/>
                <a:gd name="T44" fmla="*/ 148 w 366"/>
                <a:gd name="T45" fmla="*/ 263 h 518"/>
                <a:gd name="T46" fmla="*/ 148 w 366"/>
                <a:gd name="T47" fmla="*/ 263 h 518"/>
                <a:gd name="T48" fmla="*/ 148 w 366"/>
                <a:gd name="T49" fmla="*/ 263 h 518"/>
                <a:gd name="T50" fmla="*/ 147 w 366"/>
                <a:gd name="T51" fmla="*/ 263 h 518"/>
                <a:gd name="T52" fmla="*/ 147 w 366"/>
                <a:gd name="T53" fmla="*/ 263 h 518"/>
                <a:gd name="T54" fmla="*/ 147 w 366"/>
                <a:gd name="T55" fmla="*/ 263 h 518"/>
                <a:gd name="T56" fmla="*/ 147 w 366"/>
                <a:gd name="T57" fmla="*/ 263 h 518"/>
                <a:gd name="T58" fmla="*/ 131 w 366"/>
                <a:gd name="T59" fmla="*/ 258 h 518"/>
                <a:gd name="T60" fmla="*/ 116 w 366"/>
                <a:gd name="T61" fmla="*/ 247 h 518"/>
                <a:gd name="T62" fmla="*/ 109 w 366"/>
                <a:gd name="T63" fmla="*/ 241 h 518"/>
                <a:gd name="T64" fmla="*/ 75 w 366"/>
                <a:gd name="T65" fmla="*/ 239 h 518"/>
                <a:gd name="T66" fmla="*/ 69 w 366"/>
                <a:gd name="T67" fmla="*/ 257 h 518"/>
                <a:gd name="T68" fmla="*/ 73 w 366"/>
                <a:gd name="T69" fmla="*/ 285 h 518"/>
                <a:gd name="T70" fmla="*/ 170 w 366"/>
                <a:gd name="T71" fmla="*/ 376 h 518"/>
                <a:gd name="T72" fmla="*/ 172 w 366"/>
                <a:gd name="T73" fmla="*/ 376 h 518"/>
                <a:gd name="T74" fmla="*/ 179 w 366"/>
                <a:gd name="T75" fmla="*/ 376 h 518"/>
                <a:gd name="T76" fmla="*/ 206 w 366"/>
                <a:gd name="T77" fmla="*/ 394 h 518"/>
                <a:gd name="T78" fmla="*/ 210 w 366"/>
                <a:gd name="T79" fmla="*/ 399 h 518"/>
                <a:gd name="T80" fmla="*/ 215 w 366"/>
                <a:gd name="T81" fmla="*/ 440 h 518"/>
                <a:gd name="T82" fmla="*/ 212 w 366"/>
                <a:gd name="T83" fmla="*/ 448 h 518"/>
                <a:gd name="T84" fmla="*/ 212 w 366"/>
                <a:gd name="T85" fmla="*/ 455 h 518"/>
                <a:gd name="T86" fmla="*/ 282 w 366"/>
                <a:gd name="T87" fmla="*/ 516 h 518"/>
                <a:gd name="T88" fmla="*/ 290 w 366"/>
                <a:gd name="T89" fmla="*/ 510 h 518"/>
                <a:gd name="T90" fmla="*/ 297 w 366"/>
                <a:gd name="T91" fmla="*/ 501 h 518"/>
                <a:gd name="T92" fmla="*/ 300 w 366"/>
                <a:gd name="T93" fmla="*/ 490 h 518"/>
                <a:gd name="T94" fmla="*/ 300 w 366"/>
                <a:gd name="T95" fmla="*/ 479 h 518"/>
                <a:gd name="T96" fmla="*/ 298 w 366"/>
                <a:gd name="T97" fmla="*/ 468 h 518"/>
                <a:gd name="T98" fmla="*/ 293 w 366"/>
                <a:gd name="T99" fmla="*/ 457 h 518"/>
                <a:gd name="T100" fmla="*/ 281 w 366"/>
                <a:gd name="T101" fmla="*/ 440 h 518"/>
                <a:gd name="T102" fmla="*/ 363 w 366"/>
                <a:gd name="T103" fmla="*/ 372 h 518"/>
                <a:gd name="T104" fmla="*/ 365 w 366"/>
                <a:gd name="T105" fmla="*/ 37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6" h="518">
                  <a:moveTo>
                    <a:pt x="366" y="373"/>
                  </a:moveTo>
                  <a:cubicBezTo>
                    <a:pt x="351" y="259"/>
                    <a:pt x="337" y="129"/>
                    <a:pt x="326" y="0"/>
                  </a:cubicBezTo>
                  <a:cubicBezTo>
                    <a:pt x="211" y="2"/>
                    <a:pt x="100" y="4"/>
                    <a:pt x="0" y="6"/>
                  </a:cubicBezTo>
                  <a:cubicBezTo>
                    <a:pt x="8" y="41"/>
                    <a:pt x="16" y="76"/>
                    <a:pt x="25" y="111"/>
                  </a:cubicBezTo>
                  <a:cubicBezTo>
                    <a:pt x="27" y="118"/>
                    <a:pt x="30" y="124"/>
                    <a:pt x="32" y="129"/>
                  </a:cubicBezTo>
                  <a:cubicBezTo>
                    <a:pt x="33" y="131"/>
                    <a:pt x="33" y="132"/>
                    <a:pt x="34" y="133"/>
                  </a:cubicBezTo>
                  <a:cubicBezTo>
                    <a:pt x="35" y="135"/>
                    <a:pt x="35" y="136"/>
                    <a:pt x="36" y="137"/>
                  </a:cubicBezTo>
                  <a:cubicBezTo>
                    <a:pt x="37" y="139"/>
                    <a:pt x="39" y="141"/>
                    <a:pt x="40" y="143"/>
                  </a:cubicBezTo>
                  <a:cubicBezTo>
                    <a:pt x="40" y="144"/>
                    <a:pt x="40" y="144"/>
                    <a:pt x="41" y="145"/>
                  </a:cubicBezTo>
                  <a:cubicBezTo>
                    <a:pt x="42" y="146"/>
                    <a:pt x="43" y="148"/>
                    <a:pt x="44" y="149"/>
                  </a:cubicBezTo>
                  <a:cubicBezTo>
                    <a:pt x="45" y="150"/>
                    <a:pt x="46" y="151"/>
                    <a:pt x="46" y="151"/>
                  </a:cubicBezTo>
                  <a:cubicBezTo>
                    <a:pt x="47" y="152"/>
                    <a:pt x="47" y="152"/>
                    <a:pt x="48" y="152"/>
                  </a:cubicBezTo>
                  <a:cubicBezTo>
                    <a:pt x="52" y="157"/>
                    <a:pt x="58" y="160"/>
                    <a:pt x="63" y="161"/>
                  </a:cubicBezTo>
                  <a:cubicBezTo>
                    <a:pt x="63" y="161"/>
                    <a:pt x="63" y="161"/>
                    <a:pt x="64" y="161"/>
                  </a:cubicBezTo>
                  <a:cubicBezTo>
                    <a:pt x="65" y="161"/>
                    <a:pt x="67" y="161"/>
                    <a:pt x="69" y="161"/>
                  </a:cubicBezTo>
                  <a:cubicBezTo>
                    <a:pt x="80" y="160"/>
                    <a:pt x="88" y="151"/>
                    <a:pt x="91" y="147"/>
                  </a:cubicBezTo>
                  <a:cubicBezTo>
                    <a:pt x="98" y="135"/>
                    <a:pt x="107" y="130"/>
                    <a:pt x="116" y="129"/>
                  </a:cubicBezTo>
                  <a:cubicBezTo>
                    <a:pt x="116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9" y="129"/>
                    <a:pt x="120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7" y="130"/>
                    <a:pt x="134" y="132"/>
                    <a:pt x="143" y="138"/>
                  </a:cubicBezTo>
                  <a:cubicBezTo>
                    <a:pt x="151" y="143"/>
                    <a:pt x="158" y="152"/>
                    <a:pt x="164" y="162"/>
                  </a:cubicBezTo>
                  <a:cubicBezTo>
                    <a:pt x="170" y="172"/>
                    <a:pt x="175" y="185"/>
                    <a:pt x="177" y="197"/>
                  </a:cubicBezTo>
                  <a:cubicBezTo>
                    <a:pt x="178" y="199"/>
                    <a:pt x="178" y="201"/>
                    <a:pt x="178" y="202"/>
                  </a:cubicBezTo>
                  <a:cubicBezTo>
                    <a:pt x="181" y="221"/>
                    <a:pt x="179" y="239"/>
                    <a:pt x="169" y="251"/>
                  </a:cubicBezTo>
                  <a:cubicBezTo>
                    <a:pt x="164" y="258"/>
                    <a:pt x="157" y="262"/>
                    <a:pt x="149" y="263"/>
                  </a:cubicBezTo>
                  <a:cubicBezTo>
                    <a:pt x="149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0" y="262"/>
                    <a:pt x="137" y="262"/>
                    <a:pt x="131" y="258"/>
                  </a:cubicBezTo>
                  <a:cubicBezTo>
                    <a:pt x="129" y="257"/>
                    <a:pt x="126" y="256"/>
                    <a:pt x="123" y="254"/>
                  </a:cubicBezTo>
                  <a:cubicBezTo>
                    <a:pt x="121" y="252"/>
                    <a:pt x="118" y="249"/>
                    <a:pt x="116" y="247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14" y="245"/>
                    <a:pt x="111" y="243"/>
                    <a:pt x="109" y="241"/>
                  </a:cubicBezTo>
                  <a:cubicBezTo>
                    <a:pt x="103" y="238"/>
                    <a:pt x="85" y="229"/>
                    <a:pt x="76" y="238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2" y="243"/>
                    <a:pt x="70" y="248"/>
                    <a:pt x="69" y="256"/>
                  </a:cubicBezTo>
                  <a:cubicBezTo>
                    <a:pt x="69" y="256"/>
                    <a:pt x="69" y="257"/>
                    <a:pt x="69" y="257"/>
                  </a:cubicBezTo>
                  <a:cubicBezTo>
                    <a:pt x="69" y="263"/>
                    <a:pt x="70" y="269"/>
                    <a:pt x="71" y="277"/>
                  </a:cubicBezTo>
                  <a:cubicBezTo>
                    <a:pt x="72" y="280"/>
                    <a:pt x="73" y="283"/>
                    <a:pt x="73" y="285"/>
                  </a:cubicBezTo>
                  <a:cubicBezTo>
                    <a:pt x="83" y="317"/>
                    <a:pt x="93" y="348"/>
                    <a:pt x="104" y="377"/>
                  </a:cubicBezTo>
                  <a:cubicBezTo>
                    <a:pt x="126" y="377"/>
                    <a:pt x="148" y="376"/>
                    <a:pt x="170" y="376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72" y="376"/>
                    <a:pt x="172" y="376"/>
                    <a:pt x="172" y="376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3" y="378"/>
                    <a:pt x="187" y="380"/>
                    <a:pt x="190" y="382"/>
                  </a:cubicBezTo>
                  <a:cubicBezTo>
                    <a:pt x="197" y="385"/>
                    <a:pt x="202" y="389"/>
                    <a:pt x="206" y="394"/>
                  </a:cubicBezTo>
                  <a:cubicBezTo>
                    <a:pt x="207" y="395"/>
                    <a:pt x="208" y="396"/>
                    <a:pt x="208" y="398"/>
                  </a:cubicBezTo>
                  <a:cubicBezTo>
                    <a:pt x="209" y="398"/>
                    <a:pt x="209" y="399"/>
                    <a:pt x="210" y="399"/>
                  </a:cubicBezTo>
                  <a:cubicBezTo>
                    <a:pt x="221" y="417"/>
                    <a:pt x="216" y="435"/>
                    <a:pt x="215" y="440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4" y="443"/>
                    <a:pt x="213" y="446"/>
                    <a:pt x="212" y="448"/>
                  </a:cubicBezTo>
                  <a:cubicBezTo>
                    <a:pt x="212" y="449"/>
                    <a:pt x="212" y="451"/>
                    <a:pt x="212" y="452"/>
                  </a:cubicBezTo>
                  <a:cubicBezTo>
                    <a:pt x="212" y="453"/>
                    <a:pt x="212" y="454"/>
                    <a:pt x="212" y="455"/>
                  </a:cubicBezTo>
                  <a:cubicBezTo>
                    <a:pt x="211" y="487"/>
                    <a:pt x="246" y="518"/>
                    <a:pt x="272" y="518"/>
                  </a:cubicBezTo>
                  <a:cubicBezTo>
                    <a:pt x="275" y="518"/>
                    <a:pt x="279" y="517"/>
                    <a:pt x="282" y="516"/>
                  </a:cubicBezTo>
                  <a:cubicBezTo>
                    <a:pt x="285" y="514"/>
                    <a:pt x="288" y="513"/>
                    <a:pt x="290" y="511"/>
                  </a:cubicBezTo>
                  <a:cubicBezTo>
                    <a:pt x="290" y="511"/>
                    <a:pt x="290" y="511"/>
                    <a:pt x="290" y="510"/>
                  </a:cubicBezTo>
                  <a:cubicBezTo>
                    <a:pt x="293" y="508"/>
                    <a:pt x="294" y="506"/>
                    <a:pt x="296" y="503"/>
                  </a:cubicBezTo>
                  <a:cubicBezTo>
                    <a:pt x="296" y="503"/>
                    <a:pt x="297" y="502"/>
                    <a:pt x="297" y="501"/>
                  </a:cubicBezTo>
                  <a:cubicBezTo>
                    <a:pt x="298" y="500"/>
                    <a:pt x="298" y="497"/>
                    <a:pt x="299" y="495"/>
                  </a:cubicBezTo>
                  <a:cubicBezTo>
                    <a:pt x="299" y="494"/>
                    <a:pt x="300" y="492"/>
                    <a:pt x="300" y="490"/>
                  </a:cubicBezTo>
                  <a:cubicBezTo>
                    <a:pt x="300" y="489"/>
                    <a:pt x="300" y="487"/>
                    <a:pt x="300" y="485"/>
                  </a:cubicBezTo>
                  <a:cubicBezTo>
                    <a:pt x="300" y="483"/>
                    <a:pt x="300" y="481"/>
                    <a:pt x="300" y="479"/>
                  </a:cubicBezTo>
                  <a:cubicBezTo>
                    <a:pt x="300" y="477"/>
                    <a:pt x="299" y="474"/>
                    <a:pt x="299" y="472"/>
                  </a:cubicBezTo>
                  <a:cubicBezTo>
                    <a:pt x="299" y="471"/>
                    <a:pt x="298" y="469"/>
                    <a:pt x="298" y="468"/>
                  </a:cubicBezTo>
                  <a:cubicBezTo>
                    <a:pt x="297" y="465"/>
                    <a:pt x="296" y="463"/>
                    <a:pt x="295" y="460"/>
                  </a:cubicBezTo>
                  <a:cubicBezTo>
                    <a:pt x="294" y="459"/>
                    <a:pt x="294" y="458"/>
                    <a:pt x="293" y="457"/>
                  </a:cubicBezTo>
                  <a:cubicBezTo>
                    <a:pt x="292" y="454"/>
                    <a:pt x="291" y="452"/>
                    <a:pt x="289" y="450"/>
                  </a:cubicBezTo>
                  <a:cubicBezTo>
                    <a:pt x="287" y="446"/>
                    <a:pt x="284" y="443"/>
                    <a:pt x="281" y="440"/>
                  </a:cubicBezTo>
                  <a:cubicBezTo>
                    <a:pt x="281" y="440"/>
                    <a:pt x="235" y="394"/>
                    <a:pt x="286" y="374"/>
                  </a:cubicBezTo>
                  <a:cubicBezTo>
                    <a:pt x="312" y="373"/>
                    <a:pt x="337" y="373"/>
                    <a:pt x="363" y="372"/>
                  </a:cubicBezTo>
                  <a:cubicBezTo>
                    <a:pt x="364" y="373"/>
                    <a:pt x="364" y="373"/>
                    <a:pt x="364" y="373"/>
                  </a:cubicBezTo>
                  <a:cubicBezTo>
                    <a:pt x="365" y="373"/>
                    <a:pt x="365" y="373"/>
                    <a:pt x="365" y="373"/>
                  </a:cubicBezTo>
                  <a:lnTo>
                    <a:pt x="366" y="373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32"/>
            <p:cNvSpPr/>
            <p:nvPr/>
          </p:nvSpPr>
          <p:spPr bwMode="auto">
            <a:xfrm>
              <a:off x="4633987" y="6881909"/>
              <a:ext cx="852280" cy="249283"/>
            </a:xfrm>
            <a:custGeom>
              <a:avLst/>
              <a:gdLst>
                <a:gd name="T0" fmla="*/ 220 w 255"/>
                <a:gd name="T1" fmla="*/ 74 h 75"/>
                <a:gd name="T2" fmla="*/ 244 w 255"/>
                <a:gd name="T3" fmla="*/ 75 h 75"/>
                <a:gd name="T4" fmla="*/ 255 w 255"/>
                <a:gd name="T5" fmla="*/ 74 h 75"/>
                <a:gd name="T6" fmla="*/ 234 w 255"/>
                <a:gd name="T7" fmla="*/ 64 h 75"/>
                <a:gd name="T8" fmla="*/ 210 w 255"/>
                <a:gd name="T9" fmla="*/ 65 h 75"/>
                <a:gd name="T10" fmla="*/ 175 w 255"/>
                <a:gd name="T11" fmla="*/ 61 h 75"/>
                <a:gd name="T12" fmla="*/ 142 w 255"/>
                <a:gd name="T13" fmla="*/ 45 h 75"/>
                <a:gd name="T14" fmla="*/ 141 w 255"/>
                <a:gd name="T15" fmla="*/ 44 h 75"/>
                <a:gd name="T16" fmla="*/ 140 w 255"/>
                <a:gd name="T17" fmla="*/ 44 h 75"/>
                <a:gd name="T18" fmla="*/ 70 w 255"/>
                <a:gd name="T19" fmla="*/ 0 h 75"/>
                <a:gd name="T20" fmla="*/ 69 w 255"/>
                <a:gd name="T21" fmla="*/ 0 h 75"/>
                <a:gd name="T22" fmla="*/ 0 w 255"/>
                <a:gd name="T23" fmla="*/ 0 h 75"/>
                <a:gd name="T24" fmla="*/ 0 w 255"/>
                <a:gd name="T25" fmla="*/ 1 h 75"/>
                <a:gd name="T26" fmla="*/ 178 w 255"/>
                <a:gd name="T27" fmla="*/ 71 h 75"/>
                <a:gd name="T28" fmla="*/ 220 w 255"/>
                <a:gd name="T2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75">
                  <a:moveTo>
                    <a:pt x="220" y="74"/>
                  </a:moveTo>
                  <a:cubicBezTo>
                    <a:pt x="228" y="75"/>
                    <a:pt x="237" y="75"/>
                    <a:pt x="244" y="75"/>
                  </a:cubicBezTo>
                  <a:cubicBezTo>
                    <a:pt x="245" y="75"/>
                    <a:pt x="255" y="74"/>
                    <a:pt x="255" y="74"/>
                  </a:cubicBezTo>
                  <a:cubicBezTo>
                    <a:pt x="249" y="69"/>
                    <a:pt x="241" y="66"/>
                    <a:pt x="234" y="64"/>
                  </a:cubicBezTo>
                  <a:cubicBezTo>
                    <a:pt x="225" y="63"/>
                    <a:pt x="217" y="63"/>
                    <a:pt x="210" y="65"/>
                  </a:cubicBezTo>
                  <a:cubicBezTo>
                    <a:pt x="195" y="69"/>
                    <a:pt x="188" y="70"/>
                    <a:pt x="175" y="61"/>
                  </a:cubicBezTo>
                  <a:cubicBezTo>
                    <a:pt x="165" y="54"/>
                    <a:pt x="153" y="50"/>
                    <a:pt x="142" y="45"/>
                  </a:cubicBezTo>
                  <a:cubicBezTo>
                    <a:pt x="142" y="45"/>
                    <a:pt x="142" y="45"/>
                    <a:pt x="141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16" y="32"/>
                    <a:pt x="92" y="18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34" y="0"/>
                    <a:pt x="1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55" y="36"/>
                    <a:pt x="115" y="61"/>
                    <a:pt x="178" y="71"/>
                  </a:cubicBezTo>
                  <a:cubicBezTo>
                    <a:pt x="193" y="72"/>
                    <a:pt x="207" y="73"/>
                    <a:pt x="220" y="74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33"/>
            <p:cNvSpPr/>
            <p:nvPr/>
          </p:nvSpPr>
          <p:spPr bwMode="auto">
            <a:xfrm>
              <a:off x="4866426" y="6875172"/>
              <a:ext cx="791644" cy="256021"/>
            </a:xfrm>
            <a:custGeom>
              <a:avLst/>
              <a:gdLst>
                <a:gd name="T0" fmla="*/ 86 w 237"/>
                <a:gd name="T1" fmla="*/ 1 h 77"/>
                <a:gd name="T2" fmla="*/ 84 w 237"/>
                <a:gd name="T3" fmla="*/ 3 h 77"/>
                <a:gd name="T4" fmla="*/ 88 w 237"/>
                <a:gd name="T5" fmla="*/ 14 h 77"/>
                <a:gd name="T6" fmla="*/ 117 w 237"/>
                <a:gd name="T7" fmla="*/ 33 h 77"/>
                <a:gd name="T8" fmla="*/ 123 w 237"/>
                <a:gd name="T9" fmla="*/ 36 h 77"/>
                <a:gd name="T10" fmla="*/ 132 w 237"/>
                <a:gd name="T11" fmla="*/ 41 h 77"/>
                <a:gd name="T12" fmla="*/ 141 w 237"/>
                <a:gd name="T13" fmla="*/ 46 h 77"/>
                <a:gd name="T14" fmla="*/ 148 w 237"/>
                <a:gd name="T15" fmla="*/ 49 h 77"/>
                <a:gd name="T16" fmla="*/ 163 w 237"/>
                <a:gd name="T17" fmla="*/ 62 h 77"/>
                <a:gd name="T18" fmla="*/ 161 w 237"/>
                <a:gd name="T19" fmla="*/ 63 h 77"/>
                <a:gd name="T20" fmla="*/ 157 w 237"/>
                <a:gd name="T21" fmla="*/ 63 h 77"/>
                <a:gd name="T22" fmla="*/ 147 w 237"/>
                <a:gd name="T23" fmla="*/ 62 h 77"/>
                <a:gd name="T24" fmla="*/ 136 w 237"/>
                <a:gd name="T25" fmla="*/ 60 h 77"/>
                <a:gd name="T26" fmla="*/ 124 w 237"/>
                <a:gd name="T27" fmla="*/ 56 h 77"/>
                <a:gd name="T28" fmla="*/ 63 w 237"/>
                <a:gd name="T29" fmla="*/ 15 h 77"/>
                <a:gd name="T30" fmla="*/ 36 w 237"/>
                <a:gd name="T31" fmla="*/ 2 h 77"/>
                <a:gd name="T32" fmla="*/ 0 w 237"/>
                <a:gd name="T33" fmla="*/ 2 h 77"/>
                <a:gd name="T34" fmla="*/ 73 w 237"/>
                <a:gd name="T35" fmla="*/ 47 h 77"/>
                <a:gd name="T36" fmla="*/ 58 w 237"/>
                <a:gd name="T37" fmla="*/ 50 h 77"/>
                <a:gd name="T38" fmla="*/ 57 w 237"/>
                <a:gd name="T39" fmla="*/ 51 h 77"/>
                <a:gd name="T40" fmla="*/ 99 w 237"/>
                <a:gd name="T41" fmla="*/ 67 h 77"/>
                <a:gd name="T42" fmla="*/ 117 w 237"/>
                <a:gd name="T43" fmla="*/ 71 h 77"/>
                <a:gd name="T44" fmla="*/ 133 w 237"/>
                <a:gd name="T45" fmla="*/ 74 h 77"/>
                <a:gd name="T46" fmla="*/ 149 w 237"/>
                <a:gd name="T47" fmla="*/ 75 h 77"/>
                <a:gd name="T48" fmla="*/ 164 w 237"/>
                <a:gd name="T49" fmla="*/ 76 h 77"/>
                <a:gd name="T50" fmla="*/ 151 w 237"/>
                <a:gd name="T51" fmla="*/ 74 h 77"/>
                <a:gd name="T52" fmla="*/ 150 w 237"/>
                <a:gd name="T53" fmla="*/ 74 h 77"/>
                <a:gd name="T54" fmla="*/ 151 w 237"/>
                <a:gd name="T55" fmla="*/ 73 h 77"/>
                <a:gd name="T56" fmla="*/ 200 w 237"/>
                <a:gd name="T57" fmla="*/ 76 h 77"/>
                <a:gd name="T58" fmla="*/ 198 w 237"/>
                <a:gd name="T59" fmla="*/ 76 h 77"/>
                <a:gd name="T60" fmla="*/ 183 w 237"/>
                <a:gd name="T61" fmla="*/ 71 h 77"/>
                <a:gd name="T62" fmla="*/ 183 w 237"/>
                <a:gd name="T63" fmla="*/ 71 h 77"/>
                <a:gd name="T64" fmla="*/ 184 w 237"/>
                <a:gd name="T65" fmla="*/ 71 h 77"/>
                <a:gd name="T66" fmla="*/ 185 w 237"/>
                <a:gd name="T67" fmla="*/ 71 h 77"/>
                <a:gd name="T68" fmla="*/ 217 w 237"/>
                <a:gd name="T69" fmla="*/ 74 h 77"/>
                <a:gd name="T70" fmla="*/ 134 w 237"/>
                <a:gd name="T7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77">
                  <a:moveTo>
                    <a:pt x="134" y="0"/>
                  </a:moveTo>
                  <a:cubicBezTo>
                    <a:pt x="118" y="1"/>
                    <a:pt x="102" y="1"/>
                    <a:pt x="86" y="1"/>
                  </a:cubicBezTo>
                  <a:cubicBezTo>
                    <a:pt x="86" y="1"/>
                    <a:pt x="85" y="2"/>
                    <a:pt x="85" y="2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4" y="7"/>
                    <a:pt x="85" y="10"/>
                    <a:pt x="88" y="14"/>
                  </a:cubicBezTo>
                  <a:cubicBezTo>
                    <a:pt x="92" y="18"/>
                    <a:pt x="96" y="21"/>
                    <a:pt x="101" y="24"/>
                  </a:cubicBezTo>
                  <a:cubicBezTo>
                    <a:pt x="105" y="27"/>
                    <a:pt x="110" y="30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9" y="34"/>
                    <a:pt x="123" y="36"/>
                  </a:cubicBezTo>
                  <a:cubicBezTo>
                    <a:pt x="124" y="37"/>
                    <a:pt x="126" y="38"/>
                    <a:pt x="128" y="38"/>
                  </a:cubicBezTo>
                  <a:cubicBezTo>
                    <a:pt x="129" y="39"/>
                    <a:pt x="130" y="40"/>
                    <a:pt x="132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7" y="43"/>
                    <a:pt x="139" y="44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7"/>
                    <a:pt x="146" y="48"/>
                    <a:pt x="148" y="49"/>
                  </a:cubicBezTo>
                  <a:cubicBezTo>
                    <a:pt x="156" y="55"/>
                    <a:pt x="162" y="59"/>
                    <a:pt x="162" y="62"/>
                  </a:cubicBezTo>
                  <a:cubicBezTo>
                    <a:pt x="162" y="62"/>
                    <a:pt x="163" y="62"/>
                    <a:pt x="163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2" y="63"/>
                    <a:pt x="162" y="63"/>
                    <a:pt x="161" y="63"/>
                  </a:cubicBezTo>
                  <a:cubicBezTo>
                    <a:pt x="160" y="63"/>
                    <a:pt x="159" y="63"/>
                    <a:pt x="158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5" y="63"/>
                    <a:pt x="152" y="63"/>
                    <a:pt x="150" y="63"/>
                  </a:cubicBezTo>
                  <a:cubicBezTo>
                    <a:pt x="149" y="62"/>
                    <a:pt x="148" y="62"/>
                    <a:pt x="147" y="62"/>
                  </a:cubicBezTo>
                  <a:cubicBezTo>
                    <a:pt x="145" y="62"/>
                    <a:pt x="143" y="61"/>
                    <a:pt x="140" y="61"/>
                  </a:cubicBezTo>
                  <a:cubicBezTo>
                    <a:pt x="139" y="60"/>
                    <a:pt x="137" y="60"/>
                    <a:pt x="136" y="60"/>
                  </a:cubicBezTo>
                  <a:cubicBezTo>
                    <a:pt x="133" y="59"/>
                    <a:pt x="130" y="58"/>
                    <a:pt x="126" y="57"/>
                  </a:cubicBezTo>
                  <a:cubicBezTo>
                    <a:pt x="126" y="56"/>
                    <a:pt x="125" y="56"/>
                    <a:pt x="124" y="56"/>
                  </a:cubicBezTo>
                  <a:cubicBezTo>
                    <a:pt x="108" y="50"/>
                    <a:pt x="91" y="42"/>
                    <a:pt x="85" y="34"/>
                  </a:cubicBezTo>
                  <a:cubicBezTo>
                    <a:pt x="84" y="32"/>
                    <a:pt x="75" y="24"/>
                    <a:pt x="63" y="15"/>
                  </a:cubicBezTo>
                  <a:cubicBezTo>
                    <a:pt x="56" y="11"/>
                    <a:pt x="48" y="6"/>
                    <a:pt x="38" y="3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23" y="2"/>
                    <a:pt x="1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0"/>
                    <a:pt x="47" y="34"/>
                    <a:pt x="71" y="46"/>
                  </a:cubicBezTo>
                  <a:cubicBezTo>
                    <a:pt x="72" y="46"/>
                    <a:pt x="72" y="47"/>
                    <a:pt x="73" y="47"/>
                  </a:cubicBezTo>
                  <a:cubicBezTo>
                    <a:pt x="94" y="57"/>
                    <a:pt x="94" y="57"/>
                    <a:pt x="95" y="59"/>
                  </a:cubicBezTo>
                  <a:cubicBezTo>
                    <a:pt x="82" y="59"/>
                    <a:pt x="70" y="52"/>
                    <a:pt x="58" y="50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2" y="55"/>
                    <a:pt x="77" y="61"/>
                    <a:pt x="96" y="66"/>
                  </a:cubicBezTo>
                  <a:cubicBezTo>
                    <a:pt x="97" y="66"/>
                    <a:pt x="98" y="67"/>
                    <a:pt x="99" y="67"/>
                  </a:cubicBezTo>
                  <a:cubicBezTo>
                    <a:pt x="102" y="68"/>
                    <a:pt x="106" y="69"/>
                    <a:pt x="110" y="70"/>
                  </a:cubicBezTo>
                  <a:cubicBezTo>
                    <a:pt x="112" y="70"/>
                    <a:pt x="114" y="70"/>
                    <a:pt x="117" y="71"/>
                  </a:cubicBezTo>
                  <a:cubicBezTo>
                    <a:pt x="119" y="71"/>
                    <a:pt x="122" y="72"/>
                    <a:pt x="125" y="72"/>
                  </a:cubicBezTo>
                  <a:cubicBezTo>
                    <a:pt x="128" y="73"/>
                    <a:pt x="130" y="73"/>
                    <a:pt x="133" y="74"/>
                  </a:cubicBezTo>
                  <a:cubicBezTo>
                    <a:pt x="137" y="74"/>
                    <a:pt x="141" y="75"/>
                    <a:pt x="145" y="75"/>
                  </a:cubicBezTo>
                  <a:cubicBezTo>
                    <a:pt x="146" y="75"/>
                    <a:pt x="147" y="75"/>
                    <a:pt x="149" y="75"/>
                  </a:cubicBezTo>
                  <a:cubicBezTo>
                    <a:pt x="154" y="76"/>
                    <a:pt x="159" y="76"/>
                    <a:pt x="164" y="76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1" y="76"/>
                    <a:pt x="158" y="75"/>
                    <a:pt x="155" y="75"/>
                  </a:cubicBezTo>
                  <a:cubicBezTo>
                    <a:pt x="153" y="75"/>
                    <a:pt x="152" y="74"/>
                    <a:pt x="151" y="74"/>
                  </a:cubicBezTo>
                  <a:cubicBezTo>
                    <a:pt x="151" y="74"/>
                    <a:pt x="150" y="74"/>
                    <a:pt x="149" y="74"/>
                  </a:cubicBezTo>
                  <a:cubicBezTo>
                    <a:pt x="149" y="74"/>
                    <a:pt x="149" y="74"/>
                    <a:pt x="150" y="74"/>
                  </a:cubicBezTo>
                  <a:cubicBezTo>
                    <a:pt x="149" y="74"/>
                    <a:pt x="149" y="73"/>
                    <a:pt x="149" y="73"/>
                  </a:cubicBezTo>
                  <a:cubicBezTo>
                    <a:pt x="149" y="73"/>
                    <a:pt x="150" y="73"/>
                    <a:pt x="151" y="73"/>
                  </a:cubicBezTo>
                  <a:cubicBezTo>
                    <a:pt x="162" y="71"/>
                    <a:pt x="173" y="76"/>
                    <a:pt x="184" y="77"/>
                  </a:cubicBezTo>
                  <a:cubicBezTo>
                    <a:pt x="189" y="76"/>
                    <a:pt x="195" y="76"/>
                    <a:pt x="200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199" y="76"/>
                    <a:pt x="198" y="76"/>
                    <a:pt x="198" y="76"/>
                  </a:cubicBezTo>
                  <a:cubicBezTo>
                    <a:pt x="188" y="75"/>
                    <a:pt x="182" y="73"/>
                    <a:pt x="181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96" y="71"/>
                    <a:pt x="206" y="73"/>
                    <a:pt x="217" y="74"/>
                  </a:cubicBezTo>
                  <a:cubicBezTo>
                    <a:pt x="224" y="73"/>
                    <a:pt x="230" y="73"/>
                    <a:pt x="237" y="72"/>
                  </a:cubicBezTo>
                  <a:cubicBezTo>
                    <a:pt x="200" y="62"/>
                    <a:pt x="166" y="3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34"/>
            <p:cNvSpPr/>
            <p:nvPr/>
          </p:nvSpPr>
          <p:spPr bwMode="auto">
            <a:xfrm>
              <a:off x="5317830" y="6865067"/>
              <a:ext cx="646789" cy="249283"/>
            </a:xfrm>
            <a:custGeom>
              <a:avLst/>
              <a:gdLst>
                <a:gd name="T0" fmla="*/ 194 w 194"/>
                <a:gd name="T1" fmla="*/ 53 h 75"/>
                <a:gd name="T2" fmla="*/ 193 w 194"/>
                <a:gd name="T3" fmla="*/ 53 h 75"/>
                <a:gd name="T4" fmla="*/ 191 w 194"/>
                <a:gd name="T5" fmla="*/ 51 h 75"/>
                <a:gd name="T6" fmla="*/ 188 w 194"/>
                <a:gd name="T7" fmla="*/ 48 h 75"/>
                <a:gd name="T8" fmla="*/ 188 w 194"/>
                <a:gd name="T9" fmla="*/ 47 h 75"/>
                <a:gd name="T10" fmla="*/ 187 w 194"/>
                <a:gd name="T11" fmla="*/ 45 h 75"/>
                <a:gd name="T12" fmla="*/ 170 w 194"/>
                <a:gd name="T13" fmla="*/ 0 h 75"/>
                <a:gd name="T14" fmla="*/ 113 w 194"/>
                <a:gd name="T15" fmla="*/ 1 h 75"/>
                <a:gd name="T16" fmla="*/ 105 w 194"/>
                <a:gd name="T17" fmla="*/ 10 h 75"/>
                <a:gd name="T18" fmla="*/ 105 w 194"/>
                <a:gd name="T19" fmla="*/ 11 h 75"/>
                <a:gd name="T20" fmla="*/ 105 w 194"/>
                <a:gd name="T21" fmla="*/ 15 h 75"/>
                <a:gd name="T22" fmla="*/ 105 w 194"/>
                <a:gd name="T23" fmla="*/ 15 h 75"/>
                <a:gd name="T24" fmla="*/ 111 w 194"/>
                <a:gd name="T25" fmla="*/ 24 h 75"/>
                <a:gd name="T26" fmla="*/ 123 w 194"/>
                <a:gd name="T27" fmla="*/ 34 h 75"/>
                <a:gd name="T28" fmla="*/ 123 w 194"/>
                <a:gd name="T29" fmla="*/ 34 h 75"/>
                <a:gd name="T30" fmla="*/ 134 w 194"/>
                <a:gd name="T31" fmla="*/ 42 h 75"/>
                <a:gd name="T32" fmla="*/ 136 w 194"/>
                <a:gd name="T33" fmla="*/ 43 h 75"/>
                <a:gd name="T34" fmla="*/ 142 w 194"/>
                <a:gd name="T35" fmla="*/ 51 h 75"/>
                <a:gd name="T36" fmla="*/ 142 w 194"/>
                <a:gd name="T37" fmla="*/ 52 h 75"/>
                <a:gd name="T38" fmla="*/ 143 w 194"/>
                <a:gd name="T39" fmla="*/ 53 h 75"/>
                <a:gd name="T40" fmla="*/ 144 w 194"/>
                <a:gd name="T41" fmla="*/ 56 h 75"/>
                <a:gd name="T42" fmla="*/ 144 w 194"/>
                <a:gd name="T43" fmla="*/ 59 h 75"/>
                <a:gd name="T44" fmla="*/ 144 w 194"/>
                <a:gd name="T45" fmla="*/ 59 h 75"/>
                <a:gd name="T46" fmla="*/ 143 w 194"/>
                <a:gd name="T47" fmla="*/ 62 h 75"/>
                <a:gd name="T48" fmla="*/ 142 w 194"/>
                <a:gd name="T49" fmla="*/ 62 h 75"/>
                <a:gd name="T50" fmla="*/ 140 w 194"/>
                <a:gd name="T51" fmla="*/ 63 h 75"/>
                <a:gd name="T52" fmla="*/ 139 w 194"/>
                <a:gd name="T53" fmla="*/ 64 h 75"/>
                <a:gd name="T54" fmla="*/ 139 w 194"/>
                <a:gd name="T55" fmla="*/ 64 h 75"/>
                <a:gd name="T56" fmla="*/ 133 w 194"/>
                <a:gd name="T57" fmla="*/ 64 h 75"/>
                <a:gd name="T58" fmla="*/ 130 w 194"/>
                <a:gd name="T59" fmla="*/ 64 h 75"/>
                <a:gd name="T60" fmla="*/ 124 w 194"/>
                <a:gd name="T61" fmla="*/ 64 h 75"/>
                <a:gd name="T62" fmla="*/ 121 w 194"/>
                <a:gd name="T63" fmla="*/ 63 h 75"/>
                <a:gd name="T64" fmla="*/ 117 w 194"/>
                <a:gd name="T65" fmla="*/ 62 h 75"/>
                <a:gd name="T66" fmla="*/ 116 w 194"/>
                <a:gd name="T67" fmla="*/ 62 h 75"/>
                <a:gd name="T68" fmla="*/ 103 w 194"/>
                <a:gd name="T69" fmla="*/ 56 h 75"/>
                <a:gd name="T70" fmla="*/ 99 w 194"/>
                <a:gd name="T71" fmla="*/ 54 h 75"/>
                <a:gd name="T72" fmla="*/ 92 w 194"/>
                <a:gd name="T73" fmla="*/ 49 h 75"/>
                <a:gd name="T74" fmla="*/ 90 w 194"/>
                <a:gd name="T75" fmla="*/ 48 h 75"/>
                <a:gd name="T76" fmla="*/ 82 w 194"/>
                <a:gd name="T77" fmla="*/ 35 h 75"/>
                <a:gd name="T78" fmla="*/ 82 w 194"/>
                <a:gd name="T79" fmla="*/ 33 h 75"/>
                <a:gd name="T80" fmla="*/ 82 w 194"/>
                <a:gd name="T81" fmla="*/ 30 h 75"/>
                <a:gd name="T82" fmla="*/ 73 w 194"/>
                <a:gd name="T83" fmla="*/ 16 h 75"/>
                <a:gd name="T84" fmla="*/ 52 w 194"/>
                <a:gd name="T85" fmla="*/ 3 h 75"/>
                <a:gd name="T86" fmla="*/ 50 w 194"/>
                <a:gd name="T87" fmla="*/ 3 h 75"/>
                <a:gd name="T88" fmla="*/ 0 w 194"/>
                <a:gd name="T89" fmla="*/ 3 h 75"/>
                <a:gd name="T90" fmla="*/ 0 w 194"/>
                <a:gd name="T91" fmla="*/ 4 h 75"/>
                <a:gd name="T92" fmla="*/ 102 w 194"/>
                <a:gd name="T93" fmla="*/ 75 h 75"/>
                <a:gd name="T94" fmla="*/ 183 w 194"/>
                <a:gd name="T95" fmla="*/ 56 h 75"/>
                <a:gd name="T96" fmla="*/ 194 w 194"/>
                <a:gd name="T9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75">
                  <a:moveTo>
                    <a:pt x="194" y="53"/>
                  </a:moveTo>
                  <a:cubicBezTo>
                    <a:pt x="194" y="53"/>
                    <a:pt x="194" y="53"/>
                    <a:pt x="193" y="53"/>
                  </a:cubicBezTo>
                  <a:cubicBezTo>
                    <a:pt x="193" y="52"/>
                    <a:pt x="192" y="52"/>
                    <a:pt x="191" y="51"/>
                  </a:cubicBezTo>
                  <a:cubicBezTo>
                    <a:pt x="190" y="50"/>
                    <a:pt x="189" y="49"/>
                    <a:pt x="188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7" y="46"/>
                    <a:pt x="187" y="46"/>
                    <a:pt x="187" y="45"/>
                  </a:cubicBezTo>
                  <a:cubicBezTo>
                    <a:pt x="181" y="33"/>
                    <a:pt x="175" y="18"/>
                    <a:pt x="170" y="0"/>
                  </a:cubicBezTo>
                  <a:cubicBezTo>
                    <a:pt x="151" y="1"/>
                    <a:pt x="132" y="1"/>
                    <a:pt x="113" y="1"/>
                  </a:cubicBezTo>
                  <a:cubicBezTo>
                    <a:pt x="107" y="3"/>
                    <a:pt x="105" y="6"/>
                    <a:pt x="105" y="10"/>
                  </a:cubicBezTo>
                  <a:cubicBezTo>
                    <a:pt x="105" y="10"/>
                    <a:pt x="105" y="11"/>
                    <a:pt x="105" y="11"/>
                  </a:cubicBezTo>
                  <a:cubicBezTo>
                    <a:pt x="105" y="12"/>
                    <a:pt x="105" y="14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8"/>
                    <a:pt x="109" y="21"/>
                    <a:pt x="111" y="24"/>
                  </a:cubicBezTo>
                  <a:cubicBezTo>
                    <a:pt x="114" y="27"/>
                    <a:pt x="118" y="30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7" y="36"/>
                    <a:pt x="130" y="39"/>
                    <a:pt x="134" y="42"/>
                  </a:cubicBezTo>
                  <a:cubicBezTo>
                    <a:pt x="134" y="42"/>
                    <a:pt x="135" y="43"/>
                    <a:pt x="136" y="43"/>
                  </a:cubicBezTo>
                  <a:cubicBezTo>
                    <a:pt x="138" y="46"/>
                    <a:pt x="141" y="49"/>
                    <a:pt x="142" y="51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2"/>
                    <a:pt x="143" y="52"/>
                    <a:pt x="143" y="53"/>
                  </a:cubicBezTo>
                  <a:cubicBezTo>
                    <a:pt x="143" y="54"/>
                    <a:pt x="144" y="55"/>
                    <a:pt x="144" y="56"/>
                  </a:cubicBezTo>
                  <a:cubicBezTo>
                    <a:pt x="144" y="57"/>
                    <a:pt x="144" y="58"/>
                    <a:pt x="144" y="59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4" y="60"/>
                    <a:pt x="143" y="61"/>
                    <a:pt x="143" y="62"/>
                  </a:cubicBezTo>
                  <a:cubicBezTo>
                    <a:pt x="143" y="62"/>
                    <a:pt x="142" y="62"/>
                    <a:pt x="142" y="62"/>
                  </a:cubicBezTo>
                  <a:cubicBezTo>
                    <a:pt x="142" y="63"/>
                    <a:pt x="141" y="63"/>
                    <a:pt x="140" y="63"/>
                  </a:cubicBezTo>
                  <a:cubicBezTo>
                    <a:pt x="140" y="64"/>
                    <a:pt x="139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4"/>
                    <a:pt x="135" y="64"/>
                    <a:pt x="133" y="64"/>
                  </a:cubicBezTo>
                  <a:cubicBezTo>
                    <a:pt x="132" y="64"/>
                    <a:pt x="131" y="64"/>
                    <a:pt x="130" y="64"/>
                  </a:cubicBezTo>
                  <a:cubicBezTo>
                    <a:pt x="128" y="64"/>
                    <a:pt x="126" y="64"/>
                    <a:pt x="124" y="64"/>
                  </a:cubicBezTo>
                  <a:cubicBezTo>
                    <a:pt x="123" y="63"/>
                    <a:pt x="122" y="63"/>
                    <a:pt x="121" y="63"/>
                  </a:cubicBezTo>
                  <a:cubicBezTo>
                    <a:pt x="120" y="63"/>
                    <a:pt x="119" y="62"/>
                    <a:pt x="117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12" y="60"/>
                    <a:pt x="107" y="58"/>
                    <a:pt x="103" y="56"/>
                  </a:cubicBezTo>
                  <a:cubicBezTo>
                    <a:pt x="101" y="56"/>
                    <a:pt x="100" y="55"/>
                    <a:pt x="99" y="54"/>
                  </a:cubicBezTo>
                  <a:cubicBezTo>
                    <a:pt x="96" y="53"/>
                    <a:pt x="94" y="51"/>
                    <a:pt x="92" y="49"/>
                  </a:cubicBezTo>
                  <a:cubicBezTo>
                    <a:pt x="91" y="49"/>
                    <a:pt x="90" y="48"/>
                    <a:pt x="90" y="48"/>
                  </a:cubicBezTo>
                  <a:cubicBezTo>
                    <a:pt x="85" y="44"/>
                    <a:pt x="82" y="39"/>
                    <a:pt x="82" y="35"/>
                  </a:cubicBezTo>
                  <a:cubicBezTo>
                    <a:pt x="83" y="34"/>
                    <a:pt x="82" y="34"/>
                    <a:pt x="82" y="33"/>
                  </a:cubicBezTo>
                  <a:cubicBezTo>
                    <a:pt x="82" y="32"/>
                    <a:pt x="82" y="31"/>
                    <a:pt x="82" y="30"/>
                  </a:cubicBezTo>
                  <a:cubicBezTo>
                    <a:pt x="81" y="26"/>
                    <a:pt x="78" y="21"/>
                    <a:pt x="73" y="16"/>
                  </a:cubicBezTo>
                  <a:cubicBezTo>
                    <a:pt x="68" y="11"/>
                    <a:pt x="62" y="7"/>
                    <a:pt x="52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33" y="3"/>
                    <a:pt x="16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2" y="40"/>
                    <a:pt x="66" y="65"/>
                    <a:pt x="102" y="75"/>
                  </a:cubicBezTo>
                  <a:cubicBezTo>
                    <a:pt x="128" y="71"/>
                    <a:pt x="155" y="65"/>
                    <a:pt x="183" y="56"/>
                  </a:cubicBezTo>
                  <a:cubicBezTo>
                    <a:pt x="186" y="55"/>
                    <a:pt x="190" y="54"/>
                    <a:pt x="194" y="5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35"/>
            <p:cNvSpPr/>
            <p:nvPr/>
          </p:nvSpPr>
          <p:spPr bwMode="auto">
            <a:xfrm>
              <a:off x="7211036" y="6817905"/>
              <a:ext cx="474987" cy="225701"/>
            </a:xfrm>
            <a:custGeom>
              <a:avLst/>
              <a:gdLst>
                <a:gd name="T0" fmla="*/ 141 w 143"/>
                <a:gd name="T1" fmla="*/ 0 h 68"/>
                <a:gd name="T2" fmla="*/ 142 w 143"/>
                <a:gd name="T3" fmla="*/ 0 h 68"/>
                <a:gd name="T4" fmla="*/ 143 w 143"/>
                <a:gd name="T5" fmla="*/ 0 h 68"/>
                <a:gd name="T6" fmla="*/ 143 w 143"/>
                <a:gd name="T7" fmla="*/ 0 h 68"/>
                <a:gd name="T8" fmla="*/ 116 w 143"/>
                <a:gd name="T9" fmla="*/ 1 h 68"/>
                <a:gd name="T10" fmla="*/ 116 w 143"/>
                <a:gd name="T11" fmla="*/ 1 h 68"/>
                <a:gd name="T12" fmla="*/ 116 w 143"/>
                <a:gd name="T13" fmla="*/ 1 h 68"/>
                <a:gd name="T14" fmla="*/ 116 w 143"/>
                <a:gd name="T15" fmla="*/ 1 h 68"/>
                <a:gd name="T16" fmla="*/ 116 w 143"/>
                <a:gd name="T17" fmla="*/ 1 h 68"/>
                <a:gd name="T18" fmla="*/ 100 w 143"/>
                <a:gd name="T19" fmla="*/ 18 h 68"/>
                <a:gd name="T20" fmla="*/ 99 w 143"/>
                <a:gd name="T21" fmla="*/ 18 h 68"/>
                <a:gd name="T22" fmla="*/ 70 w 143"/>
                <a:gd name="T23" fmla="*/ 35 h 68"/>
                <a:gd name="T24" fmla="*/ 68 w 143"/>
                <a:gd name="T25" fmla="*/ 36 h 68"/>
                <a:gd name="T26" fmla="*/ 0 w 143"/>
                <a:gd name="T27" fmla="*/ 68 h 68"/>
                <a:gd name="T28" fmla="*/ 22 w 143"/>
                <a:gd name="T29" fmla="*/ 63 h 68"/>
                <a:gd name="T30" fmla="*/ 27 w 143"/>
                <a:gd name="T31" fmla="*/ 61 h 68"/>
                <a:gd name="T32" fmla="*/ 31 w 143"/>
                <a:gd name="T33" fmla="*/ 60 h 68"/>
                <a:gd name="T34" fmla="*/ 43 w 143"/>
                <a:gd name="T35" fmla="*/ 55 h 68"/>
                <a:gd name="T36" fmla="*/ 43 w 143"/>
                <a:gd name="T37" fmla="*/ 55 h 68"/>
                <a:gd name="T38" fmla="*/ 56 w 143"/>
                <a:gd name="T39" fmla="*/ 50 h 68"/>
                <a:gd name="T40" fmla="*/ 57 w 143"/>
                <a:gd name="T41" fmla="*/ 49 h 68"/>
                <a:gd name="T42" fmla="*/ 69 w 143"/>
                <a:gd name="T43" fmla="*/ 44 h 68"/>
                <a:gd name="T44" fmla="*/ 70 w 143"/>
                <a:gd name="T45" fmla="*/ 43 h 68"/>
                <a:gd name="T46" fmla="*/ 83 w 143"/>
                <a:gd name="T47" fmla="*/ 35 h 68"/>
                <a:gd name="T48" fmla="*/ 83 w 143"/>
                <a:gd name="T49" fmla="*/ 35 h 68"/>
                <a:gd name="T50" fmla="*/ 123 w 143"/>
                <a:gd name="T51" fmla="*/ 10 h 68"/>
                <a:gd name="T52" fmla="*/ 126 w 143"/>
                <a:gd name="T53" fmla="*/ 8 h 68"/>
                <a:gd name="T54" fmla="*/ 129 w 143"/>
                <a:gd name="T55" fmla="*/ 7 h 68"/>
                <a:gd name="T56" fmla="*/ 130 w 143"/>
                <a:gd name="T57" fmla="*/ 6 h 68"/>
                <a:gd name="T58" fmla="*/ 141 w 143"/>
                <a:gd name="T59" fmla="*/ 1 h 68"/>
                <a:gd name="T60" fmla="*/ 141 w 143"/>
                <a:gd name="T6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68">
                  <a:moveTo>
                    <a:pt x="141" y="0"/>
                  </a:moveTo>
                  <a:cubicBezTo>
                    <a:pt x="141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6" y="0"/>
                    <a:pt x="127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5"/>
                    <a:pt x="109" y="12"/>
                    <a:pt x="100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0" y="25"/>
                    <a:pt x="78" y="31"/>
                    <a:pt x="70" y="35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2" y="66"/>
                    <a:pt x="22" y="63"/>
                  </a:cubicBezTo>
                  <a:cubicBezTo>
                    <a:pt x="23" y="63"/>
                    <a:pt x="25" y="62"/>
                    <a:pt x="27" y="61"/>
                  </a:cubicBezTo>
                  <a:cubicBezTo>
                    <a:pt x="28" y="61"/>
                    <a:pt x="30" y="60"/>
                    <a:pt x="31" y="60"/>
                  </a:cubicBezTo>
                  <a:cubicBezTo>
                    <a:pt x="35" y="58"/>
                    <a:pt x="39" y="57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8" y="53"/>
                    <a:pt x="52" y="52"/>
                    <a:pt x="56" y="50"/>
                  </a:cubicBezTo>
                  <a:cubicBezTo>
                    <a:pt x="56" y="50"/>
                    <a:pt x="57" y="49"/>
                    <a:pt x="57" y="49"/>
                  </a:cubicBezTo>
                  <a:cubicBezTo>
                    <a:pt x="61" y="48"/>
                    <a:pt x="65" y="46"/>
                    <a:pt x="69" y="44"/>
                  </a:cubicBezTo>
                  <a:cubicBezTo>
                    <a:pt x="69" y="43"/>
                    <a:pt x="70" y="43"/>
                    <a:pt x="70" y="43"/>
                  </a:cubicBezTo>
                  <a:cubicBezTo>
                    <a:pt x="75" y="40"/>
                    <a:pt x="79" y="38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103" y="23"/>
                    <a:pt x="115" y="15"/>
                    <a:pt x="123" y="10"/>
                  </a:cubicBezTo>
                  <a:cubicBezTo>
                    <a:pt x="124" y="10"/>
                    <a:pt x="125" y="9"/>
                    <a:pt x="126" y="8"/>
                  </a:cubicBezTo>
                  <a:cubicBezTo>
                    <a:pt x="127" y="8"/>
                    <a:pt x="128" y="7"/>
                    <a:pt x="129" y="7"/>
                  </a:cubicBezTo>
                  <a:cubicBezTo>
                    <a:pt x="129" y="6"/>
                    <a:pt x="130" y="6"/>
                    <a:pt x="130" y="6"/>
                  </a:cubicBezTo>
                  <a:cubicBezTo>
                    <a:pt x="135" y="3"/>
                    <a:pt x="138" y="2"/>
                    <a:pt x="141" y="1"/>
                  </a:cubicBezTo>
                  <a:cubicBezTo>
                    <a:pt x="141" y="1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36"/>
            <p:cNvSpPr/>
            <p:nvPr/>
          </p:nvSpPr>
          <p:spPr bwMode="auto">
            <a:xfrm>
              <a:off x="7015652" y="1724441"/>
              <a:ext cx="1232942" cy="434560"/>
            </a:xfrm>
            <a:custGeom>
              <a:avLst/>
              <a:gdLst>
                <a:gd name="T0" fmla="*/ 156 w 369"/>
                <a:gd name="T1" fmla="*/ 130 h 130"/>
                <a:gd name="T2" fmla="*/ 214 w 369"/>
                <a:gd name="T3" fmla="*/ 128 h 130"/>
                <a:gd name="T4" fmla="*/ 369 w 369"/>
                <a:gd name="T5" fmla="*/ 124 h 130"/>
                <a:gd name="T6" fmla="*/ 303 w 369"/>
                <a:gd name="T7" fmla="*/ 73 h 130"/>
                <a:gd name="T8" fmla="*/ 302 w 369"/>
                <a:gd name="T9" fmla="*/ 72 h 130"/>
                <a:gd name="T10" fmla="*/ 293 w 369"/>
                <a:gd name="T11" fmla="*/ 67 h 130"/>
                <a:gd name="T12" fmla="*/ 292 w 369"/>
                <a:gd name="T13" fmla="*/ 66 h 130"/>
                <a:gd name="T14" fmla="*/ 274 w 369"/>
                <a:gd name="T15" fmla="*/ 59 h 130"/>
                <a:gd name="T16" fmla="*/ 273 w 369"/>
                <a:gd name="T17" fmla="*/ 58 h 130"/>
                <a:gd name="T18" fmla="*/ 267 w 369"/>
                <a:gd name="T19" fmla="*/ 57 h 130"/>
                <a:gd name="T20" fmla="*/ 266 w 369"/>
                <a:gd name="T21" fmla="*/ 56 h 130"/>
                <a:gd name="T22" fmla="*/ 262 w 369"/>
                <a:gd name="T23" fmla="*/ 56 h 130"/>
                <a:gd name="T24" fmla="*/ 261 w 369"/>
                <a:gd name="T25" fmla="*/ 56 h 130"/>
                <a:gd name="T26" fmla="*/ 258 w 369"/>
                <a:gd name="T27" fmla="*/ 56 h 130"/>
                <a:gd name="T28" fmla="*/ 257 w 369"/>
                <a:gd name="T29" fmla="*/ 56 h 130"/>
                <a:gd name="T30" fmla="*/ 256 w 369"/>
                <a:gd name="T31" fmla="*/ 57 h 130"/>
                <a:gd name="T32" fmla="*/ 255 w 369"/>
                <a:gd name="T33" fmla="*/ 62 h 130"/>
                <a:gd name="T34" fmla="*/ 256 w 369"/>
                <a:gd name="T35" fmla="*/ 63 h 130"/>
                <a:gd name="T36" fmla="*/ 255 w 369"/>
                <a:gd name="T37" fmla="*/ 66 h 130"/>
                <a:gd name="T38" fmla="*/ 255 w 369"/>
                <a:gd name="T39" fmla="*/ 67 h 130"/>
                <a:gd name="T40" fmla="*/ 249 w 369"/>
                <a:gd name="T41" fmla="*/ 69 h 130"/>
                <a:gd name="T42" fmla="*/ 249 w 369"/>
                <a:gd name="T43" fmla="*/ 69 h 130"/>
                <a:gd name="T44" fmla="*/ 249 w 369"/>
                <a:gd name="T45" fmla="*/ 69 h 130"/>
                <a:gd name="T46" fmla="*/ 249 w 369"/>
                <a:gd name="T47" fmla="*/ 69 h 130"/>
                <a:gd name="T48" fmla="*/ 249 w 369"/>
                <a:gd name="T49" fmla="*/ 69 h 130"/>
                <a:gd name="T50" fmla="*/ 249 w 369"/>
                <a:gd name="T51" fmla="*/ 69 h 130"/>
                <a:gd name="T52" fmla="*/ 248 w 369"/>
                <a:gd name="T53" fmla="*/ 69 h 130"/>
                <a:gd name="T54" fmla="*/ 248 w 369"/>
                <a:gd name="T55" fmla="*/ 69 h 130"/>
                <a:gd name="T56" fmla="*/ 248 w 369"/>
                <a:gd name="T57" fmla="*/ 69 h 130"/>
                <a:gd name="T58" fmla="*/ 245 w 369"/>
                <a:gd name="T59" fmla="*/ 69 h 130"/>
                <a:gd name="T60" fmla="*/ 239 w 369"/>
                <a:gd name="T61" fmla="*/ 67 h 130"/>
                <a:gd name="T62" fmla="*/ 230 w 369"/>
                <a:gd name="T63" fmla="*/ 65 h 130"/>
                <a:gd name="T64" fmla="*/ 227 w 369"/>
                <a:gd name="T65" fmla="*/ 64 h 130"/>
                <a:gd name="T66" fmla="*/ 214 w 369"/>
                <a:gd name="T67" fmla="*/ 60 h 130"/>
                <a:gd name="T68" fmla="*/ 212 w 369"/>
                <a:gd name="T69" fmla="*/ 59 h 130"/>
                <a:gd name="T70" fmla="*/ 200 w 369"/>
                <a:gd name="T71" fmla="*/ 54 h 130"/>
                <a:gd name="T72" fmla="*/ 197 w 369"/>
                <a:gd name="T73" fmla="*/ 52 h 130"/>
                <a:gd name="T74" fmla="*/ 187 w 369"/>
                <a:gd name="T75" fmla="*/ 47 h 130"/>
                <a:gd name="T76" fmla="*/ 182 w 369"/>
                <a:gd name="T77" fmla="*/ 45 h 130"/>
                <a:gd name="T78" fmla="*/ 156 w 369"/>
                <a:gd name="T79" fmla="*/ 26 h 130"/>
                <a:gd name="T80" fmla="*/ 156 w 369"/>
                <a:gd name="T81" fmla="*/ 25 h 130"/>
                <a:gd name="T82" fmla="*/ 156 w 369"/>
                <a:gd name="T83" fmla="*/ 25 h 130"/>
                <a:gd name="T84" fmla="*/ 157 w 369"/>
                <a:gd name="T85" fmla="*/ 24 h 130"/>
                <a:gd name="T86" fmla="*/ 157 w 369"/>
                <a:gd name="T87" fmla="*/ 24 h 130"/>
                <a:gd name="T88" fmla="*/ 158 w 369"/>
                <a:gd name="T89" fmla="*/ 24 h 130"/>
                <a:gd name="T90" fmla="*/ 210 w 369"/>
                <a:gd name="T91" fmla="*/ 31 h 130"/>
                <a:gd name="T92" fmla="*/ 212 w 369"/>
                <a:gd name="T93" fmla="*/ 30 h 130"/>
                <a:gd name="T94" fmla="*/ 210 w 369"/>
                <a:gd name="T95" fmla="*/ 28 h 130"/>
                <a:gd name="T96" fmla="*/ 210 w 369"/>
                <a:gd name="T97" fmla="*/ 27 h 130"/>
                <a:gd name="T98" fmla="*/ 210 w 369"/>
                <a:gd name="T99" fmla="*/ 27 h 130"/>
                <a:gd name="T100" fmla="*/ 194 w 369"/>
                <a:gd name="T101" fmla="*/ 20 h 130"/>
                <a:gd name="T102" fmla="*/ 103 w 369"/>
                <a:gd name="T103" fmla="*/ 0 h 130"/>
                <a:gd name="T104" fmla="*/ 103 w 369"/>
                <a:gd name="T105" fmla="*/ 0 h 130"/>
                <a:gd name="T106" fmla="*/ 103 w 369"/>
                <a:gd name="T107" fmla="*/ 0 h 130"/>
                <a:gd name="T108" fmla="*/ 102 w 369"/>
                <a:gd name="T109" fmla="*/ 0 h 130"/>
                <a:gd name="T110" fmla="*/ 70 w 369"/>
                <a:gd name="T111" fmla="*/ 1 h 130"/>
                <a:gd name="T112" fmla="*/ 65 w 369"/>
                <a:gd name="T113" fmla="*/ 1 h 130"/>
                <a:gd name="T114" fmla="*/ 0 w 369"/>
                <a:gd name="T115" fmla="*/ 9 h 130"/>
                <a:gd name="T116" fmla="*/ 156 w 369"/>
                <a:gd name="T1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130">
                  <a:moveTo>
                    <a:pt x="156" y="130"/>
                  </a:moveTo>
                  <a:cubicBezTo>
                    <a:pt x="176" y="129"/>
                    <a:pt x="195" y="129"/>
                    <a:pt x="214" y="128"/>
                  </a:cubicBezTo>
                  <a:cubicBezTo>
                    <a:pt x="277" y="127"/>
                    <a:pt x="328" y="125"/>
                    <a:pt x="369" y="124"/>
                  </a:cubicBezTo>
                  <a:cubicBezTo>
                    <a:pt x="348" y="105"/>
                    <a:pt x="326" y="88"/>
                    <a:pt x="303" y="73"/>
                  </a:cubicBezTo>
                  <a:cubicBezTo>
                    <a:pt x="303" y="72"/>
                    <a:pt x="302" y="72"/>
                    <a:pt x="302" y="72"/>
                  </a:cubicBezTo>
                  <a:cubicBezTo>
                    <a:pt x="299" y="70"/>
                    <a:pt x="296" y="68"/>
                    <a:pt x="293" y="67"/>
                  </a:cubicBezTo>
                  <a:cubicBezTo>
                    <a:pt x="292" y="67"/>
                    <a:pt x="292" y="66"/>
                    <a:pt x="292" y="66"/>
                  </a:cubicBezTo>
                  <a:cubicBezTo>
                    <a:pt x="285" y="63"/>
                    <a:pt x="279" y="60"/>
                    <a:pt x="274" y="59"/>
                  </a:cubicBezTo>
                  <a:cubicBezTo>
                    <a:pt x="274" y="58"/>
                    <a:pt x="273" y="58"/>
                    <a:pt x="273" y="58"/>
                  </a:cubicBezTo>
                  <a:cubicBezTo>
                    <a:pt x="271" y="58"/>
                    <a:pt x="269" y="57"/>
                    <a:pt x="267" y="57"/>
                  </a:cubicBezTo>
                  <a:cubicBezTo>
                    <a:pt x="267" y="57"/>
                    <a:pt x="266" y="57"/>
                    <a:pt x="266" y="56"/>
                  </a:cubicBezTo>
                  <a:cubicBezTo>
                    <a:pt x="264" y="56"/>
                    <a:pt x="263" y="56"/>
                    <a:pt x="262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0" y="56"/>
                    <a:pt x="259" y="56"/>
                    <a:pt x="258" y="56"/>
                  </a:cubicBezTo>
                  <a:cubicBezTo>
                    <a:pt x="258" y="56"/>
                    <a:pt x="257" y="56"/>
                    <a:pt x="257" y="56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5" y="58"/>
                    <a:pt x="254" y="59"/>
                    <a:pt x="255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5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68"/>
                    <a:pt x="253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7" y="69"/>
                    <a:pt x="246" y="69"/>
                    <a:pt x="245" y="69"/>
                  </a:cubicBezTo>
                  <a:cubicBezTo>
                    <a:pt x="243" y="68"/>
                    <a:pt x="241" y="68"/>
                    <a:pt x="239" y="67"/>
                  </a:cubicBezTo>
                  <a:cubicBezTo>
                    <a:pt x="236" y="67"/>
                    <a:pt x="233" y="66"/>
                    <a:pt x="230" y="65"/>
                  </a:cubicBezTo>
                  <a:cubicBezTo>
                    <a:pt x="229" y="65"/>
                    <a:pt x="228" y="65"/>
                    <a:pt x="227" y="64"/>
                  </a:cubicBezTo>
                  <a:cubicBezTo>
                    <a:pt x="223" y="63"/>
                    <a:pt x="218" y="61"/>
                    <a:pt x="214" y="60"/>
                  </a:cubicBezTo>
                  <a:cubicBezTo>
                    <a:pt x="214" y="59"/>
                    <a:pt x="213" y="59"/>
                    <a:pt x="212" y="59"/>
                  </a:cubicBezTo>
                  <a:cubicBezTo>
                    <a:pt x="208" y="57"/>
                    <a:pt x="204" y="56"/>
                    <a:pt x="200" y="54"/>
                  </a:cubicBezTo>
                  <a:cubicBezTo>
                    <a:pt x="199" y="53"/>
                    <a:pt x="198" y="53"/>
                    <a:pt x="197" y="52"/>
                  </a:cubicBezTo>
                  <a:cubicBezTo>
                    <a:pt x="193" y="51"/>
                    <a:pt x="190" y="49"/>
                    <a:pt x="187" y="47"/>
                  </a:cubicBezTo>
                  <a:cubicBezTo>
                    <a:pt x="185" y="46"/>
                    <a:pt x="184" y="46"/>
                    <a:pt x="182" y="45"/>
                  </a:cubicBezTo>
                  <a:cubicBezTo>
                    <a:pt x="168" y="37"/>
                    <a:pt x="158" y="30"/>
                    <a:pt x="156" y="26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4"/>
                    <a:pt x="156" y="24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4"/>
                    <a:pt x="158" y="24"/>
                    <a:pt x="158" y="24"/>
                  </a:cubicBezTo>
                  <a:cubicBezTo>
                    <a:pt x="176" y="17"/>
                    <a:pt x="192" y="34"/>
                    <a:pt x="210" y="31"/>
                  </a:cubicBezTo>
                  <a:cubicBezTo>
                    <a:pt x="210" y="30"/>
                    <a:pt x="211" y="30"/>
                    <a:pt x="212" y="30"/>
                  </a:cubicBezTo>
                  <a:cubicBezTo>
                    <a:pt x="211" y="29"/>
                    <a:pt x="211" y="29"/>
                    <a:pt x="210" y="28"/>
                  </a:cubicBezTo>
                  <a:cubicBezTo>
                    <a:pt x="210" y="28"/>
                    <a:pt x="210" y="28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07" y="26"/>
                    <a:pt x="203" y="24"/>
                    <a:pt x="194" y="20"/>
                  </a:cubicBezTo>
                  <a:cubicBezTo>
                    <a:pt x="164" y="10"/>
                    <a:pt x="134" y="4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1"/>
                    <a:pt x="82" y="1"/>
                    <a:pt x="70" y="1"/>
                  </a:cubicBezTo>
                  <a:cubicBezTo>
                    <a:pt x="69" y="1"/>
                    <a:pt x="67" y="1"/>
                    <a:pt x="65" y="1"/>
                  </a:cubicBezTo>
                  <a:cubicBezTo>
                    <a:pt x="43" y="3"/>
                    <a:pt x="22" y="5"/>
                    <a:pt x="0" y="9"/>
                  </a:cubicBezTo>
                  <a:cubicBezTo>
                    <a:pt x="57" y="27"/>
                    <a:pt x="111" y="67"/>
                    <a:pt x="156" y="13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37"/>
            <p:cNvSpPr/>
            <p:nvPr/>
          </p:nvSpPr>
          <p:spPr bwMode="auto">
            <a:xfrm>
              <a:off x="6429499" y="1754761"/>
              <a:ext cx="1108301" cy="451405"/>
            </a:xfrm>
            <a:custGeom>
              <a:avLst/>
              <a:gdLst>
                <a:gd name="T0" fmla="*/ 220 w 331"/>
                <a:gd name="T1" fmla="*/ 125 h 135"/>
                <a:gd name="T2" fmla="*/ 235 w 331"/>
                <a:gd name="T3" fmla="*/ 133 h 135"/>
                <a:gd name="T4" fmla="*/ 331 w 331"/>
                <a:gd name="T5" fmla="*/ 121 h 135"/>
                <a:gd name="T6" fmla="*/ 330 w 331"/>
                <a:gd name="T7" fmla="*/ 121 h 135"/>
                <a:gd name="T8" fmla="*/ 331 w 331"/>
                <a:gd name="T9" fmla="*/ 121 h 135"/>
                <a:gd name="T10" fmla="*/ 175 w 331"/>
                <a:gd name="T11" fmla="*/ 0 h 135"/>
                <a:gd name="T12" fmla="*/ 132 w 331"/>
                <a:gd name="T13" fmla="*/ 10 h 135"/>
                <a:gd name="T14" fmla="*/ 144 w 331"/>
                <a:gd name="T15" fmla="*/ 15 h 135"/>
                <a:gd name="T16" fmla="*/ 147 w 331"/>
                <a:gd name="T17" fmla="*/ 16 h 135"/>
                <a:gd name="T18" fmla="*/ 148 w 331"/>
                <a:gd name="T19" fmla="*/ 17 h 135"/>
                <a:gd name="T20" fmla="*/ 150 w 331"/>
                <a:gd name="T21" fmla="*/ 19 h 135"/>
                <a:gd name="T22" fmla="*/ 150 w 331"/>
                <a:gd name="T23" fmla="*/ 19 h 135"/>
                <a:gd name="T24" fmla="*/ 152 w 331"/>
                <a:gd name="T25" fmla="*/ 22 h 135"/>
                <a:gd name="T26" fmla="*/ 152 w 331"/>
                <a:gd name="T27" fmla="*/ 22 h 135"/>
                <a:gd name="T28" fmla="*/ 149 w 331"/>
                <a:gd name="T29" fmla="*/ 28 h 135"/>
                <a:gd name="T30" fmla="*/ 148 w 331"/>
                <a:gd name="T31" fmla="*/ 29 h 135"/>
                <a:gd name="T32" fmla="*/ 148 w 331"/>
                <a:gd name="T33" fmla="*/ 29 h 135"/>
                <a:gd name="T34" fmla="*/ 141 w 331"/>
                <a:gd name="T35" fmla="*/ 31 h 135"/>
                <a:gd name="T36" fmla="*/ 131 w 331"/>
                <a:gd name="T37" fmla="*/ 32 h 135"/>
                <a:gd name="T38" fmla="*/ 131 w 331"/>
                <a:gd name="T39" fmla="*/ 32 h 135"/>
                <a:gd name="T40" fmla="*/ 131 w 331"/>
                <a:gd name="T41" fmla="*/ 32 h 135"/>
                <a:gd name="T42" fmla="*/ 130 w 331"/>
                <a:gd name="T43" fmla="*/ 32 h 135"/>
                <a:gd name="T44" fmla="*/ 130 w 331"/>
                <a:gd name="T45" fmla="*/ 32 h 135"/>
                <a:gd name="T46" fmla="*/ 130 w 331"/>
                <a:gd name="T47" fmla="*/ 32 h 135"/>
                <a:gd name="T48" fmla="*/ 130 w 331"/>
                <a:gd name="T49" fmla="*/ 32 h 135"/>
                <a:gd name="T50" fmla="*/ 129 w 331"/>
                <a:gd name="T51" fmla="*/ 32 h 135"/>
                <a:gd name="T52" fmla="*/ 129 w 331"/>
                <a:gd name="T53" fmla="*/ 32 h 135"/>
                <a:gd name="T54" fmla="*/ 129 w 331"/>
                <a:gd name="T55" fmla="*/ 32 h 135"/>
                <a:gd name="T56" fmla="*/ 85 w 331"/>
                <a:gd name="T57" fmla="*/ 24 h 135"/>
                <a:gd name="T58" fmla="*/ 0 w 331"/>
                <a:gd name="T59" fmla="*/ 59 h 135"/>
                <a:gd name="T60" fmla="*/ 34 w 331"/>
                <a:gd name="T61" fmla="*/ 74 h 135"/>
                <a:gd name="T62" fmla="*/ 35 w 331"/>
                <a:gd name="T63" fmla="*/ 75 h 135"/>
                <a:gd name="T64" fmla="*/ 51 w 331"/>
                <a:gd name="T65" fmla="*/ 127 h 135"/>
                <a:gd name="T66" fmla="*/ 52 w 331"/>
                <a:gd name="T67" fmla="*/ 127 h 135"/>
                <a:gd name="T68" fmla="*/ 52 w 331"/>
                <a:gd name="T69" fmla="*/ 128 h 135"/>
                <a:gd name="T70" fmla="*/ 171 w 331"/>
                <a:gd name="T71" fmla="*/ 135 h 135"/>
                <a:gd name="T72" fmla="*/ 184 w 331"/>
                <a:gd name="T73" fmla="*/ 114 h 135"/>
                <a:gd name="T74" fmla="*/ 220 w 331"/>
                <a:gd name="T75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" h="135">
                  <a:moveTo>
                    <a:pt x="220" y="125"/>
                  </a:moveTo>
                  <a:cubicBezTo>
                    <a:pt x="221" y="125"/>
                    <a:pt x="234" y="132"/>
                    <a:pt x="235" y="133"/>
                  </a:cubicBezTo>
                  <a:cubicBezTo>
                    <a:pt x="265" y="132"/>
                    <a:pt x="302" y="122"/>
                    <a:pt x="331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286" y="58"/>
                    <a:pt x="232" y="18"/>
                    <a:pt x="175" y="0"/>
                  </a:cubicBezTo>
                  <a:cubicBezTo>
                    <a:pt x="161" y="3"/>
                    <a:pt x="146" y="6"/>
                    <a:pt x="132" y="10"/>
                  </a:cubicBezTo>
                  <a:cubicBezTo>
                    <a:pt x="137" y="11"/>
                    <a:pt x="141" y="13"/>
                    <a:pt x="144" y="15"/>
                  </a:cubicBezTo>
                  <a:cubicBezTo>
                    <a:pt x="145" y="15"/>
                    <a:pt x="146" y="16"/>
                    <a:pt x="147" y="16"/>
                  </a:cubicBezTo>
                  <a:cubicBezTo>
                    <a:pt x="147" y="16"/>
                    <a:pt x="148" y="17"/>
                    <a:pt x="148" y="17"/>
                  </a:cubicBezTo>
                  <a:cubicBezTo>
                    <a:pt x="148" y="17"/>
                    <a:pt x="149" y="18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1" y="20"/>
                    <a:pt x="151" y="21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3" y="24"/>
                    <a:pt x="152" y="26"/>
                    <a:pt x="149" y="28"/>
                  </a:cubicBezTo>
                  <a:cubicBezTo>
                    <a:pt x="149" y="28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4" y="30"/>
                    <a:pt x="141" y="31"/>
                  </a:cubicBezTo>
                  <a:cubicBezTo>
                    <a:pt x="138" y="32"/>
                    <a:pt x="134" y="32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11" y="32"/>
                    <a:pt x="96" y="28"/>
                    <a:pt x="85" y="24"/>
                  </a:cubicBezTo>
                  <a:cubicBezTo>
                    <a:pt x="58" y="33"/>
                    <a:pt x="26" y="46"/>
                    <a:pt x="0" y="59"/>
                  </a:cubicBezTo>
                  <a:cubicBezTo>
                    <a:pt x="9" y="60"/>
                    <a:pt x="25" y="61"/>
                    <a:pt x="34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0" y="90"/>
                    <a:pt x="46" y="108"/>
                    <a:pt x="51" y="127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85" y="127"/>
                    <a:pt x="139" y="135"/>
                    <a:pt x="171" y="135"/>
                  </a:cubicBezTo>
                  <a:cubicBezTo>
                    <a:pt x="182" y="131"/>
                    <a:pt x="185" y="120"/>
                    <a:pt x="184" y="114"/>
                  </a:cubicBezTo>
                  <a:lnTo>
                    <a:pt x="220" y="12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38"/>
            <p:cNvSpPr/>
            <p:nvPr/>
          </p:nvSpPr>
          <p:spPr bwMode="auto">
            <a:xfrm>
              <a:off x="5519952" y="3179717"/>
              <a:ext cx="1792145" cy="2098695"/>
            </a:xfrm>
            <a:custGeom>
              <a:avLst/>
              <a:gdLst>
                <a:gd name="T0" fmla="*/ 444 w 536"/>
                <a:gd name="T1" fmla="*/ 267 h 628"/>
                <a:gd name="T2" fmla="*/ 535 w 536"/>
                <a:gd name="T3" fmla="*/ 211 h 628"/>
                <a:gd name="T4" fmla="*/ 502 w 536"/>
                <a:gd name="T5" fmla="*/ 131 h 628"/>
                <a:gd name="T6" fmla="*/ 495 w 536"/>
                <a:gd name="T7" fmla="*/ 128 h 628"/>
                <a:gd name="T8" fmla="*/ 488 w 536"/>
                <a:gd name="T9" fmla="*/ 127 h 628"/>
                <a:gd name="T10" fmla="*/ 445 w 536"/>
                <a:gd name="T11" fmla="*/ 146 h 628"/>
                <a:gd name="T12" fmla="*/ 441 w 536"/>
                <a:gd name="T13" fmla="*/ 149 h 628"/>
                <a:gd name="T14" fmla="*/ 415 w 536"/>
                <a:gd name="T15" fmla="*/ 162 h 628"/>
                <a:gd name="T16" fmla="*/ 393 w 536"/>
                <a:gd name="T17" fmla="*/ 157 h 628"/>
                <a:gd name="T18" fmla="*/ 367 w 536"/>
                <a:gd name="T19" fmla="*/ 1 h 628"/>
                <a:gd name="T20" fmla="*/ 366 w 536"/>
                <a:gd name="T21" fmla="*/ 0 h 628"/>
                <a:gd name="T22" fmla="*/ 235 w 536"/>
                <a:gd name="T23" fmla="*/ 80 h 628"/>
                <a:gd name="T24" fmla="*/ 244 w 536"/>
                <a:gd name="T25" fmla="*/ 92 h 628"/>
                <a:gd name="T26" fmla="*/ 248 w 536"/>
                <a:gd name="T27" fmla="*/ 100 h 628"/>
                <a:gd name="T28" fmla="*/ 250 w 536"/>
                <a:gd name="T29" fmla="*/ 107 h 628"/>
                <a:gd name="T30" fmla="*/ 251 w 536"/>
                <a:gd name="T31" fmla="*/ 114 h 628"/>
                <a:gd name="T32" fmla="*/ 230 w 536"/>
                <a:gd name="T33" fmla="*/ 170 h 628"/>
                <a:gd name="T34" fmla="*/ 189 w 536"/>
                <a:gd name="T35" fmla="*/ 189 h 628"/>
                <a:gd name="T36" fmla="*/ 187 w 536"/>
                <a:gd name="T37" fmla="*/ 189 h 628"/>
                <a:gd name="T38" fmla="*/ 185 w 536"/>
                <a:gd name="T39" fmla="*/ 189 h 628"/>
                <a:gd name="T40" fmla="*/ 119 w 536"/>
                <a:gd name="T41" fmla="*/ 125 h 628"/>
                <a:gd name="T42" fmla="*/ 119 w 536"/>
                <a:gd name="T43" fmla="*/ 118 h 628"/>
                <a:gd name="T44" fmla="*/ 120 w 536"/>
                <a:gd name="T45" fmla="*/ 110 h 628"/>
                <a:gd name="T46" fmla="*/ 135 w 536"/>
                <a:gd name="T47" fmla="*/ 82 h 628"/>
                <a:gd name="T48" fmla="*/ 137 w 536"/>
                <a:gd name="T49" fmla="*/ 78 h 628"/>
                <a:gd name="T50" fmla="*/ 117 w 536"/>
                <a:gd name="T51" fmla="*/ 9 h 628"/>
                <a:gd name="T52" fmla="*/ 2 w 536"/>
                <a:gd name="T53" fmla="*/ 8 h 628"/>
                <a:gd name="T54" fmla="*/ 20 w 536"/>
                <a:gd name="T55" fmla="*/ 455 h 628"/>
                <a:gd name="T56" fmla="*/ 148 w 536"/>
                <a:gd name="T57" fmla="*/ 531 h 628"/>
                <a:gd name="T58" fmla="*/ 142 w 536"/>
                <a:gd name="T59" fmla="*/ 593 h 628"/>
                <a:gd name="T60" fmla="*/ 146 w 536"/>
                <a:gd name="T61" fmla="*/ 601 h 628"/>
                <a:gd name="T62" fmla="*/ 196 w 536"/>
                <a:gd name="T63" fmla="*/ 628 h 628"/>
                <a:gd name="T64" fmla="*/ 239 w 536"/>
                <a:gd name="T65" fmla="*/ 529 h 628"/>
                <a:gd name="T66" fmla="*/ 278 w 536"/>
                <a:gd name="T67" fmla="*/ 450 h 628"/>
                <a:gd name="T68" fmla="*/ 366 w 536"/>
                <a:gd name="T69" fmla="*/ 448 h 628"/>
                <a:gd name="T70" fmla="*/ 372 w 536"/>
                <a:gd name="T71" fmla="*/ 29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6" h="628">
                  <a:moveTo>
                    <a:pt x="372" y="298"/>
                  </a:moveTo>
                  <a:cubicBezTo>
                    <a:pt x="393" y="211"/>
                    <a:pt x="444" y="267"/>
                    <a:pt x="444" y="267"/>
                  </a:cubicBezTo>
                  <a:cubicBezTo>
                    <a:pt x="472" y="307"/>
                    <a:pt x="524" y="281"/>
                    <a:pt x="534" y="220"/>
                  </a:cubicBezTo>
                  <a:cubicBezTo>
                    <a:pt x="535" y="217"/>
                    <a:pt x="535" y="214"/>
                    <a:pt x="535" y="211"/>
                  </a:cubicBezTo>
                  <a:cubicBezTo>
                    <a:pt x="536" y="204"/>
                    <a:pt x="536" y="195"/>
                    <a:pt x="535" y="188"/>
                  </a:cubicBezTo>
                  <a:cubicBezTo>
                    <a:pt x="532" y="161"/>
                    <a:pt x="519" y="140"/>
                    <a:pt x="502" y="131"/>
                  </a:cubicBezTo>
                  <a:cubicBezTo>
                    <a:pt x="502" y="131"/>
                    <a:pt x="502" y="131"/>
                    <a:pt x="501" y="131"/>
                  </a:cubicBezTo>
                  <a:cubicBezTo>
                    <a:pt x="499" y="130"/>
                    <a:pt x="497" y="129"/>
                    <a:pt x="495" y="128"/>
                  </a:cubicBezTo>
                  <a:cubicBezTo>
                    <a:pt x="495" y="128"/>
                    <a:pt x="495" y="128"/>
                    <a:pt x="494" y="128"/>
                  </a:cubicBezTo>
                  <a:cubicBezTo>
                    <a:pt x="492" y="128"/>
                    <a:pt x="490" y="127"/>
                    <a:pt x="488" y="127"/>
                  </a:cubicBezTo>
                  <a:cubicBezTo>
                    <a:pt x="488" y="127"/>
                    <a:pt x="488" y="127"/>
                    <a:pt x="488" y="127"/>
                  </a:cubicBezTo>
                  <a:cubicBezTo>
                    <a:pt x="474" y="125"/>
                    <a:pt x="458" y="130"/>
                    <a:pt x="445" y="146"/>
                  </a:cubicBezTo>
                  <a:cubicBezTo>
                    <a:pt x="445" y="146"/>
                    <a:pt x="445" y="146"/>
                    <a:pt x="445" y="146"/>
                  </a:cubicBezTo>
                  <a:cubicBezTo>
                    <a:pt x="444" y="146"/>
                    <a:pt x="443" y="147"/>
                    <a:pt x="441" y="149"/>
                  </a:cubicBezTo>
                  <a:cubicBezTo>
                    <a:pt x="433" y="157"/>
                    <a:pt x="424" y="161"/>
                    <a:pt x="416" y="162"/>
                  </a:cubicBezTo>
                  <a:cubicBezTo>
                    <a:pt x="415" y="162"/>
                    <a:pt x="415" y="162"/>
                    <a:pt x="415" y="162"/>
                  </a:cubicBezTo>
                  <a:cubicBezTo>
                    <a:pt x="413" y="163"/>
                    <a:pt x="412" y="163"/>
                    <a:pt x="411" y="163"/>
                  </a:cubicBezTo>
                  <a:cubicBezTo>
                    <a:pt x="404" y="163"/>
                    <a:pt x="398" y="161"/>
                    <a:pt x="393" y="157"/>
                  </a:cubicBezTo>
                  <a:cubicBezTo>
                    <a:pt x="383" y="149"/>
                    <a:pt x="375" y="136"/>
                    <a:pt x="372" y="116"/>
                  </a:cubicBezTo>
                  <a:cubicBezTo>
                    <a:pt x="371" y="76"/>
                    <a:pt x="370" y="37"/>
                    <a:pt x="367" y="1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30" y="1"/>
                    <a:pt x="293" y="2"/>
                    <a:pt x="255" y="3"/>
                  </a:cubicBezTo>
                  <a:cubicBezTo>
                    <a:pt x="189" y="28"/>
                    <a:pt x="235" y="80"/>
                    <a:pt x="235" y="80"/>
                  </a:cubicBezTo>
                  <a:cubicBezTo>
                    <a:pt x="237" y="82"/>
                    <a:pt x="239" y="84"/>
                    <a:pt x="241" y="87"/>
                  </a:cubicBezTo>
                  <a:cubicBezTo>
                    <a:pt x="242" y="89"/>
                    <a:pt x="243" y="90"/>
                    <a:pt x="244" y="92"/>
                  </a:cubicBezTo>
                  <a:cubicBezTo>
                    <a:pt x="244" y="93"/>
                    <a:pt x="245" y="93"/>
                    <a:pt x="245" y="94"/>
                  </a:cubicBezTo>
                  <a:cubicBezTo>
                    <a:pt x="246" y="96"/>
                    <a:pt x="247" y="98"/>
                    <a:pt x="248" y="100"/>
                  </a:cubicBezTo>
                  <a:cubicBezTo>
                    <a:pt x="248" y="101"/>
                    <a:pt x="248" y="101"/>
                    <a:pt x="248" y="102"/>
                  </a:cubicBezTo>
                  <a:cubicBezTo>
                    <a:pt x="249" y="103"/>
                    <a:pt x="249" y="105"/>
                    <a:pt x="250" y="107"/>
                  </a:cubicBezTo>
                  <a:cubicBezTo>
                    <a:pt x="250" y="108"/>
                    <a:pt x="250" y="109"/>
                    <a:pt x="250" y="110"/>
                  </a:cubicBezTo>
                  <a:cubicBezTo>
                    <a:pt x="251" y="112"/>
                    <a:pt x="251" y="113"/>
                    <a:pt x="251" y="114"/>
                  </a:cubicBezTo>
                  <a:cubicBezTo>
                    <a:pt x="253" y="133"/>
                    <a:pt x="247" y="155"/>
                    <a:pt x="231" y="170"/>
                  </a:cubicBezTo>
                  <a:cubicBezTo>
                    <a:pt x="231" y="170"/>
                    <a:pt x="231" y="170"/>
                    <a:pt x="230" y="170"/>
                  </a:cubicBezTo>
                  <a:cubicBezTo>
                    <a:pt x="229" y="172"/>
                    <a:pt x="227" y="173"/>
                    <a:pt x="226" y="175"/>
                  </a:cubicBezTo>
                  <a:cubicBezTo>
                    <a:pt x="216" y="183"/>
                    <a:pt x="204" y="188"/>
                    <a:pt x="189" y="189"/>
                  </a:cubicBezTo>
                  <a:cubicBezTo>
                    <a:pt x="189" y="189"/>
                    <a:pt x="189" y="189"/>
                    <a:pt x="188" y="189"/>
                  </a:cubicBezTo>
                  <a:cubicBezTo>
                    <a:pt x="188" y="189"/>
                    <a:pt x="187" y="189"/>
                    <a:pt x="187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9"/>
                    <a:pt x="185" y="189"/>
                    <a:pt x="185" y="189"/>
                  </a:cubicBezTo>
                  <a:cubicBezTo>
                    <a:pt x="163" y="190"/>
                    <a:pt x="142" y="177"/>
                    <a:pt x="129" y="158"/>
                  </a:cubicBezTo>
                  <a:cubicBezTo>
                    <a:pt x="123" y="148"/>
                    <a:pt x="119" y="137"/>
                    <a:pt x="119" y="125"/>
                  </a:cubicBezTo>
                  <a:cubicBezTo>
                    <a:pt x="119" y="124"/>
                    <a:pt x="119" y="122"/>
                    <a:pt x="119" y="121"/>
                  </a:cubicBezTo>
                  <a:cubicBezTo>
                    <a:pt x="119" y="120"/>
                    <a:pt x="119" y="119"/>
                    <a:pt x="119" y="118"/>
                  </a:cubicBezTo>
                  <a:cubicBezTo>
                    <a:pt x="119" y="115"/>
                    <a:pt x="120" y="113"/>
                    <a:pt x="120" y="111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1" y="105"/>
                    <a:pt x="123" y="101"/>
                    <a:pt x="125" y="96"/>
                  </a:cubicBezTo>
                  <a:cubicBezTo>
                    <a:pt x="128" y="90"/>
                    <a:pt x="132" y="85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0"/>
                    <a:pt x="136" y="79"/>
                    <a:pt x="137" y="78"/>
                  </a:cubicBezTo>
                  <a:cubicBezTo>
                    <a:pt x="148" y="60"/>
                    <a:pt x="162" y="26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4" y="8"/>
                    <a:pt x="110" y="7"/>
                    <a:pt x="106" y="6"/>
                  </a:cubicBezTo>
                  <a:cubicBezTo>
                    <a:pt x="71" y="6"/>
                    <a:pt x="37" y="7"/>
                    <a:pt x="2" y="8"/>
                  </a:cubicBezTo>
                  <a:cubicBezTo>
                    <a:pt x="0" y="132"/>
                    <a:pt x="5" y="279"/>
                    <a:pt x="19" y="448"/>
                  </a:cubicBezTo>
                  <a:cubicBezTo>
                    <a:pt x="20" y="451"/>
                    <a:pt x="20" y="453"/>
                    <a:pt x="20" y="455"/>
                  </a:cubicBezTo>
                  <a:cubicBezTo>
                    <a:pt x="52" y="455"/>
                    <a:pt x="84" y="454"/>
                    <a:pt x="117" y="453"/>
                  </a:cubicBezTo>
                  <a:cubicBezTo>
                    <a:pt x="194" y="474"/>
                    <a:pt x="149" y="531"/>
                    <a:pt x="148" y="531"/>
                  </a:cubicBezTo>
                  <a:cubicBezTo>
                    <a:pt x="137" y="544"/>
                    <a:pt x="132" y="571"/>
                    <a:pt x="142" y="593"/>
                  </a:cubicBezTo>
                  <a:cubicBezTo>
                    <a:pt x="142" y="593"/>
                    <a:pt x="142" y="593"/>
                    <a:pt x="142" y="593"/>
                  </a:cubicBezTo>
                  <a:cubicBezTo>
                    <a:pt x="142" y="595"/>
                    <a:pt x="143" y="596"/>
                    <a:pt x="144" y="597"/>
                  </a:cubicBezTo>
                  <a:cubicBezTo>
                    <a:pt x="145" y="598"/>
                    <a:pt x="145" y="600"/>
                    <a:pt x="146" y="601"/>
                  </a:cubicBezTo>
                  <a:cubicBezTo>
                    <a:pt x="146" y="601"/>
                    <a:pt x="146" y="601"/>
                    <a:pt x="147" y="602"/>
                  </a:cubicBezTo>
                  <a:cubicBezTo>
                    <a:pt x="156" y="615"/>
                    <a:pt x="171" y="626"/>
                    <a:pt x="196" y="628"/>
                  </a:cubicBezTo>
                  <a:cubicBezTo>
                    <a:pt x="196" y="628"/>
                    <a:pt x="196" y="628"/>
                    <a:pt x="196" y="628"/>
                  </a:cubicBezTo>
                  <a:cubicBezTo>
                    <a:pt x="253" y="621"/>
                    <a:pt x="269" y="564"/>
                    <a:pt x="239" y="529"/>
                  </a:cubicBezTo>
                  <a:cubicBezTo>
                    <a:pt x="239" y="529"/>
                    <a:pt x="239" y="529"/>
                    <a:pt x="239" y="529"/>
                  </a:cubicBezTo>
                  <a:cubicBezTo>
                    <a:pt x="223" y="505"/>
                    <a:pt x="207" y="464"/>
                    <a:pt x="278" y="450"/>
                  </a:cubicBezTo>
                  <a:cubicBezTo>
                    <a:pt x="308" y="449"/>
                    <a:pt x="337" y="449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7" y="446"/>
                    <a:pt x="367" y="443"/>
                    <a:pt x="367" y="441"/>
                  </a:cubicBezTo>
                  <a:cubicBezTo>
                    <a:pt x="370" y="392"/>
                    <a:pt x="371" y="344"/>
                    <a:pt x="372" y="298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39"/>
            <p:cNvSpPr/>
            <p:nvPr/>
          </p:nvSpPr>
          <p:spPr bwMode="auto">
            <a:xfrm>
              <a:off x="6177717" y="1909720"/>
              <a:ext cx="1723902" cy="1273366"/>
            </a:xfrm>
            <a:custGeom>
              <a:avLst/>
              <a:gdLst>
                <a:gd name="connsiteX0" fmla="*/ 745895 w 1723902"/>
                <a:gd name="connsiteY0" fmla="*/ 264253 h 1273366"/>
                <a:gd name="connsiteX1" fmla="*/ 719104 w 1723902"/>
                <a:gd name="connsiteY1" fmla="*/ 272300 h 1273366"/>
                <a:gd name="connsiteX2" fmla="*/ 694341 w 1723902"/>
                <a:gd name="connsiteY2" fmla="*/ 272710 h 1273366"/>
                <a:gd name="connsiteX3" fmla="*/ 701943 w 1723902"/>
                <a:gd name="connsiteY3" fmla="*/ 272710 h 1273366"/>
                <a:gd name="connsiteX4" fmla="*/ 718655 w 1723902"/>
                <a:gd name="connsiteY4" fmla="*/ 272435 h 1273366"/>
                <a:gd name="connsiteX5" fmla="*/ 719104 w 1723902"/>
                <a:gd name="connsiteY5" fmla="*/ 272300 h 1273366"/>
                <a:gd name="connsiteX6" fmla="*/ 721609 w 1723902"/>
                <a:gd name="connsiteY6" fmla="*/ 272259 h 1273366"/>
                <a:gd name="connsiteX7" fmla="*/ 733178 w 1723902"/>
                <a:gd name="connsiteY7" fmla="*/ 269120 h 1273366"/>
                <a:gd name="connsiteX8" fmla="*/ 732760 w 1723902"/>
                <a:gd name="connsiteY8" fmla="*/ 0 h 1273366"/>
                <a:gd name="connsiteX9" fmla="*/ 742794 w 1723902"/>
                <a:gd name="connsiteY9" fmla="*/ 0 h 1273366"/>
                <a:gd name="connsiteX10" fmla="*/ 846478 w 1723902"/>
                <a:gd name="connsiteY10" fmla="*/ 16638 h 1273366"/>
                <a:gd name="connsiteX11" fmla="*/ 859856 w 1723902"/>
                <a:gd name="connsiteY11" fmla="*/ 23293 h 1273366"/>
                <a:gd name="connsiteX12" fmla="*/ 883269 w 1723902"/>
                <a:gd name="connsiteY12" fmla="*/ 33276 h 1273366"/>
                <a:gd name="connsiteX13" fmla="*/ 903336 w 1723902"/>
                <a:gd name="connsiteY13" fmla="*/ 43259 h 1273366"/>
                <a:gd name="connsiteX14" fmla="*/ 916715 w 1723902"/>
                <a:gd name="connsiteY14" fmla="*/ 49914 h 1273366"/>
                <a:gd name="connsiteX15" fmla="*/ 930093 w 1723902"/>
                <a:gd name="connsiteY15" fmla="*/ 63224 h 1273366"/>
                <a:gd name="connsiteX16" fmla="*/ 946817 w 1723902"/>
                <a:gd name="connsiteY16" fmla="*/ 76535 h 1273366"/>
                <a:gd name="connsiteX17" fmla="*/ 946817 w 1723902"/>
                <a:gd name="connsiteY17" fmla="*/ 79862 h 1273366"/>
                <a:gd name="connsiteX18" fmla="*/ 960195 w 1723902"/>
                <a:gd name="connsiteY18" fmla="*/ 116466 h 1273366"/>
                <a:gd name="connsiteX19" fmla="*/ 956851 w 1723902"/>
                <a:gd name="connsiteY19" fmla="*/ 133104 h 1273366"/>
                <a:gd name="connsiteX20" fmla="*/ 953506 w 1723902"/>
                <a:gd name="connsiteY20" fmla="*/ 139759 h 1273366"/>
                <a:gd name="connsiteX21" fmla="*/ 950161 w 1723902"/>
                <a:gd name="connsiteY21" fmla="*/ 166380 h 1273366"/>
                <a:gd name="connsiteX22" fmla="*/ 953506 w 1723902"/>
                <a:gd name="connsiteY22" fmla="*/ 179690 h 1273366"/>
                <a:gd name="connsiteX23" fmla="*/ 953506 w 1723902"/>
                <a:gd name="connsiteY23" fmla="*/ 183018 h 1273366"/>
                <a:gd name="connsiteX24" fmla="*/ 963540 w 1723902"/>
                <a:gd name="connsiteY24" fmla="*/ 199656 h 1273366"/>
                <a:gd name="connsiteX25" fmla="*/ 1053845 w 1723902"/>
                <a:gd name="connsiteY25" fmla="*/ 256225 h 1273366"/>
                <a:gd name="connsiteX26" fmla="*/ 1057190 w 1723902"/>
                <a:gd name="connsiteY26" fmla="*/ 256225 h 1273366"/>
                <a:gd name="connsiteX27" fmla="*/ 1063879 w 1723902"/>
                <a:gd name="connsiteY27" fmla="*/ 256225 h 1273366"/>
                <a:gd name="connsiteX28" fmla="*/ 1070568 w 1723902"/>
                <a:gd name="connsiteY28" fmla="*/ 259553 h 1273366"/>
                <a:gd name="connsiteX29" fmla="*/ 1067224 w 1723902"/>
                <a:gd name="connsiteY29" fmla="*/ 259553 h 1273366"/>
                <a:gd name="connsiteX30" fmla="*/ 1093981 w 1723902"/>
                <a:gd name="connsiteY30" fmla="*/ 262880 h 1273366"/>
                <a:gd name="connsiteX31" fmla="*/ 1097160 w 1723902"/>
                <a:gd name="connsiteY31" fmla="*/ 266044 h 1273366"/>
                <a:gd name="connsiteX32" fmla="*/ 1098811 w 1723902"/>
                <a:gd name="connsiteY32" fmla="*/ 266017 h 1273366"/>
                <a:gd name="connsiteX33" fmla="*/ 1095469 w 1723902"/>
                <a:gd name="connsiteY33" fmla="*/ 262670 h 1273366"/>
                <a:gd name="connsiteX34" fmla="*/ 1072069 w 1723902"/>
                <a:gd name="connsiteY34" fmla="*/ 259323 h 1273366"/>
                <a:gd name="connsiteX35" fmla="*/ 1359544 w 1723902"/>
                <a:gd name="connsiteY35" fmla="*/ 249283 h 1273366"/>
                <a:gd name="connsiteX36" fmla="*/ 1723902 w 1723902"/>
                <a:gd name="connsiteY36" fmla="*/ 1243246 h 1273366"/>
                <a:gd name="connsiteX37" fmla="*/ 1723902 w 1723902"/>
                <a:gd name="connsiteY37" fmla="*/ 1246593 h 1273366"/>
                <a:gd name="connsiteX38" fmla="*/ 1419714 w 1723902"/>
                <a:gd name="connsiteY38" fmla="*/ 1253286 h 1273366"/>
                <a:gd name="connsiteX39" fmla="*/ 1366230 w 1723902"/>
                <a:gd name="connsiteY39" fmla="*/ 1243246 h 1273366"/>
                <a:gd name="connsiteX40" fmla="*/ 1339488 w 1723902"/>
                <a:gd name="connsiteY40" fmla="*/ 1233206 h 1273366"/>
                <a:gd name="connsiteX41" fmla="*/ 1332803 w 1723902"/>
                <a:gd name="connsiteY41" fmla="*/ 1233206 h 1273366"/>
                <a:gd name="connsiteX42" fmla="*/ 1275976 w 1723902"/>
                <a:gd name="connsiteY42" fmla="*/ 1183006 h 1273366"/>
                <a:gd name="connsiteX43" fmla="*/ 1269291 w 1723902"/>
                <a:gd name="connsiteY43" fmla="*/ 1176313 h 1273366"/>
                <a:gd name="connsiteX44" fmla="*/ 1259262 w 1723902"/>
                <a:gd name="connsiteY44" fmla="*/ 1152886 h 1273366"/>
                <a:gd name="connsiteX45" fmla="*/ 1259262 w 1723902"/>
                <a:gd name="connsiteY45" fmla="*/ 1065872 h 1273366"/>
                <a:gd name="connsiteX46" fmla="*/ 1262605 w 1723902"/>
                <a:gd name="connsiteY46" fmla="*/ 1052486 h 1273366"/>
                <a:gd name="connsiteX47" fmla="*/ 1265948 w 1723902"/>
                <a:gd name="connsiteY47" fmla="*/ 1039099 h 1273366"/>
                <a:gd name="connsiteX48" fmla="*/ 1279319 w 1723902"/>
                <a:gd name="connsiteY48" fmla="*/ 1015672 h 1273366"/>
                <a:gd name="connsiteX49" fmla="*/ 1275976 w 1723902"/>
                <a:gd name="connsiteY49" fmla="*/ 1015672 h 1273366"/>
                <a:gd name="connsiteX50" fmla="*/ 1078755 w 1723902"/>
                <a:gd name="connsiteY50" fmla="*/ 741245 h 1273366"/>
                <a:gd name="connsiteX51" fmla="*/ 1075412 w 1723902"/>
                <a:gd name="connsiteY51" fmla="*/ 741245 h 1273366"/>
                <a:gd name="connsiteX52" fmla="*/ 1072069 w 1723902"/>
                <a:gd name="connsiteY52" fmla="*/ 741245 h 1273366"/>
                <a:gd name="connsiteX53" fmla="*/ 1065384 w 1723902"/>
                <a:gd name="connsiteY53" fmla="*/ 741245 h 1273366"/>
                <a:gd name="connsiteX54" fmla="*/ 1058698 w 1723902"/>
                <a:gd name="connsiteY54" fmla="*/ 741245 h 1273366"/>
                <a:gd name="connsiteX55" fmla="*/ 935017 w 1723902"/>
                <a:gd name="connsiteY55" fmla="*/ 801485 h 1273366"/>
                <a:gd name="connsiteX56" fmla="*/ 928332 w 1723902"/>
                <a:gd name="connsiteY56" fmla="*/ 811525 h 1273366"/>
                <a:gd name="connsiteX57" fmla="*/ 924989 w 1723902"/>
                <a:gd name="connsiteY57" fmla="*/ 818218 h 1273366"/>
                <a:gd name="connsiteX58" fmla="*/ 918304 w 1723902"/>
                <a:gd name="connsiteY58" fmla="*/ 831605 h 1273366"/>
                <a:gd name="connsiteX59" fmla="*/ 914961 w 1723902"/>
                <a:gd name="connsiteY59" fmla="*/ 838298 h 1273366"/>
                <a:gd name="connsiteX60" fmla="*/ 911618 w 1723902"/>
                <a:gd name="connsiteY60" fmla="*/ 851685 h 1273366"/>
                <a:gd name="connsiteX61" fmla="*/ 908276 w 1723902"/>
                <a:gd name="connsiteY61" fmla="*/ 858378 h 1273366"/>
                <a:gd name="connsiteX62" fmla="*/ 908276 w 1723902"/>
                <a:gd name="connsiteY62" fmla="*/ 871765 h 1273366"/>
                <a:gd name="connsiteX63" fmla="*/ 904933 w 1723902"/>
                <a:gd name="connsiteY63" fmla="*/ 881805 h 1273366"/>
                <a:gd name="connsiteX64" fmla="*/ 908276 w 1723902"/>
                <a:gd name="connsiteY64" fmla="*/ 901885 h 1273366"/>
                <a:gd name="connsiteX65" fmla="*/ 971787 w 1723902"/>
                <a:gd name="connsiteY65" fmla="*/ 1022365 h 1273366"/>
                <a:gd name="connsiteX66" fmla="*/ 968445 w 1723902"/>
                <a:gd name="connsiteY66" fmla="*/ 1243246 h 1273366"/>
                <a:gd name="connsiteX67" fmla="*/ 968445 w 1723902"/>
                <a:gd name="connsiteY67" fmla="*/ 1246593 h 1273366"/>
                <a:gd name="connsiteX68" fmla="*/ 945046 w 1723902"/>
                <a:gd name="connsiteY68" fmla="*/ 1256633 h 1273366"/>
                <a:gd name="connsiteX69" fmla="*/ 941703 w 1723902"/>
                <a:gd name="connsiteY69" fmla="*/ 1256633 h 1273366"/>
                <a:gd name="connsiteX70" fmla="*/ 908276 w 1723902"/>
                <a:gd name="connsiteY70" fmla="*/ 1266673 h 1273366"/>
                <a:gd name="connsiteX71" fmla="*/ 570660 w 1723902"/>
                <a:gd name="connsiteY71" fmla="*/ 1273366 h 1273366"/>
                <a:gd name="connsiteX72" fmla="*/ 567317 w 1723902"/>
                <a:gd name="connsiteY72" fmla="*/ 1270019 h 1273366"/>
                <a:gd name="connsiteX73" fmla="*/ 537232 w 1723902"/>
                <a:gd name="connsiteY73" fmla="*/ 901885 h 1273366"/>
                <a:gd name="connsiteX74" fmla="*/ 403523 w 1723902"/>
                <a:gd name="connsiteY74" fmla="*/ 794791 h 1273366"/>
                <a:gd name="connsiteX75" fmla="*/ 192931 w 1723902"/>
                <a:gd name="connsiteY75" fmla="*/ 885152 h 1273366"/>
                <a:gd name="connsiteX76" fmla="*/ 189588 w 1723902"/>
                <a:gd name="connsiteY76" fmla="*/ 885152 h 1273366"/>
                <a:gd name="connsiteX77" fmla="*/ 186245 w 1723902"/>
                <a:gd name="connsiteY77" fmla="*/ 885152 h 1273366"/>
                <a:gd name="connsiteX78" fmla="*/ 32480 w 1723902"/>
                <a:gd name="connsiteY78" fmla="*/ 801485 h 1273366"/>
                <a:gd name="connsiteX79" fmla="*/ 25794 w 1723902"/>
                <a:gd name="connsiteY79" fmla="*/ 791445 h 1273366"/>
                <a:gd name="connsiteX80" fmla="*/ 19109 w 1723902"/>
                <a:gd name="connsiteY80" fmla="*/ 781405 h 1273366"/>
                <a:gd name="connsiteX81" fmla="*/ 12423 w 1723902"/>
                <a:gd name="connsiteY81" fmla="*/ 764671 h 1273366"/>
                <a:gd name="connsiteX82" fmla="*/ 9081 w 1723902"/>
                <a:gd name="connsiteY82" fmla="*/ 757978 h 1273366"/>
                <a:gd name="connsiteX83" fmla="*/ 5738 w 1723902"/>
                <a:gd name="connsiteY83" fmla="*/ 744591 h 1273366"/>
                <a:gd name="connsiteX84" fmla="*/ 62564 w 1723902"/>
                <a:gd name="connsiteY84" fmla="*/ 563871 h 1273366"/>
                <a:gd name="connsiteX85" fmla="*/ 156161 w 1723902"/>
                <a:gd name="connsiteY85" fmla="*/ 533751 h 1273366"/>
                <a:gd name="connsiteX86" fmla="*/ 159504 w 1723902"/>
                <a:gd name="connsiteY86" fmla="*/ 533751 h 1273366"/>
                <a:gd name="connsiteX87" fmla="*/ 400180 w 1723902"/>
                <a:gd name="connsiteY87" fmla="*/ 600684 h 1273366"/>
                <a:gd name="connsiteX88" fmla="*/ 477063 w 1723902"/>
                <a:gd name="connsiteY88" fmla="*/ 496937 h 1273366"/>
                <a:gd name="connsiteX89" fmla="*/ 477063 w 1723902"/>
                <a:gd name="connsiteY89" fmla="*/ 493591 h 1273366"/>
                <a:gd name="connsiteX90" fmla="*/ 423579 w 1723902"/>
                <a:gd name="connsiteY90" fmla="*/ 272710 h 1273366"/>
                <a:gd name="connsiteX91" fmla="*/ 426922 w 1723902"/>
                <a:gd name="connsiteY91" fmla="*/ 272710 h 1273366"/>
                <a:gd name="connsiteX92" fmla="*/ 750145 w 1723902"/>
                <a:gd name="connsiteY92" fmla="*/ 262702 h 1273366"/>
                <a:gd name="connsiteX93" fmla="*/ 778331 w 1723902"/>
                <a:gd name="connsiteY93" fmla="*/ 255081 h 1273366"/>
                <a:gd name="connsiteX94" fmla="*/ 789619 w 1723902"/>
                <a:gd name="connsiteY94" fmla="*/ 212966 h 1273366"/>
                <a:gd name="connsiteX95" fmla="*/ 746138 w 1723902"/>
                <a:gd name="connsiteY95" fmla="*/ 156397 h 1273366"/>
                <a:gd name="connsiteX96" fmla="*/ 675901 w 1723902"/>
                <a:gd name="connsiteY96" fmla="*/ 113138 h 1273366"/>
                <a:gd name="connsiteX97" fmla="*/ 669212 w 1723902"/>
                <a:gd name="connsiteY97" fmla="*/ 106483 h 1273366"/>
                <a:gd name="connsiteX98" fmla="*/ 642455 w 1723902"/>
                <a:gd name="connsiteY98" fmla="*/ 36604 h 1273366"/>
                <a:gd name="connsiteX99" fmla="*/ 645799 w 1723902"/>
                <a:gd name="connsiteY99" fmla="*/ 33276 h 1273366"/>
                <a:gd name="connsiteX100" fmla="*/ 732760 w 1723902"/>
                <a:gd name="connsiteY100" fmla="*/ 0 h 127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723902" h="1273366">
                  <a:moveTo>
                    <a:pt x="745895" y="264253"/>
                  </a:moveTo>
                  <a:lnTo>
                    <a:pt x="719104" y="272300"/>
                  </a:lnTo>
                  <a:lnTo>
                    <a:pt x="694341" y="272710"/>
                  </a:lnTo>
                  <a:lnTo>
                    <a:pt x="701943" y="272710"/>
                  </a:lnTo>
                  <a:lnTo>
                    <a:pt x="718655" y="272435"/>
                  </a:lnTo>
                  <a:lnTo>
                    <a:pt x="719104" y="272300"/>
                  </a:lnTo>
                  <a:lnTo>
                    <a:pt x="721609" y="272259"/>
                  </a:lnTo>
                  <a:lnTo>
                    <a:pt x="733178" y="269120"/>
                  </a:lnTo>
                  <a:close/>
                  <a:moveTo>
                    <a:pt x="732760" y="0"/>
                  </a:moveTo>
                  <a:cubicBezTo>
                    <a:pt x="736105" y="0"/>
                    <a:pt x="739449" y="0"/>
                    <a:pt x="742794" y="0"/>
                  </a:cubicBezTo>
                  <a:cubicBezTo>
                    <a:pt x="782929" y="3328"/>
                    <a:pt x="816376" y="9983"/>
                    <a:pt x="846478" y="16638"/>
                  </a:cubicBezTo>
                  <a:cubicBezTo>
                    <a:pt x="849822" y="19966"/>
                    <a:pt x="856511" y="19966"/>
                    <a:pt x="859856" y="23293"/>
                  </a:cubicBezTo>
                  <a:cubicBezTo>
                    <a:pt x="869890" y="26621"/>
                    <a:pt x="876579" y="29948"/>
                    <a:pt x="883269" y="33276"/>
                  </a:cubicBezTo>
                  <a:cubicBezTo>
                    <a:pt x="889958" y="36604"/>
                    <a:pt x="896647" y="39931"/>
                    <a:pt x="903336" y="43259"/>
                  </a:cubicBezTo>
                  <a:cubicBezTo>
                    <a:pt x="910026" y="46586"/>
                    <a:pt x="913370" y="49914"/>
                    <a:pt x="916715" y="49914"/>
                  </a:cubicBezTo>
                  <a:cubicBezTo>
                    <a:pt x="920060" y="53241"/>
                    <a:pt x="926749" y="56569"/>
                    <a:pt x="930093" y="63224"/>
                  </a:cubicBezTo>
                  <a:cubicBezTo>
                    <a:pt x="936783" y="66552"/>
                    <a:pt x="940127" y="73207"/>
                    <a:pt x="946817" y="76535"/>
                  </a:cubicBezTo>
                  <a:cubicBezTo>
                    <a:pt x="946817" y="76535"/>
                    <a:pt x="946817" y="76535"/>
                    <a:pt x="946817" y="79862"/>
                  </a:cubicBezTo>
                  <a:cubicBezTo>
                    <a:pt x="956851" y="93173"/>
                    <a:pt x="963540" y="106483"/>
                    <a:pt x="960195" y="116466"/>
                  </a:cubicBezTo>
                  <a:cubicBezTo>
                    <a:pt x="960195" y="123121"/>
                    <a:pt x="960195" y="129776"/>
                    <a:pt x="956851" y="133104"/>
                  </a:cubicBezTo>
                  <a:cubicBezTo>
                    <a:pt x="956851" y="133104"/>
                    <a:pt x="953506" y="136431"/>
                    <a:pt x="953506" y="139759"/>
                  </a:cubicBezTo>
                  <a:cubicBezTo>
                    <a:pt x="950161" y="149742"/>
                    <a:pt x="946817" y="156397"/>
                    <a:pt x="950161" y="166380"/>
                  </a:cubicBezTo>
                  <a:cubicBezTo>
                    <a:pt x="950161" y="173035"/>
                    <a:pt x="950161" y="176363"/>
                    <a:pt x="953506" y="179690"/>
                  </a:cubicBezTo>
                  <a:cubicBezTo>
                    <a:pt x="953506" y="183018"/>
                    <a:pt x="953506" y="183018"/>
                    <a:pt x="953506" y="183018"/>
                  </a:cubicBezTo>
                  <a:cubicBezTo>
                    <a:pt x="956851" y="189673"/>
                    <a:pt x="960195" y="193001"/>
                    <a:pt x="963540" y="199656"/>
                  </a:cubicBezTo>
                  <a:cubicBezTo>
                    <a:pt x="976918" y="219621"/>
                    <a:pt x="1007020" y="242914"/>
                    <a:pt x="1053845" y="256225"/>
                  </a:cubicBezTo>
                  <a:cubicBezTo>
                    <a:pt x="1053845" y="256225"/>
                    <a:pt x="1057190" y="256225"/>
                    <a:pt x="1057190" y="256225"/>
                  </a:cubicBezTo>
                  <a:cubicBezTo>
                    <a:pt x="1060534" y="256225"/>
                    <a:pt x="1060534" y="256225"/>
                    <a:pt x="1063879" y="256225"/>
                  </a:cubicBezTo>
                  <a:cubicBezTo>
                    <a:pt x="1063879" y="259553"/>
                    <a:pt x="1067224" y="259553"/>
                    <a:pt x="1070568" y="259553"/>
                  </a:cubicBezTo>
                  <a:cubicBezTo>
                    <a:pt x="1070568" y="259553"/>
                    <a:pt x="1067224" y="259553"/>
                    <a:pt x="1067224" y="259553"/>
                  </a:cubicBezTo>
                  <a:cubicBezTo>
                    <a:pt x="1077257" y="262880"/>
                    <a:pt x="1083947" y="262880"/>
                    <a:pt x="1093981" y="262880"/>
                  </a:cubicBezTo>
                  <a:lnTo>
                    <a:pt x="1097160" y="266044"/>
                  </a:lnTo>
                  <a:lnTo>
                    <a:pt x="1098811" y="266017"/>
                  </a:lnTo>
                  <a:cubicBezTo>
                    <a:pt x="1098811" y="266017"/>
                    <a:pt x="1098811" y="266017"/>
                    <a:pt x="1095469" y="262670"/>
                  </a:cubicBezTo>
                  <a:cubicBezTo>
                    <a:pt x="1088783" y="262670"/>
                    <a:pt x="1082098" y="259323"/>
                    <a:pt x="1072069" y="259323"/>
                  </a:cubicBezTo>
                  <a:cubicBezTo>
                    <a:pt x="1165666" y="255976"/>
                    <a:pt x="1262605" y="252630"/>
                    <a:pt x="1359544" y="249283"/>
                  </a:cubicBezTo>
                  <a:cubicBezTo>
                    <a:pt x="1530024" y="490244"/>
                    <a:pt x="1663733" y="824912"/>
                    <a:pt x="1723902" y="1243246"/>
                  </a:cubicBezTo>
                  <a:cubicBezTo>
                    <a:pt x="1723902" y="1243246"/>
                    <a:pt x="1723902" y="1243246"/>
                    <a:pt x="1723902" y="1246593"/>
                  </a:cubicBezTo>
                  <a:cubicBezTo>
                    <a:pt x="1626963" y="1249939"/>
                    <a:pt x="1523338" y="1253286"/>
                    <a:pt x="1419714" y="1253286"/>
                  </a:cubicBezTo>
                  <a:cubicBezTo>
                    <a:pt x="1399657" y="1253286"/>
                    <a:pt x="1382944" y="1249939"/>
                    <a:pt x="1366230" y="1243246"/>
                  </a:cubicBezTo>
                  <a:cubicBezTo>
                    <a:pt x="1359544" y="1239899"/>
                    <a:pt x="1349516" y="1239899"/>
                    <a:pt x="1339488" y="1233206"/>
                  </a:cubicBezTo>
                  <a:cubicBezTo>
                    <a:pt x="1339488" y="1233206"/>
                    <a:pt x="1336145" y="1233206"/>
                    <a:pt x="1332803" y="1233206"/>
                  </a:cubicBezTo>
                  <a:cubicBezTo>
                    <a:pt x="1306061" y="1219819"/>
                    <a:pt x="1289347" y="1199739"/>
                    <a:pt x="1275976" y="1183006"/>
                  </a:cubicBezTo>
                  <a:cubicBezTo>
                    <a:pt x="1272633" y="1179659"/>
                    <a:pt x="1272633" y="1176313"/>
                    <a:pt x="1269291" y="1176313"/>
                  </a:cubicBezTo>
                  <a:cubicBezTo>
                    <a:pt x="1265948" y="1169619"/>
                    <a:pt x="1262605" y="1159579"/>
                    <a:pt x="1259262" y="1152886"/>
                  </a:cubicBezTo>
                  <a:cubicBezTo>
                    <a:pt x="1252577" y="1126112"/>
                    <a:pt x="1252577" y="1095992"/>
                    <a:pt x="1259262" y="1065872"/>
                  </a:cubicBezTo>
                  <a:cubicBezTo>
                    <a:pt x="1259262" y="1062526"/>
                    <a:pt x="1259262" y="1059179"/>
                    <a:pt x="1262605" y="1052486"/>
                  </a:cubicBezTo>
                  <a:cubicBezTo>
                    <a:pt x="1262605" y="1049139"/>
                    <a:pt x="1265948" y="1045792"/>
                    <a:pt x="1265948" y="1039099"/>
                  </a:cubicBezTo>
                  <a:cubicBezTo>
                    <a:pt x="1269291" y="1032405"/>
                    <a:pt x="1272633" y="1025712"/>
                    <a:pt x="1279319" y="1015672"/>
                  </a:cubicBezTo>
                  <a:cubicBezTo>
                    <a:pt x="1279319" y="1015672"/>
                    <a:pt x="1279319" y="1015672"/>
                    <a:pt x="1275976" y="1015672"/>
                  </a:cubicBezTo>
                  <a:cubicBezTo>
                    <a:pt x="1359544" y="895192"/>
                    <a:pt x="1255920" y="751285"/>
                    <a:pt x="1078755" y="741245"/>
                  </a:cubicBezTo>
                  <a:cubicBezTo>
                    <a:pt x="1078755" y="741245"/>
                    <a:pt x="1078755" y="741245"/>
                    <a:pt x="1075412" y="741245"/>
                  </a:cubicBezTo>
                  <a:cubicBezTo>
                    <a:pt x="1075412" y="741245"/>
                    <a:pt x="1075412" y="741245"/>
                    <a:pt x="1072069" y="741245"/>
                  </a:cubicBezTo>
                  <a:cubicBezTo>
                    <a:pt x="1072069" y="741245"/>
                    <a:pt x="1072069" y="741245"/>
                    <a:pt x="1065384" y="741245"/>
                  </a:cubicBezTo>
                  <a:cubicBezTo>
                    <a:pt x="1065384" y="741245"/>
                    <a:pt x="1065384" y="741245"/>
                    <a:pt x="1058698" y="741245"/>
                  </a:cubicBezTo>
                  <a:cubicBezTo>
                    <a:pt x="1008558" y="744591"/>
                    <a:pt x="961759" y="768018"/>
                    <a:pt x="935017" y="801485"/>
                  </a:cubicBezTo>
                  <a:cubicBezTo>
                    <a:pt x="931675" y="804831"/>
                    <a:pt x="931675" y="808178"/>
                    <a:pt x="928332" y="811525"/>
                  </a:cubicBezTo>
                  <a:cubicBezTo>
                    <a:pt x="924989" y="814871"/>
                    <a:pt x="924989" y="814871"/>
                    <a:pt x="924989" y="818218"/>
                  </a:cubicBezTo>
                  <a:cubicBezTo>
                    <a:pt x="921646" y="821565"/>
                    <a:pt x="918304" y="828258"/>
                    <a:pt x="918304" y="831605"/>
                  </a:cubicBezTo>
                  <a:cubicBezTo>
                    <a:pt x="914961" y="834952"/>
                    <a:pt x="914961" y="834952"/>
                    <a:pt x="914961" y="838298"/>
                  </a:cubicBezTo>
                  <a:cubicBezTo>
                    <a:pt x="911618" y="841645"/>
                    <a:pt x="911618" y="848338"/>
                    <a:pt x="911618" y="851685"/>
                  </a:cubicBezTo>
                  <a:cubicBezTo>
                    <a:pt x="908276" y="855032"/>
                    <a:pt x="908276" y="858378"/>
                    <a:pt x="908276" y="858378"/>
                  </a:cubicBezTo>
                  <a:cubicBezTo>
                    <a:pt x="908276" y="865072"/>
                    <a:pt x="908276" y="868418"/>
                    <a:pt x="908276" y="871765"/>
                  </a:cubicBezTo>
                  <a:cubicBezTo>
                    <a:pt x="904933" y="875112"/>
                    <a:pt x="904933" y="878458"/>
                    <a:pt x="904933" y="881805"/>
                  </a:cubicBezTo>
                  <a:cubicBezTo>
                    <a:pt x="904933" y="888498"/>
                    <a:pt x="904933" y="895192"/>
                    <a:pt x="908276" y="901885"/>
                  </a:cubicBezTo>
                  <a:cubicBezTo>
                    <a:pt x="911618" y="948739"/>
                    <a:pt x="935017" y="992245"/>
                    <a:pt x="971787" y="1022365"/>
                  </a:cubicBezTo>
                  <a:cubicBezTo>
                    <a:pt x="1028614" y="1065872"/>
                    <a:pt x="1078755" y="1186353"/>
                    <a:pt x="968445" y="1243246"/>
                  </a:cubicBezTo>
                  <a:cubicBezTo>
                    <a:pt x="968445" y="1246593"/>
                    <a:pt x="968445" y="1246593"/>
                    <a:pt x="968445" y="1246593"/>
                  </a:cubicBezTo>
                  <a:cubicBezTo>
                    <a:pt x="961759" y="1249939"/>
                    <a:pt x="955074" y="1253286"/>
                    <a:pt x="945046" y="1256633"/>
                  </a:cubicBezTo>
                  <a:cubicBezTo>
                    <a:pt x="945046" y="1256633"/>
                    <a:pt x="941703" y="1256633"/>
                    <a:pt x="941703" y="1256633"/>
                  </a:cubicBezTo>
                  <a:cubicBezTo>
                    <a:pt x="931675" y="1259979"/>
                    <a:pt x="921646" y="1263326"/>
                    <a:pt x="908276" y="1266673"/>
                  </a:cubicBezTo>
                  <a:cubicBezTo>
                    <a:pt x="797965" y="1270019"/>
                    <a:pt x="684313" y="1270019"/>
                    <a:pt x="570660" y="1273366"/>
                  </a:cubicBezTo>
                  <a:cubicBezTo>
                    <a:pt x="570660" y="1273366"/>
                    <a:pt x="570660" y="1273366"/>
                    <a:pt x="567317" y="1270019"/>
                  </a:cubicBezTo>
                  <a:cubicBezTo>
                    <a:pt x="560631" y="1139499"/>
                    <a:pt x="550603" y="1015672"/>
                    <a:pt x="537232" y="901885"/>
                  </a:cubicBezTo>
                  <a:cubicBezTo>
                    <a:pt x="503805" y="824912"/>
                    <a:pt x="470378" y="798138"/>
                    <a:pt x="403523" y="794791"/>
                  </a:cubicBezTo>
                  <a:cubicBezTo>
                    <a:pt x="319955" y="791445"/>
                    <a:pt x="273156" y="878458"/>
                    <a:pt x="192931" y="885152"/>
                  </a:cubicBezTo>
                  <a:cubicBezTo>
                    <a:pt x="192931" y="885152"/>
                    <a:pt x="192931" y="885152"/>
                    <a:pt x="189588" y="885152"/>
                  </a:cubicBezTo>
                  <a:cubicBezTo>
                    <a:pt x="189588" y="885152"/>
                    <a:pt x="189588" y="885152"/>
                    <a:pt x="186245" y="885152"/>
                  </a:cubicBezTo>
                  <a:cubicBezTo>
                    <a:pt x="112705" y="881805"/>
                    <a:pt x="62564" y="844992"/>
                    <a:pt x="32480" y="801485"/>
                  </a:cubicBezTo>
                  <a:cubicBezTo>
                    <a:pt x="29137" y="798138"/>
                    <a:pt x="25794" y="794791"/>
                    <a:pt x="25794" y="791445"/>
                  </a:cubicBezTo>
                  <a:cubicBezTo>
                    <a:pt x="22452" y="788098"/>
                    <a:pt x="22452" y="784751"/>
                    <a:pt x="19109" y="781405"/>
                  </a:cubicBezTo>
                  <a:cubicBezTo>
                    <a:pt x="19109" y="774711"/>
                    <a:pt x="15766" y="771365"/>
                    <a:pt x="12423" y="764671"/>
                  </a:cubicBezTo>
                  <a:cubicBezTo>
                    <a:pt x="12423" y="761325"/>
                    <a:pt x="12423" y="757978"/>
                    <a:pt x="9081" y="757978"/>
                  </a:cubicBezTo>
                  <a:cubicBezTo>
                    <a:pt x="9081" y="751285"/>
                    <a:pt x="9081" y="747938"/>
                    <a:pt x="5738" y="744591"/>
                  </a:cubicBezTo>
                  <a:cubicBezTo>
                    <a:pt x="-10976" y="677658"/>
                    <a:pt x="9081" y="604031"/>
                    <a:pt x="62564" y="563871"/>
                  </a:cubicBezTo>
                  <a:cubicBezTo>
                    <a:pt x="95992" y="540444"/>
                    <a:pt x="129419" y="537097"/>
                    <a:pt x="156161" y="533751"/>
                  </a:cubicBezTo>
                  <a:cubicBezTo>
                    <a:pt x="156161" y="533751"/>
                    <a:pt x="156161" y="533751"/>
                    <a:pt x="159504" y="533751"/>
                  </a:cubicBezTo>
                  <a:cubicBezTo>
                    <a:pt x="243072" y="533751"/>
                    <a:pt x="309927" y="610724"/>
                    <a:pt x="400180" y="600684"/>
                  </a:cubicBezTo>
                  <a:cubicBezTo>
                    <a:pt x="470378" y="593991"/>
                    <a:pt x="473720" y="523711"/>
                    <a:pt x="477063" y="496937"/>
                  </a:cubicBezTo>
                  <a:cubicBezTo>
                    <a:pt x="477063" y="496937"/>
                    <a:pt x="477063" y="496937"/>
                    <a:pt x="477063" y="493591"/>
                  </a:cubicBezTo>
                  <a:cubicBezTo>
                    <a:pt x="460349" y="413270"/>
                    <a:pt x="443636" y="339643"/>
                    <a:pt x="423579" y="272710"/>
                  </a:cubicBezTo>
                  <a:cubicBezTo>
                    <a:pt x="423579" y="272710"/>
                    <a:pt x="423579" y="272710"/>
                    <a:pt x="426922" y="272710"/>
                  </a:cubicBezTo>
                  <a:lnTo>
                    <a:pt x="750145" y="262702"/>
                  </a:lnTo>
                  <a:lnTo>
                    <a:pt x="778331" y="255081"/>
                  </a:lnTo>
                  <a:cubicBezTo>
                    <a:pt x="800907" y="246658"/>
                    <a:pt x="804670" y="235427"/>
                    <a:pt x="789619" y="212966"/>
                  </a:cubicBezTo>
                  <a:cubicBezTo>
                    <a:pt x="786274" y="193001"/>
                    <a:pt x="762862" y="169707"/>
                    <a:pt x="746138" y="156397"/>
                  </a:cubicBezTo>
                  <a:cubicBezTo>
                    <a:pt x="722726" y="139759"/>
                    <a:pt x="695969" y="129776"/>
                    <a:pt x="675901" y="113138"/>
                  </a:cubicBezTo>
                  <a:cubicBezTo>
                    <a:pt x="672557" y="109811"/>
                    <a:pt x="669212" y="109811"/>
                    <a:pt x="669212" y="106483"/>
                  </a:cubicBezTo>
                  <a:cubicBezTo>
                    <a:pt x="652489" y="89845"/>
                    <a:pt x="629076" y="59897"/>
                    <a:pt x="642455" y="36604"/>
                  </a:cubicBezTo>
                  <a:cubicBezTo>
                    <a:pt x="642455" y="33276"/>
                    <a:pt x="642455" y="33276"/>
                    <a:pt x="645799" y="33276"/>
                  </a:cubicBezTo>
                  <a:cubicBezTo>
                    <a:pt x="655833" y="16638"/>
                    <a:pt x="679246" y="3328"/>
                    <a:pt x="732760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40"/>
            <p:cNvSpPr/>
            <p:nvPr/>
          </p:nvSpPr>
          <p:spPr bwMode="auto">
            <a:xfrm>
              <a:off x="4610405" y="1758128"/>
              <a:ext cx="720900" cy="148222"/>
            </a:xfrm>
            <a:custGeom>
              <a:avLst/>
              <a:gdLst>
                <a:gd name="T0" fmla="*/ 58 w 215"/>
                <a:gd name="T1" fmla="*/ 6 h 44"/>
                <a:gd name="T2" fmla="*/ 92 w 215"/>
                <a:gd name="T3" fmla="*/ 6 h 44"/>
                <a:gd name="T4" fmla="*/ 92 w 215"/>
                <a:gd name="T5" fmla="*/ 6 h 44"/>
                <a:gd name="T6" fmla="*/ 55 w 215"/>
                <a:gd name="T7" fmla="*/ 17 h 44"/>
                <a:gd name="T8" fmla="*/ 50 w 215"/>
                <a:gd name="T9" fmla="*/ 18 h 44"/>
                <a:gd name="T10" fmla="*/ 19 w 215"/>
                <a:gd name="T11" fmla="*/ 27 h 44"/>
                <a:gd name="T12" fmla="*/ 0 w 215"/>
                <a:gd name="T13" fmla="*/ 42 h 44"/>
                <a:gd name="T14" fmla="*/ 4 w 215"/>
                <a:gd name="T15" fmla="*/ 44 h 44"/>
                <a:gd name="T16" fmla="*/ 10 w 215"/>
                <a:gd name="T17" fmla="*/ 44 h 44"/>
                <a:gd name="T18" fmla="*/ 10 w 215"/>
                <a:gd name="T19" fmla="*/ 44 h 44"/>
                <a:gd name="T20" fmla="*/ 11 w 215"/>
                <a:gd name="T21" fmla="*/ 44 h 44"/>
                <a:gd name="T22" fmla="*/ 12 w 215"/>
                <a:gd name="T23" fmla="*/ 44 h 44"/>
                <a:gd name="T24" fmla="*/ 24 w 215"/>
                <a:gd name="T25" fmla="*/ 43 h 44"/>
                <a:gd name="T26" fmla="*/ 36 w 215"/>
                <a:gd name="T27" fmla="*/ 40 h 44"/>
                <a:gd name="T28" fmla="*/ 49 w 215"/>
                <a:gd name="T29" fmla="*/ 37 h 44"/>
                <a:gd name="T30" fmla="*/ 61 w 215"/>
                <a:gd name="T31" fmla="*/ 33 h 44"/>
                <a:gd name="T32" fmla="*/ 71 w 215"/>
                <a:gd name="T33" fmla="*/ 28 h 44"/>
                <a:gd name="T34" fmla="*/ 79 w 215"/>
                <a:gd name="T35" fmla="*/ 25 h 44"/>
                <a:gd name="T36" fmla="*/ 85 w 215"/>
                <a:gd name="T37" fmla="*/ 21 h 44"/>
                <a:gd name="T38" fmla="*/ 90 w 215"/>
                <a:gd name="T39" fmla="*/ 17 h 44"/>
                <a:gd name="T40" fmla="*/ 93 w 215"/>
                <a:gd name="T41" fmla="*/ 15 h 44"/>
                <a:gd name="T42" fmla="*/ 97 w 215"/>
                <a:gd name="T43" fmla="*/ 13 h 44"/>
                <a:gd name="T44" fmla="*/ 103 w 215"/>
                <a:gd name="T45" fmla="*/ 12 h 44"/>
                <a:gd name="T46" fmla="*/ 109 w 215"/>
                <a:gd name="T47" fmla="*/ 10 h 44"/>
                <a:gd name="T48" fmla="*/ 116 w 215"/>
                <a:gd name="T49" fmla="*/ 8 h 44"/>
                <a:gd name="T50" fmla="*/ 124 w 215"/>
                <a:gd name="T51" fmla="*/ 7 h 44"/>
                <a:gd name="T52" fmla="*/ 135 w 215"/>
                <a:gd name="T53" fmla="*/ 6 h 44"/>
                <a:gd name="T54" fmla="*/ 144 w 215"/>
                <a:gd name="T55" fmla="*/ 5 h 44"/>
                <a:gd name="T56" fmla="*/ 146 w 215"/>
                <a:gd name="T57" fmla="*/ 5 h 44"/>
                <a:gd name="T58" fmla="*/ 154 w 215"/>
                <a:gd name="T59" fmla="*/ 5 h 44"/>
                <a:gd name="T60" fmla="*/ 187 w 215"/>
                <a:gd name="T61" fmla="*/ 4 h 44"/>
                <a:gd name="T62" fmla="*/ 188 w 215"/>
                <a:gd name="T63" fmla="*/ 4 h 44"/>
                <a:gd name="T64" fmla="*/ 215 w 215"/>
                <a:gd name="T65" fmla="*/ 4 h 44"/>
                <a:gd name="T66" fmla="*/ 117 w 215"/>
                <a:gd name="T6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5" h="44">
                  <a:moveTo>
                    <a:pt x="117" y="1"/>
                  </a:moveTo>
                  <a:cubicBezTo>
                    <a:pt x="97" y="1"/>
                    <a:pt x="77" y="3"/>
                    <a:pt x="58" y="6"/>
                  </a:cubicBezTo>
                  <a:cubicBezTo>
                    <a:pt x="68" y="6"/>
                    <a:pt x="78" y="6"/>
                    <a:pt x="90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1" y="7"/>
                    <a:pt x="86" y="9"/>
                    <a:pt x="79" y="11"/>
                  </a:cubicBezTo>
                  <a:cubicBezTo>
                    <a:pt x="74" y="12"/>
                    <a:pt x="66" y="14"/>
                    <a:pt x="55" y="17"/>
                  </a:cubicBezTo>
                  <a:cubicBezTo>
                    <a:pt x="53" y="17"/>
                    <a:pt x="51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37" y="21"/>
                    <a:pt x="28" y="23"/>
                    <a:pt x="21" y="26"/>
                  </a:cubicBezTo>
                  <a:cubicBezTo>
                    <a:pt x="20" y="26"/>
                    <a:pt x="20" y="26"/>
                    <a:pt x="19" y="27"/>
                  </a:cubicBezTo>
                  <a:cubicBezTo>
                    <a:pt x="17" y="27"/>
                    <a:pt x="15" y="28"/>
                    <a:pt x="13" y="29"/>
                  </a:cubicBezTo>
                  <a:cubicBezTo>
                    <a:pt x="6" y="33"/>
                    <a:pt x="0" y="37"/>
                    <a:pt x="0" y="42"/>
                  </a:cubicBezTo>
                  <a:cubicBezTo>
                    <a:pt x="1" y="42"/>
                    <a:pt x="2" y="43"/>
                    <a:pt x="3" y="43"/>
                  </a:cubicBezTo>
                  <a:cubicBezTo>
                    <a:pt x="3" y="43"/>
                    <a:pt x="4" y="43"/>
                    <a:pt x="4" y="44"/>
                  </a:cubicBezTo>
                  <a:cubicBezTo>
                    <a:pt x="5" y="44"/>
                    <a:pt x="8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6" y="44"/>
                    <a:pt x="20" y="43"/>
                    <a:pt x="24" y="43"/>
                  </a:cubicBezTo>
                  <a:cubicBezTo>
                    <a:pt x="25" y="43"/>
                    <a:pt x="25" y="42"/>
                    <a:pt x="26" y="42"/>
                  </a:cubicBezTo>
                  <a:cubicBezTo>
                    <a:pt x="29" y="42"/>
                    <a:pt x="33" y="41"/>
                    <a:pt x="36" y="40"/>
                  </a:cubicBezTo>
                  <a:cubicBezTo>
                    <a:pt x="37" y="40"/>
                    <a:pt x="38" y="40"/>
                    <a:pt x="38" y="40"/>
                  </a:cubicBezTo>
                  <a:cubicBezTo>
                    <a:pt x="42" y="39"/>
                    <a:pt x="45" y="38"/>
                    <a:pt x="49" y="37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4" y="35"/>
                    <a:pt x="57" y="34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4" y="31"/>
                    <a:pt x="68" y="30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7"/>
                    <a:pt x="77" y="26"/>
                    <a:pt x="79" y="25"/>
                  </a:cubicBezTo>
                  <a:cubicBezTo>
                    <a:pt x="80" y="24"/>
                    <a:pt x="81" y="24"/>
                    <a:pt x="81" y="23"/>
                  </a:cubicBezTo>
                  <a:cubicBezTo>
                    <a:pt x="83" y="22"/>
                    <a:pt x="84" y="22"/>
                    <a:pt x="85" y="21"/>
                  </a:cubicBezTo>
                  <a:cubicBezTo>
                    <a:pt x="86" y="21"/>
                    <a:pt x="87" y="20"/>
                    <a:pt x="87" y="20"/>
                  </a:cubicBezTo>
                  <a:cubicBezTo>
                    <a:pt x="88" y="19"/>
                    <a:pt x="90" y="18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7"/>
                    <a:pt x="92" y="16"/>
                    <a:pt x="93" y="15"/>
                  </a:cubicBezTo>
                  <a:cubicBezTo>
                    <a:pt x="93" y="15"/>
                    <a:pt x="94" y="15"/>
                    <a:pt x="94" y="15"/>
                  </a:cubicBezTo>
                  <a:cubicBezTo>
                    <a:pt x="95" y="14"/>
                    <a:pt x="96" y="14"/>
                    <a:pt x="97" y="13"/>
                  </a:cubicBezTo>
                  <a:cubicBezTo>
                    <a:pt x="98" y="13"/>
                    <a:pt x="98" y="13"/>
                    <a:pt x="99" y="13"/>
                  </a:cubicBezTo>
                  <a:cubicBezTo>
                    <a:pt x="100" y="12"/>
                    <a:pt x="101" y="12"/>
                    <a:pt x="103" y="12"/>
                  </a:cubicBezTo>
                  <a:cubicBezTo>
                    <a:pt x="103" y="11"/>
                    <a:pt x="104" y="11"/>
                    <a:pt x="105" y="11"/>
                  </a:cubicBezTo>
                  <a:cubicBezTo>
                    <a:pt x="106" y="11"/>
                    <a:pt x="107" y="10"/>
                    <a:pt x="109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3" y="9"/>
                    <a:pt x="115" y="9"/>
                    <a:pt x="116" y="8"/>
                  </a:cubicBezTo>
                  <a:cubicBezTo>
                    <a:pt x="118" y="8"/>
                    <a:pt x="119" y="8"/>
                    <a:pt x="121" y="7"/>
                  </a:cubicBezTo>
                  <a:cubicBezTo>
                    <a:pt x="122" y="7"/>
                    <a:pt x="123" y="7"/>
                    <a:pt x="124" y="7"/>
                  </a:cubicBezTo>
                  <a:cubicBezTo>
                    <a:pt x="126" y="7"/>
                    <a:pt x="128" y="6"/>
                    <a:pt x="130" y="6"/>
                  </a:cubicBezTo>
                  <a:cubicBezTo>
                    <a:pt x="131" y="6"/>
                    <a:pt x="133" y="6"/>
                    <a:pt x="135" y="6"/>
                  </a:cubicBezTo>
                  <a:cubicBezTo>
                    <a:pt x="136" y="5"/>
                    <a:pt x="137" y="5"/>
                    <a:pt x="138" y="5"/>
                  </a:cubicBezTo>
                  <a:cubicBezTo>
                    <a:pt x="140" y="5"/>
                    <a:pt x="142" y="5"/>
                    <a:pt x="144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9" y="5"/>
                    <a:pt x="152" y="5"/>
                    <a:pt x="154" y="5"/>
                  </a:cubicBezTo>
                  <a:cubicBezTo>
                    <a:pt x="165" y="4"/>
                    <a:pt x="176" y="4"/>
                    <a:pt x="188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3" y="3"/>
                    <a:pt x="210" y="5"/>
                    <a:pt x="215" y="4"/>
                  </a:cubicBezTo>
                  <a:cubicBezTo>
                    <a:pt x="211" y="4"/>
                    <a:pt x="160" y="0"/>
                    <a:pt x="145" y="0"/>
                  </a:cubicBezTo>
                  <a:cubicBezTo>
                    <a:pt x="135" y="0"/>
                    <a:pt x="125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41"/>
            <p:cNvSpPr/>
            <p:nvPr/>
          </p:nvSpPr>
          <p:spPr bwMode="auto">
            <a:xfrm>
              <a:off x="3572847" y="1761498"/>
              <a:ext cx="1337372" cy="468247"/>
            </a:xfrm>
            <a:custGeom>
              <a:avLst/>
              <a:gdLst>
                <a:gd name="T0" fmla="*/ 382 w 400"/>
                <a:gd name="T1" fmla="*/ 0 h 140"/>
                <a:gd name="T2" fmla="*/ 378 w 400"/>
                <a:gd name="T3" fmla="*/ 0 h 140"/>
                <a:gd name="T4" fmla="*/ 314 w 400"/>
                <a:gd name="T5" fmla="*/ 5 h 140"/>
                <a:gd name="T6" fmla="*/ 302 w 400"/>
                <a:gd name="T7" fmla="*/ 5 h 140"/>
                <a:gd name="T8" fmla="*/ 0 w 400"/>
                <a:gd name="T9" fmla="*/ 140 h 140"/>
                <a:gd name="T10" fmla="*/ 112 w 400"/>
                <a:gd name="T11" fmla="*/ 140 h 140"/>
                <a:gd name="T12" fmla="*/ 174 w 400"/>
                <a:gd name="T13" fmla="*/ 86 h 140"/>
                <a:gd name="T14" fmla="*/ 190 w 400"/>
                <a:gd name="T15" fmla="*/ 68 h 140"/>
                <a:gd name="T16" fmla="*/ 165 w 400"/>
                <a:gd name="T17" fmla="*/ 73 h 140"/>
                <a:gd name="T18" fmla="*/ 165 w 400"/>
                <a:gd name="T19" fmla="*/ 73 h 140"/>
                <a:gd name="T20" fmla="*/ 141 w 400"/>
                <a:gd name="T21" fmla="*/ 81 h 140"/>
                <a:gd name="T22" fmla="*/ 141 w 400"/>
                <a:gd name="T23" fmla="*/ 81 h 140"/>
                <a:gd name="T24" fmla="*/ 141 w 400"/>
                <a:gd name="T25" fmla="*/ 81 h 140"/>
                <a:gd name="T26" fmla="*/ 140 w 400"/>
                <a:gd name="T27" fmla="*/ 81 h 140"/>
                <a:gd name="T28" fmla="*/ 140 w 400"/>
                <a:gd name="T29" fmla="*/ 81 h 140"/>
                <a:gd name="T30" fmla="*/ 140 w 400"/>
                <a:gd name="T31" fmla="*/ 81 h 140"/>
                <a:gd name="T32" fmla="*/ 140 w 400"/>
                <a:gd name="T33" fmla="*/ 81 h 140"/>
                <a:gd name="T34" fmla="*/ 140 w 400"/>
                <a:gd name="T35" fmla="*/ 81 h 140"/>
                <a:gd name="T36" fmla="*/ 140 w 400"/>
                <a:gd name="T37" fmla="*/ 81 h 140"/>
                <a:gd name="T38" fmla="*/ 137 w 400"/>
                <a:gd name="T39" fmla="*/ 78 h 140"/>
                <a:gd name="T40" fmla="*/ 158 w 400"/>
                <a:gd name="T41" fmla="*/ 61 h 140"/>
                <a:gd name="T42" fmla="*/ 183 w 400"/>
                <a:gd name="T43" fmla="*/ 49 h 140"/>
                <a:gd name="T44" fmla="*/ 183 w 400"/>
                <a:gd name="T45" fmla="*/ 49 h 140"/>
                <a:gd name="T46" fmla="*/ 184 w 400"/>
                <a:gd name="T47" fmla="*/ 48 h 140"/>
                <a:gd name="T48" fmla="*/ 241 w 400"/>
                <a:gd name="T49" fmla="*/ 31 h 140"/>
                <a:gd name="T50" fmla="*/ 241 w 400"/>
                <a:gd name="T51" fmla="*/ 31 h 140"/>
                <a:gd name="T52" fmla="*/ 241 w 400"/>
                <a:gd name="T53" fmla="*/ 31 h 140"/>
                <a:gd name="T54" fmla="*/ 241 w 400"/>
                <a:gd name="T55" fmla="*/ 31 h 140"/>
                <a:gd name="T56" fmla="*/ 241 w 400"/>
                <a:gd name="T57" fmla="*/ 31 h 140"/>
                <a:gd name="T58" fmla="*/ 241 w 400"/>
                <a:gd name="T59" fmla="*/ 31 h 140"/>
                <a:gd name="T60" fmla="*/ 241 w 400"/>
                <a:gd name="T61" fmla="*/ 31 h 140"/>
                <a:gd name="T62" fmla="*/ 241 w 400"/>
                <a:gd name="T63" fmla="*/ 31 h 140"/>
                <a:gd name="T64" fmla="*/ 241 w 400"/>
                <a:gd name="T65" fmla="*/ 31 h 140"/>
                <a:gd name="T66" fmla="*/ 243 w 400"/>
                <a:gd name="T67" fmla="*/ 31 h 140"/>
                <a:gd name="T68" fmla="*/ 240 w 400"/>
                <a:gd name="T69" fmla="*/ 35 h 140"/>
                <a:gd name="T70" fmla="*/ 237 w 400"/>
                <a:gd name="T71" fmla="*/ 38 h 140"/>
                <a:gd name="T72" fmla="*/ 237 w 400"/>
                <a:gd name="T73" fmla="*/ 39 h 140"/>
                <a:gd name="T74" fmla="*/ 243 w 400"/>
                <a:gd name="T75" fmla="*/ 39 h 140"/>
                <a:gd name="T76" fmla="*/ 245 w 400"/>
                <a:gd name="T77" fmla="*/ 39 h 140"/>
                <a:gd name="T78" fmla="*/ 247 w 400"/>
                <a:gd name="T79" fmla="*/ 39 h 140"/>
                <a:gd name="T80" fmla="*/ 249 w 400"/>
                <a:gd name="T81" fmla="*/ 38 h 140"/>
                <a:gd name="T82" fmla="*/ 252 w 400"/>
                <a:gd name="T83" fmla="*/ 37 h 140"/>
                <a:gd name="T84" fmla="*/ 254 w 400"/>
                <a:gd name="T85" fmla="*/ 37 h 140"/>
                <a:gd name="T86" fmla="*/ 260 w 400"/>
                <a:gd name="T87" fmla="*/ 35 h 140"/>
                <a:gd name="T88" fmla="*/ 260 w 400"/>
                <a:gd name="T89" fmla="*/ 35 h 140"/>
                <a:gd name="T90" fmla="*/ 269 w 400"/>
                <a:gd name="T91" fmla="*/ 32 h 140"/>
                <a:gd name="T92" fmla="*/ 269 w 400"/>
                <a:gd name="T93" fmla="*/ 32 h 140"/>
                <a:gd name="T94" fmla="*/ 280 w 400"/>
                <a:gd name="T95" fmla="*/ 28 h 140"/>
                <a:gd name="T96" fmla="*/ 368 w 400"/>
                <a:gd name="T97" fmla="*/ 5 h 140"/>
                <a:gd name="T98" fmla="*/ 341 w 400"/>
                <a:gd name="T99" fmla="*/ 5 h 140"/>
                <a:gd name="T100" fmla="*/ 342 w 400"/>
                <a:gd name="T101" fmla="*/ 5 h 140"/>
                <a:gd name="T102" fmla="*/ 342 w 400"/>
                <a:gd name="T103" fmla="*/ 5 h 140"/>
                <a:gd name="T104" fmla="*/ 344 w 400"/>
                <a:gd name="T105" fmla="*/ 4 h 140"/>
                <a:gd name="T106" fmla="*/ 380 w 400"/>
                <a:gd name="T107" fmla="*/ 1 h 140"/>
                <a:gd name="T108" fmla="*/ 385 w 400"/>
                <a:gd name="T109" fmla="*/ 0 h 140"/>
                <a:gd name="T110" fmla="*/ 400 w 400"/>
                <a:gd name="T111" fmla="*/ 0 h 140"/>
                <a:gd name="T112" fmla="*/ 384 w 400"/>
                <a:gd name="T113" fmla="*/ 0 h 140"/>
                <a:gd name="T114" fmla="*/ 382 w 400"/>
                <a:gd name="T1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140">
                  <a:moveTo>
                    <a:pt x="382" y="0"/>
                  </a:moveTo>
                  <a:cubicBezTo>
                    <a:pt x="381" y="0"/>
                    <a:pt x="379" y="0"/>
                    <a:pt x="378" y="0"/>
                  </a:cubicBezTo>
                  <a:cubicBezTo>
                    <a:pt x="370" y="1"/>
                    <a:pt x="362" y="1"/>
                    <a:pt x="314" y="5"/>
                  </a:cubicBezTo>
                  <a:cubicBezTo>
                    <a:pt x="309" y="5"/>
                    <a:pt x="305" y="5"/>
                    <a:pt x="302" y="5"/>
                  </a:cubicBezTo>
                  <a:cubicBezTo>
                    <a:pt x="189" y="21"/>
                    <a:pt x="83" y="67"/>
                    <a:pt x="0" y="140"/>
                  </a:cubicBezTo>
                  <a:cubicBezTo>
                    <a:pt x="17" y="140"/>
                    <a:pt x="55" y="140"/>
                    <a:pt x="112" y="140"/>
                  </a:cubicBezTo>
                  <a:cubicBezTo>
                    <a:pt x="131" y="120"/>
                    <a:pt x="152" y="101"/>
                    <a:pt x="174" y="86"/>
                  </a:cubicBezTo>
                  <a:cubicBezTo>
                    <a:pt x="190" y="73"/>
                    <a:pt x="190" y="72"/>
                    <a:pt x="190" y="68"/>
                  </a:cubicBezTo>
                  <a:cubicBezTo>
                    <a:pt x="187" y="67"/>
                    <a:pt x="183" y="66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52" y="78"/>
                    <a:pt x="146" y="80"/>
                    <a:pt x="141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40" y="73"/>
                    <a:pt x="148" y="67"/>
                    <a:pt x="158" y="61"/>
                  </a:cubicBezTo>
                  <a:cubicBezTo>
                    <a:pt x="165" y="57"/>
                    <a:pt x="174" y="53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8"/>
                    <a:pt x="183" y="48"/>
                    <a:pt x="184" y="48"/>
                  </a:cubicBezTo>
                  <a:cubicBezTo>
                    <a:pt x="205" y="39"/>
                    <a:pt x="228" y="32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3"/>
                    <a:pt x="242" y="33"/>
                    <a:pt x="240" y="35"/>
                  </a:cubicBezTo>
                  <a:cubicBezTo>
                    <a:pt x="239" y="36"/>
                    <a:pt x="238" y="37"/>
                    <a:pt x="237" y="38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9" y="39"/>
                    <a:pt x="240" y="40"/>
                    <a:pt x="243" y="39"/>
                  </a:cubicBezTo>
                  <a:cubicBezTo>
                    <a:pt x="244" y="39"/>
                    <a:pt x="244" y="39"/>
                    <a:pt x="245" y="39"/>
                  </a:cubicBezTo>
                  <a:cubicBezTo>
                    <a:pt x="246" y="39"/>
                    <a:pt x="246" y="39"/>
                    <a:pt x="247" y="39"/>
                  </a:cubicBezTo>
                  <a:cubicBezTo>
                    <a:pt x="247" y="39"/>
                    <a:pt x="248" y="38"/>
                    <a:pt x="249" y="38"/>
                  </a:cubicBezTo>
                  <a:cubicBezTo>
                    <a:pt x="250" y="38"/>
                    <a:pt x="251" y="38"/>
                    <a:pt x="252" y="37"/>
                  </a:cubicBezTo>
                  <a:cubicBezTo>
                    <a:pt x="253" y="37"/>
                    <a:pt x="253" y="37"/>
                    <a:pt x="254" y="37"/>
                  </a:cubicBezTo>
                  <a:cubicBezTo>
                    <a:pt x="256" y="36"/>
                    <a:pt x="257" y="36"/>
                    <a:pt x="260" y="35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63" y="34"/>
                    <a:pt x="266" y="33"/>
                    <a:pt x="269" y="32"/>
                  </a:cubicBezTo>
                  <a:cubicBezTo>
                    <a:pt x="269" y="32"/>
                    <a:pt x="269" y="32"/>
                    <a:pt x="269" y="32"/>
                  </a:cubicBezTo>
                  <a:cubicBezTo>
                    <a:pt x="272" y="31"/>
                    <a:pt x="276" y="30"/>
                    <a:pt x="280" y="28"/>
                  </a:cubicBezTo>
                  <a:cubicBezTo>
                    <a:pt x="309" y="18"/>
                    <a:pt x="338" y="10"/>
                    <a:pt x="368" y="5"/>
                  </a:cubicBezTo>
                  <a:cubicBezTo>
                    <a:pt x="358" y="5"/>
                    <a:pt x="349" y="5"/>
                    <a:pt x="341" y="5"/>
                  </a:cubicBezTo>
                  <a:cubicBezTo>
                    <a:pt x="341" y="5"/>
                    <a:pt x="342" y="5"/>
                    <a:pt x="342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3" y="5"/>
                    <a:pt x="343" y="4"/>
                    <a:pt x="344" y="4"/>
                  </a:cubicBezTo>
                  <a:cubicBezTo>
                    <a:pt x="350" y="3"/>
                    <a:pt x="362" y="2"/>
                    <a:pt x="380" y="1"/>
                  </a:cubicBezTo>
                  <a:cubicBezTo>
                    <a:pt x="382" y="1"/>
                    <a:pt x="383" y="1"/>
                    <a:pt x="385" y="0"/>
                  </a:cubicBezTo>
                  <a:cubicBezTo>
                    <a:pt x="390" y="0"/>
                    <a:pt x="395" y="0"/>
                    <a:pt x="400" y="0"/>
                  </a:cubicBezTo>
                  <a:cubicBezTo>
                    <a:pt x="394" y="0"/>
                    <a:pt x="389" y="0"/>
                    <a:pt x="384" y="0"/>
                  </a:cubicBezTo>
                  <a:cubicBezTo>
                    <a:pt x="382" y="0"/>
                    <a:pt x="382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42"/>
            <p:cNvSpPr/>
            <p:nvPr/>
          </p:nvSpPr>
          <p:spPr bwMode="auto">
            <a:xfrm>
              <a:off x="5230244" y="1788448"/>
              <a:ext cx="279603" cy="107798"/>
            </a:xfrm>
            <a:custGeom>
              <a:avLst/>
              <a:gdLst>
                <a:gd name="T0" fmla="*/ 34 w 84"/>
                <a:gd name="T1" fmla="*/ 6 h 32"/>
                <a:gd name="T2" fmla="*/ 33 w 84"/>
                <a:gd name="T3" fmla="*/ 6 h 32"/>
                <a:gd name="T4" fmla="*/ 23 w 84"/>
                <a:gd name="T5" fmla="*/ 9 h 32"/>
                <a:gd name="T6" fmla="*/ 20 w 84"/>
                <a:gd name="T7" fmla="*/ 11 h 32"/>
                <a:gd name="T8" fmla="*/ 8 w 84"/>
                <a:gd name="T9" fmla="*/ 18 h 32"/>
                <a:gd name="T10" fmla="*/ 29 w 84"/>
                <a:gd name="T11" fmla="*/ 32 h 32"/>
                <a:gd name="T12" fmla="*/ 29 w 84"/>
                <a:gd name="T13" fmla="*/ 32 h 32"/>
                <a:gd name="T14" fmla="*/ 84 w 84"/>
                <a:gd name="T15" fmla="*/ 10 h 32"/>
                <a:gd name="T16" fmla="*/ 51 w 84"/>
                <a:gd name="T17" fmla="*/ 0 h 32"/>
                <a:gd name="T18" fmla="*/ 34 w 84"/>
                <a:gd name="T19" fmla="*/ 6 h 32"/>
                <a:gd name="T20" fmla="*/ 34 w 84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2">
                  <a:moveTo>
                    <a:pt x="34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9" y="7"/>
                    <a:pt x="26" y="8"/>
                    <a:pt x="23" y="9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3" y="14"/>
                    <a:pt x="9" y="17"/>
                    <a:pt x="8" y="18"/>
                  </a:cubicBezTo>
                  <a:cubicBezTo>
                    <a:pt x="0" y="26"/>
                    <a:pt x="1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45" y="31"/>
                    <a:pt x="82" y="23"/>
                    <a:pt x="84" y="10"/>
                  </a:cubicBezTo>
                  <a:cubicBezTo>
                    <a:pt x="73" y="6"/>
                    <a:pt x="62" y="3"/>
                    <a:pt x="51" y="0"/>
                  </a:cubicBezTo>
                  <a:cubicBezTo>
                    <a:pt x="45" y="3"/>
                    <a:pt x="38" y="5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43"/>
            <p:cNvSpPr/>
            <p:nvPr/>
          </p:nvSpPr>
          <p:spPr bwMode="auto">
            <a:xfrm>
              <a:off x="2919321" y="3240353"/>
              <a:ext cx="909547" cy="2078482"/>
            </a:xfrm>
            <a:custGeom>
              <a:avLst/>
              <a:gdLst>
                <a:gd name="T0" fmla="*/ 144 w 272"/>
                <a:gd name="T1" fmla="*/ 530 h 623"/>
                <a:gd name="T2" fmla="*/ 145 w 272"/>
                <a:gd name="T3" fmla="*/ 535 h 623"/>
                <a:gd name="T4" fmla="*/ 147 w 272"/>
                <a:gd name="T5" fmla="*/ 541 h 623"/>
                <a:gd name="T6" fmla="*/ 152 w 272"/>
                <a:gd name="T7" fmla="*/ 555 h 623"/>
                <a:gd name="T8" fmla="*/ 155 w 272"/>
                <a:gd name="T9" fmla="*/ 563 h 623"/>
                <a:gd name="T10" fmla="*/ 158 w 272"/>
                <a:gd name="T11" fmla="*/ 571 h 623"/>
                <a:gd name="T12" fmla="*/ 201 w 272"/>
                <a:gd name="T13" fmla="*/ 623 h 623"/>
                <a:gd name="T14" fmla="*/ 177 w 272"/>
                <a:gd name="T15" fmla="*/ 525 h 623"/>
                <a:gd name="T16" fmla="*/ 171 w 272"/>
                <a:gd name="T17" fmla="*/ 516 h 623"/>
                <a:gd name="T18" fmla="*/ 158 w 272"/>
                <a:gd name="T19" fmla="*/ 454 h 623"/>
                <a:gd name="T20" fmla="*/ 166 w 272"/>
                <a:gd name="T21" fmla="*/ 448 h 623"/>
                <a:gd name="T22" fmla="*/ 213 w 272"/>
                <a:gd name="T23" fmla="*/ 447 h 623"/>
                <a:gd name="T24" fmla="*/ 173 w 272"/>
                <a:gd name="T25" fmla="*/ 298 h 623"/>
                <a:gd name="T26" fmla="*/ 183 w 272"/>
                <a:gd name="T27" fmla="*/ 251 h 623"/>
                <a:gd name="T28" fmla="*/ 242 w 272"/>
                <a:gd name="T29" fmla="*/ 287 h 623"/>
                <a:gd name="T30" fmla="*/ 250 w 272"/>
                <a:gd name="T31" fmla="*/ 284 h 623"/>
                <a:gd name="T32" fmla="*/ 255 w 272"/>
                <a:gd name="T33" fmla="*/ 281 h 623"/>
                <a:gd name="T34" fmla="*/ 261 w 272"/>
                <a:gd name="T35" fmla="*/ 272 h 623"/>
                <a:gd name="T36" fmla="*/ 266 w 272"/>
                <a:gd name="T37" fmla="*/ 261 h 623"/>
                <a:gd name="T38" fmla="*/ 270 w 272"/>
                <a:gd name="T39" fmla="*/ 244 h 623"/>
                <a:gd name="T40" fmla="*/ 272 w 272"/>
                <a:gd name="T41" fmla="*/ 222 h 623"/>
                <a:gd name="T42" fmla="*/ 271 w 272"/>
                <a:gd name="T43" fmla="*/ 211 h 623"/>
                <a:gd name="T44" fmla="*/ 266 w 272"/>
                <a:gd name="T45" fmla="*/ 175 h 623"/>
                <a:gd name="T46" fmla="*/ 263 w 272"/>
                <a:gd name="T47" fmla="*/ 167 h 623"/>
                <a:gd name="T48" fmla="*/ 245 w 272"/>
                <a:gd name="T49" fmla="*/ 137 h 623"/>
                <a:gd name="T50" fmla="*/ 240 w 272"/>
                <a:gd name="T51" fmla="*/ 133 h 623"/>
                <a:gd name="T52" fmla="*/ 225 w 272"/>
                <a:gd name="T53" fmla="*/ 128 h 623"/>
                <a:gd name="T54" fmla="*/ 221 w 272"/>
                <a:gd name="T55" fmla="*/ 128 h 623"/>
                <a:gd name="T56" fmla="*/ 217 w 272"/>
                <a:gd name="T57" fmla="*/ 130 h 623"/>
                <a:gd name="T58" fmla="*/ 200 w 272"/>
                <a:gd name="T59" fmla="*/ 147 h 623"/>
                <a:gd name="T60" fmla="*/ 191 w 272"/>
                <a:gd name="T61" fmla="*/ 158 h 623"/>
                <a:gd name="T62" fmla="*/ 181 w 272"/>
                <a:gd name="T63" fmla="*/ 163 h 623"/>
                <a:gd name="T64" fmla="*/ 174 w 272"/>
                <a:gd name="T65" fmla="*/ 162 h 623"/>
                <a:gd name="T66" fmla="*/ 168 w 272"/>
                <a:gd name="T67" fmla="*/ 158 h 623"/>
                <a:gd name="T68" fmla="*/ 164 w 272"/>
                <a:gd name="T69" fmla="*/ 153 h 623"/>
                <a:gd name="T70" fmla="*/ 154 w 272"/>
                <a:gd name="T71" fmla="*/ 116 h 623"/>
                <a:gd name="T72" fmla="*/ 163 w 272"/>
                <a:gd name="T73" fmla="*/ 1 h 623"/>
                <a:gd name="T74" fmla="*/ 105 w 272"/>
                <a:gd name="T75" fmla="*/ 1 h 623"/>
                <a:gd name="T76" fmla="*/ 90 w 272"/>
                <a:gd name="T77" fmla="*/ 91 h 623"/>
                <a:gd name="T78" fmla="*/ 92 w 272"/>
                <a:gd name="T79" fmla="*/ 106 h 623"/>
                <a:gd name="T80" fmla="*/ 92 w 272"/>
                <a:gd name="T81" fmla="*/ 121 h 623"/>
                <a:gd name="T82" fmla="*/ 91 w 272"/>
                <a:gd name="T83" fmla="*/ 135 h 623"/>
                <a:gd name="T84" fmla="*/ 89 w 272"/>
                <a:gd name="T85" fmla="*/ 151 h 623"/>
                <a:gd name="T86" fmla="*/ 85 w 272"/>
                <a:gd name="T87" fmla="*/ 166 h 623"/>
                <a:gd name="T88" fmla="*/ 73 w 272"/>
                <a:gd name="T89" fmla="*/ 184 h 623"/>
                <a:gd name="T90" fmla="*/ 43 w 272"/>
                <a:gd name="T91" fmla="*/ 139 h 623"/>
                <a:gd name="T92" fmla="*/ 42 w 272"/>
                <a:gd name="T93" fmla="*/ 129 h 623"/>
                <a:gd name="T94" fmla="*/ 42 w 272"/>
                <a:gd name="T95" fmla="*/ 118 h 623"/>
                <a:gd name="T96" fmla="*/ 44 w 272"/>
                <a:gd name="T97" fmla="*/ 97 h 623"/>
                <a:gd name="T98" fmla="*/ 48 w 272"/>
                <a:gd name="T99" fmla="*/ 77 h 623"/>
                <a:gd name="T100" fmla="*/ 24 w 272"/>
                <a:gd name="T101" fmla="*/ 1 h 623"/>
                <a:gd name="T102" fmla="*/ 78 w 272"/>
                <a:gd name="T103" fmla="*/ 441 h 623"/>
                <a:gd name="T104" fmla="*/ 80 w 272"/>
                <a:gd name="T105" fmla="*/ 448 h 623"/>
                <a:gd name="T106" fmla="*/ 81 w 272"/>
                <a:gd name="T107" fmla="*/ 448 h 623"/>
                <a:gd name="T108" fmla="*/ 143 w 272"/>
                <a:gd name="T109" fmla="*/ 52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623">
                  <a:moveTo>
                    <a:pt x="143" y="526"/>
                  </a:moveTo>
                  <a:cubicBezTo>
                    <a:pt x="143" y="527"/>
                    <a:pt x="144" y="528"/>
                    <a:pt x="144" y="530"/>
                  </a:cubicBezTo>
                  <a:cubicBezTo>
                    <a:pt x="144" y="532"/>
                    <a:pt x="145" y="533"/>
                    <a:pt x="145" y="535"/>
                  </a:cubicBezTo>
                  <a:cubicBezTo>
                    <a:pt x="145" y="535"/>
                    <a:pt x="145" y="535"/>
                    <a:pt x="145" y="535"/>
                  </a:cubicBezTo>
                  <a:cubicBezTo>
                    <a:pt x="146" y="537"/>
                    <a:pt x="146" y="539"/>
                    <a:pt x="147" y="541"/>
                  </a:cubicBezTo>
                  <a:cubicBezTo>
                    <a:pt x="147" y="541"/>
                    <a:pt x="147" y="541"/>
                    <a:pt x="147" y="541"/>
                  </a:cubicBezTo>
                  <a:cubicBezTo>
                    <a:pt x="148" y="546"/>
                    <a:pt x="150" y="550"/>
                    <a:pt x="151" y="555"/>
                  </a:cubicBezTo>
                  <a:cubicBezTo>
                    <a:pt x="151" y="555"/>
                    <a:pt x="152" y="555"/>
                    <a:pt x="152" y="555"/>
                  </a:cubicBezTo>
                  <a:cubicBezTo>
                    <a:pt x="152" y="557"/>
                    <a:pt x="153" y="559"/>
                    <a:pt x="154" y="561"/>
                  </a:cubicBezTo>
                  <a:cubicBezTo>
                    <a:pt x="154" y="561"/>
                    <a:pt x="154" y="562"/>
                    <a:pt x="155" y="563"/>
                  </a:cubicBezTo>
                  <a:cubicBezTo>
                    <a:pt x="155" y="564"/>
                    <a:pt x="156" y="565"/>
                    <a:pt x="156" y="566"/>
                  </a:cubicBezTo>
                  <a:cubicBezTo>
                    <a:pt x="157" y="568"/>
                    <a:pt x="157" y="569"/>
                    <a:pt x="158" y="571"/>
                  </a:cubicBezTo>
                  <a:cubicBezTo>
                    <a:pt x="158" y="571"/>
                    <a:pt x="158" y="572"/>
                    <a:pt x="158" y="572"/>
                  </a:cubicBezTo>
                  <a:cubicBezTo>
                    <a:pt x="169" y="595"/>
                    <a:pt x="185" y="619"/>
                    <a:pt x="201" y="623"/>
                  </a:cubicBezTo>
                  <a:cubicBezTo>
                    <a:pt x="201" y="623"/>
                    <a:pt x="201" y="623"/>
                    <a:pt x="201" y="623"/>
                  </a:cubicBezTo>
                  <a:cubicBezTo>
                    <a:pt x="220" y="617"/>
                    <a:pt x="204" y="560"/>
                    <a:pt x="177" y="525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6" y="522"/>
                    <a:pt x="174" y="519"/>
                    <a:pt x="171" y="516"/>
                  </a:cubicBezTo>
                  <a:cubicBezTo>
                    <a:pt x="159" y="495"/>
                    <a:pt x="149" y="472"/>
                    <a:pt x="155" y="458"/>
                  </a:cubicBezTo>
                  <a:cubicBezTo>
                    <a:pt x="156" y="457"/>
                    <a:pt x="157" y="455"/>
                    <a:pt x="158" y="454"/>
                  </a:cubicBezTo>
                  <a:cubicBezTo>
                    <a:pt x="158" y="453"/>
                    <a:pt x="159" y="453"/>
                    <a:pt x="159" y="452"/>
                  </a:cubicBezTo>
                  <a:cubicBezTo>
                    <a:pt x="161" y="450"/>
                    <a:pt x="163" y="449"/>
                    <a:pt x="166" y="448"/>
                  </a:cubicBezTo>
                  <a:cubicBezTo>
                    <a:pt x="180" y="447"/>
                    <a:pt x="196" y="447"/>
                    <a:pt x="213" y="447"/>
                  </a:cubicBezTo>
                  <a:cubicBezTo>
                    <a:pt x="213" y="447"/>
                    <a:pt x="213" y="447"/>
                    <a:pt x="213" y="447"/>
                  </a:cubicBezTo>
                  <a:cubicBezTo>
                    <a:pt x="212" y="445"/>
                    <a:pt x="211" y="442"/>
                    <a:pt x="211" y="440"/>
                  </a:cubicBezTo>
                  <a:cubicBezTo>
                    <a:pt x="194" y="391"/>
                    <a:pt x="182" y="343"/>
                    <a:pt x="173" y="298"/>
                  </a:cubicBezTo>
                  <a:cubicBezTo>
                    <a:pt x="173" y="294"/>
                    <a:pt x="172" y="289"/>
                    <a:pt x="172" y="285"/>
                  </a:cubicBezTo>
                  <a:cubicBezTo>
                    <a:pt x="172" y="261"/>
                    <a:pt x="176" y="252"/>
                    <a:pt x="183" y="251"/>
                  </a:cubicBezTo>
                  <a:cubicBezTo>
                    <a:pt x="191" y="247"/>
                    <a:pt x="201" y="255"/>
                    <a:pt x="204" y="258"/>
                  </a:cubicBezTo>
                  <a:cubicBezTo>
                    <a:pt x="227" y="278"/>
                    <a:pt x="235" y="286"/>
                    <a:pt x="242" y="287"/>
                  </a:cubicBezTo>
                  <a:cubicBezTo>
                    <a:pt x="243" y="287"/>
                    <a:pt x="245" y="287"/>
                    <a:pt x="247" y="286"/>
                  </a:cubicBezTo>
                  <a:cubicBezTo>
                    <a:pt x="248" y="286"/>
                    <a:pt x="249" y="285"/>
                    <a:pt x="250" y="284"/>
                  </a:cubicBezTo>
                  <a:cubicBezTo>
                    <a:pt x="250" y="284"/>
                    <a:pt x="251" y="284"/>
                    <a:pt x="251" y="283"/>
                  </a:cubicBezTo>
                  <a:cubicBezTo>
                    <a:pt x="252" y="282"/>
                    <a:pt x="253" y="282"/>
                    <a:pt x="255" y="281"/>
                  </a:cubicBezTo>
                  <a:cubicBezTo>
                    <a:pt x="255" y="280"/>
                    <a:pt x="256" y="280"/>
                    <a:pt x="256" y="279"/>
                  </a:cubicBezTo>
                  <a:cubicBezTo>
                    <a:pt x="258" y="277"/>
                    <a:pt x="260" y="275"/>
                    <a:pt x="261" y="272"/>
                  </a:cubicBezTo>
                  <a:cubicBezTo>
                    <a:pt x="262" y="271"/>
                    <a:pt x="262" y="270"/>
                    <a:pt x="263" y="269"/>
                  </a:cubicBezTo>
                  <a:cubicBezTo>
                    <a:pt x="264" y="266"/>
                    <a:pt x="265" y="264"/>
                    <a:pt x="266" y="261"/>
                  </a:cubicBezTo>
                  <a:cubicBezTo>
                    <a:pt x="266" y="259"/>
                    <a:pt x="267" y="256"/>
                    <a:pt x="268" y="254"/>
                  </a:cubicBezTo>
                  <a:cubicBezTo>
                    <a:pt x="268" y="251"/>
                    <a:pt x="269" y="248"/>
                    <a:pt x="270" y="244"/>
                  </a:cubicBezTo>
                  <a:cubicBezTo>
                    <a:pt x="270" y="243"/>
                    <a:pt x="270" y="241"/>
                    <a:pt x="270" y="239"/>
                  </a:cubicBezTo>
                  <a:cubicBezTo>
                    <a:pt x="271" y="234"/>
                    <a:pt x="271" y="228"/>
                    <a:pt x="272" y="222"/>
                  </a:cubicBezTo>
                  <a:cubicBezTo>
                    <a:pt x="272" y="221"/>
                    <a:pt x="271" y="218"/>
                    <a:pt x="271" y="216"/>
                  </a:cubicBezTo>
                  <a:cubicBezTo>
                    <a:pt x="271" y="215"/>
                    <a:pt x="271" y="213"/>
                    <a:pt x="271" y="211"/>
                  </a:cubicBezTo>
                  <a:cubicBezTo>
                    <a:pt x="270" y="200"/>
                    <a:pt x="269" y="187"/>
                    <a:pt x="266" y="176"/>
                  </a:cubicBezTo>
                  <a:cubicBezTo>
                    <a:pt x="266" y="176"/>
                    <a:pt x="266" y="175"/>
                    <a:pt x="266" y="175"/>
                  </a:cubicBezTo>
                  <a:cubicBezTo>
                    <a:pt x="265" y="173"/>
                    <a:pt x="264" y="170"/>
                    <a:pt x="263" y="168"/>
                  </a:cubicBezTo>
                  <a:cubicBezTo>
                    <a:pt x="263" y="168"/>
                    <a:pt x="263" y="167"/>
                    <a:pt x="263" y="167"/>
                  </a:cubicBezTo>
                  <a:cubicBezTo>
                    <a:pt x="259" y="155"/>
                    <a:pt x="252" y="144"/>
                    <a:pt x="246" y="137"/>
                  </a:cubicBezTo>
                  <a:cubicBezTo>
                    <a:pt x="245" y="137"/>
                    <a:pt x="245" y="137"/>
                    <a:pt x="245" y="137"/>
                  </a:cubicBezTo>
                  <a:cubicBezTo>
                    <a:pt x="245" y="136"/>
                    <a:pt x="244" y="136"/>
                    <a:pt x="243" y="135"/>
                  </a:cubicBezTo>
                  <a:cubicBezTo>
                    <a:pt x="242" y="134"/>
                    <a:pt x="241" y="133"/>
                    <a:pt x="240" y="133"/>
                  </a:cubicBezTo>
                  <a:cubicBezTo>
                    <a:pt x="240" y="132"/>
                    <a:pt x="240" y="132"/>
                    <a:pt x="239" y="132"/>
                  </a:cubicBezTo>
                  <a:cubicBezTo>
                    <a:pt x="235" y="129"/>
                    <a:pt x="230" y="128"/>
                    <a:pt x="225" y="128"/>
                  </a:cubicBezTo>
                  <a:cubicBezTo>
                    <a:pt x="225" y="128"/>
                    <a:pt x="224" y="128"/>
                    <a:pt x="224" y="128"/>
                  </a:cubicBezTo>
                  <a:cubicBezTo>
                    <a:pt x="223" y="128"/>
                    <a:pt x="222" y="128"/>
                    <a:pt x="221" y="128"/>
                  </a:cubicBezTo>
                  <a:cubicBezTo>
                    <a:pt x="220" y="129"/>
                    <a:pt x="219" y="129"/>
                    <a:pt x="218" y="129"/>
                  </a:cubicBezTo>
                  <a:cubicBezTo>
                    <a:pt x="218" y="129"/>
                    <a:pt x="218" y="129"/>
                    <a:pt x="217" y="130"/>
                  </a:cubicBezTo>
                  <a:cubicBezTo>
                    <a:pt x="211" y="132"/>
                    <a:pt x="205" y="138"/>
                    <a:pt x="200" y="147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4" y="155"/>
                    <a:pt x="191" y="158"/>
                  </a:cubicBezTo>
                  <a:cubicBezTo>
                    <a:pt x="188" y="160"/>
                    <a:pt x="185" y="162"/>
                    <a:pt x="182" y="163"/>
                  </a:cubicBezTo>
                  <a:cubicBezTo>
                    <a:pt x="182" y="163"/>
                    <a:pt x="181" y="163"/>
                    <a:pt x="181" y="163"/>
                  </a:cubicBezTo>
                  <a:cubicBezTo>
                    <a:pt x="180" y="163"/>
                    <a:pt x="178" y="163"/>
                    <a:pt x="177" y="163"/>
                  </a:cubicBezTo>
                  <a:cubicBezTo>
                    <a:pt x="176" y="163"/>
                    <a:pt x="175" y="163"/>
                    <a:pt x="174" y="162"/>
                  </a:cubicBezTo>
                  <a:cubicBezTo>
                    <a:pt x="173" y="162"/>
                    <a:pt x="173" y="162"/>
                    <a:pt x="172" y="162"/>
                  </a:cubicBezTo>
                  <a:cubicBezTo>
                    <a:pt x="171" y="161"/>
                    <a:pt x="169" y="160"/>
                    <a:pt x="168" y="158"/>
                  </a:cubicBezTo>
                  <a:cubicBezTo>
                    <a:pt x="167" y="157"/>
                    <a:pt x="166" y="156"/>
                    <a:pt x="165" y="155"/>
                  </a:cubicBezTo>
                  <a:cubicBezTo>
                    <a:pt x="165" y="154"/>
                    <a:pt x="165" y="154"/>
                    <a:pt x="164" y="153"/>
                  </a:cubicBezTo>
                  <a:cubicBezTo>
                    <a:pt x="162" y="150"/>
                    <a:pt x="160" y="145"/>
                    <a:pt x="158" y="138"/>
                  </a:cubicBezTo>
                  <a:cubicBezTo>
                    <a:pt x="156" y="132"/>
                    <a:pt x="155" y="123"/>
                    <a:pt x="154" y="116"/>
                  </a:cubicBezTo>
                  <a:cubicBezTo>
                    <a:pt x="154" y="75"/>
                    <a:pt x="157" y="37"/>
                    <a:pt x="163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41" y="0"/>
                    <a:pt x="122" y="0"/>
                    <a:pt x="105" y="1"/>
                  </a:cubicBezTo>
                  <a:cubicBezTo>
                    <a:pt x="71" y="25"/>
                    <a:pt x="86" y="78"/>
                    <a:pt x="86" y="78"/>
                  </a:cubicBezTo>
                  <a:cubicBezTo>
                    <a:pt x="88" y="82"/>
                    <a:pt x="89" y="87"/>
                    <a:pt x="90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1" y="96"/>
                    <a:pt x="91" y="101"/>
                    <a:pt x="92" y="106"/>
                  </a:cubicBezTo>
                  <a:cubicBezTo>
                    <a:pt x="92" y="107"/>
                    <a:pt x="92" y="107"/>
                    <a:pt x="92" y="108"/>
                  </a:cubicBezTo>
                  <a:cubicBezTo>
                    <a:pt x="92" y="112"/>
                    <a:pt x="92" y="116"/>
                    <a:pt x="92" y="121"/>
                  </a:cubicBezTo>
                  <a:cubicBezTo>
                    <a:pt x="92" y="123"/>
                    <a:pt x="92" y="125"/>
                    <a:pt x="92" y="127"/>
                  </a:cubicBezTo>
                  <a:cubicBezTo>
                    <a:pt x="92" y="130"/>
                    <a:pt x="91" y="132"/>
                    <a:pt x="91" y="135"/>
                  </a:cubicBezTo>
                  <a:cubicBezTo>
                    <a:pt x="91" y="139"/>
                    <a:pt x="90" y="143"/>
                    <a:pt x="90" y="146"/>
                  </a:cubicBezTo>
                  <a:cubicBezTo>
                    <a:pt x="89" y="148"/>
                    <a:pt x="89" y="149"/>
                    <a:pt x="89" y="151"/>
                  </a:cubicBezTo>
                  <a:cubicBezTo>
                    <a:pt x="88" y="153"/>
                    <a:pt x="88" y="155"/>
                    <a:pt x="87" y="157"/>
                  </a:cubicBezTo>
                  <a:cubicBezTo>
                    <a:pt x="87" y="161"/>
                    <a:pt x="86" y="164"/>
                    <a:pt x="85" y="166"/>
                  </a:cubicBezTo>
                  <a:cubicBezTo>
                    <a:pt x="84" y="167"/>
                    <a:pt x="84" y="168"/>
                    <a:pt x="84" y="169"/>
                  </a:cubicBezTo>
                  <a:cubicBezTo>
                    <a:pt x="81" y="177"/>
                    <a:pt x="77" y="182"/>
                    <a:pt x="73" y="184"/>
                  </a:cubicBezTo>
                  <a:cubicBezTo>
                    <a:pt x="69" y="187"/>
                    <a:pt x="65" y="186"/>
                    <a:pt x="62" y="184"/>
                  </a:cubicBezTo>
                  <a:cubicBezTo>
                    <a:pt x="52" y="178"/>
                    <a:pt x="46" y="160"/>
                    <a:pt x="43" y="139"/>
                  </a:cubicBezTo>
                  <a:cubicBezTo>
                    <a:pt x="43" y="138"/>
                    <a:pt x="43" y="137"/>
                    <a:pt x="43" y="136"/>
                  </a:cubicBezTo>
                  <a:cubicBezTo>
                    <a:pt x="43" y="133"/>
                    <a:pt x="42" y="131"/>
                    <a:pt x="42" y="129"/>
                  </a:cubicBezTo>
                  <a:cubicBezTo>
                    <a:pt x="42" y="128"/>
                    <a:pt x="42" y="126"/>
                    <a:pt x="42" y="125"/>
                  </a:cubicBezTo>
                  <a:cubicBezTo>
                    <a:pt x="42" y="123"/>
                    <a:pt x="42" y="121"/>
                    <a:pt x="42" y="118"/>
                  </a:cubicBezTo>
                  <a:cubicBezTo>
                    <a:pt x="42" y="118"/>
                    <a:pt x="42" y="118"/>
                    <a:pt x="42" y="117"/>
                  </a:cubicBezTo>
                  <a:cubicBezTo>
                    <a:pt x="42" y="110"/>
                    <a:pt x="43" y="104"/>
                    <a:pt x="44" y="97"/>
                  </a:cubicBezTo>
                  <a:cubicBezTo>
                    <a:pt x="45" y="88"/>
                    <a:pt x="47" y="83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6" y="51"/>
                    <a:pt x="63" y="17"/>
                    <a:pt x="49" y="1"/>
                  </a:cubicBezTo>
                  <a:cubicBezTo>
                    <a:pt x="39" y="1"/>
                    <a:pt x="30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0" y="126"/>
                    <a:pt x="13" y="273"/>
                    <a:pt x="78" y="441"/>
                  </a:cubicBezTo>
                  <a:cubicBezTo>
                    <a:pt x="79" y="443"/>
                    <a:pt x="80" y="445"/>
                    <a:pt x="81" y="448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8"/>
                    <a:pt x="81" y="448"/>
                    <a:pt x="81" y="448"/>
                  </a:cubicBezTo>
                  <a:cubicBezTo>
                    <a:pt x="81" y="448"/>
                    <a:pt x="81" y="448"/>
                    <a:pt x="81" y="448"/>
                  </a:cubicBezTo>
                  <a:cubicBezTo>
                    <a:pt x="87" y="448"/>
                    <a:pt x="94" y="448"/>
                    <a:pt x="104" y="448"/>
                  </a:cubicBezTo>
                  <a:cubicBezTo>
                    <a:pt x="135" y="469"/>
                    <a:pt x="143" y="525"/>
                    <a:pt x="143" y="526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44"/>
            <p:cNvSpPr/>
            <p:nvPr/>
          </p:nvSpPr>
          <p:spPr bwMode="auto">
            <a:xfrm>
              <a:off x="3000170" y="2229745"/>
              <a:ext cx="946604" cy="1630447"/>
            </a:xfrm>
            <a:custGeom>
              <a:avLst/>
              <a:gdLst>
                <a:gd name="T0" fmla="*/ 24 w 283"/>
                <a:gd name="T1" fmla="*/ 379 h 488"/>
                <a:gd name="T2" fmla="*/ 18 w 283"/>
                <a:gd name="T3" fmla="*/ 420 h 488"/>
                <a:gd name="T4" fmla="*/ 18 w 283"/>
                <a:gd name="T5" fmla="*/ 431 h 488"/>
                <a:gd name="T6" fmla="*/ 19 w 283"/>
                <a:gd name="T7" fmla="*/ 441 h 488"/>
                <a:gd name="T8" fmla="*/ 49 w 283"/>
                <a:gd name="T9" fmla="*/ 486 h 488"/>
                <a:gd name="T10" fmla="*/ 61 w 283"/>
                <a:gd name="T11" fmla="*/ 468 h 488"/>
                <a:gd name="T12" fmla="*/ 65 w 283"/>
                <a:gd name="T13" fmla="*/ 453 h 488"/>
                <a:gd name="T14" fmla="*/ 67 w 283"/>
                <a:gd name="T15" fmla="*/ 437 h 488"/>
                <a:gd name="T16" fmla="*/ 68 w 283"/>
                <a:gd name="T17" fmla="*/ 423 h 488"/>
                <a:gd name="T18" fmla="*/ 68 w 283"/>
                <a:gd name="T19" fmla="*/ 408 h 488"/>
                <a:gd name="T20" fmla="*/ 66 w 283"/>
                <a:gd name="T21" fmla="*/ 393 h 488"/>
                <a:gd name="T22" fmla="*/ 81 w 283"/>
                <a:gd name="T23" fmla="*/ 303 h 488"/>
                <a:gd name="T24" fmla="*/ 167 w 283"/>
                <a:gd name="T25" fmla="*/ 191 h 488"/>
                <a:gd name="T26" fmla="*/ 159 w 283"/>
                <a:gd name="T27" fmla="*/ 158 h 488"/>
                <a:gd name="T28" fmla="*/ 145 w 283"/>
                <a:gd name="T29" fmla="*/ 164 h 488"/>
                <a:gd name="T30" fmla="*/ 116 w 283"/>
                <a:gd name="T31" fmla="*/ 185 h 488"/>
                <a:gd name="T32" fmla="*/ 115 w 283"/>
                <a:gd name="T33" fmla="*/ 185 h 488"/>
                <a:gd name="T34" fmla="*/ 115 w 283"/>
                <a:gd name="T35" fmla="*/ 185 h 488"/>
                <a:gd name="T36" fmla="*/ 115 w 283"/>
                <a:gd name="T37" fmla="*/ 185 h 488"/>
                <a:gd name="T38" fmla="*/ 115 w 283"/>
                <a:gd name="T39" fmla="*/ 185 h 488"/>
                <a:gd name="T40" fmla="*/ 107 w 283"/>
                <a:gd name="T41" fmla="*/ 179 h 488"/>
                <a:gd name="T42" fmla="*/ 107 w 283"/>
                <a:gd name="T43" fmla="*/ 177 h 488"/>
                <a:gd name="T44" fmla="*/ 172 w 283"/>
                <a:gd name="T45" fmla="*/ 76 h 488"/>
                <a:gd name="T46" fmla="*/ 172 w 283"/>
                <a:gd name="T47" fmla="*/ 76 h 488"/>
                <a:gd name="T48" fmla="*/ 172 w 283"/>
                <a:gd name="T49" fmla="*/ 76 h 488"/>
                <a:gd name="T50" fmla="*/ 172 w 283"/>
                <a:gd name="T51" fmla="*/ 76 h 488"/>
                <a:gd name="T52" fmla="*/ 174 w 283"/>
                <a:gd name="T53" fmla="*/ 77 h 488"/>
                <a:gd name="T54" fmla="*/ 187 w 283"/>
                <a:gd name="T55" fmla="*/ 99 h 488"/>
                <a:gd name="T56" fmla="*/ 283 w 283"/>
                <a:gd name="T57" fmla="*/ 0 h 488"/>
                <a:gd name="T58" fmla="*/ 283 w 283"/>
                <a:gd name="T59" fmla="*/ 0 h 488"/>
                <a:gd name="T60" fmla="*/ 171 w 283"/>
                <a:gd name="T61" fmla="*/ 0 h 488"/>
                <a:gd name="T62" fmla="*/ 170 w 283"/>
                <a:gd name="T63" fmla="*/ 1 h 488"/>
                <a:gd name="T64" fmla="*/ 0 w 283"/>
                <a:gd name="T65" fmla="*/ 303 h 488"/>
                <a:gd name="T66" fmla="*/ 24 w 283"/>
                <a:gd name="T67" fmla="*/ 37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488">
                  <a:moveTo>
                    <a:pt x="24" y="379"/>
                  </a:moveTo>
                  <a:cubicBezTo>
                    <a:pt x="24" y="379"/>
                    <a:pt x="24" y="379"/>
                    <a:pt x="24" y="379"/>
                  </a:cubicBezTo>
                  <a:cubicBezTo>
                    <a:pt x="20" y="392"/>
                    <a:pt x="18" y="406"/>
                    <a:pt x="18" y="419"/>
                  </a:cubicBezTo>
                  <a:cubicBezTo>
                    <a:pt x="18" y="420"/>
                    <a:pt x="18" y="420"/>
                    <a:pt x="18" y="420"/>
                  </a:cubicBezTo>
                  <a:cubicBezTo>
                    <a:pt x="18" y="423"/>
                    <a:pt x="18" y="425"/>
                    <a:pt x="18" y="427"/>
                  </a:cubicBezTo>
                  <a:cubicBezTo>
                    <a:pt x="18" y="428"/>
                    <a:pt x="18" y="429"/>
                    <a:pt x="18" y="431"/>
                  </a:cubicBezTo>
                  <a:cubicBezTo>
                    <a:pt x="18" y="433"/>
                    <a:pt x="19" y="435"/>
                    <a:pt x="19" y="438"/>
                  </a:cubicBezTo>
                  <a:cubicBezTo>
                    <a:pt x="19" y="439"/>
                    <a:pt x="19" y="440"/>
                    <a:pt x="19" y="441"/>
                  </a:cubicBezTo>
                  <a:cubicBezTo>
                    <a:pt x="22" y="462"/>
                    <a:pt x="29" y="480"/>
                    <a:pt x="38" y="486"/>
                  </a:cubicBezTo>
                  <a:cubicBezTo>
                    <a:pt x="41" y="488"/>
                    <a:pt x="45" y="488"/>
                    <a:pt x="49" y="486"/>
                  </a:cubicBezTo>
                  <a:cubicBezTo>
                    <a:pt x="53" y="484"/>
                    <a:pt x="57" y="478"/>
                    <a:pt x="60" y="471"/>
                  </a:cubicBezTo>
                  <a:cubicBezTo>
                    <a:pt x="60" y="470"/>
                    <a:pt x="60" y="469"/>
                    <a:pt x="61" y="468"/>
                  </a:cubicBezTo>
                  <a:cubicBezTo>
                    <a:pt x="62" y="466"/>
                    <a:pt x="63" y="463"/>
                    <a:pt x="63" y="459"/>
                  </a:cubicBezTo>
                  <a:cubicBezTo>
                    <a:pt x="64" y="457"/>
                    <a:pt x="64" y="455"/>
                    <a:pt x="65" y="453"/>
                  </a:cubicBezTo>
                  <a:cubicBezTo>
                    <a:pt x="65" y="451"/>
                    <a:pt x="65" y="450"/>
                    <a:pt x="66" y="448"/>
                  </a:cubicBezTo>
                  <a:cubicBezTo>
                    <a:pt x="66" y="445"/>
                    <a:pt x="67" y="441"/>
                    <a:pt x="67" y="437"/>
                  </a:cubicBezTo>
                  <a:cubicBezTo>
                    <a:pt x="67" y="434"/>
                    <a:pt x="68" y="432"/>
                    <a:pt x="68" y="429"/>
                  </a:cubicBezTo>
                  <a:cubicBezTo>
                    <a:pt x="68" y="427"/>
                    <a:pt x="68" y="425"/>
                    <a:pt x="68" y="423"/>
                  </a:cubicBezTo>
                  <a:cubicBezTo>
                    <a:pt x="68" y="418"/>
                    <a:pt x="68" y="414"/>
                    <a:pt x="68" y="410"/>
                  </a:cubicBezTo>
                  <a:cubicBezTo>
                    <a:pt x="68" y="409"/>
                    <a:pt x="68" y="409"/>
                    <a:pt x="68" y="408"/>
                  </a:cubicBezTo>
                  <a:cubicBezTo>
                    <a:pt x="67" y="403"/>
                    <a:pt x="67" y="398"/>
                    <a:pt x="66" y="394"/>
                  </a:cubicBezTo>
                  <a:cubicBezTo>
                    <a:pt x="66" y="394"/>
                    <a:pt x="66" y="394"/>
                    <a:pt x="66" y="393"/>
                  </a:cubicBezTo>
                  <a:cubicBezTo>
                    <a:pt x="65" y="389"/>
                    <a:pt x="64" y="384"/>
                    <a:pt x="62" y="380"/>
                  </a:cubicBezTo>
                  <a:cubicBezTo>
                    <a:pt x="62" y="380"/>
                    <a:pt x="47" y="327"/>
                    <a:pt x="81" y="303"/>
                  </a:cubicBezTo>
                  <a:cubicBezTo>
                    <a:pt x="98" y="302"/>
                    <a:pt x="117" y="302"/>
                    <a:pt x="139" y="302"/>
                  </a:cubicBezTo>
                  <a:cubicBezTo>
                    <a:pt x="145" y="262"/>
                    <a:pt x="155" y="225"/>
                    <a:pt x="167" y="191"/>
                  </a:cubicBezTo>
                  <a:cubicBezTo>
                    <a:pt x="169" y="178"/>
                    <a:pt x="169" y="170"/>
                    <a:pt x="167" y="164"/>
                  </a:cubicBezTo>
                  <a:cubicBezTo>
                    <a:pt x="166" y="161"/>
                    <a:pt x="164" y="159"/>
                    <a:pt x="159" y="158"/>
                  </a:cubicBezTo>
                  <a:cubicBezTo>
                    <a:pt x="158" y="158"/>
                    <a:pt x="157" y="158"/>
                    <a:pt x="155" y="158"/>
                  </a:cubicBezTo>
                  <a:cubicBezTo>
                    <a:pt x="152" y="159"/>
                    <a:pt x="148" y="161"/>
                    <a:pt x="145" y="164"/>
                  </a:cubicBezTo>
                  <a:cubicBezTo>
                    <a:pt x="137" y="169"/>
                    <a:pt x="131" y="178"/>
                    <a:pt x="122" y="182"/>
                  </a:cubicBezTo>
                  <a:cubicBezTo>
                    <a:pt x="120" y="183"/>
                    <a:pt x="118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09" y="183"/>
                    <a:pt x="108" y="181"/>
                    <a:pt x="107" y="179"/>
                  </a:cubicBezTo>
                  <a:cubicBezTo>
                    <a:pt x="107" y="179"/>
                    <a:pt x="107" y="178"/>
                    <a:pt x="107" y="178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3" y="168"/>
                    <a:pt x="107" y="153"/>
                    <a:pt x="114" y="137"/>
                  </a:cubicBezTo>
                  <a:cubicBezTo>
                    <a:pt x="125" y="111"/>
                    <a:pt x="146" y="82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4" y="77"/>
                  </a:cubicBezTo>
                  <a:cubicBezTo>
                    <a:pt x="175" y="77"/>
                    <a:pt x="176" y="78"/>
                    <a:pt x="177" y="81"/>
                  </a:cubicBezTo>
                  <a:cubicBezTo>
                    <a:pt x="182" y="86"/>
                    <a:pt x="181" y="96"/>
                    <a:pt x="187" y="99"/>
                  </a:cubicBezTo>
                  <a:cubicBezTo>
                    <a:pt x="194" y="100"/>
                    <a:pt x="206" y="95"/>
                    <a:pt x="228" y="68"/>
                  </a:cubicBezTo>
                  <a:cubicBezTo>
                    <a:pt x="245" y="43"/>
                    <a:pt x="263" y="2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6" y="0"/>
                    <a:pt x="188" y="0"/>
                    <a:pt x="171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86" y="75"/>
                    <a:pt x="24" y="177"/>
                    <a:pt x="0" y="303"/>
                  </a:cubicBezTo>
                  <a:cubicBezTo>
                    <a:pt x="6" y="303"/>
                    <a:pt x="15" y="303"/>
                    <a:pt x="25" y="303"/>
                  </a:cubicBezTo>
                  <a:cubicBezTo>
                    <a:pt x="39" y="319"/>
                    <a:pt x="32" y="353"/>
                    <a:pt x="24" y="37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45"/>
            <p:cNvSpPr/>
            <p:nvPr/>
          </p:nvSpPr>
          <p:spPr bwMode="auto">
            <a:xfrm>
              <a:off x="7534430" y="2135422"/>
              <a:ext cx="1249786" cy="1623710"/>
            </a:xfrm>
            <a:custGeom>
              <a:avLst/>
              <a:gdLst>
                <a:gd name="T0" fmla="*/ 269 w 374"/>
                <a:gd name="T1" fmla="*/ 486 h 486"/>
                <a:gd name="T2" fmla="*/ 230 w 374"/>
                <a:gd name="T3" fmla="*/ 458 h 486"/>
                <a:gd name="T4" fmla="*/ 229 w 374"/>
                <a:gd name="T5" fmla="*/ 377 h 486"/>
                <a:gd name="T6" fmla="*/ 233 w 374"/>
                <a:gd name="T7" fmla="*/ 330 h 486"/>
                <a:gd name="T8" fmla="*/ 198 w 374"/>
                <a:gd name="T9" fmla="*/ 303 h 486"/>
                <a:gd name="T10" fmla="*/ 182 w 374"/>
                <a:gd name="T11" fmla="*/ 303 h 486"/>
                <a:gd name="T12" fmla="*/ 110 w 374"/>
                <a:gd name="T13" fmla="*/ 305 h 486"/>
                <a:gd name="T14" fmla="*/ 0 w 374"/>
                <a:gd name="T15" fmla="*/ 8 h 486"/>
                <a:gd name="T16" fmla="*/ 59 w 374"/>
                <a:gd name="T17" fmla="*/ 5 h 486"/>
                <a:gd name="T18" fmla="*/ 214 w 374"/>
                <a:gd name="T19" fmla="*/ 0 h 486"/>
                <a:gd name="T20" fmla="*/ 271 w 374"/>
                <a:gd name="T21" fmla="*/ 64 h 486"/>
                <a:gd name="T22" fmla="*/ 282 w 374"/>
                <a:gd name="T23" fmla="*/ 95 h 486"/>
                <a:gd name="T24" fmla="*/ 274 w 374"/>
                <a:gd name="T25" fmla="*/ 98 h 486"/>
                <a:gd name="T26" fmla="*/ 268 w 374"/>
                <a:gd name="T27" fmla="*/ 97 h 486"/>
                <a:gd name="T28" fmla="*/ 258 w 374"/>
                <a:gd name="T29" fmla="*/ 94 h 486"/>
                <a:gd name="T30" fmla="*/ 250 w 374"/>
                <a:gd name="T31" fmla="*/ 89 h 486"/>
                <a:gd name="T32" fmla="*/ 228 w 374"/>
                <a:gd name="T33" fmla="*/ 78 h 486"/>
                <a:gd name="T34" fmla="*/ 221 w 374"/>
                <a:gd name="T35" fmla="*/ 77 h 486"/>
                <a:gd name="T36" fmla="*/ 217 w 374"/>
                <a:gd name="T37" fmla="*/ 78 h 486"/>
                <a:gd name="T38" fmla="*/ 213 w 374"/>
                <a:gd name="T39" fmla="*/ 80 h 486"/>
                <a:gd name="T40" fmla="*/ 211 w 374"/>
                <a:gd name="T41" fmla="*/ 82 h 486"/>
                <a:gd name="T42" fmla="*/ 208 w 374"/>
                <a:gd name="T43" fmla="*/ 86 h 486"/>
                <a:gd name="T44" fmla="*/ 216 w 374"/>
                <a:gd name="T45" fmla="*/ 128 h 486"/>
                <a:gd name="T46" fmla="*/ 218 w 374"/>
                <a:gd name="T47" fmla="*/ 131 h 486"/>
                <a:gd name="T48" fmla="*/ 248 w 374"/>
                <a:gd name="T49" fmla="*/ 169 h 486"/>
                <a:gd name="T50" fmla="*/ 256 w 374"/>
                <a:gd name="T51" fmla="*/ 175 h 486"/>
                <a:gd name="T52" fmla="*/ 276 w 374"/>
                <a:gd name="T53" fmla="*/ 181 h 486"/>
                <a:gd name="T54" fmla="*/ 289 w 374"/>
                <a:gd name="T55" fmla="*/ 166 h 486"/>
                <a:gd name="T56" fmla="*/ 291 w 374"/>
                <a:gd name="T57" fmla="*/ 160 h 486"/>
                <a:gd name="T58" fmla="*/ 306 w 374"/>
                <a:gd name="T59" fmla="*/ 152 h 486"/>
                <a:gd name="T60" fmla="*/ 314 w 374"/>
                <a:gd name="T61" fmla="*/ 155 h 486"/>
                <a:gd name="T62" fmla="*/ 317 w 374"/>
                <a:gd name="T63" fmla="*/ 158 h 486"/>
                <a:gd name="T64" fmla="*/ 320 w 374"/>
                <a:gd name="T65" fmla="*/ 160 h 486"/>
                <a:gd name="T66" fmla="*/ 322 w 374"/>
                <a:gd name="T67" fmla="*/ 162 h 486"/>
                <a:gd name="T68" fmla="*/ 327 w 374"/>
                <a:gd name="T69" fmla="*/ 166 h 486"/>
                <a:gd name="T70" fmla="*/ 342 w 374"/>
                <a:gd name="T71" fmla="*/ 188 h 486"/>
                <a:gd name="T72" fmla="*/ 374 w 374"/>
                <a:gd name="T73" fmla="*/ 297 h 486"/>
                <a:gd name="T74" fmla="*/ 307 w 374"/>
                <a:gd name="T75" fmla="*/ 300 h 486"/>
                <a:gd name="T76" fmla="*/ 288 w 374"/>
                <a:gd name="T77" fmla="*/ 326 h 486"/>
                <a:gd name="T78" fmla="*/ 303 w 374"/>
                <a:gd name="T79" fmla="*/ 376 h 486"/>
                <a:gd name="T80" fmla="*/ 292 w 374"/>
                <a:gd name="T81" fmla="*/ 477 h 486"/>
                <a:gd name="T82" fmla="*/ 280 w 374"/>
                <a:gd name="T83" fmla="*/ 484 h 486"/>
                <a:gd name="T84" fmla="*/ 269 w 374"/>
                <a:gd name="T8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4" h="486">
                  <a:moveTo>
                    <a:pt x="269" y="486"/>
                  </a:moveTo>
                  <a:cubicBezTo>
                    <a:pt x="254" y="486"/>
                    <a:pt x="239" y="476"/>
                    <a:pt x="230" y="458"/>
                  </a:cubicBezTo>
                  <a:cubicBezTo>
                    <a:pt x="218" y="439"/>
                    <a:pt x="212" y="407"/>
                    <a:pt x="229" y="377"/>
                  </a:cubicBezTo>
                  <a:cubicBezTo>
                    <a:pt x="234" y="367"/>
                    <a:pt x="241" y="347"/>
                    <a:pt x="233" y="330"/>
                  </a:cubicBezTo>
                  <a:cubicBezTo>
                    <a:pt x="228" y="317"/>
                    <a:pt x="216" y="308"/>
                    <a:pt x="198" y="303"/>
                  </a:cubicBezTo>
                  <a:cubicBezTo>
                    <a:pt x="182" y="303"/>
                    <a:pt x="182" y="303"/>
                    <a:pt x="182" y="303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92" y="185"/>
                    <a:pt x="54" y="83"/>
                    <a:pt x="0" y="8"/>
                  </a:cubicBezTo>
                  <a:cubicBezTo>
                    <a:pt x="21" y="6"/>
                    <a:pt x="40" y="5"/>
                    <a:pt x="59" y="5"/>
                  </a:cubicBezTo>
                  <a:cubicBezTo>
                    <a:pt x="122" y="3"/>
                    <a:pt x="173" y="2"/>
                    <a:pt x="214" y="0"/>
                  </a:cubicBezTo>
                  <a:cubicBezTo>
                    <a:pt x="235" y="20"/>
                    <a:pt x="254" y="41"/>
                    <a:pt x="271" y="64"/>
                  </a:cubicBezTo>
                  <a:cubicBezTo>
                    <a:pt x="281" y="79"/>
                    <a:pt x="284" y="90"/>
                    <a:pt x="282" y="95"/>
                  </a:cubicBezTo>
                  <a:cubicBezTo>
                    <a:pt x="280" y="97"/>
                    <a:pt x="278" y="98"/>
                    <a:pt x="274" y="98"/>
                  </a:cubicBezTo>
                  <a:cubicBezTo>
                    <a:pt x="273" y="98"/>
                    <a:pt x="271" y="98"/>
                    <a:pt x="268" y="97"/>
                  </a:cubicBezTo>
                  <a:cubicBezTo>
                    <a:pt x="265" y="96"/>
                    <a:pt x="261" y="95"/>
                    <a:pt x="258" y="94"/>
                  </a:cubicBezTo>
                  <a:cubicBezTo>
                    <a:pt x="256" y="92"/>
                    <a:pt x="253" y="90"/>
                    <a:pt x="250" y="89"/>
                  </a:cubicBezTo>
                  <a:cubicBezTo>
                    <a:pt x="241" y="82"/>
                    <a:pt x="234" y="79"/>
                    <a:pt x="228" y="78"/>
                  </a:cubicBezTo>
                  <a:cubicBezTo>
                    <a:pt x="226" y="78"/>
                    <a:pt x="223" y="77"/>
                    <a:pt x="221" y="77"/>
                  </a:cubicBezTo>
                  <a:cubicBezTo>
                    <a:pt x="219" y="77"/>
                    <a:pt x="218" y="78"/>
                    <a:pt x="217" y="78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2" y="81"/>
                    <a:pt x="211" y="81"/>
                    <a:pt x="211" y="82"/>
                  </a:cubicBezTo>
                  <a:cubicBezTo>
                    <a:pt x="210" y="83"/>
                    <a:pt x="209" y="84"/>
                    <a:pt x="208" y="86"/>
                  </a:cubicBezTo>
                  <a:cubicBezTo>
                    <a:pt x="204" y="95"/>
                    <a:pt x="207" y="110"/>
                    <a:pt x="216" y="128"/>
                  </a:cubicBezTo>
                  <a:cubicBezTo>
                    <a:pt x="218" y="131"/>
                    <a:pt x="218" y="131"/>
                    <a:pt x="218" y="131"/>
                  </a:cubicBezTo>
                  <a:cubicBezTo>
                    <a:pt x="225" y="146"/>
                    <a:pt x="236" y="160"/>
                    <a:pt x="248" y="169"/>
                  </a:cubicBezTo>
                  <a:cubicBezTo>
                    <a:pt x="251" y="171"/>
                    <a:pt x="253" y="173"/>
                    <a:pt x="256" y="175"/>
                  </a:cubicBezTo>
                  <a:cubicBezTo>
                    <a:pt x="265" y="180"/>
                    <a:pt x="270" y="181"/>
                    <a:pt x="276" y="181"/>
                  </a:cubicBezTo>
                  <a:cubicBezTo>
                    <a:pt x="285" y="180"/>
                    <a:pt x="287" y="175"/>
                    <a:pt x="289" y="166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2" y="156"/>
                    <a:pt x="298" y="152"/>
                    <a:pt x="306" y="152"/>
                  </a:cubicBezTo>
                  <a:cubicBezTo>
                    <a:pt x="310" y="152"/>
                    <a:pt x="312" y="154"/>
                    <a:pt x="314" y="155"/>
                  </a:cubicBezTo>
                  <a:cubicBezTo>
                    <a:pt x="315" y="156"/>
                    <a:pt x="316" y="157"/>
                    <a:pt x="317" y="158"/>
                  </a:cubicBezTo>
                  <a:cubicBezTo>
                    <a:pt x="319" y="159"/>
                    <a:pt x="319" y="159"/>
                    <a:pt x="320" y="160"/>
                  </a:cubicBezTo>
                  <a:cubicBezTo>
                    <a:pt x="321" y="161"/>
                    <a:pt x="322" y="161"/>
                    <a:pt x="322" y="162"/>
                  </a:cubicBezTo>
                  <a:cubicBezTo>
                    <a:pt x="325" y="164"/>
                    <a:pt x="326" y="165"/>
                    <a:pt x="327" y="166"/>
                  </a:cubicBezTo>
                  <a:cubicBezTo>
                    <a:pt x="332" y="171"/>
                    <a:pt x="336" y="179"/>
                    <a:pt x="342" y="188"/>
                  </a:cubicBezTo>
                  <a:cubicBezTo>
                    <a:pt x="355" y="223"/>
                    <a:pt x="366" y="259"/>
                    <a:pt x="374" y="297"/>
                  </a:cubicBezTo>
                  <a:cubicBezTo>
                    <a:pt x="353" y="298"/>
                    <a:pt x="331" y="299"/>
                    <a:pt x="307" y="300"/>
                  </a:cubicBezTo>
                  <a:cubicBezTo>
                    <a:pt x="297" y="306"/>
                    <a:pt x="290" y="315"/>
                    <a:pt x="288" y="326"/>
                  </a:cubicBezTo>
                  <a:cubicBezTo>
                    <a:pt x="284" y="350"/>
                    <a:pt x="303" y="376"/>
                    <a:pt x="303" y="376"/>
                  </a:cubicBezTo>
                  <a:cubicBezTo>
                    <a:pt x="324" y="404"/>
                    <a:pt x="318" y="456"/>
                    <a:pt x="292" y="477"/>
                  </a:cubicBezTo>
                  <a:cubicBezTo>
                    <a:pt x="288" y="480"/>
                    <a:pt x="284" y="482"/>
                    <a:pt x="280" y="484"/>
                  </a:cubicBezTo>
                  <a:cubicBezTo>
                    <a:pt x="277" y="485"/>
                    <a:pt x="273" y="486"/>
                    <a:pt x="269" y="48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46"/>
            <p:cNvSpPr/>
            <p:nvPr/>
          </p:nvSpPr>
          <p:spPr bwMode="auto">
            <a:xfrm>
              <a:off x="7318834" y="1717704"/>
              <a:ext cx="650159" cy="117903"/>
            </a:xfrm>
            <a:custGeom>
              <a:avLst/>
              <a:gdLst>
                <a:gd name="T0" fmla="*/ 12 w 194"/>
                <a:gd name="T1" fmla="*/ 2 h 35"/>
                <a:gd name="T2" fmla="*/ 36 w 194"/>
                <a:gd name="T3" fmla="*/ 1 h 35"/>
                <a:gd name="T4" fmla="*/ 104 w 194"/>
                <a:gd name="T5" fmla="*/ 12 h 35"/>
                <a:gd name="T6" fmla="*/ 193 w 194"/>
                <a:gd name="T7" fmla="*/ 35 h 35"/>
                <a:gd name="T8" fmla="*/ 194 w 194"/>
                <a:gd name="T9" fmla="*/ 33 h 35"/>
                <a:gd name="T10" fmla="*/ 193 w 194"/>
                <a:gd name="T11" fmla="*/ 32 h 35"/>
                <a:gd name="T12" fmla="*/ 173 w 194"/>
                <a:gd name="T13" fmla="*/ 23 h 35"/>
                <a:gd name="T14" fmla="*/ 172 w 194"/>
                <a:gd name="T15" fmla="*/ 23 h 35"/>
                <a:gd name="T16" fmla="*/ 166 w 194"/>
                <a:gd name="T17" fmla="*/ 21 h 35"/>
                <a:gd name="T18" fmla="*/ 159 w 194"/>
                <a:gd name="T19" fmla="*/ 19 h 35"/>
                <a:gd name="T20" fmla="*/ 158 w 194"/>
                <a:gd name="T21" fmla="*/ 19 h 35"/>
                <a:gd name="T22" fmla="*/ 147 w 194"/>
                <a:gd name="T23" fmla="*/ 16 h 35"/>
                <a:gd name="T24" fmla="*/ 147 w 194"/>
                <a:gd name="T25" fmla="*/ 16 h 35"/>
                <a:gd name="T26" fmla="*/ 136 w 194"/>
                <a:gd name="T27" fmla="*/ 13 h 35"/>
                <a:gd name="T28" fmla="*/ 123 w 194"/>
                <a:gd name="T29" fmla="*/ 11 h 35"/>
                <a:gd name="T30" fmla="*/ 123 w 194"/>
                <a:gd name="T31" fmla="*/ 11 h 35"/>
                <a:gd name="T32" fmla="*/ 107 w 194"/>
                <a:gd name="T33" fmla="*/ 8 h 35"/>
                <a:gd name="T34" fmla="*/ 70 w 194"/>
                <a:gd name="T35" fmla="*/ 2 h 35"/>
                <a:gd name="T36" fmla="*/ 0 w 194"/>
                <a:gd name="T37" fmla="*/ 1 h 35"/>
                <a:gd name="T38" fmla="*/ 11 w 194"/>
                <a:gd name="T39" fmla="*/ 2 h 35"/>
                <a:gd name="T40" fmla="*/ 12 w 194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35">
                  <a:moveTo>
                    <a:pt x="12" y="2"/>
                  </a:moveTo>
                  <a:cubicBezTo>
                    <a:pt x="21" y="2"/>
                    <a:pt x="29" y="2"/>
                    <a:pt x="36" y="1"/>
                  </a:cubicBezTo>
                  <a:cubicBezTo>
                    <a:pt x="76" y="3"/>
                    <a:pt x="104" y="12"/>
                    <a:pt x="104" y="12"/>
                  </a:cubicBezTo>
                  <a:cubicBezTo>
                    <a:pt x="105" y="12"/>
                    <a:pt x="173" y="34"/>
                    <a:pt x="193" y="35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3" y="33"/>
                    <a:pt x="193" y="32"/>
                  </a:cubicBezTo>
                  <a:cubicBezTo>
                    <a:pt x="190" y="30"/>
                    <a:pt x="183" y="27"/>
                    <a:pt x="173" y="23"/>
                  </a:cubicBezTo>
                  <a:cubicBezTo>
                    <a:pt x="173" y="23"/>
                    <a:pt x="172" y="23"/>
                    <a:pt x="172" y="23"/>
                  </a:cubicBezTo>
                  <a:cubicBezTo>
                    <a:pt x="170" y="22"/>
                    <a:pt x="168" y="22"/>
                    <a:pt x="166" y="21"/>
                  </a:cubicBezTo>
                  <a:cubicBezTo>
                    <a:pt x="164" y="20"/>
                    <a:pt x="162" y="20"/>
                    <a:pt x="159" y="19"/>
                  </a:cubicBezTo>
                  <a:cubicBezTo>
                    <a:pt x="159" y="19"/>
                    <a:pt x="158" y="19"/>
                    <a:pt x="158" y="19"/>
                  </a:cubicBezTo>
                  <a:cubicBezTo>
                    <a:pt x="154" y="18"/>
                    <a:pt x="151" y="17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3" y="15"/>
                    <a:pt x="139" y="14"/>
                    <a:pt x="136" y="13"/>
                  </a:cubicBezTo>
                  <a:cubicBezTo>
                    <a:pt x="132" y="13"/>
                    <a:pt x="128" y="12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18" y="10"/>
                    <a:pt x="112" y="9"/>
                    <a:pt x="107" y="8"/>
                  </a:cubicBezTo>
                  <a:cubicBezTo>
                    <a:pt x="95" y="7"/>
                    <a:pt x="82" y="5"/>
                    <a:pt x="70" y="2"/>
                  </a:cubicBezTo>
                  <a:cubicBezTo>
                    <a:pt x="47" y="1"/>
                    <a:pt x="23" y="0"/>
                    <a:pt x="0" y="1"/>
                  </a:cubicBezTo>
                  <a:cubicBezTo>
                    <a:pt x="4" y="2"/>
                    <a:pt x="8" y="2"/>
                    <a:pt x="11" y="2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47"/>
            <p:cNvSpPr/>
            <p:nvPr/>
          </p:nvSpPr>
          <p:spPr bwMode="auto">
            <a:xfrm>
              <a:off x="6719207" y="1788448"/>
              <a:ext cx="218966" cy="74111"/>
            </a:xfrm>
            <a:custGeom>
              <a:avLst/>
              <a:gdLst>
                <a:gd name="T0" fmla="*/ 43 w 66"/>
                <a:gd name="T1" fmla="*/ 22 h 22"/>
                <a:gd name="T2" fmla="*/ 43 w 66"/>
                <a:gd name="T3" fmla="*/ 22 h 22"/>
                <a:gd name="T4" fmla="*/ 44 w 66"/>
                <a:gd name="T5" fmla="*/ 22 h 22"/>
                <a:gd name="T6" fmla="*/ 44 w 66"/>
                <a:gd name="T7" fmla="*/ 22 h 22"/>
                <a:gd name="T8" fmla="*/ 45 w 66"/>
                <a:gd name="T9" fmla="*/ 22 h 22"/>
                <a:gd name="T10" fmla="*/ 45 w 66"/>
                <a:gd name="T11" fmla="*/ 22 h 22"/>
                <a:gd name="T12" fmla="*/ 45 w 66"/>
                <a:gd name="T13" fmla="*/ 22 h 22"/>
                <a:gd name="T14" fmla="*/ 55 w 66"/>
                <a:gd name="T15" fmla="*/ 21 h 22"/>
                <a:gd name="T16" fmla="*/ 62 w 66"/>
                <a:gd name="T17" fmla="*/ 19 h 22"/>
                <a:gd name="T18" fmla="*/ 63 w 66"/>
                <a:gd name="T19" fmla="*/ 18 h 22"/>
                <a:gd name="T20" fmla="*/ 66 w 66"/>
                <a:gd name="T21" fmla="*/ 12 h 22"/>
                <a:gd name="T22" fmla="*/ 66 w 66"/>
                <a:gd name="T23" fmla="*/ 12 h 22"/>
                <a:gd name="T24" fmla="*/ 64 w 66"/>
                <a:gd name="T25" fmla="*/ 9 h 22"/>
                <a:gd name="T26" fmla="*/ 64 w 66"/>
                <a:gd name="T27" fmla="*/ 9 h 22"/>
                <a:gd name="T28" fmla="*/ 61 w 66"/>
                <a:gd name="T29" fmla="*/ 6 h 22"/>
                <a:gd name="T30" fmla="*/ 58 w 66"/>
                <a:gd name="T31" fmla="*/ 5 h 22"/>
                <a:gd name="T32" fmla="*/ 46 w 66"/>
                <a:gd name="T33" fmla="*/ 0 h 22"/>
                <a:gd name="T34" fmla="*/ 0 w 66"/>
                <a:gd name="T35" fmla="*/ 14 h 22"/>
                <a:gd name="T36" fmla="*/ 43 w 6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2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2"/>
                    <a:pt x="52" y="22"/>
                    <a:pt x="55" y="21"/>
                  </a:cubicBezTo>
                  <a:cubicBezTo>
                    <a:pt x="58" y="21"/>
                    <a:pt x="60" y="20"/>
                    <a:pt x="62" y="19"/>
                  </a:cubicBezTo>
                  <a:cubicBezTo>
                    <a:pt x="62" y="19"/>
                    <a:pt x="62" y="18"/>
                    <a:pt x="63" y="18"/>
                  </a:cubicBezTo>
                  <a:cubicBezTo>
                    <a:pt x="65" y="17"/>
                    <a:pt x="66" y="15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5" y="10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2" y="7"/>
                    <a:pt x="61" y="6"/>
                  </a:cubicBezTo>
                  <a:cubicBezTo>
                    <a:pt x="60" y="6"/>
                    <a:pt x="59" y="5"/>
                    <a:pt x="58" y="5"/>
                  </a:cubicBezTo>
                  <a:cubicBezTo>
                    <a:pt x="55" y="3"/>
                    <a:pt x="52" y="1"/>
                    <a:pt x="46" y="0"/>
                  </a:cubicBezTo>
                  <a:cubicBezTo>
                    <a:pt x="31" y="4"/>
                    <a:pt x="15" y="8"/>
                    <a:pt x="0" y="14"/>
                  </a:cubicBezTo>
                  <a:cubicBezTo>
                    <a:pt x="11" y="18"/>
                    <a:pt x="26" y="22"/>
                    <a:pt x="43" y="2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Freeform: Shape 48"/>
            <p:cNvSpPr/>
            <p:nvPr/>
          </p:nvSpPr>
          <p:spPr bwMode="auto">
            <a:xfrm>
              <a:off x="5610908" y="1946775"/>
              <a:ext cx="990396" cy="252651"/>
            </a:xfrm>
            <a:custGeom>
              <a:avLst/>
              <a:gdLst>
                <a:gd name="T0" fmla="*/ 92 w 296"/>
                <a:gd name="T1" fmla="*/ 16 h 76"/>
                <a:gd name="T2" fmla="*/ 66 w 296"/>
                <a:gd name="T3" fmla="*/ 9 h 76"/>
                <a:gd name="T4" fmla="*/ 66 w 296"/>
                <a:gd name="T5" fmla="*/ 9 h 76"/>
                <a:gd name="T6" fmla="*/ 64 w 296"/>
                <a:gd name="T7" fmla="*/ 8 h 76"/>
                <a:gd name="T8" fmla="*/ 49 w 296"/>
                <a:gd name="T9" fmla="*/ 4 h 76"/>
                <a:gd name="T10" fmla="*/ 44 w 296"/>
                <a:gd name="T11" fmla="*/ 4 h 76"/>
                <a:gd name="T12" fmla="*/ 41 w 296"/>
                <a:gd name="T13" fmla="*/ 4 h 76"/>
                <a:gd name="T14" fmla="*/ 37 w 296"/>
                <a:gd name="T15" fmla="*/ 5 h 76"/>
                <a:gd name="T16" fmla="*/ 32 w 296"/>
                <a:gd name="T17" fmla="*/ 6 h 76"/>
                <a:gd name="T18" fmla="*/ 30 w 296"/>
                <a:gd name="T19" fmla="*/ 7 h 76"/>
                <a:gd name="T20" fmla="*/ 23 w 296"/>
                <a:gd name="T21" fmla="*/ 11 h 76"/>
                <a:gd name="T22" fmla="*/ 22 w 296"/>
                <a:gd name="T23" fmla="*/ 12 h 76"/>
                <a:gd name="T24" fmla="*/ 16 w 296"/>
                <a:gd name="T25" fmla="*/ 17 h 76"/>
                <a:gd name="T26" fmla="*/ 14 w 296"/>
                <a:gd name="T27" fmla="*/ 20 h 76"/>
                <a:gd name="T28" fmla="*/ 0 w 296"/>
                <a:gd name="T29" fmla="*/ 76 h 76"/>
                <a:gd name="T30" fmla="*/ 296 w 296"/>
                <a:gd name="T31" fmla="*/ 70 h 76"/>
                <a:gd name="T32" fmla="*/ 280 w 296"/>
                <a:gd name="T33" fmla="*/ 18 h 76"/>
                <a:gd name="T34" fmla="*/ 249 w 296"/>
                <a:gd name="T35" fmla="*/ 0 h 76"/>
                <a:gd name="T36" fmla="*/ 211 w 296"/>
                <a:gd name="T37" fmla="*/ 21 h 76"/>
                <a:gd name="T38" fmla="*/ 101 w 296"/>
                <a:gd name="T39" fmla="*/ 21 h 76"/>
                <a:gd name="T40" fmla="*/ 92 w 296"/>
                <a:gd name="T41" fmla="*/ 16 h 76"/>
                <a:gd name="T42" fmla="*/ 92 w 296"/>
                <a:gd name="T43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6" h="76">
                  <a:moveTo>
                    <a:pt x="92" y="16"/>
                  </a:moveTo>
                  <a:cubicBezTo>
                    <a:pt x="81" y="16"/>
                    <a:pt x="74" y="14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4" y="8"/>
                  </a:cubicBezTo>
                  <a:cubicBezTo>
                    <a:pt x="61" y="7"/>
                    <a:pt x="56" y="5"/>
                    <a:pt x="49" y="4"/>
                  </a:cubicBezTo>
                  <a:cubicBezTo>
                    <a:pt x="47" y="4"/>
                    <a:pt x="46" y="4"/>
                    <a:pt x="44" y="4"/>
                  </a:cubicBezTo>
                  <a:cubicBezTo>
                    <a:pt x="43" y="4"/>
                    <a:pt x="42" y="4"/>
                    <a:pt x="41" y="4"/>
                  </a:cubicBezTo>
                  <a:cubicBezTo>
                    <a:pt x="40" y="4"/>
                    <a:pt x="38" y="4"/>
                    <a:pt x="37" y="5"/>
                  </a:cubicBezTo>
                  <a:cubicBezTo>
                    <a:pt x="35" y="5"/>
                    <a:pt x="34" y="5"/>
                    <a:pt x="32" y="6"/>
                  </a:cubicBezTo>
                  <a:cubicBezTo>
                    <a:pt x="31" y="6"/>
                    <a:pt x="30" y="7"/>
                    <a:pt x="30" y="7"/>
                  </a:cubicBezTo>
                  <a:cubicBezTo>
                    <a:pt x="27" y="8"/>
                    <a:pt x="25" y="9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0" y="13"/>
                    <a:pt x="18" y="15"/>
                    <a:pt x="16" y="17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9" y="36"/>
                    <a:pt x="4" y="55"/>
                    <a:pt x="0" y="76"/>
                  </a:cubicBezTo>
                  <a:cubicBezTo>
                    <a:pt x="98" y="74"/>
                    <a:pt x="198" y="72"/>
                    <a:pt x="296" y="70"/>
                  </a:cubicBezTo>
                  <a:cubicBezTo>
                    <a:pt x="291" y="51"/>
                    <a:pt x="285" y="33"/>
                    <a:pt x="280" y="18"/>
                  </a:cubicBezTo>
                  <a:cubicBezTo>
                    <a:pt x="270" y="4"/>
                    <a:pt x="259" y="1"/>
                    <a:pt x="249" y="0"/>
                  </a:cubicBezTo>
                  <a:cubicBezTo>
                    <a:pt x="236" y="7"/>
                    <a:pt x="223" y="14"/>
                    <a:pt x="211" y="21"/>
                  </a:cubicBezTo>
                  <a:cubicBezTo>
                    <a:pt x="179" y="39"/>
                    <a:pt x="132" y="39"/>
                    <a:pt x="101" y="21"/>
                  </a:cubicBezTo>
                  <a:cubicBezTo>
                    <a:pt x="98" y="19"/>
                    <a:pt x="95" y="17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Freeform: Shape 49"/>
            <p:cNvSpPr/>
            <p:nvPr/>
          </p:nvSpPr>
          <p:spPr bwMode="auto">
            <a:xfrm>
              <a:off x="6746156" y="2650833"/>
              <a:ext cx="1212729" cy="2024583"/>
            </a:xfrm>
            <a:custGeom>
              <a:avLst/>
              <a:gdLst>
                <a:gd name="T0" fmla="*/ 254 w 363"/>
                <a:gd name="T1" fmla="*/ 153 h 606"/>
                <a:gd name="T2" fmla="*/ 245 w 363"/>
                <a:gd name="T3" fmla="*/ 152 h 606"/>
                <a:gd name="T4" fmla="*/ 231 w 363"/>
                <a:gd name="T5" fmla="*/ 147 h 606"/>
                <a:gd name="T6" fmla="*/ 212 w 363"/>
                <a:gd name="T7" fmla="*/ 132 h 606"/>
                <a:gd name="T8" fmla="*/ 207 w 363"/>
                <a:gd name="T9" fmla="*/ 123 h 606"/>
                <a:gd name="T10" fmla="*/ 208 w 363"/>
                <a:gd name="T11" fmla="*/ 93 h 606"/>
                <a:gd name="T12" fmla="*/ 213 w 363"/>
                <a:gd name="T13" fmla="*/ 82 h 606"/>
                <a:gd name="T14" fmla="*/ 153 w 363"/>
                <a:gd name="T15" fmla="*/ 0 h 606"/>
                <a:gd name="T16" fmla="*/ 152 w 363"/>
                <a:gd name="T17" fmla="*/ 0 h 606"/>
                <a:gd name="T18" fmla="*/ 152 w 363"/>
                <a:gd name="T19" fmla="*/ 0 h 606"/>
                <a:gd name="T20" fmla="*/ 152 w 363"/>
                <a:gd name="T21" fmla="*/ 0 h 606"/>
                <a:gd name="T22" fmla="*/ 152 w 363"/>
                <a:gd name="T23" fmla="*/ 0 h 606"/>
                <a:gd name="T24" fmla="*/ 151 w 363"/>
                <a:gd name="T25" fmla="*/ 0 h 606"/>
                <a:gd name="T26" fmla="*/ 151 w 363"/>
                <a:gd name="T27" fmla="*/ 0 h 606"/>
                <a:gd name="T28" fmla="*/ 147 w 363"/>
                <a:gd name="T29" fmla="*/ 0 h 606"/>
                <a:gd name="T30" fmla="*/ 110 w 363"/>
                <a:gd name="T31" fmla="*/ 18 h 606"/>
                <a:gd name="T32" fmla="*/ 107 w 363"/>
                <a:gd name="T33" fmla="*/ 23 h 606"/>
                <a:gd name="T34" fmla="*/ 104 w 363"/>
                <a:gd name="T35" fmla="*/ 29 h 606"/>
                <a:gd name="T36" fmla="*/ 102 w 363"/>
                <a:gd name="T37" fmla="*/ 35 h 606"/>
                <a:gd name="T38" fmla="*/ 101 w 363"/>
                <a:gd name="T39" fmla="*/ 42 h 606"/>
                <a:gd name="T40" fmla="*/ 102 w 363"/>
                <a:gd name="T41" fmla="*/ 48 h 606"/>
                <a:gd name="T42" fmla="*/ 122 w 363"/>
                <a:gd name="T43" fmla="*/ 84 h 606"/>
                <a:gd name="T44" fmla="*/ 120 w 363"/>
                <a:gd name="T45" fmla="*/ 151 h 606"/>
                <a:gd name="T46" fmla="*/ 112 w 363"/>
                <a:gd name="T47" fmla="*/ 154 h 606"/>
                <a:gd name="T48" fmla="*/ 1 w 363"/>
                <a:gd name="T49" fmla="*/ 159 h 606"/>
                <a:gd name="T50" fmla="*/ 27 w 363"/>
                <a:gd name="T51" fmla="*/ 315 h 606"/>
                <a:gd name="T52" fmla="*/ 49 w 363"/>
                <a:gd name="T53" fmla="*/ 320 h 606"/>
                <a:gd name="T54" fmla="*/ 75 w 363"/>
                <a:gd name="T55" fmla="*/ 307 h 606"/>
                <a:gd name="T56" fmla="*/ 79 w 363"/>
                <a:gd name="T57" fmla="*/ 304 h 606"/>
                <a:gd name="T58" fmla="*/ 122 w 363"/>
                <a:gd name="T59" fmla="*/ 285 h 606"/>
                <a:gd name="T60" fmla="*/ 128 w 363"/>
                <a:gd name="T61" fmla="*/ 286 h 606"/>
                <a:gd name="T62" fmla="*/ 135 w 363"/>
                <a:gd name="T63" fmla="*/ 289 h 606"/>
                <a:gd name="T64" fmla="*/ 169 w 363"/>
                <a:gd name="T65" fmla="*/ 369 h 606"/>
                <a:gd name="T66" fmla="*/ 78 w 363"/>
                <a:gd name="T67" fmla="*/ 425 h 606"/>
                <a:gd name="T68" fmla="*/ 1 w 363"/>
                <a:gd name="T69" fmla="*/ 599 h 606"/>
                <a:gd name="T70" fmla="*/ 327 w 363"/>
                <a:gd name="T71" fmla="*/ 598 h 606"/>
                <a:gd name="T72" fmla="*/ 329 w 363"/>
                <a:gd name="T73" fmla="*/ 592 h 606"/>
                <a:gd name="T74" fmla="*/ 255 w 363"/>
                <a:gd name="T75" fmla="*/ 15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3" h="606">
                  <a:moveTo>
                    <a:pt x="255" y="153"/>
                  </a:moveTo>
                  <a:cubicBezTo>
                    <a:pt x="254" y="153"/>
                    <a:pt x="254" y="153"/>
                    <a:pt x="254" y="153"/>
                  </a:cubicBezTo>
                  <a:cubicBezTo>
                    <a:pt x="252" y="153"/>
                    <a:pt x="249" y="153"/>
                    <a:pt x="247" y="152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43" y="152"/>
                    <a:pt x="241" y="151"/>
                    <a:pt x="239" y="150"/>
                  </a:cubicBezTo>
                  <a:cubicBezTo>
                    <a:pt x="236" y="149"/>
                    <a:pt x="234" y="148"/>
                    <a:pt x="231" y="147"/>
                  </a:cubicBezTo>
                  <a:cubicBezTo>
                    <a:pt x="231" y="147"/>
                    <a:pt x="230" y="147"/>
                    <a:pt x="229" y="147"/>
                  </a:cubicBezTo>
                  <a:cubicBezTo>
                    <a:pt x="221" y="143"/>
                    <a:pt x="216" y="138"/>
                    <a:pt x="212" y="132"/>
                  </a:cubicBezTo>
                  <a:cubicBezTo>
                    <a:pt x="211" y="131"/>
                    <a:pt x="211" y="130"/>
                    <a:pt x="210" y="130"/>
                  </a:cubicBezTo>
                  <a:cubicBezTo>
                    <a:pt x="209" y="128"/>
                    <a:pt x="208" y="125"/>
                    <a:pt x="207" y="123"/>
                  </a:cubicBezTo>
                  <a:cubicBezTo>
                    <a:pt x="205" y="115"/>
                    <a:pt x="205" y="106"/>
                    <a:pt x="207" y="97"/>
                  </a:cubicBezTo>
                  <a:cubicBezTo>
                    <a:pt x="207" y="96"/>
                    <a:pt x="207" y="95"/>
                    <a:pt x="208" y="93"/>
                  </a:cubicBezTo>
                  <a:cubicBezTo>
                    <a:pt x="208" y="92"/>
                    <a:pt x="209" y="91"/>
                    <a:pt x="209" y="89"/>
                  </a:cubicBezTo>
                  <a:cubicBezTo>
                    <a:pt x="210" y="87"/>
                    <a:pt x="211" y="85"/>
                    <a:pt x="213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37" y="46"/>
                    <a:pt x="206" y="3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29" y="3"/>
                    <a:pt x="117" y="9"/>
                    <a:pt x="110" y="18"/>
                  </a:cubicBezTo>
                  <a:cubicBezTo>
                    <a:pt x="109" y="19"/>
                    <a:pt x="109" y="20"/>
                    <a:pt x="108" y="21"/>
                  </a:cubicBezTo>
                  <a:cubicBezTo>
                    <a:pt x="107" y="22"/>
                    <a:pt x="107" y="22"/>
                    <a:pt x="107" y="23"/>
                  </a:cubicBezTo>
                  <a:cubicBezTo>
                    <a:pt x="106" y="24"/>
                    <a:pt x="105" y="26"/>
                    <a:pt x="105" y="27"/>
                  </a:cubicBezTo>
                  <a:cubicBezTo>
                    <a:pt x="104" y="28"/>
                    <a:pt x="104" y="28"/>
                    <a:pt x="104" y="29"/>
                  </a:cubicBezTo>
                  <a:cubicBezTo>
                    <a:pt x="103" y="30"/>
                    <a:pt x="103" y="32"/>
                    <a:pt x="103" y="33"/>
                  </a:cubicBezTo>
                  <a:cubicBezTo>
                    <a:pt x="102" y="34"/>
                    <a:pt x="102" y="35"/>
                    <a:pt x="102" y="35"/>
                  </a:cubicBezTo>
                  <a:cubicBezTo>
                    <a:pt x="102" y="37"/>
                    <a:pt x="102" y="38"/>
                    <a:pt x="102" y="39"/>
                  </a:cubicBezTo>
                  <a:cubicBezTo>
                    <a:pt x="101" y="40"/>
                    <a:pt x="101" y="41"/>
                    <a:pt x="101" y="42"/>
                  </a:cubicBezTo>
                  <a:cubicBezTo>
                    <a:pt x="101" y="44"/>
                    <a:pt x="101" y="46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3" y="60"/>
                    <a:pt x="109" y="72"/>
                    <a:pt x="123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41" y="104"/>
                    <a:pt x="150" y="135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8" y="152"/>
                    <a:pt x="116" y="153"/>
                    <a:pt x="113" y="154"/>
                  </a:cubicBezTo>
                  <a:cubicBezTo>
                    <a:pt x="113" y="154"/>
                    <a:pt x="112" y="154"/>
                    <a:pt x="112" y="154"/>
                  </a:cubicBezTo>
                  <a:cubicBezTo>
                    <a:pt x="109" y="155"/>
                    <a:pt x="106" y="156"/>
                    <a:pt x="102" y="157"/>
                  </a:cubicBezTo>
                  <a:cubicBezTo>
                    <a:pt x="69" y="158"/>
                    <a:pt x="35" y="158"/>
                    <a:pt x="1" y="159"/>
                  </a:cubicBezTo>
                  <a:cubicBezTo>
                    <a:pt x="4" y="195"/>
                    <a:pt x="5" y="234"/>
                    <a:pt x="6" y="274"/>
                  </a:cubicBezTo>
                  <a:cubicBezTo>
                    <a:pt x="11" y="296"/>
                    <a:pt x="18" y="308"/>
                    <a:pt x="27" y="315"/>
                  </a:cubicBezTo>
                  <a:cubicBezTo>
                    <a:pt x="32" y="319"/>
                    <a:pt x="38" y="321"/>
                    <a:pt x="45" y="321"/>
                  </a:cubicBezTo>
                  <a:cubicBezTo>
                    <a:pt x="46" y="321"/>
                    <a:pt x="47" y="321"/>
                    <a:pt x="49" y="320"/>
                  </a:cubicBezTo>
                  <a:cubicBezTo>
                    <a:pt x="49" y="320"/>
                    <a:pt x="49" y="320"/>
                    <a:pt x="50" y="320"/>
                  </a:cubicBezTo>
                  <a:cubicBezTo>
                    <a:pt x="60" y="318"/>
                    <a:pt x="70" y="311"/>
                    <a:pt x="75" y="307"/>
                  </a:cubicBezTo>
                  <a:cubicBezTo>
                    <a:pt x="76" y="306"/>
                    <a:pt x="77" y="305"/>
                    <a:pt x="79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83" y="299"/>
                    <a:pt x="87" y="294"/>
                    <a:pt x="95" y="290"/>
                  </a:cubicBezTo>
                  <a:cubicBezTo>
                    <a:pt x="104" y="285"/>
                    <a:pt x="113" y="283"/>
                    <a:pt x="122" y="285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24" y="285"/>
                    <a:pt x="126" y="286"/>
                    <a:pt x="128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31" y="287"/>
                    <a:pt x="133" y="288"/>
                    <a:pt x="135" y="289"/>
                  </a:cubicBezTo>
                  <a:cubicBezTo>
                    <a:pt x="136" y="289"/>
                    <a:pt x="136" y="289"/>
                    <a:pt x="136" y="289"/>
                  </a:cubicBezTo>
                  <a:cubicBezTo>
                    <a:pt x="157" y="301"/>
                    <a:pt x="173" y="330"/>
                    <a:pt x="169" y="369"/>
                  </a:cubicBezTo>
                  <a:cubicBezTo>
                    <a:pt x="169" y="373"/>
                    <a:pt x="169" y="376"/>
                    <a:pt x="168" y="378"/>
                  </a:cubicBezTo>
                  <a:cubicBezTo>
                    <a:pt x="158" y="439"/>
                    <a:pt x="106" y="465"/>
                    <a:pt x="78" y="425"/>
                  </a:cubicBezTo>
                  <a:cubicBezTo>
                    <a:pt x="78" y="425"/>
                    <a:pt x="27" y="369"/>
                    <a:pt x="6" y="456"/>
                  </a:cubicBezTo>
                  <a:cubicBezTo>
                    <a:pt x="5" y="502"/>
                    <a:pt x="4" y="550"/>
                    <a:pt x="1" y="599"/>
                  </a:cubicBezTo>
                  <a:cubicBezTo>
                    <a:pt x="1" y="601"/>
                    <a:pt x="1" y="604"/>
                    <a:pt x="0" y="606"/>
                  </a:cubicBezTo>
                  <a:cubicBezTo>
                    <a:pt x="115" y="604"/>
                    <a:pt x="226" y="601"/>
                    <a:pt x="327" y="598"/>
                  </a:cubicBezTo>
                  <a:cubicBezTo>
                    <a:pt x="327" y="598"/>
                    <a:pt x="327" y="598"/>
                    <a:pt x="327" y="598"/>
                  </a:cubicBezTo>
                  <a:cubicBezTo>
                    <a:pt x="328" y="596"/>
                    <a:pt x="328" y="594"/>
                    <a:pt x="329" y="592"/>
                  </a:cubicBezTo>
                  <a:cubicBezTo>
                    <a:pt x="361" y="422"/>
                    <a:pt x="363" y="274"/>
                    <a:pt x="346" y="151"/>
                  </a:cubicBezTo>
                  <a:cubicBezTo>
                    <a:pt x="316" y="152"/>
                    <a:pt x="286" y="153"/>
                    <a:pt x="255" y="153"/>
                  </a:cubicBezTo>
                  <a:cubicBezTo>
                    <a:pt x="255" y="153"/>
                    <a:pt x="255" y="153"/>
                    <a:pt x="255" y="153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Freeform: Shape 50"/>
            <p:cNvSpPr/>
            <p:nvPr/>
          </p:nvSpPr>
          <p:spPr bwMode="auto">
            <a:xfrm>
              <a:off x="4361122" y="2697995"/>
              <a:ext cx="1226204" cy="2024583"/>
            </a:xfrm>
            <a:custGeom>
              <a:avLst/>
              <a:gdLst>
                <a:gd name="T0" fmla="*/ 347 w 367"/>
                <a:gd name="T1" fmla="*/ 152 h 606"/>
                <a:gd name="T2" fmla="*/ 346 w 367"/>
                <a:gd name="T3" fmla="*/ 153 h 606"/>
                <a:gd name="T4" fmla="*/ 211 w 367"/>
                <a:gd name="T5" fmla="*/ 136 h 606"/>
                <a:gd name="T6" fmla="*/ 216 w 367"/>
                <a:gd name="T7" fmla="*/ 91 h 606"/>
                <a:gd name="T8" fmla="*/ 240 w 367"/>
                <a:gd name="T9" fmla="*/ 43 h 606"/>
                <a:gd name="T10" fmla="*/ 238 w 367"/>
                <a:gd name="T11" fmla="*/ 30 h 606"/>
                <a:gd name="T12" fmla="*/ 232 w 367"/>
                <a:gd name="T13" fmla="*/ 19 h 606"/>
                <a:gd name="T14" fmla="*/ 222 w 367"/>
                <a:gd name="T15" fmla="*/ 9 h 606"/>
                <a:gd name="T16" fmla="*/ 208 w 367"/>
                <a:gd name="T17" fmla="*/ 3 h 606"/>
                <a:gd name="T18" fmla="*/ 190 w 367"/>
                <a:gd name="T19" fmla="*/ 0 h 606"/>
                <a:gd name="T20" fmla="*/ 170 w 367"/>
                <a:gd name="T21" fmla="*/ 3 h 606"/>
                <a:gd name="T22" fmla="*/ 125 w 367"/>
                <a:gd name="T23" fmla="*/ 43 h 606"/>
                <a:gd name="T24" fmla="*/ 125 w 367"/>
                <a:gd name="T25" fmla="*/ 73 h 606"/>
                <a:gd name="T26" fmla="*/ 132 w 367"/>
                <a:gd name="T27" fmla="*/ 85 h 606"/>
                <a:gd name="T28" fmla="*/ 132 w 367"/>
                <a:gd name="T29" fmla="*/ 138 h 606"/>
                <a:gd name="T30" fmla="*/ 128 w 367"/>
                <a:gd name="T31" fmla="*/ 142 h 606"/>
                <a:gd name="T32" fmla="*/ 104 w 367"/>
                <a:gd name="T33" fmla="*/ 156 h 606"/>
                <a:gd name="T34" fmla="*/ 93 w 367"/>
                <a:gd name="T35" fmla="*/ 157 h 606"/>
                <a:gd name="T36" fmla="*/ 0 w 367"/>
                <a:gd name="T37" fmla="*/ 262 h 606"/>
                <a:gd name="T38" fmla="*/ 6 w 367"/>
                <a:gd name="T39" fmla="*/ 294 h 606"/>
                <a:gd name="T40" fmla="*/ 9 w 367"/>
                <a:gd name="T41" fmla="*/ 301 h 606"/>
                <a:gd name="T42" fmla="*/ 12 w 367"/>
                <a:gd name="T43" fmla="*/ 307 h 606"/>
                <a:gd name="T44" fmla="*/ 39 w 367"/>
                <a:gd name="T45" fmla="*/ 320 h 606"/>
                <a:gd name="T46" fmla="*/ 96 w 367"/>
                <a:gd name="T47" fmla="*/ 285 h 606"/>
                <a:gd name="T48" fmla="*/ 99 w 367"/>
                <a:gd name="T49" fmla="*/ 285 h 606"/>
                <a:gd name="T50" fmla="*/ 117 w 367"/>
                <a:gd name="T51" fmla="*/ 289 h 606"/>
                <a:gd name="T52" fmla="*/ 130 w 367"/>
                <a:gd name="T53" fmla="*/ 298 h 606"/>
                <a:gd name="T54" fmla="*/ 134 w 367"/>
                <a:gd name="T55" fmla="*/ 304 h 606"/>
                <a:gd name="T56" fmla="*/ 155 w 367"/>
                <a:gd name="T57" fmla="*/ 378 h 606"/>
                <a:gd name="T58" fmla="*/ 92 w 367"/>
                <a:gd name="T59" fmla="*/ 439 h 606"/>
                <a:gd name="T60" fmla="*/ 82 w 367"/>
                <a:gd name="T61" fmla="*/ 432 h 606"/>
                <a:gd name="T62" fmla="*/ 74 w 367"/>
                <a:gd name="T63" fmla="*/ 424 h 606"/>
                <a:gd name="T64" fmla="*/ 45 w 367"/>
                <a:gd name="T65" fmla="*/ 407 h 606"/>
                <a:gd name="T66" fmla="*/ 39 w 367"/>
                <a:gd name="T67" fmla="*/ 407 h 606"/>
                <a:gd name="T68" fmla="*/ 35 w 367"/>
                <a:gd name="T69" fmla="*/ 408 h 606"/>
                <a:gd name="T70" fmla="*/ 31 w 367"/>
                <a:gd name="T71" fmla="*/ 410 h 606"/>
                <a:gd name="T72" fmla="*/ 16 w 367"/>
                <a:gd name="T73" fmla="*/ 470 h 606"/>
                <a:gd name="T74" fmla="*/ 41 w 367"/>
                <a:gd name="T75" fmla="*/ 604 h 606"/>
                <a:gd name="T76" fmla="*/ 367 w 367"/>
                <a:gd name="T77" fmla="*/ 600 h 606"/>
                <a:gd name="T78" fmla="*/ 366 w 367"/>
                <a:gd name="T79" fmla="*/ 592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606">
                  <a:moveTo>
                    <a:pt x="349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6" y="152"/>
                    <a:pt x="346" y="152"/>
                    <a:pt x="346" y="152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12" y="153"/>
                    <a:pt x="278" y="154"/>
                    <a:pt x="244" y="155"/>
                  </a:cubicBezTo>
                  <a:cubicBezTo>
                    <a:pt x="228" y="152"/>
                    <a:pt x="217" y="145"/>
                    <a:pt x="211" y="136"/>
                  </a:cubicBezTo>
                  <a:cubicBezTo>
                    <a:pt x="200" y="122"/>
                    <a:pt x="206" y="106"/>
                    <a:pt x="213" y="95"/>
                  </a:cubicBezTo>
                  <a:cubicBezTo>
                    <a:pt x="214" y="93"/>
                    <a:pt x="215" y="92"/>
                    <a:pt x="216" y="91"/>
                  </a:cubicBezTo>
                  <a:cubicBezTo>
                    <a:pt x="219" y="86"/>
                    <a:pt x="223" y="83"/>
                    <a:pt x="223" y="82"/>
                  </a:cubicBezTo>
                  <a:cubicBezTo>
                    <a:pt x="235" y="71"/>
                    <a:pt x="240" y="56"/>
                    <a:pt x="240" y="43"/>
                  </a:cubicBezTo>
                  <a:cubicBezTo>
                    <a:pt x="240" y="42"/>
                    <a:pt x="240" y="42"/>
                    <a:pt x="240" y="41"/>
                  </a:cubicBezTo>
                  <a:cubicBezTo>
                    <a:pt x="240" y="37"/>
                    <a:pt x="239" y="34"/>
                    <a:pt x="238" y="30"/>
                  </a:cubicBezTo>
                  <a:cubicBezTo>
                    <a:pt x="238" y="29"/>
                    <a:pt x="237" y="28"/>
                    <a:pt x="236" y="26"/>
                  </a:cubicBezTo>
                  <a:cubicBezTo>
                    <a:pt x="235" y="24"/>
                    <a:pt x="234" y="21"/>
                    <a:pt x="232" y="19"/>
                  </a:cubicBezTo>
                  <a:cubicBezTo>
                    <a:pt x="231" y="17"/>
                    <a:pt x="229" y="16"/>
                    <a:pt x="228" y="14"/>
                  </a:cubicBezTo>
                  <a:cubicBezTo>
                    <a:pt x="226" y="12"/>
                    <a:pt x="224" y="11"/>
                    <a:pt x="222" y="9"/>
                  </a:cubicBezTo>
                  <a:cubicBezTo>
                    <a:pt x="220" y="8"/>
                    <a:pt x="217" y="6"/>
                    <a:pt x="214" y="5"/>
                  </a:cubicBezTo>
                  <a:cubicBezTo>
                    <a:pt x="212" y="4"/>
                    <a:pt x="210" y="3"/>
                    <a:pt x="208" y="3"/>
                  </a:cubicBezTo>
                  <a:cubicBezTo>
                    <a:pt x="206" y="2"/>
                    <a:pt x="204" y="2"/>
                    <a:pt x="202" y="2"/>
                  </a:cubicBezTo>
                  <a:cubicBezTo>
                    <a:pt x="198" y="1"/>
                    <a:pt x="194" y="0"/>
                    <a:pt x="190" y="0"/>
                  </a:cubicBezTo>
                  <a:cubicBezTo>
                    <a:pt x="188" y="0"/>
                    <a:pt x="186" y="0"/>
                    <a:pt x="185" y="0"/>
                  </a:cubicBezTo>
                  <a:cubicBezTo>
                    <a:pt x="180" y="1"/>
                    <a:pt x="175" y="2"/>
                    <a:pt x="170" y="3"/>
                  </a:cubicBezTo>
                  <a:cubicBezTo>
                    <a:pt x="150" y="10"/>
                    <a:pt x="133" y="24"/>
                    <a:pt x="126" y="41"/>
                  </a:cubicBezTo>
                  <a:cubicBezTo>
                    <a:pt x="125" y="42"/>
                    <a:pt x="125" y="43"/>
                    <a:pt x="125" y="43"/>
                  </a:cubicBezTo>
                  <a:cubicBezTo>
                    <a:pt x="124" y="45"/>
                    <a:pt x="124" y="47"/>
                    <a:pt x="123" y="48"/>
                  </a:cubicBezTo>
                  <a:cubicBezTo>
                    <a:pt x="122" y="57"/>
                    <a:pt x="122" y="65"/>
                    <a:pt x="125" y="73"/>
                  </a:cubicBezTo>
                  <a:cubicBezTo>
                    <a:pt x="125" y="73"/>
                    <a:pt x="125" y="73"/>
                    <a:pt x="126" y="74"/>
                  </a:cubicBezTo>
                  <a:cubicBezTo>
                    <a:pt x="127" y="78"/>
                    <a:pt x="129" y="81"/>
                    <a:pt x="132" y="85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3" y="86"/>
                    <a:pt x="153" y="114"/>
                    <a:pt x="132" y="138"/>
                  </a:cubicBezTo>
                  <a:cubicBezTo>
                    <a:pt x="131" y="139"/>
                    <a:pt x="131" y="140"/>
                    <a:pt x="130" y="141"/>
                  </a:cubicBezTo>
                  <a:cubicBezTo>
                    <a:pt x="129" y="141"/>
                    <a:pt x="129" y="141"/>
                    <a:pt x="128" y="142"/>
                  </a:cubicBezTo>
                  <a:cubicBezTo>
                    <a:pt x="126" y="144"/>
                    <a:pt x="122" y="147"/>
                    <a:pt x="118" y="149"/>
                  </a:cubicBezTo>
                  <a:cubicBezTo>
                    <a:pt x="114" y="152"/>
                    <a:pt x="109" y="154"/>
                    <a:pt x="104" y="156"/>
                  </a:cubicBezTo>
                  <a:cubicBezTo>
                    <a:pt x="102" y="156"/>
                    <a:pt x="100" y="156"/>
                    <a:pt x="96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63" y="158"/>
                    <a:pt x="34" y="158"/>
                    <a:pt x="5" y="159"/>
                  </a:cubicBezTo>
                  <a:cubicBezTo>
                    <a:pt x="2" y="192"/>
                    <a:pt x="0" y="226"/>
                    <a:pt x="0" y="262"/>
                  </a:cubicBezTo>
                  <a:cubicBezTo>
                    <a:pt x="0" y="265"/>
                    <a:pt x="0" y="268"/>
                    <a:pt x="0" y="271"/>
                  </a:cubicBezTo>
                  <a:cubicBezTo>
                    <a:pt x="2" y="280"/>
                    <a:pt x="4" y="288"/>
                    <a:pt x="6" y="294"/>
                  </a:cubicBezTo>
                  <a:cubicBezTo>
                    <a:pt x="6" y="294"/>
                    <a:pt x="6" y="295"/>
                    <a:pt x="6" y="295"/>
                  </a:cubicBezTo>
                  <a:cubicBezTo>
                    <a:pt x="7" y="297"/>
                    <a:pt x="8" y="299"/>
                    <a:pt x="9" y="301"/>
                  </a:cubicBezTo>
                  <a:cubicBezTo>
                    <a:pt x="9" y="302"/>
                    <a:pt x="10" y="304"/>
                    <a:pt x="11" y="306"/>
                  </a:cubicBezTo>
                  <a:cubicBezTo>
                    <a:pt x="12" y="306"/>
                    <a:pt x="12" y="306"/>
                    <a:pt x="12" y="307"/>
                  </a:cubicBezTo>
                  <a:cubicBezTo>
                    <a:pt x="17" y="314"/>
                    <a:pt x="23" y="319"/>
                    <a:pt x="33" y="321"/>
                  </a:cubicBezTo>
                  <a:cubicBezTo>
                    <a:pt x="35" y="321"/>
                    <a:pt x="37" y="320"/>
                    <a:pt x="39" y="320"/>
                  </a:cubicBezTo>
                  <a:cubicBezTo>
                    <a:pt x="50" y="319"/>
                    <a:pt x="61" y="311"/>
                    <a:pt x="65" y="305"/>
                  </a:cubicBezTo>
                  <a:cubicBezTo>
                    <a:pt x="75" y="293"/>
                    <a:pt x="86" y="287"/>
                    <a:pt x="96" y="285"/>
                  </a:cubicBezTo>
                  <a:cubicBezTo>
                    <a:pt x="97" y="285"/>
                    <a:pt x="98" y="285"/>
                    <a:pt x="99" y="285"/>
                  </a:cubicBezTo>
                  <a:cubicBezTo>
                    <a:pt x="99" y="285"/>
                    <a:pt x="99" y="285"/>
                    <a:pt x="99" y="285"/>
                  </a:cubicBezTo>
                  <a:cubicBezTo>
                    <a:pt x="100" y="285"/>
                    <a:pt x="101" y="285"/>
                    <a:pt x="102" y="285"/>
                  </a:cubicBezTo>
                  <a:cubicBezTo>
                    <a:pt x="107" y="285"/>
                    <a:pt x="112" y="287"/>
                    <a:pt x="117" y="289"/>
                  </a:cubicBezTo>
                  <a:cubicBezTo>
                    <a:pt x="118" y="290"/>
                    <a:pt x="119" y="290"/>
                    <a:pt x="120" y="290"/>
                  </a:cubicBezTo>
                  <a:cubicBezTo>
                    <a:pt x="123" y="292"/>
                    <a:pt x="126" y="295"/>
                    <a:pt x="130" y="298"/>
                  </a:cubicBezTo>
                  <a:cubicBezTo>
                    <a:pt x="130" y="299"/>
                    <a:pt x="131" y="300"/>
                    <a:pt x="132" y="301"/>
                  </a:cubicBezTo>
                  <a:cubicBezTo>
                    <a:pt x="133" y="302"/>
                    <a:pt x="134" y="302"/>
                    <a:pt x="134" y="304"/>
                  </a:cubicBezTo>
                  <a:cubicBezTo>
                    <a:pt x="146" y="318"/>
                    <a:pt x="155" y="339"/>
                    <a:pt x="156" y="364"/>
                  </a:cubicBezTo>
                  <a:cubicBezTo>
                    <a:pt x="156" y="369"/>
                    <a:pt x="156" y="374"/>
                    <a:pt x="155" y="378"/>
                  </a:cubicBezTo>
                  <a:cubicBezTo>
                    <a:pt x="155" y="399"/>
                    <a:pt x="149" y="418"/>
                    <a:pt x="136" y="430"/>
                  </a:cubicBezTo>
                  <a:cubicBezTo>
                    <a:pt x="125" y="444"/>
                    <a:pt x="109" y="449"/>
                    <a:pt x="92" y="439"/>
                  </a:cubicBezTo>
                  <a:cubicBezTo>
                    <a:pt x="92" y="439"/>
                    <a:pt x="91" y="439"/>
                    <a:pt x="91" y="438"/>
                  </a:cubicBezTo>
                  <a:cubicBezTo>
                    <a:pt x="88" y="437"/>
                    <a:pt x="85" y="435"/>
                    <a:pt x="82" y="432"/>
                  </a:cubicBezTo>
                  <a:cubicBezTo>
                    <a:pt x="79" y="430"/>
                    <a:pt x="76" y="426"/>
                    <a:pt x="74" y="424"/>
                  </a:cubicBezTo>
                  <a:cubicBezTo>
                    <a:pt x="74" y="424"/>
                    <a:pt x="74" y="424"/>
                    <a:pt x="74" y="424"/>
                  </a:cubicBezTo>
                  <a:cubicBezTo>
                    <a:pt x="67" y="416"/>
                    <a:pt x="56" y="408"/>
                    <a:pt x="45" y="407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43" y="407"/>
                    <a:pt x="42" y="407"/>
                    <a:pt x="40" y="407"/>
                  </a:cubicBezTo>
                  <a:cubicBezTo>
                    <a:pt x="40" y="407"/>
                    <a:pt x="39" y="407"/>
                    <a:pt x="39" y="407"/>
                  </a:cubicBezTo>
                  <a:cubicBezTo>
                    <a:pt x="38" y="407"/>
                    <a:pt x="37" y="408"/>
                    <a:pt x="36" y="408"/>
                  </a:cubicBezTo>
                  <a:cubicBezTo>
                    <a:pt x="35" y="408"/>
                    <a:pt x="35" y="408"/>
                    <a:pt x="35" y="408"/>
                  </a:cubicBezTo>
                  <a:cubicBezTo>
                    <a:pt x="34" y="409"/>
                    <a:pt x="32" y="409"/>
                    <a:pt x="31" y="410"/>
                  </a:cubicBezTo>
                  <a:cubicBezTo>
                    <a:pt x="31" y="410"/>
                    <a:pt x="31" y="410"/>
                    <a:pt x="31" y="410"/>
                  </a:cubicBezTo>
                  <a:cubicBezTo>
                    <a:pt x="24" y="414"/>
                    <a:pt x="19" y="422"/>
                    <a:pt x="16" y="437"/>
                  </a:cubicBezTo>
                  <a:cubicBezTo>
                    <a:pt x="15" y="446"/>
                    <a:pt x="15" y="457"/>
                    <a:pt x="16" y="470"/>
                  </a:cubicBezTo>
                  <a:cubicBezTo>
                    <a:pt x="22" y="511"/>
                    <a:pt x="30" y="554"/>
                    <a:pt x="39" y="598"/>
                  </a:cubicBezTo>
                  <a:cubicBezTo>
                    <a:pt x="41" y="604"/>
                    <a:pt x="41" y="604"/>
                    <a:pt x="41" y="604"/>
                  </a:cubicBezTo>
                  <a:cubicBezTo>
                    <a:pt x="41" y="604"/>
                    <a:pt x="41" y="605"/>
                    <a:pt x="41" y="606"/>
                  </a:cubicBezTo>
                  <a:cubicBezTo>
                    <a:pt x="141" y="604"/>
                    <a:pt x="252" y="602"/>
                    <a:pt x="367" y="600"/>
                  </a:cubicBezTo>
                  <a:cubicBezTo>
                    <a:pt x="367" y="599"/>
                    <a:pt x="367" y="599"/>
                    <a:pt x="367" y="599"/>
                  </a:cubicBezTo>
                  <a:cubicBezTo>
                    <a:pt x="367" y="597"/>
                    <a:pt x="367" y="595"/>
                    <a:pt x="366" y="592"/>
                  </a:cubicBezTo>
                  <a:cubicBezTo>
                    <a:pt x="352" y="423"/>
                    <a:pt x="347" y="276"/>
                    <a:pt x="349" y="152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51"/>
            <p:cNvSpPr/>
            <p:nvPr/>
          </p:nvSpPr>
          <p:spPr bwMode="auto">
            <a:xfrm>
              <a:off x="7359257" y="1724441"/>
              <a:ext cx="1457460" cy="781537"/>
            </a:xfrm>
            <a:custGeom>
              <a:avLst/>
              <a:gdLst>
                <a:gd name="connsiteX0" fmla="*/ 1172773 w 1457460"/>
                <a:gd name="connsiteY0" fmla="*/ 400982 h 781537"/>
                <a:gd name="connsiteX1" fmla="*/ 1171208 w 1457460"/>
                <a:gd name="connsiteY1" fmla="*/ 401065 h 781537"/>
                <a:gd name="connsiteX2" fmla="*/ 1171208 w 1457460"/>
                <a:gd name="connsiteY2" fmla="*/ 402547 h 781537"/>
                <a:gd name="connsiteX3" fmla="*/ 0 w 1457460"/>
                <a:gd name="connsiteY3" fmla="*/ 0 h 781537"/>
                <a:gd name="connsiteX4" fmla="*/ 80189 w 1457460"/>
                <a:gd name="connsiteY4" fmla="*/ 0 h 781537"/>
                <a:gd name="connsiteX5" fmla="*/ 604763 w 1457460"/>
                <a:gd name="connsiteY5" fmla="*/ 110270 h 781537"/>
                <a:gd name="connsiteX6" fmla="*/ 608104 w 1457460"/>
                <a:gd name="connsiteY6" fmla="*/ 110270 h 781537"/>
                <a:gd name="connsiteX7" fmla="*/ 611446 w 1457460"/>
                <a:gd name="connsiteY7" fmla="*/ 110270 h 781537"/>
                <a:gd name="connsiteX8" fmla="*/ 608104 w 1457460"/>
                <a:gd name="connsiteY8" fmla="*/ 103587 h 781537"/>
                <a:gd name="connsiteX9" fmla="*/ 604763 w 1457460"/>
                <a:gd name="connsiteY9" fmla="*/ 100245 h 781537"/>
                <a:gd name="connsiteX10" fmla="*/ 537938 w 1457460"/>
                <a:gd name="connsiteY10" fmla="*/ 70172 h 781537"/>
                <a:gd name="connsiteX11" fmla="*/ 534597 w 1457460"/>
                <a:gd name="connsiteY11" fmla="*/ 70172 h 781537"/>
                <a:gd name="connsiteX12" fmla="*/ 514550 w 1457460"/>
                <a:gd name="connsiteY12" fmla="*/ 63489 h 781537"/>
                <a:gd name="connsiteX13" fmla="*/ 491161 w 1457460"/>
                <a:gd name="connsiteY13" fmla="*/ 56806 h 781537"/>
                <a:gd name="connsiteX14" fmla="*/ 487820 w 1457460"/>
                <a:gd name="connsiteY14" fmla="*/ 56806 h 781537"/>
                <a:gd name="connsiteX15" fmla="*/ 451066 w 1457460"/>
                <a:gd name="connsiteY15" fmla="*/ 46781 h 781537"/>
                <a:gd name="connsiteX16" fmla="*/ 414313 w 1457460"/>
                <a:gd name="connsiteY16" fmla="*/ 36757 h 781537"/>
                <a:gd name="connsiteX17" fmla="*/ 370877 w 1457460"/>
                <a:gd name="connsiteY17" fmla="*/ 30074 h 781537"/>
                <a:gd name="connsiteX18" fmla="*/ 317417 w 1457460"/>
                <a:gd name="connsiteY18" fmla="*/ 20049 h 781537"/>
                <a:gd name="connsiteX19" fmla="*/ 197133 w 1457460"/>
                <a:gd name="connsiteY19" fmla="*/ 0 h 781537"/>
                <a:gd name="connsiteX20" fmla="*/ 497844 w 1457460"/>
                <a:gd name="connsiteY20" fmla="*/ 43440 h 781537"/>
                <a:gd name="connsiteX21" fmla="*/ 1229574 w 1457460"/>
                <a:gd name="connsiteY21" fmla="*/ 400982 h 781537"/>
                <a:gd name="connsiteX22" fmla="*/ 1203262 w 1457460"/>
                <a:gd name="connsiteY22" fmla="*/ 401400 h 781537"/>
                <a:gd name="connsiteX23" fmla="*/ 1171208 w 1457460"/>
                <a:gd name="connsiteY23" fmla="*/ 404170 h 781537"/>
                <a:gd name="connsiteX24" fmla="*/ 1171208 w 1457460"/>
                <a:gd name="connsiteY24" fmla="*/ 404215 h 781537"/>
                <a:gd name="connsiteX25" fmla="*/ 1170685 w 1457460"/>
                <a:gd name="connsiteY25" fmla="*/ 404215 h 781537"/>
                <a:gd name="connsiteX26" fmla="*/ 1169432 w 1457460"/>
                <a:gd name="connsiteY26" fmla="*/ 404324 h 781537"/>
                <a:gd name="connsiteX27" fmla="*/ 1169540 w 1457460"/>
                <a:gd name="connsiteY27" fmla="*/ 404215 h 781537"/>
                <a:gd name="connsiteX28" fmla="*/ 1167866 w 1457460"/>
                <a:gd name="connsiteY28" fmla="*/ 404215 h 781537"/>
                <a:gd name="connsiteX29" fmla="*/ 1171208 w 1457460"/>
                <a:gd name="connsiteY29" fmla="*/ 410894 h 781537"/>
                <a:gd name="connsiteX30" fmla="*/ 1194606 w 1457460"/>
                <a:gd name="connsiteY30" fmla="*/ 450963 h 781537"/>
                <a:gd name="connsiteX31" fmla="*/ 1197949 w 1457460"/>
                <a:gd name="connsiteY31" fmla="*/ 450963 h 781537"/>
                <a:gd name="connsiteX32" fmla="*/ 1211319 w 1457460"/>
                <a:gd name="connsiteY32" fmla="*/ 467659 h 781537"/>
                <a:gd name="connsiteX33" fmla="*/ 1221347 w 1457460"/>
                <a:gd name="connsiteY33" fmla="*/ 477676 h 781537"/>
                <a:gd name="connsiteX34" fmla="*/ 1234717 w 1457460"/>
                <a:gd name="connsiteY34" fmla="*/ 491033 h 781537"/>
                <a:gd name="connsiteX35" fmla="*/ 1254773 w 1457460"/>
                <a:gd name="connsiteY35" fmla="*/ 507728 h 781537"/>
                <a:gd name="connsiteX36" fmla="*/ 1308254 w 1457460"/>
                <a:gd name="connsiteY36" fmla="*/ 551137 h 781537"/>
                <a:gd name="connsiteX37" fmla="*/ 1348365 w 1457460"/>
                <a:gd name="connsiteY37" fmla="*/ 587868 h 781537"/>
                <a:gd name="connsiteX38" fmla="*/ 1378448 w 1457460"/>
                <a:gd name="connsiteY38" fmla="*/ 614581 h 781537"/>
                <a:gd name="connsiteX39" fmla="*/ 1385134 w 1457460"/>
                <a:gd name="connsiteY39" fmla="*/ 621259 h 781537"/>
                <a:gd name="connsiteX40" fmla="*/ 1408532 w 1457460"/>
                <a:gd name="connsiteY40" fmla="*/ 651311 h 781537"/>
                <a:gd name="connsiteX41" fmla="*/ 1411874 w 1457460"/>
                <a:gd name="connsiteY41" fmla="*/ 657989 h 781537"/>
                <a:gd name="connsiteX42" fmla="*/ 1431930 w 1457460"/>
                <a:gd name="connsiteY42" fmla="*/ 684702 h 781537"/>
                <a:gd name="connsiteX43" fmla="*/ 1435272 w 1457460"/>
                <a:gd name="connsiteY43" fmla="*/ 694720 h 781537"/>
                <a:gd name="connsiteX44" fmla="*/ 1448643 w 1457460"/>
                <a:gd name="connsiteY44" fmla="*/ 718094 h 781537"/>
                <a:gd name="connsiteX45" fmla="*/ 1451985 w 1457460"/>
                <a:gd name="connsiteY45" fmla="*/ 724772 h 781537"/>
                <a:gd name="connsiteX46" fmla="*/ 1438615 w 1457460"/>
                <a:gd name="connsiteY46" fmla="*/ 781537 h 781537"/>
                <a:gd name="connsiteX47" fmla="*/ 1428587 w 1457460"/>
                <a:gd name="connsiteY47" fmla="*/ 778198 h 781537"/>
                <a:gd name="connsiteX48" fmla="*/ 1365078 w 1457460"/>
                <a:gd name="connsiteY48" fmla="*/ 744807 h 781537"/>
                <a:gd name="connsiteX49" fmla="*/ 1358393 w 1457460"/>
                <a:gd name="connsiteY49" fmla="*/ 738128 h 781537"/>
                <a:gd name="connsiteX50" fmla="*/ 1331652 w 1457460"/>
                <a:gd name="connsiteY50" fmla="*/ 714755 h 781537"/>
                <a:gd name="connsiteX51" fmla="*/ 1314939 w 1457460"/>
                <a:gd name="connsiteY51" fmla="*/ 701398 h 781537"/>
                <a:gd name="connsiteX52" fmla="*/ 1298226 w 1457460"/>
                <a:gd name="connsiteY52" fmla="*/ 681363 h 781537"/>
                <a:gd name="connsiteX53" fmla="*/ 1284856 w 1457460"/>
                <a:gd name="connsiteY53" fmla="*/ 668007 h 781537"/>
                <a:gd name="connsiteX54" fmla="*/ 1264801 w 1457460"/>
                <a:gd name="connsiteY54" fmla="*/ 644633 h 781537"/>
                <a:gd name="connsiteX55" fmla="*/ 1261458 w 1457460"/>
                <a:gd name="connsiteY55" fmla="*/ 641294 h 781537"/>
                <a:gd name="connsiteX56" fmla="*/ 1221347 w 1457460"/>
                <a:gd name="connsiteY56" fmla="*/ 577850 h 781537"/>
                <a:gd name="connsiteX57" fmla="*/ 1207977 w 1457460"/>
                <a:gd name="connsiteY57" fmla="*/ 557815 h 781537"/>
                <a:gd name="connsiteX58" fmla="*/ 1207977 w 1457460"/>
                <a:gd name="connsiteY58" fmla="*/ 551137 h 781537"/>
                <a:gd name="connsiteX59" fmla="*/ 1174551 w 1457460"/>
                <a:gd name="connsiteY59" fmla="*/ 504389 h 781537"/>
                <a:gd name="connsiteX60" fmla="*/ 1171208 w 1457460"/>
                <a:gd name="connsiteY60" fmla="*/ 497711 h 781537"/>
                <a:gd name="connsiteX61" fmla="*/ 1161181 w 1457460"/>
                <a:gd name="connsiteY61" fmla="*/ 487694 h 781537"/>
                <a:gd name="connsiteX62" fmla="*/ 1144468 w 1457460"/>
                <a:gd name="connsiteY62" fmla="*/ 470998 h 781537"/>
                <a:gd name="connsiteX63" fmla="*/ 1037505 w 1457460"/>
                <a:gd name="connsiteY63" fmla="*/ 407554 h 781537"/>
                <a:gd name="connsiteX64" fmla="*/ 1034163 w 1457460"/>
                <a:gd name="connsiteY64" fmla="*/ 407554 h 781537"/>
                <a:gd name="connsiteX65" fmla="*/ 1031772 w 1457460"/>
                <a:gd name="connsiteY65" fmla="*/ 407554 h 781537"/>
                <a:gd name="connsiteX66" fmla="*/ 1029100 w 1457460"/>
                <a:gd name="connsiteY66" fmla="*/ 407665 h 781537"/>
                <a:gd name="connsiteX67" fmla="*/ 888768 w 1457460"/>
                <a:gd name="connsiteY67" fmla="*/ 411007 h 781537"/>
                <a:gd name="connsiteX68" fmla="*/ 888768 w 1457460"/>
                <a:gd name="connsiteY68" fmla="*/ 414348 h 781537"/>
                <a:gd name="connsiteX69" fmla="*/ 668247 w 1457460"/>
                <a:gd name="connsiteY69" fmla="*/ 243931 h 781537"/>
                <a:gd name="connsiteX70" fmla="*/ 664905 w 1457460"/>
                <a:gd name="connsiteY70" fmla="*/ 240589 h 781537"/>
                <a:gd name="connsiteX71" fmla="*/ 634834 w 1457460"/>
                <a:gd name="connsiteY71" fmla="*/ 223882 h 781537"/>
                <a:gd name="connsiteX72" fmla="*/ 631493 w 1457460"/>
                <a:gd name="connsiteY72" fmla="*/ 220540 h 781537"/>
                <a:gd name="connsiteX73" fmla="*/ 621469 w 1457460"/>
                <a:gd name="connsiteY73" fmla="*/ 217198 h 781537"/>
                <a:gd name="connsiteX74" fmla="*/ 571351 w 1457460"/>
                <a:gd name="connsiteY74" fmla="*/ 197149 h 781537"/>
                <a:gd name="connsiteX75" fmla="*/ 568010 w 1457460"/>
                <a:gd name="connsiteY75" fmla="*/ 193808 h 781537"/>
                <a:gd name="connsiteX76" fmla="*/ 547962 w 1457460"/>
                <a:gd name="connsiteY76" fmla="*/ 190466 h 781537"/>
                <a:gd name="connsiteX77" fmla="*/ 544621 w 1457460"/>
                <a:gd name="connsiteY77" fmla="*/ 187125 h 781537"/>
                <a:gd name="connsiteX78" fmla="*/ 531256 w 1457460"/>
                <a:gd name="connsiteY78" fmla="*/ 187125 h 781537"/>
                <a:gd name="connsiteX79" fmla="*/ 527915 w 1457460"/>
                <a:gd name="connsiteY79" fmla="*/ 187125 h 781537"/>
                <a:gd name="connsiteX80" fmla="*/ 517891 w 1457460"/>
                <a:gd name="connsiteY80" fmla="*/ 187125 h 781537"/>
                <a:gd name="connsiteX81" fmla="*/ 514550 w 1457460"/>
                <a:gd name="connsiteY81" fmla="*/ 187125 h 781537"/>
                <a:gd name="connsiteX82" fmla="*/ 511209 w 1457460"/>
                <a:gd name="connsiteY82" fmla="*/ 190466 h 781537"/>
                <a:gd name="connsiteX83" fmla="*/ 504526 w 1457460"/>
                <a:gd name="connsiteY83" fmla="*/ 197149 h 781537"/>
                <a:gd name="connsiteX84" fmla="*/ 507867 w 1457460"/>
                <a:gd name="connsiteY84" fmla="*/ 207174 h 781537"/>
                <a:gd name="connsiteX85" fmla="*/ 507867 w 1457460"/>
                <a:gd name="connsiteY85" fmla="*/ 203832 h 781537"/>
                <a:gd name="connsiteX86" fmla="*/ 507867 w 1457460"/>
                <a:gd name="connsiteY86" fmla="*/ 220540 h 781537"/>
                <a:gd name="connsiteX87" fmla="*/ 507867 w 1457460"/>
                <a:gd name="connsiteY87" fmla="*/ 223882 h 781537"/>
                <a:gd name="connsiteX88" fmla="*/ 487820 w 1457460"/>
                <a:gd name="connsiteY88" fmla="*/ 230565 h 781537"/>
                <a:gd name="connsiteX89" fmla="*/ 474455 w 1457460"/>
                <a:gd name="connsiteY89" fmla="*/ 230565 h 781537"/>
                <a:gd name="connsiteX90" fmla="*/ 454408 w 1457460"/>
                <a:gd name="connsiteY90" fmla="*/ 223882 h 781537"/>
                <a:gd name="connsiteX91" fmla="*/ 424336 w 1457460"/>
                <a:gd name="connsiteY91" fmla="*/ 217198 h 781537"/>
                <a:gd name="connsiteX92" fmla="*/ 414313 w 1457460"/>
                <a:gd name="connsiteY92" fmla="*/ 213857 h 781537"/>
                <a:gd name="connsiteX93" fmla="*/ 370877 w 1457460"/>
                <a:gd name="connsiteY93" fmla="*/ 200491 h 781537"/>
                <a:gd name="connsiteX94" fmla="*/ 364194 w 1457460"/>
                <a:gd name="connsiteY94" fmla="*/ 197149 h 781537"/>
                <a:gd name="connsiteX95" fmla="*/ 324099 w 1457460"/>
                <a:gd name="connsiteY95" fmla="*/ 180442 h 781537"/>
                <a:gd name="connsiteX96" fmla="*/ 314076 w 1457460"/>
                <a:gd name="connsiteY96" fmla="*/ 173759 h 781537"/>
                <a:gd name="connsiteX97" fmla="*/ 280663 w 1457460"/>
                <a:gd name="connsiteY97" fmla="*/ 157051 h 781537"/>
                <a:gd name="connsiteX98" fmla="*/ 263957 w 1457460"/>
                <a:gd name="connsiteY98" fmla="*/ 150368 h 781537"/>
                <a:gd name="connsiteX99" fmla="*/ 177085 w 1457460"/>
                <a:gd name="connsiteY99" fmla="*/ 83538 h 781537"/>
                <a:gd name="connsiteX100" fmla="*/ 180426 w 1457460"/>
                <a:gd name="connsiteY100" fmla="*/ 80196 h 781537"/>
                <a:gd name="connsiteX101" fmla="*/ 183768 w 1457460"/>
                <a:gd name="connsiteY101" fmla="*/ 80196 h 781537"/>
                <a:gd name="connsiteX102" fmla="*/ 357512 w 1457460"/>
                <a:gd name="connsiteY102" fmla="*/ 103587 h 781537"/>
                <a:gd name="connsiteX103" fmla="*/ 364194 w 1457460"/>
                <a:gd name="connsiteY103" fmla="*/ 100245 h 781537"/>
                <a:gd name="connsiteX104" fmla="*/ 357512 w 1457460"/>
                <a:gd name="connsiteY104" fmla="*/ 93562 h 781537"/>
                <a:gd name="connsiteX105" fmla="*/ 357512 w 1457460"/>
                <a:gd name="connsiteY105" fmla="*/ 90221 h 781537"/>
                <a:gd name="connsiteX106" fmla="*/ 304052 w 1457460"/>
                <a:gd name="connsiteY106" fmla="*/ 66830 h 781537"/>
                <a:gd name="connsiteX107" fmla="*/ 0 w 1457460"/>
                <a:gd name="connsiteY107" fmla="*/ 0 h 78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457460" h="781537">
                  <a:moveTo>
                    <a:pt x="1172773" y="400982"/>
                  </a:moveTo>
                  <a:lnTo>
                    <a:pt x="1171208" y="401065"/>
                  </a:lnTo>
                  <a:lnTo>
                    <a:pt x="1171208" y="402547"/>
                  </a:lnTo>
                  <a:close/>
                  <a:moveTo>
                    <a:pt x="0" y="0"/>
                  </a:moveTo>
                  <a:cubicBezTo>
                    <a:pt x="30071" y="0"/>
                    <a:pt x="56801" y="0"/>
                    <a:pt x="80189" y="0"/>
                  </a:cubicBezTo>
                  <a:cubicBezTo>
                    <a:pt x="260616" y="6683"/>
                    <a:pt x="424336" y="96904"/>
                    <a:pt x="604763" y="110270"/>
                  </a:cubicBezTo>
                  <a:cubicBezTo>
                    <a:pt x="604763" y="110270"/>
                    <a:pt x="604763" y="110270"/>
                    <a:pt x="608104" y="110270"/>
                  </a:cubicBezTo>
                  <a:cubicBezTo>
                    <a:pt x="608104" y="110270"/>
                    <a:pt x="608104" y="110270"/>
                    <a:pt x="611446" y="110270"/>
                  </a:cubicBezTo>
                  <a:cubicBezTo>
                    <a:pt x="611446" y="106928"/>
                    <a:pt x="608104" y="106928"/>
                    <a:pt x="608104" y="103587"/>
                  </a:cubicBezTo>
                  <a:cubicBezTo>
                    <a:pt x="608104" y="103587"/>
                    <a:pt x="604763" y="103587"/>
                    <a:pt x="604763" y="100245"/>
                  </a:cubicBezTo>
                  <a:cubicBezTo>
                    <a:pt x="591398" y="90221"/>
                    <a:pt x="568010" y="80196"/>
                    <a:pt x="537938" y="70172"/>
                  </a:cubicBezTo>
                  <a:cubicBezTo>
                    <a:pt x="537938" y="70172"/>
                    <a:pt x="534597" y="70172"/>
                    <a:pt x="534597" y="70172"/>
                  </a:cubicBezTo>
                  <a:cubicBezTo>
                    <a:pt x="527915" y="66830"/>
                    <a:pt x="521232" y="66830"/>
                    <a:pt x="514550" y="63489"/>
                  </a:cubicBezTo>
                  <a:cubicBezTo>
                    <a:pt x="507867" y="60147"/>
                    <a:pt x="501185" y="60147"/>
                    <a:pt x="491161" y="56806"/>
                  </a:cubicBezTo>
                  <a:cubicBezTo>
                    <a:pt x="491161" y="56806"/>
                    <a:pt x="487820" y="56806"/>
                    <a:pt x="487820" y="56806"/>
                  </a:cubicBezTo>
                  <a:cubicBezTo>
                    <a:pt x="477796" y="53464"/>
                    <a:pt x="464431" y="50123"/>
                    <a:pt x="451066" y="46781"/>
                  </a:cubicBezTo>
                  <a:cubicBezTo>
                    <a:pt x="437701" y="43440"/>
                    <a:pt x="427678" y="40098"/>
                    <a:pt x="414313" y="36757"/>
                  </a:cubicBezTo>
                  <a:cubicBezTo>
                    <a:pt x="397607" y="33415"/>
                    <a:pt x="384242" y="33415"/>
                    <a:pt x="370877" y="30074"/>
                  </a:cubicBezTo>
                  <a:cubicBezTo>
                    <a:pt x="354171" y="26732"/>
                    <a:pt x="334123" y="23391"/>
                    <a:pt x="317417" y="20049"/>
                  </a:cubicBezTo>
                  <a:cubicBezTo>
                    <a:pt x="277322" y="16708"/>
                    <a:pt x="237227" y="10024"/>
                    <a:pt x="197133" y="0"/>
                  </a:cubicBezTo>
                  <a:cubicBezTo>
                    <a:pt x="300711" y="6683"/>
                    <a:pt x="400948" y="23391"/>
                    <a:pt x="497844" y="43440"/>
                  </a:cubicBezTo>
                  <a:cubicBezTo>
                    <a:pt x="765142" y="110270"/>
                    <a:pt x="1015735" y="230565"/>
                    <a:pt x="1229574" y="400982"/>
                  </a:cubicBezTo>
                  <a:cubicBezTo>
                    <a:pt x="1222891" y="400982"/>
                    <a:pt x="1213703" y="400982"/>
                    <a:pt x="1203262" y="401400"/>
                  </a:cubicBezTo>
                  <a:lnTo>
                    <a:pt x="1171208" y="404170"/>
                  </a:lnTo>
                  <a:lnTo>
                    <a:pt x="1171208" y="404215"/>
                  </a:lnTo>
                  <a:lnTo>
                    <a:pt x="1170685" y="404215"/>
                  </a:lnTo>
                  <a:lnTo>
                    <a:pt x="1169432" y="404324"/>
                  </a:lnTo>
                  <a:lnTo>
                    <a:pt x="1169540" y="404215"/>
                  </a:lnTo>
                  <a:lnTo>
                    <a:pt x="1167866" y="404215"/>
                  </a:lnTo>
                  <a:cubicBezTo>
                    <a:pt x="1167866" y="404215"/>
                    <a:pt x="1171208" y="407554"/>
                    <a:pt x="1171208" y="410894"/>
                  </a:cubicBezTo>
                  <a:cubicBezTo>
                    <a:pt x="1171208" y="420911"/>
                    <a:pt x="1181236" y="434267"/>
                    <a:pt x="1194606" y="450963"/>
                  </a:cubicBezTo>
                  <a:cubicBezTo>
                    <a:pt x="1194606" y="450963"/>
                    <a:pt x="1194606" y="450963"/>
                    <a:pt x="1197949" y="450963"/>
                  </a:cubicBezTo>
                  <a:cubicBezTo>
                    <a:pt x="1201292" y="457641"/>
                    <a:pt x="1207977" y="464320"/>
                    <a:pt x="1211319" y="467659"/>
                  </a:cubicBezTo>
                  <a:cubicBezTo>
                    <a:pt x="1214662" y="470998"/>
                    <a:pt x="1218005" y="474337"/>
                    <a:pt x="1221347" y="477676"/>
                  </a:cubicBezTo>
                  <a:cubicBezTo>
                    <a:pt x="1228032" y="481015"/>
                    <a:pt x="1231375" y="487694"/>
                    <a:pt x="1234717" y="491033"/>
                  </a:cubicBezTo>
                  <a:cubicBezTo>
                    <a:pt x="1241403" y="497711"/>
                    <a:pt x="1248088" y="501050"/>
                    <a:pt x="1254773" y="507728"/>
                  </a:cubicBezTo>
                  <a:cubicBezTo>
                    <a:pt x="1281514" y="531102"/>
                    <a:pt x="1304912" y="551137"/>
                    <a:pt x="1308254" y="551137"/>
                  </a:cubicBezTo>
                  <a:cubicBezTo>
                    <a:pt x="1321625" y="561154"/>
                    <a:pt x="1334995" y="574511"/>
                    <a:pt x="1348365" y="587868"/>
                  </a:cubicBezTo>
                  <a:cubicBezTo>
                    <a:pt x="1358393" y="594546"/>
                    <a:pt x="1368421" y="604563"/>
                    <a:pt x="1378448" y="614581"/>
                  </a:cubicBezTo>
                  <a:cubicBezTo>
                    <a:pt x="1378448" y="617920"/>
                    <a:pt x="1381791" y="621259"/>
                    <a:pt x="1385134" y="621259"/>
                  </a:cubicBezTo>
                  <a:cubicBezTo>
                    <a:pt x="1391819" y="631276"/>
                    <a:pt x="1401847" y="641294"/>
                    <a:pt x="1408532" y="651311"/>
                  </a:cubicBezTo>
                  <a:cubicBezTo>
                    <a:pt x="1408532" y="654650"/>
                    <a:pt x="1411874" y="657989"/>
                    <a:pt x="1411874" y="657989"/>
                  </a:cubicBezTo>
                  <a:cubicBezTo>
                    <a:pt x="1418559" y="668007"/>
                    <a:pt x="1425245" y="678024"/>
                    <a:pt x="1431930" y="684702"/>
                  </a:cubicBezTo>
                  <a:cubicBezTo>
                    <a:pt x="1431930" y="688041"/>
                    <a:pt x="1435272" y="691381"/>
                    <a:pt x="1435272" y="694720"/>
                  </a:cubicBezTo>
                  <a:cubicBezTo>
                    <a:pt x="1441958" y="701398"/>
                    <a:pt x="1445300" y="711415"/>
                    <a:pt x="1448643" y="718094"/>
                  </a:cubicBezTo>
                  <a:cubicBezTo>
                    <a:pt x="1448643" y="721433"/>
                    <a:pt x="1448643" y="721433"/>
                    <a:pt x="1451985" y="724772"/>
                  </a:cubicBezTo>
                  <a:cubicBezTo>
                    <a:pt x="1462013" y="754824"/>
                    <a:pt x="1458670" y="774859"/>
                    <a:pt x="1438615" y="781537"/>
                  </a:cubicBezTo>
                  <a:cubicBezTo>
                    <a:pt x="1435272" y="778198"/>
                    <a:pt x="1431930" y="778198"/>
                    <a:pt x="1428587" y="778198"/>
                  </a:cubicBezTo>
                  <a:cubicBezTo>
                    <a:pt x="1408532" y="771520"/>
                    <a:pt x="1385134" y="761502"/>
                    <a:pt x="1365078" y="744807"/>
                  </a:cubicBezTo>
                  <a:cubicBezTo>
                    <a:pt x="1361736" y="741468"/>
                    <a:pt x="1361736" y="741468"/>
                    <a:pt x="1358393" y="738128"/>
                  </a:cubicBezTo>
                  <a:cubicBezTo>
                    <a:pt x="1348365" y="731450"/>
                    <a:pt x="1338338" y="724772"/>
                    <a:pt x="1331652" y="714755"/>
                  </a:cubicBezTo>
                  <a:cubicBezTo>
                    <a:pt x="1324967" y="711415"/>
                    <a:pt x="1321625" y="704737"/>
                    <a:pt x="1314939" y="701398"/>
                  </a:cubicBezTo>
                  <a:cubicBezTo>
                    <a:pt x="1308254" y="694720"/>
                    <a:pt x="1301569" y="688041"/>
                    <a:pt x="1298226" y="681363"/>
                  </a:cubicBezTo>
                  <a:cubicBezTo>
                    <a:pt x="1291541" y="678024"/>
                    <a:pt x="1288199" y="671346"/>
                    <a:pt x="1284856" y="668007"/>
                  </a:cubicBezTo>
                  <a:cubicBezTo>
                    <a:pt x="1278171" y="661328"/>
                    <a:pt x="1271486" y="651311"/>
                    <a:pt x="1264801" y="644633"/>
                  </a:cubicBezTo>
                  <a:cubicBezTo>
                    <a:pt x="1264801" y="641294"/>
                    <a:pt x="1261458" y="641294"/>
                    <a:pt x="1261458" y="641294"/>
                  </a:cubicBezTo>
                  <a:cubicBezTo>
                    <a:pt x="1244745" y="617920"/>
                    <a:pt x="1228032" y="594546"/>
                    <a:pt x="1221347" y="577850"/>
                  </a:cubicBezTo>
                  <a:cubicBezTo>
                    <a:pt x="1214662" y="571172"/>
                    <a:pt x="1211319" y="561154"/>
                    <a:pt x="1207977" y="557815"/>
                  </a:cubicBezTo>
                  <a:cubicBezTo>
                    <a:pt x="1207977" y="557815"/>
                    <a:pt x="1207977" y="554476"/>
                    <a:pt x="1207977" y="551137"/>
                  </a:cubicBezTo>
                  <a:cubicBezTo>
                    <a:pt x="1201292" y="537781"/>
                    <a:pt x="1187921" y="521085"/>
                    <a:pt x="1174551" y="504389"/>
                  </a:cubicBezTo>
                  <a:cubicBezTo>
                    <a:pt x="1171208" y="501050"/>
                    <a:pt x="1171208" y="501050"/>
                    <a:pt x="1171208" y="497711"/>
                  </a:cubicBezTo>
                  <a:cubicBezTo>
                    <a:pt x="1167866" y="494372"/>
                    <a:pt x="1164523" y="491033"/>
                    <a:pt x="1161181" y="487694"/>
                  </a:cubicBezTo>
                  <a:cubicBezTo>
                    <a:pt x="1154496" y="484354"/>
                    <a:pt x="1151153" y="477676"/>
                    <a:pt x="1144468" y="470998"/>
                  </a:cubicBezTo>
                  <a:cubicBezTo>
                    <a:pt x="1114385" y="444285"/>
                    <a:pt x="1074274" y="420911"/>
                    <a:pt x="1037505" y="407554"/>
                  </a:cubicBezTo>
                  <a:cubicBezTo>
                    <a:pt x="1034163" y="407554"/>
                    <a:pt x="1034163" y="407554"/>
                    <a:pt x="1034163" y="407554"/>
                  </a:cubicBezTo>
                  <a:lnTo>
                    <a:pt x="1031772" y="407554"/>
                  </a:lnTo>
                  <a:lnTo>
                    <a:pt x="1029100" y="407665"/>
                  </a:lnTo>
                  <a:cubicBezTo>
                    <a:pt x="989005" y="407665"/>
                    <a:pt x="942228" y="411007"/>
                    <a:pt x="888768" y="411007"/>
                  </a:cubicBezTo>
                  <a:lnTo>
                    <a:pt x="888768" y="414348"/>
                  </a:lnTo>
                  <a:cubicBezTo>
                    <a:pt x="818602" y="350859"/>
                    <a:pt x="745095" y="294053"/>
                    <a:pt x="668247" y="243931"/>
                  </a:cubicBezTo>
                  <a:cubicBezTo>
                    <a:pt x="668247" y="240589"/>
                    <a:pt x="664905" y="240589"/>
                    <a:pt x="664905" y="240589"/>
                  </a:cubicBezTo>
                  <a:cubicBezTo>
                    <a:pt x="658223" y="233906"/>
                    <a:pt x="644858" y="230565"/>
                    <a:pt x="634834" y="223882"/>
                  </a:cubicBezTo>
                  <a:cubicBezTo>
                    <a:pt x="631493" y="223882"/>
                    <a:pt x="631493" y="220540"/>
                    <a:pt x="631493" y="220540"/>
                  </a:cubicBezTo>
                  <a:cubicBezTo>
                    <a:pt x="628152" y="220540"/>
                    <a:pt x="624810" y="217198"/>
                    <a:pt x="621469" y="217198"/>
                  </a:cubicBezTo>
                  <a:cubicBezTo>
                    <a:pt x="604763" y="207174"/>
                    <a:pt x="588057" y="200491"/>
                    <a:pt x="571351" y="197149"/>
                  </a:cubicBezTo>
                  <a:cubicBezTo>
                    <a:pt x="571351" y="193808"/>
                    <a:pt x="568010" y="193808"/>
                    <a:pt x="568010" y="193808"/>
                  </a:cubicBezTo>
                  <a:cubicBezTo>
                    <a:pt x="561327" y="193808"/>
                    <a:pt x="554645" y="190466"/>
                    <a:pt x="547962" y="190466"/>
                  </a:cubicBezTo>
                  <a:cubicBezTo>
                    <a:pt x="547962" y="190466"/>
                    <a:pt x="544621" y="190466"/>
                    <a:pt x="544621" y="187125"/>
                  </a:cubicBezTo>
                  <a:cubicBezTo>
                    <a:pt x="537938" y="187125"/>
                    <a:pt x="534597" y="187125"/>
                    <a:pt x="531256" y="187125"/>
                  </a:cubicBezTo>
                  <a:cubicBezTo>
                    <a:pt x="527915" y="187125"/>
                    <a:pt x="527915" y="187125"/>
                    <a:pt x="527915" y="187125"/>
                  </a:cubicBezTo>
                  <a:cubicBezTo>
                    <a:pt x="524573" y="187125"/>
                    <a:pt x="521232" y="187125"/>
                    <a:pt x="517891" y="187125"/>
                  </a:cubicBezTo>
                  <a:cubicBezTo>
                    <a:pt x="517891" y="187125"/>
                    <a:pt x="514550" y="187125"/>
                    <a:pt x="514550" y="187125"/>
                  </a:cubicBezTo>
                  <a:cubicBezTo>
                    <a:pt x="514550" y="190466"/>
                    <a:pt x="511209" y="190466"/>
                    <a:pt x="511209" y="190466"/>
                  </a:cubicBezTo>
                  <a:cubicBezTo>
                    <a:pt x="507867" y="190466"/>
                    <a:pt x="504526" y="193808"/>
                    <a:pt x="504526" y="197149"/>
                  </a:cubicBezTo>
                  <a:cubicBezTo>
                    <a:pt x="504526" y="197149"/>
                    <a:pt x="504526" y="197149"/>
                    <a:pt x="507867" y="207174"/>
                  </a:cubicBezTo>
                  <a:cubicBezTo>
                    <a:pt x="507867" y="207174"/>
                    <a:pt x="507867" y="207174"/>
                    <a:pt x="507867" y="203832"/>
                  </a:cubicBezTo>
                  <a:cubicBezTo>
                    <a:pt x="511209" y="213857"/>
                    <a:pt x="511209" y="217198"/>
                    <a:pt x="507867" y="220540"/>
                  </a:cubicBezTo>
                  <a:cubicBezTo>
                    <a:pt x="507867" y="223882"/>
                    <a:pt x="507867" y="223882"/>
                    <a:pt x="507867" y="223882"/>
                  </a:cubicBezTo>
                  <a:cubicBezTo>
                    <a:pt x="504526" y="227223"/>
                    <a:pt x="501185" y="230565"/>
                    <a:pt x="487820" y="230565"/>
                  </a:cubicBezTo>
                  <a:cubicBezTo>
                    <a:pt x="484479" y="230565"/>
                    <a:pt x="477796" y="230565"/>
                    <a:pt x="474455" y="230565"/>
                  </a:cubicBezTo>
                  <a:cubicBezTo>
                    <a:pt x="467772" y="227223"/>
                    <a:pt x="461090" y="227223"/>
                    <a:pt x="454408" y="223882"/>
                  </a:cubicBezTo>
                  <a:cubicBezTo>
                    <a:pt x="444384" y="223882"/>
                    <a:pt x="434360" y="220540"/>
                    <a:pt x="424336" y="217198"/>
                  </a:cubicBezTo>
                  <a:cubicBezTo>
                    <a:pt x="420995" y="217198"/>
                    <a:pt x="417654" y="217198"/>
                    <a:pt x="414313" y="213857"/>
                  </a:cubicBezTo>
                  <a:cubicBezTo>
                    <a:pt x="400948" y="210515"/>
                    <a:pt x="384242" y="203832"/>
                    <a:pt x="370877" y="200491"/>
                  </a:cubicBezTo>
                  <a:cubicBezTo>
                    <a:pt x="370877" y="197149"/>
                    <a:pt x="367535" y="197149"/>
                    <a:pt x="364194" y="197149"/>
                  </a:cubicBezTo>
                  <a:cubicBezTo>
                    <a:pt x="350829" y="190466"/>
                    <a:pt x="337464" y="183783"/>
                    <a:pt x="324099" y="180442"/>
                  </a:cubicBezTo>
                  <a:cubicBezTo>
                    <a:pt x="320758" y="177100"/>
                    <a:pt x="317417" y="177100"/>
                    <a:pt x="314076" y="173759"/>
                  </a:cubicBezTo>
                  <a:cubicBezTo>
                    <a:pt x="300711" y="170417"/>
                    <a:pt x="290687" y="163734"/>
                    <a:pt x="280663" y="157051"/>
                  </a:cubicBezTo>
                  <a:cubicBezTo>
                    <a:pt x="273981" y="153710"/>
                    <a:pt x="270640" y="153710"/>
                    <a:pt x="263957" y="150368"/>
                  </a:cubicBezTo>
                  <a:cubicBezTo>
                    <a:pt x="217180" y="123636"/>
                    <a:pt x="180426" y="96904"/>
                    <a:pt x="177085" y="83538"/>
                  </a:cubicBezTo>
                  <a:cubicBezTo>
                    <a:pt x="177085" y="83538"/>
                    <a:pt x="177085" y="83538"/>
                    <a:pt x="180426" y="80196"/>
                  </a:cubicBezTo>
                  <a:cubicBezTo>
                    <a:pt x="180426" y="80196"/>
                    <a:pt x="183768" y="80196"/>
                    <a:pt x="183768" y="80196"/>
                  </a:cubicBezTo>
                  <a:cubicBezTo>
                    <a:pt x="243910" y="66830"/>
                    <a:pt x="297370" y="116953"/>
                    <a:pt x="357512" y="103587"/>
                  </a:cubicBezTo>
                  <a:cubicBezTo>
                    <a:pt x="357512" y="103587"/>
                    <a:pt x="360853" y="103587"/>
                    <a:pt x="364194" y="100245"/>
                  </a:cubicBezTo>
                  <a:cubicBezTo>
                    <a:pt x="364194" y="96904"/>
                    <a:pt x="360853" y="96904"/>
                    <a:pt x="357512" y="93562"/>
                  </a:cubicBezTo>
                  <a:cubicBezTo>
                    <a:pt x="357512" y="93562"/>
                    <a:pt x="357512" y="93562"/>
                    <a:pt x="357512" y="90221"/>
                  </a:cubicBezTo>
                  <a:cubicBezTo>
                    <a:pt x="347488" y="86879"/>
                    <a:pt x="334123" y="80196"/>
                    <a:pt x="304052" y="66830"/>
                  </a:cubicBezTo>
                  <a:cubicBezTo>
                    <a:pt x="203815" y="33415"/>
                    <a:pt x="103578" y="1336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Freeform: Shape 52"/>
            <p:cNvSpPr/>
            <p:nvPr/>
          </p:nvSpPr>
          <p:spPr bwMode="auto">
            <a:xfrm>
              <a:off x="6517085" y="7087401"/>
              <a:ext cx="74111" cy="20212"/>
            </a:xfrm>
            <a:custGeom>
              <a:avLst/>
              <a:gdLst>
                <a:gd name="T0" fmla="*/ 22 w 22"/>
                <a:gd name="T1" fmla="*/ 2 h 6"/>
                <a:gd name="T2" fmla="*/ 21 w 22"/>
                <a:gd name="T3" fmla="*/ 1 h 6"/>
                <a:gd name="T4" fmla="*/ 20 w 22"/>
                <a:gd name="T5" fmla="*/ 1 h 6"/>
                <a:gd name="T6" fmla="*/ 17 w 22"/>
                <a:gd name="T7" fmla="*/ 0 h 6"/>
                <a:gd name="T8" fmla="*/ 17 w 22"/>
                <a:gd name="T9" fmla="*/ 0 h 6"/>
                <a:gd name="T10" fmla="*/ 16 w 22"/>
                <a:gd name="T11" fmla="*/ 0 h 6"/>
                <a:gd name="T12" fmla="*/ 15 w 22"/>
                <a:gd name="T13" fmla="*/ 0 h 6"/>
                <a:gd name="T14" fmla="*/ 15 w 22"/>
                <a:gd name="T15" fmla="*/ 0 h 6"/>
                <a:gd name="T16" fmla="*/ 15 w 22"/>
                <a:gd name="T17" fmla="*/ 0 h 6"/>
                <a:gd name="T18" fmla="*/ 14 w 22"/>
                <a:gd name="T19" fmla="*/ 0 h 6"/>
                <a:gd name="T20" fmla="*/ 14 w 22"/>
                <a:gd name="T21" fmla="*/ 0 h 6"/>
                <a:gd name="T22" fmla="*/ 0 w 22"/>
                <a:gd name="T23" fmla="*/ 3 h 6"/>
                <a:gd name="T24" fmla="*/ 16 w 22"/>
                <a:gd name="T25" fmla="*/ 6 h 6"/>
                <a:gd name="T26" fmla="*/ 21 w 22"/>
                <a:gd name="T27" fmla="*/ 4 h 6"/>
                <a:gd name="T28" fmla="*/ 22 w 22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">
                  <a:moveTo>
                    <a:pt x="22" y="2"/>
                  </a:moveTo>
                  <a:cubicBezTo>
                    <a:pt x="22" y="2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1"/>
                    <a:pt x="5" y="2"/>
                    <a:pt x="0" y="3"/>
                  </a:cubicBezTo>
                  <a:cubicBezTo>
                    <a:pt x="5" y="4"/>
                    <a:pt x="11" y="5"/>
                    <a:pt x="16" y="6"/>
                  </a:cubicBezTo>
                  <a:cubicBezTo>
                    <a:pt x="18" y="5"/>
                    <a:pt x="20" y="4"/>
                    <a:pt x="21" y="4"/>
                  </a:cubicBezTo>
                  <a:cubicBezTo>
                    <a:pt x="21" y="3"/>
                    <a:pt x="22" y="3"/>
                    <a:pt x="22" y="2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53"/>
            <p:cNvSpPr/>
            <p:nvPr/>
          </p:nvSpPr>
          <p:spPr bwMode="auto">
            <a:xfrm>
              <a:off x="5469423" y="7110980"/>
              <a:ext cx="121273" cy="16842"/>
            </a:xfrm>
            <a:custGeom>
              <a:avLst/>
              <a:gdLst>
                <a:gd name="T0" fmla="*/ 36 w 36"/>
                <a:gd name="T1" fmla="*/ 3 h 5"/>
                <a:gd name="T2" fmla="*/ 4 w 36"/>
                <a:gd name="T3" fmla="*/ 0 h 5"/>
                <a:gd name="T4" fmla="*/ 4 w 36"/>
                <a:gd name="T5" fmla="*/ 0 h 5"/>
                <a:gd name="T6" fmla="*/ 3 w 36"/>
                <a:gd name="T7" fmla="*/ 0 h 5"/>
                <a:gd name="T8" fmla="*/ 3 w 36"/>
                <a:gd name="T9" fmla="*/ 0 h 5"/>
                <a:gd name="T10" fmla="*/ 3 w 36"/>
                <a:gd name="T11" fmla="*/ 0 h 5"/>
                <a:gd name="T12" fmla="*/ 2 w 36"/>
                <a:gd name="T13" fmla="*/ 0 h 5"/>
                <a:gd name="T14" fmla="*/ 2 w 36"/>
                <a:gd name="T15" fmla="*/ 0 h 5"/>
                <a:gd name="T16" fmla="*/ 0 w 36"/>
                <a:gd name="T17" fmla="*/ 0 h 5"/>
                <a:gd name="T18" fmla="*/ 17 w 36"/>
                <a:gd name="T19" fmla="*/ 5 h 5"/>
                <a:gd name="T20" fmla="*/ 19 w 36"/>
                <a:gd name="T21" fmla="*/ 5 h 5"/>
                <a:gd name="T22" fmla="*/ 19 w 36"/>
                <a:gd name="T23" fmla="*/ 5 h 5"/>
                <a:gd name="T24" fmla="*/ 36 w 36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">
                  <a:moveTo>
                    <a:pt x="36" y="3"/>
                  </a:moveTo>
                  <a:cubicBezTo>
                    <a:pt x="25" y="2"/>
                    <a:pt x="1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8" y="4"/>
                    <a:pt x="17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5" y="5"/>
                    <a:pt x="30" y="4"/>
                    <a:pt x="36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Freeform: Shape 54"/>
            <p:cNvSpPr/>
            <p:nvPr/>
          </p:nvSpPr>
          <p:spPr bwMode="auto">
            <a:xfrm>
              <a:off x="5469423" y="6865067"/>
              <a:ext cx="330132" cy="212227"/>
            </a:xfrm>
            <a:custGeom>
              <a:avLst/>
              <a:gdLst>
                <a:gd name="T0" fmla="*/ 66 w 98"/>
                <a:gd name="T1" fmla="*/ 1 h 64"/>
                <a:gd name="T2" fmla="*/ 68 w 98"/>
                <a:gd name="T3" fmla="*/ 1 h 64"/>
                <a:gd name="T4" fmla="*/ 69 w 98"/>
                <a:gd name="T5" fmla="*/ 1 h 64"/>
                <a:gd name="T6" fmla="*/ 70 w 98"/>
                <a:gd name="T7" fmla="*/ 0 h 64"/>
                <a:gd name="T8" fmla="*/ 73 w 98"/>
                <a:gd name="T9" fmla="*/ 0 h 64"/>
                <a:gd name="T10" fmla="*/ 73 w 98"/>
                <a:gd name="T11" fmla="*/ 0 h 64"/>
                <a:gd name="T12" fmla="*/ 0 w 98"/>
                <a:gd name="T13" fmla="*/ 1 h 64"/>
                <a:gd name="T14" fmla="*/ 0 w 98"/>
                <a:gd name="T15" fmla="*/ 2 h 64"/>
                <a:gd name="T16" fmla="*/ 1 w 98"/>
                <a:gd name="T17" fmla="*/ 2 h 64"/>
                <a:gd name="T18" fmla="*/ 5 w 98"/>
                <a:gd name="T19" fmla="*/ 3 h 64"/>
                <a:gd name="T20" fmla="*/ 6 w 98"/>
                <a:gd name="T21" fmla="*/ 3 h 64"/>
                <a:gd name="T22" fmla="*/ 27 w 98"/>
                <a:gd name="T23" fmla="*/ 16 h 64"/>
                <a:gd name="T24" fmla="*/ 36 w 98"/>
                <a:gd name="T25" fmla="*/ 30 h 64"/>
                <a:gd name="T26" fmla="*/ 36 w 98"/>
                <a:gd name="T27" fmla="*/ 33 h 64"/>
                <a:gd name="T28" fmla="*/ 36 w 98"/>
                <a:gd name="T29" fmla="*/ 35 h 64"/>
                <a:gd name="T30" fmla="*/ 44 w 98"/>
                <a:gd name="T31" fmla="*/ 48 h 64"/>
                <a:gd name="T32" fmla="*/ 46 w 98"/>
                <a:gd name="T33" fmla="*/ 49 h 64"/>
                <a:gd name="T34" fmla="*/ 53 w 98"/>
                <a:gd name="T35" fmla="*/ 54 h 64"/>
                <a:gd name="T36" fmla="*/ 57 w 98"/>
                <a:gd name="T37" fmla="*/ 56 h 64"/>
                <a:gd name="T38" fmla="*/ 70 w 98"/>
                <a:gd name="T39" fmla="*/ 62 h 64"/>
                <a:gd name="T40" fmla="*/ 75 w 98"/>
                <a:gd name="T41" fmla="*/ 63 h 64"/>
                <a:gd name="T42" fmla="*/ 78 w 98"/>
                <a:gd name="T43" fmla="*/ 64 h 64"/>
                <a:gd name="T44" fmla="*/ 84 w 98"/>
                <a:gd name="T45" fmla="*/ 64 h 64"/>
                <a:gd name="T46" fmla="*/ 87 w 98"/>
                <a:gd name="T47" fmla="*/ 64 h 64"/>
                <a:gd name="T48" fmla="*/ 93 w 98"/>
                <a:gd name="T49" fmla="*/ 64 h 64"/>
                <a:gd name="T50" fmla="*/ 94 w 98"/>
                <a:gd name="T51" fmla="*/ 63 h 64"/>
                <a:gd name="T52" fmla="*/ 96 w 98"/>
                <a:gd name="T53" fmla="*/ 62 h 64"/>
                <a:gd name="T54" fmla="*/ 97 w 98"/>
                <a:gd name="T55" fmla="*/ 62 h 64"/>
                <a:gd name="T56" fmla="*/ 98 w 98"/>
                <a:gd name="T57" fmla="*/ 59 h 64"/>
                <a:gd name="T58" fmla="*/ 98 w 98"/>
                <a:gd name="T59" fmla="*/ 59 h 64"/>
                <a:gd name="T60" fmla="*/ 98 w 98"/>
                <a:gd name="T61" fmla="*/ 56 h 64"/>
                <a:gd name="T62" fmla="*/ 97 w 98"/>
                <a:gd name="T63" fmla="*/ 53 h 64"/>
                <a:gd name="T64" fmla="*/ 96 w 98"/>
                <a:gd name="T65" fmla="*/ 51 h 64"/>
                <a:gd name="T66" fmla="*/ 90 w 98"/>
                <a:gd name="T67" fmla="*/ 43 h 64"/>
                <a:gd name="T68" fmla="*/ 88 w 98"/>
                <a:gd name="T69" fmla="*/ 42 h 64"/>
                <a:gd name="T70" fmla="*/ 77 w 98"/>
                <a:gd name="T71" fmla="*/ 34 h 64"/>
                <a:gd name="T72" fmla="*/ 77 w 98"/>
                <a:gd name="T73" fmla="*/ 34 h 64"/>
                <a:gd name="T74" fmla="*/ 75 w 98"/>
                <a:gd name="T75" fmla="*/ 33 h 64"/>
                <a:gd name="T76" fmla="*/ 65 w 98"/>
                <a:gd name="T77" fmla="*/ 24 h 64"/>
                <a:gd name="T78" fmla="*/ 59 w 98"/>
                <a:gd name="T79" fmla="*/ 15 h 64"/>
                <a:gd name="T80" fmla="*/ 59 w 98"/>
                <a:gd name="T81" fmla="*/ 15 h 64"/>
                <a:gd name="T82" fmla="*/ 59 w 98"/>
                <a:gd name="T83" fmla="*/ 11 h 64"/>
                <a:gd name="T84" fmla="*/ 59 w 98"/>
                <a:gd name="T85" fmla="*/ 10 h 64"/>
                <a:gd name="T86" fmla="*/ 66 w 98"/>
                <a:gd name="T8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64">
                  <a:moveTo>
                    <a:pt x="66" y="1"/>
                  </a:move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8" y="1"/>
                    <a:pt x="24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15" y="6"/>
                    <a:pt x="22" y="11"/>
                    <a:pt x="27" y="16"/>
                  </a:cubicBezTo>
                  <a:cubicBezTo>
                    <a:pt x="32" y="21"/>
                    <a:pt x="35" y="26"/>
                    <a:pt x="36" y="30"/>
                  </a:cubicBezTo>
                  <a:cubicBezTo>
                    <a:pt x="36" y="31"/>
                    <a:pt x="36" y="32"/>
                    <a:pt x="36" y="33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8"/>
                    <a:pt x="38" y="43"/>
                    <a:pt x="44" y="48"/>
                  </a:cubicBezTo>
                  <a:cubicBezTo>
                    <a:pt x="44" y="48"/>
                    <a:pt x="45" y="49"/>
                    <a:pt x="46" y="49"/>
                  </a:cubicBezTo>
                  <a:cubicBezTo>
                    <a:pt x="48" y="51"/>
                    <a:pt x="50" y="52"/>
                    <a:pt x="53" y="54"/>
                  </a:cubicBezTo>
                  <a:cubicBezTo>
                    <a:pt x="54" y="55"/>
                    <a:pt x="55" y="56"/>
                    <a:pt x="57" y="56"/>
                  </a:cubicBezTo>
                  <a:cubicBezTo>
                    <a:pt x="61" y="58"/>
                    <a:pt x="65" y="60"/>
                    <a:pt x="70" y="62"/>
                  </a:cubicBezTo>
                  <a:cubicBezTo>
                    <a:pt x="72" y="62"/>
                    <a:pt x="74" y="63"/>
                    <a:pt x="75" y="63"/>
                  </a:cubicBezTo>
                  <a:cubicBezTo>
                    <a:pt x="76" y="63"/>
                    <a:pt x="77" y="63"/>
                    <a:pt x="78" y="64"/>
                  </a:cubicBezTo>
                  <a:cubicBezTo>
                    <a:pt x="80" y="64"/>
                    <a:pt x="82" y="64"/>
                    <a:pt x="84" y="64"/>
                  </a:cubicBezTo>
                  <a:cubicBezTo>
                    <a:pt x="85" y="64"/>
                    <a:pt x="86" y="64"/>
                    <a:pt x="87" y="64"/>
                  </a:cubicBezTo>
                  <a:cubicBezTo>
                    <a:pt x="89" y="64"/>
                    <a:pt x="91" y="64"/>
                    <a:pt x="93" y="64"/>
                  </a:cubicBezTo>
                  <a:cubicBezTo>
                    <a:pt x="93" y="64"/>
                    <a:pt x="93" y="64"/>
                    <a:pt x="94" y="63"/>
                  </a:cubicBezTo>
                  <a:cubicBezTo>
                    <a:pt x="95" y="63"/>
                    <a:pt x="96" y="63"/>
                    <a:pt x="96" y="62"/>
                  </a:cubicBezTo>
                  <a:cubicBezTo>
                    <a:pt x="96" y="62"/>
                    <a:pt x="97" y="62"/>
                    <a:pt x="97" y="62"/>
                  </a:cubicBezTo>
                  <a:cubicBezTo>
                    <a:pt x="97" y="61"/>
                    <a:pt x="98" y="60"/>
                    <a:pt x="98" y="59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8" y="58"/>
                    <a:pt x="98" y="57"/>
                    <a:pt x="98" y="56"/>
                  </a:cubicBezTo>
                  <a:cubicBezTo>
                    <a:pt x="98" y="55"/>
                    <a:pt x="97" y="54"/>
                    <a:pt x="97" y="53"/>
                  </a:cubicBezTo>
                  <a:cubicBezTo>
                    <a:pt x="97" y="52"/>
                    <a:pt x="96" y="52"/>
                    <a:pt x="96" y="51"/>
                  </a:cubicBezTo>
                  <a:cubicBezTo>
                    <a:pt x="95" y="49"/>
                    <a:pt x="92" y="46"/>
                    <a:pt x="90" y="43"/>
                  </a:cubicBezTo>
                  <a:cubicBezTo>
                    <a:pt x="89" y="43"/>
                    <a:pt x="88" y="42"/>
                    <a:pt x="88" y="42"/>
                  </a:cubicBezTo>
                  <a:cubicBezTo>
                    <a:pt x="84" y="39"/>
                    <a:pt x="81" y="36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1" y="30"/>
                    <a:pt x="68" y="27"/>
                    <a:pt x="65" y="24"/>
                  </a:cubicBezTo>
                  <a:cubicBezTo>
                    <a:pt x="62" y="21"/>
                    <a:pt x="60" y="18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4"/>
                    <a:pt x="59" y="12"/>
                    <a:pt x="59" y="11"/>
                  </a:cubicBezTo>
                  <a:cubicBezTo>
                    <a:pt x="59" y="11"/>
                    <a:pt x="59" y="10"/>
                    <a:pt x="59" y="10"/>
                  </a:cubicBezTo>
                  <a:cubicBezTo>
                    <a:pt x="59" y="6"/>
                    <a:pt x="62" y="3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Freeform: Shape 55"/>
            <p:cNvSpPr/>
            <p:nvPr/>
          </p:nvSpPr>
          <p:spPr bwMode="auto">
            <a:xfrm>
              <a:off x="6655203" y="6501248"/>
              <a:ext cx="370556" cy="357081"/>
            </a:xfrm>
            <a:custGeom>
              <a:avLst/>
              <a:gdLst>
                <a:gd name="T0" fmla="*/ 4 w 111"/>
                <a:gd name="T1" fmla="*/ 106 h 107"/>
                <a:gd name="T2" fmla="*/ 0 w 111"/>
                <a:gd name="T3" fmla="*/ 107 h 107"/>
                <a:gd name="T4" fmla="*/ 0 w 111"/>
                <a:gd name="T5" fmla="*/ 107 h 107"/>
                <a:gd name="T6" fmla="*/ 73 w 111"/>
                <a:gd name="T7" fmla="*/ 105 h 107"/>
                <a:gd name="T8" fmla="*/ 73 w 111"/>
                <a:gd name="T9" fmla="*/ 105 h 107"/>
                <a:gd name="T10" fmla="*/ 73 w 111"/>
                <a:gd name="T11" fmla="*/ 105 h 107"/>
                <a:gd name="T12" fmla="*/ 66 w 111"/>
                <a:gd name="T13" fmla="*/ 91 h 107"/>
                <a:gd name="T14" fmla="*/ 67 w 111"/>
                <a:gd name="T15" fmla="*/ 88 h 107"/>
                <a:gd name="T16" fmla="*/ 68 w 111"/>
                <a:gd name="T17" fmla="*/ 85 h 107"/>
                <a:gd name="T18" fmla="*/ 68 w 111"/>
                <a:gd name="T19" fmla="*/ 84 h 107"/>
                <a:gd name="T20" fmla="*/ 69 w 111"/>
                <a:gd name="T21" fmla="*/ 83 h 107"/>
                <a:gd name="T22" fmla="*/ 71 w 111"/>
                <a:gd name="T23" fmla="*/ 80 h 107"/>
                <a:gd name="T24" fmla="*/ 74 w 111"/>
                <a:gd name="T25" fmla="*/ 76 h 107"/>
                <a:gd name="T26" fmla="*/ 79 w 111"/>
                <a:gd name="T27" fmla="*/ 70 h 107"/>
                <a:gd name="T28" fmla="*/ 93 w 111"/>
                <a:gd name="T29" fmla="*/ 58 h 107"/>
                <a:gd name="T30" fmla="*/ 93 w 111"/>
                <a:gd name="T31" fmla="*/ 58 h 107"/>
                <a:gd name="T32" fmla="*/ 99 w 111"/>
                <a:gd name="T33" fmla="*/ 51 h 107"/>
                <a:gd name="T34" fmla="*/ 109 w 111"/>
                <a:gd name="T35" fmla="*/ 33 h 107"/>
                <a:gd name="T36" fmla="*/ 109 w 111"/>
                <a:gd name="T37" fmla="*/ 33 h 107"/>
                <a:gd name="T38" fmla="*/ 110 w 111"/>
                <a:gd name="T39" fmla="*/ 26 h 107"/>
                <a:gd name="T40" fmla="*/ 110 w 111"/>
                <a:gd name="T41" fmla="*/ 19 h 107"/>
                <a:gd name="T42" fmla="*/ 110 w 111"/>
                <a:gd name="T43" fmla="*/ 19 h 107"/>
                <a:gd name="T44" fmla="*/ 108 w 111"/>
                <a:gd name="T45" fmla="*/ 12 h 107"/>
                <a:gd name="T46" fmla="*/ 107 w 111"/>
                <a:gd name="T47" fmla="*/ 10 h 107"/>
                <a:gd name="T48" fmla="*/ 106 w 111"/>
                <a:gd name="T49" fmla="*/ 8 h 107"/>
                <a:gd name="T50" fmla="*/ 89 w 111"/>
                <a:gd name="T51" fmla="*/ 0 h 107"/>
                <a:gd name="T52" fmla="*/ 86 w 111"/>
                <a:gd name="T53" fmla="*/ 0 h 107"/>
                <a:gd name="T54" fmla="*/ 86 w 111"/>
                <a:gd name="T55" fmla="*/ 0 h 107"/>
                <a:gd name="T56" fmla="*/ 71 w 111"/>
                <a:gd name="T57" fmla="*/ 4 h 107"/>
                <a:gd name="T58" fmla="*/ 71 w 111"/>
                <a:gd name="T59" fmla="*/ 4 h 107"/>
                <a:gd name="T60" fmla="*/ 59 w 111"/>
                <a:gd name="T61" fmla="*/ 10 h 107"/>
                <a:gd name="T62" fmla="*/ 56 w 111"/>
                <a:gd name="T63" fmla="*/ 13 h 107"/>
                <a:gd name="T64" fmla="*/ 50 w 111"/>
                <a:gd name="T65" fmla="*/ 17 h 107"/>
                <a:gd name="T66" fmla="*/ 46 w 111"/>
                <a:gd name="T67" fmla="*/ 21 h 107"/>
                <a:gd name="T68" fmla="*/ 42 w 111"/>
                <a:gd name="T69" fmla="*/ 27 h 107"/>
                <a:gd name="T70" fmla="*/ 40 w 111"/>
                <a:gd name="T71" fmla="*/ 30 h 107"/>
                <a:gd name="T72" fmla="*/ 36 w 111"/>
                <a:gd name="T73" fmla="*/ 38 h 107"/>
                <a:gd name="T74" fmla="*/ 36 w 111"/>
                <a:gd name="T75" fmla="*/ 39 h 107"/>
                <a:gd name="T76" fmla="*/ 34 w 111"/>
                <a:gd name="T77" fmla="*/ 47 h 107"/>
                <a:gd name="T78" fmla="*/ 35 w 111"/>
                <a:gd name="T79" fmla="*/ 65 h 107"/>
                <a:gd name="T80" fmla="*/ 35 w 111"/>
                <a:gd name="T81" fmla="*/ 79 h 107"/>
                <a:gd name="T82" fmla="*/ 35 w 111"/>
                <a:gd name="T83" fmla="*/ 80 h 107"/>
                <a:gd name="T84" fmla="*/ 13 w 111"/>
                <a:gd name="T85" fmla="*/ 104 h 107"/>
                <a:gd name="T86" fmla="*/ 12 w 111"/>
                <a:gd name="T87" fmla="*/ 104 h 107"/>
                <a:gd name="T88" fmla="*/ 4 w 111"/>
                <a:gd name="T8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" h="107">
                  <a:moveTo>
                    <a:pt x="4" y="10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5" y="106"/>
                    <a:pt x="50" y="106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69" y="104"/>
                    <a:pt x="63" y="102"/>
                    <a:pt x="66" y="91"/>
                  </a:cubicBezTo>
                  <a:cubicBezTo>
                    <a:pt x="66" y="90"/>
                    <a:pt x="66" y="89"/>
                    <a:pt x="67" y="88"/>
                  </a:cubicBezTo>
                  <a:cubicBezTo>
                    <a:pt x="67" y="87"/>
                    <a:pt x="67" y="86"/>
                    <a:pt x="68" y="85"/>
                  </a:cubicBezTo>
                  <a:cubicBezTo>
                    <a:pt x="68" y="85"/>
                    <a:pt x="68" y="85"/>
                    <a:pt x="68" y="84"/>
                  </a:cubicBezTo>
                  <a:cubicBezTo>
                    <a:pt x="69" y="84"/>
                    <a:pt x="69" y="83"/>
                    <a:pt x="69" y="83"/>
                  </a:cubicBezTo>
                  <a:cubicBezTo>
                    <a:pt x="70" y="82"/>
                    <a:pt x="70" y="81"/>
                    <a:pt x="71" y="80"/>
                  </a:cubicBezTo>
                  <a:cubicBezTo>
                    <a:pt x="72" y="79"/>
                    <a:pt x="73" y="78"/>
                    <a:pt x="74" y="76"/>
                  </a:cubicBezTo>
                  <a:cubicBezTo>
                    <a:pt x="75" y="75"/>
                    <a:pt x="77" y="72"/>
                    <a:pt x="79" y="70"/>
                  </a:cubicBezTo>
                  <a:cubicBezTo>
                    <a:pt x="83" y="65"/>
                    <a:pt x="88" y="62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6" y="55"/>
                    <a:pt x="97" y="53"/>
                    <a:pt x="99" y="51"/>
                  </a:cubicBezTo>
                  <a:cubicBezTo>
                    <a:pt x="103" y="45"/>
                    <a:pt x="107" y="39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1"/>
                    <a:pt x="110" y="28"/>
                    <a:pt x="110" y="26"/>
                  </a:cubicBezTo>
                  <a:cubicBezTo>
                    <a:pt x="110" y="24"/>
                    <a:pt x="111" y="21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6"/>
                    <a:pt x="109" y="14"/>
                    <a:pt x="108" y="12"/>
                  </a:cubicBezTo>
                  <a:cubicBezTo>
                    <a:pt x="108" y="12"/>
                    <a:pt x="108" y="11"/>
                    <a:pt x="107" y="10"/>
                  </a:cubicBezTo>
                  <a:cubicBezTo>
                    <a:pt x="107" y="10"/>
                    <a:pt x="106" y="9"/>
                    <a:pt x="106" y="8"/>
                  </a:cubicBezTo>
                  <a:cubicBezTo>
                    <a:pt x="102" y="5"/>
                    <a:pt x="97" y="2"/>
                    <a:pt x="89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0" y="1"/>
                    <a:pt x="75" y="2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6" y="5"/>
                    <a:pt x="63" y="7"/>
                    <a:pt x="59" y="10"/>
                  </a:cubicBezTo>
                  <a:cubicBezTo>
                    <a:pt x="58" y="11"/>
                    <a:pt x="57" y="12"/>
                    <a:pt x="56" y="13"/>
                  </a:cubicBezTo>
                  <a:cubicBezTo>
                    <a:pt x="54" y="14"/>
                    <a:pt x="52" y="16"/>
                    <a:pt x="50" y="17"/>
                  </a:cubicBezTo>
                  <a:cubicBezTo>
                    <a:pt x="49" y="19"/>
                    <a:pt x="48" y="20"/>
                    <a:pt x="46" y="21"/>
                  </a:cubicBezTo>
                  <a:cubicBezTo>
                    <a:pt x="45" y="23"/>
                    <a:pt x="43" y="25"/>
                    <a:pt x="42" y="27"/>
                  </a:cubicBezTo>
                  <a:cubicBezTo>
                    <a:pt x="41" y="28"/>
                    <a:pt x="41" y="29"/>
                    <a:pt x="40" y="30"/>
                  </a:cubicBezTo>
                  <a:cubicBezTo>
                    <a:pt x="39" y="33"/>
                    <a:pt x="38" y="35"/>
                    <a:pt x="36" y="38"/>
                  </a:cubicBezTo>
                  <a:cubicBezTo>
                    <a:pt x="36" y="38"/>
                    <a:pt x="36" y="39"/>
                    <a:pt x="36" y="39"/>
                  </a:cubicBezTo>
                  <a:cubicBezTo>
                    <a:pt x="35" y="42"/>
                    <a:pt x="34" y="44"/>
                    <a:pt x="34" y="47"/>
                  </a:cubicBezTo>
                  <a:cubicBezTo>
                    <a:pt x="33" y="53"/>
                    <a:pt x="33" y="60"/>
                    <a:pt x="35" y="65"/>
                  </a:cubicBezTo>
                  <a:cubicBezTo>
                    <a:pt x="36" y="68"/>
                    <a:pt x="37" y="73"/>
                    <a:pt x="35" y="79"/>
                  </a:cubicBezTo>
                  <a:cubicBezTo>
                    <a:pt x="35" y="79"/>
                    <a:pt x="35" y="79"/>
                    <a:pt x="35" y="80"/>
                  </a:cubicBezTo>
                  <a:cubicBezTo>
                    <a:pt x="33" y="89"/>
                    <a:pt x="27" y="98"/>
                    <a:pt x="13" y="104"/>
                  </a:cubicBezTo>
                  <a:cubicBezTo>
                    <a:pt x="13" y="104"/>
                    <a:pt x="12" y="104"/>
                    <a:pt x="12" y="104"/>
                  </a:cubicBezTo>
                  <a:cubicBezTo>
                    <a:pt x="9" y="105"/>
                    <a:pt x="8" y="106"/>
                    <a:pt x="4" y="106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Freeform: Shape 56"/>
            <p:cNvSpPr/>
            <p:nvPr/>
          </p:nvSpPr>
          <p:spPr bwMode="auto">
            <a:xfrm>
              <a:off x="8676418" y="2586827"/>
              <a:ext cx="596260" cy="2041428"/>
            </a:xfrm>
            <a:custGeom>
              <a:avLst/>
              <a:gdLst>
                <a:gd name="T0" fmla="*/ 174 w 178"/>
                <a:gd name="T1" fmla="*/ 263 h 611"/>
                <a:gd name="T2" fmla="*/ 170 w 178"/>
                <a:gd name="T3" fmla="*/ 226 h 611"/>
                <a:gd name="T4" fmla="*/ 162 w 178"/>
                <a:gd name="T5" fmla="*/ 172 h 611"/>
                <a:gd name="T6" fmla="*/ 159 w 178"/>
                <a:gd name="T7" fmla="*/ 158 h 611"/>
                <a:gd name="T8" fmla="*/ 139 w 178"/>
                <a:gd name="T9" fmla="*/ 155 h 611"/>
                <a:gd name="T10" fmla="*/ 136 w 178"/>
                <a:gd name="T11" fmla="*/ 158 h 611"/>
                <a:gd name="T12" fmla="*/ 132 w 178"/>
                <a:gd name="T13" fmla="*/ 155 h 611"/>
                <a:gd name="T14" fmla="*/ 126 w 178"/>
                <a:gd name="T15" fmla="*/ 148 h 611"/>
                <a:gd name="T16" fmla="*/ 107 w 178"/>
                <a:gd name="T17" fmla="*/ 88 h 611"/>
                <a:gd name="T18" fmla="*/ 106 w 178"/>
                <a:gd name="T19" fmla="*/ 76 h 611"/>
                <a:gd name="T20" fmla="*/ 50 w 178"/>
                <a:gd name="T21" fmla="*/ 5 h 611"/>
                <a:gd name="T22" fmla="*/ 46 w 178"/>
                <a:gd name="T23" fmla="*/ 18 h 611"/>
                <a:gd name="T24" fmla="*/ 46 w 178"/>
                <a:gd name="T25" fmla="*/ 27 h 611"/>
                <a:gd name="T26" fmla="*/ 48 w 178"/>
                <a:gd name="T27" fmla="*/ 36 h 611"/>
                <a:gd name="T28" fmla="*/ 66 w 178"/>
                <a:gd name="T29" fmla="*/ 77 h 611"/>
                <a:gd name="T30" fmla="*/ 91 w 178"/>
                <a:gd name="T31" fmla="*/ 128 h 611"/>
                <a:gd name="T32" fmla="*/ 82 w 178"/>
                <a:gd name="T33" fmla="*/ 161 h 611"/>
                <a:gd name="T34" fmla="*/ 46 w 178"/>
                <a:gd name="T35" fmla="*/ 277 h 611"/>
                <a:gd name="T36" fmla="*/ 83 w 178"/>
                <a:gd name="T37" fmla="*/ 308 h 611"/>
                <a:gd name="T38" fmla="*/ 95 w 178"/>
                <a:gd name="T39" fmla="*/ 290 h 611"/>
                <a:gd name="T40" fmla="*/ 98 w 178"/>
                <a:gd name="T41" fmla="*/ 289 h 611"/>
                <a:gd name="T42" fmla="*/ 101 w 178"/>
                <a:gd name="T43" fmla="*/ 289 h 611"/>
                <a:gd name="T44" fmla="*/ 105 w 178"/>
                <a:gd name="T45" fmla="*/ 290 h 611"/>
                <a:gd name="T46" fmla="*/ 113 w 178"/>
                <a:gd name="T47" fmla="*/ 302 h 611"/>
                <a:gd name="T48" fmla="*/ 117 w 178"/>
                <a:gd name="T49" fmla="*/ 391 h 611"/>
                <a:gd name="T50" fmla="*/ 85 w 178"/>
                <a:gd name="T51" fmla="*/ 448 h 611"/>
                <a:gd name="T52" fmla="*/ 85 w 178"/>
                <a:gd name="T53" fmla="*/ 448 h 611"/>
                <a:gd name="T54" fmla="*/ 75 w 178"/>
                <a:gd name="T55" fmla="*/ 429 h 611"/>
                <a:gd name="T56" fmla="*/ 63 w 178"/>
                <a:gd name="T57" fmla="*/ 411 h 611"/>
                <a:gd name="T58" fmla="*/ 49 w 178"/>
                <a:gd name="T59" fmla="*/ 421 h 611"/>
                <a:gd name="T60" fmla="*/ 2 w 178"/>
                <a:gd name="T61" fmla="*/ 604 h 611"/>
                <a:gd name="T62" fmla="*/ 120 w 178"/>
                <a:gd name="T63" fmla="*/ 606 h 611"/>
                <a:gd name="T64" fmla="*/ 159 w 178"/>
                <a:gd name="T65" fmla="*/ 468 h 611"/>
                <a:gd name="T66" fmla="*/ 175 w 178"/>
                <a:gd name="T67" fmla="*/ 27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" h="611">
                  <a:moveTo>
                    <a:pt x="175" y="270"/>
                  </a:moveTo>
                  <a:cubicBezTo>
                    <a:pt x="174" y="268"/>
                    <a:pt x="174" y="265"/>
                    <a:pt x="174" y="263"/>
                  </a:cubicBezTo>
                  <a:cubicBezTo>
                    <a:pt x="174" y="262"/>
                    <a:pt x="174" y="261"/>
                    <a:pt x="174" y="261"/>
                  </a:cubicBezTo>
                  <a:cubicBezTo>
                    <a:pt x="173" y="249"/>
                    <a:pt x="172" y="237"/>
                    <a:pt x="170" y="226"/>
                  </a:cubicBezTo>
                  <a:cubicBezTo>
                    <a:pt x="170" y="219"/>
                    <a:pt x="169" y="212"/>
                    <a:pt x="168" y="205"/>
                  </a:cubicBezTo>
                  <a:cubicBezTo>
                    <a:pt x="166" y="194"/>
                    <a:pt x="164" y="183"/>
                    <a:pt x="162" y="172"/>
                  </a:cubicBezTo>
                  <a:cubicBezTo>
                    <a:pt x="161" y="167"/>
                    <a:pt x="160" y="163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3" y="158"/>
                    <a:pt x="147" y="154"/>
                    <a:pt x="139" y="155"/>
                  </a:cubicBezTo>
                  <a:cubicBezTo>
                    <a:pt x="138" y="154"/>
                    <a:pt x="139" y="155"/>
                    <a:pt x="138" y="155"/>
                  </a:cubicBezTo>
                  <a:cubicBezTo>
                    <a:pt x="138" y="155"/>
                    <a:pt x="136" y="158"/>
                    <a:pt x="136" y="158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3"/>
                    <a:pt x="133" y="156"/>
                    <a:pt x="132" y="155"/>
                  </a:cubicBezTo>
                  <a:cubicBezTo>
                    <a:pt x="131" y="154"/>
                    <a:pt x="130" y="153"/>
                    <a:pt x="129" y="152"/>
                  </a:cubicBezTo>
                  <a:cubicBezTo>
                    <a:pt x="128" y="150"/>
                    <a:pt x="127" y="149"/>
                    <a:pt x="126" y="148"/>
                  </a:cubicBezTo>
                  <a:cubicBezTo>
                    <a:pt x="125" y="146"/>
                    <a:pt x="124" y="144"/>
                    <a:pt x="123" y="142"/>
                  </a:cubicBezTo>
                  <a:cubicBezTo>
                    <a:pt x="110" y="118"/>
                    <a:pt x="107" y="88"/>
                    <a:pt x="107" y="88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3"/>
                    <a:pt x="106" y="80"/>
                    <a:pt x="106" y="76"/>
                  </a:cubicBezTo>
                  <a:cubicBezTo>
                    <a:pt x="99" y="50"/>
                    <a:pt x="79" y="6"/>
                    <a:pt x="56" y="0"/>
                  </a:cubicBezTo>
                  <a:cubicBezTo>
                    <a:pt x="55" y="0"/>
                    <a:pt x="46" y="1"/>
                    <a:pt x="50" y="5"/>
                  </a:cubicBezTo>
                  <a:cubicBezTo>
                    <a:pt x="46" y="6"/>
                    <a:pt x="47" y="10"/>
                    <a:pt x="46" y="15"/>
                  </a:cubicBezTo>
                  <a:cubicBezTo>
                    <a:pt x="46" y="16"/>
                    <a:pt x="46" y="16"/>
                    <a:pt x="46" y="18"/>
                  </a:cubicBezTo>
                  <a:cubicBezTo>
                    <a:pt x="46" y="18"/>
                    <a:pt x="46" y="19"/>
                    <a:pt x="46" y="20"/>
                  </a:cubicBezTo>
                  <a:cubicBezTo>
                    <a:pt x="46" y="22"/>
                    <a:pt x="46" y="25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47" y="30"/>
                    <a:pt x="47" y="33"/>
                    <a:pt x="48" y="36"/>
                  </a:cubicBezTo>
                  <a:cubicBezTo>
                    <a:pt x="51" y="46"/>
                    <a:pt x="55" y="56"/>
                    <a:pt x="59" y="65"/>
                  </a:cubicBezTo>
                  <a:cubicBezTo>
                    <a:pt x="61" y="69"/>
                    <a:pt x="64" y="73"/>
                    <a:pt x="66" y="77"/>
                  </a:cubicBezTo>
                  <a:cubicBezTo>
                    <a:pt x="68" y="82"/>
                    <a:pt x="68" y="87"/>
                    <a:pt x="70" y="90"/>
                  </a:cubicBezTo>
                  <a:cubicBezTo>
                    <a:pt x="71" y="90"/>
                    <a:pt x="87" y="108"/>
                    <a:pt x="91" y="128"/>
                  </a:cubicBezTo>
                  <a:cubicBezTo>
                    <a:pt x="91" y="128"/>
                    <a:pt x="88" y="126"/>
                    <a:pt x="88" y="126"/>
                  </a:cubicBezTo>
                  <a:cubicBezTo>
                    <a:pt x="93" y="147"/>
                    <a:pt x="88" y="156"/>
                    <a:pt x="82" y="161"/>
                  </a:cubicBezTo>
                  <a:cubicBezTo>
                    <a:pt x="67" y="162"/>
                    <a:pt x="50" y="162"/>
                    <a:pt x="32" y="163"/>
                  </a:cubicBezTo>
                  <a:cubicBezTo>
                    <a:pt x="39" y="199"/>
                    <a:pt x="44" y="237"/>
                    <a:pt x="46" y="277"/>
                  </a:cubicBezTo>
                  <a:cubicBezTo>
                    <a:pt x="48" y="297"/>
                    <a:pt x="52" y="311"/>
                    <a:pt x="57" y="318"/>
                  </a:cubicBezTo>
                  <a:cubicBezTo>
                    <a:pt x="65" y="330"/>
                    <a:pt x="77" y="322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4"/>
                    <a:pt x="89" y="294"/>
                    <a:pt x="95" y="290"/>
                  </a:cubicBezTo>
                  <a:cubicBezTo>
                    <a:pt x="95" y="290"/>
                    <a:pt x="96" y="290"/>
                    <a:pt x="96" y="289"/>
                  </a:cubicBezTo>
                  <a:cubicBezTo>
                    <a:pt x="97" y="289"/>
                    <a:pt x="97" y="289"/>
                    <a:pt x="98" y="289"/>
                  </a:cubicBezTo>
                  <a:cubicBezTo>
                    <a:pt x="99" y="289"/>
                    <a:pt x="100" y="289"/>
                    <a:pt x="100" y="289"/>
                  </a:cubicBezTo>
                  <a:cubicBezTo>
                    <a:pt x="101" y="289"/>
                    <a:pt x="101" y="289"/>
                    <a:pt x="101" y="289"/>
                  </a:cubicBezTo>
                  <a:cubicBezTo>
                    <a:pt x="102" y="289"/>
                    <a:pt x="103" y="289"/>
                    <a:pt x="104" y="290"/>
                  </a:cubicBezTo>
                  <a:cubicBezTo>
                    <a:pt x="104" y="290"/>
                    <a:pt x="104" y="290"/>
                    <a:pt x="105" y="290"/>
                  </a:cubicBezTo>
                  <a:cubicBezTo>
                    <a:pt x="105" y="290"/>
                    <a:pt x="105" y="291"/>
                    <a:pt x="105" y="291"/>
                  </a:cubicBezTo>
                  <a:cubicBezTo>
                    <a:pt x="108" y="293"/>
                    <a:pt x="111" y="297"/>
                    <a:pt x="113" y="302"/>
                  </a:cubicBezTo>
                  <a:cubicBezTo>
                    <a:pt x="121" y="320"/>
                    <a:pt x="123" y="352"/>
                    <a:pt x="118" y="383"/>
                  </a:cubicBezTo>
                  <a:cubicBezTo>
                    <a:pt x="118" y="386"/>
                    <a:pt x="117" y="388"/>
                    <a:pt x="117" y="391"/>
                  </a:cubicBezTo>
                  <a:cubicBezTo>
                    <a:pt x="115" y="412"/>
                    <a:pt x="109" y="432"/>
                    <a:pt x="98" y="441"/>
                  </a:cubicBezTo>
                  <a:cubicBezTo>
                    <a:pt x="94" y="447"/>
                    <a:pt x="90" y="449"/>
                    <a:pt x="85" y="448"/>
                  </a:cubicBezTo>
                  <a:cubicBezTo>
                    <a:pt x="85" y="448"/>
                    <a:pt x="85" y="448"/>
                    <a:pt x="85" y="448"/>
                  </a:cubicBezTo>
                  <a:cubicBezTo>
                    <a:pt x="85" y="448"/>
                    <a:pt x="85" y="448"/>
                    <a:pt x="85" y="448"/>
                  </a:cubicBezTo>
                  <a:cubicBezTo>
                    <a:pt x="83" y="447"/>
                    <a:pt x="81" y="445"/>
                    <a:pt x="79" y="442"/>
                  </a:cubicBezTo>
                  <a:cubicBezTo>
                    <a:pt x="77" y="439"/>
                    <a:pt x="76" y="434"/>
                    <a:pt x="75" y="429"/>
                  </a:cubicBezTo>
                  <a:cubicBezTo>
                    <a:pt x="74" y="426"/>
                    <a:pt x="73" y="423"/>
                    <a:pt x="71" y="420"/>
                  </a:cubicBezTo>
                  <a:cubicBezTo>
                    <a:pt x="69" y="416"/>
                    <a:pt x="66" y="412"/>
                    <a:pt x="63" y="411"/>
                  </a:cubicBezTo>
                  <a:cubicBezTo>
                    <a:pt x="62" y="411"/>
                    <a:pt x="61" y="411"/>
                    <a:pt x="60" y="411"/>
                  </a:cubicBezTo>
                  <a:cubicBezTo>
                    <a:pt x="58" y="413"/>
                    <a:pt x="54" y="414"/>
                    <a:pt x="49" y="421"/>
                  </a:cubicBezTo>
                  <a:cubicBezTo>
                    <a:pt x="44" y="428"/>
                    <a:pt x="39" y="441"/>
                    <a:pt x="34" y="460"/>
                  </a:cubicBezTo>
                  <a:cubicBezTo>
                    <a:pt x="27" y="506"/>
                    <a:pt x="16" y="554"/>
                    <a:pt x="2" y="604"/>
                  </a:cubicBezTo>
                  <a:cubicBezTo>
                    <a:pt x="1" y="606"/>
                    <a:pt x="0" y="608"/>
                    <a:pt x="0" y="611"/>
                  </a:cubicBezTo>
                  <a:cubicBezTo>
                    <a:pt x="62" y="609"/>
                    <a:pt x="102" y="607"/>
                    <a:pt x="120" y="606"/>
                  </a:cubicBezTo>
                  <a:cubicBezTo>
                    <a:pt x="121" y="604"/>
                    <a:pt x="122" y="602"/>
                    <a:pt x="123" y="599"/>
                  </a:cubicBezTo>
                  <a:cubicBezTo>
                    <a:pt x="138" y="554"/>
                    <a:pt x="150" y="510"/>
                    <a:pt x="159" y="468"/>
                  </a:cubicBezTo>
                  <a:cubicBezTo>
                    <a:pt x="159" y="464"/>
                    <a:pt x="160" y="461"/>
                    <a:pt x="161" y="458"/>
                  </a:cubicBezTo>
                  <a:cubicBezTo>
                    <a:pt x="161" y="458"/>
                    <a:pt x="178" y="366"/>
                    <a:pt x="175" y="274"/>
                  </a:cubicBezTo>
                  <a:cubicBezTo>
                    <a:pt x="175" y="272"/>
                    <a:pt x="175" y="272"/>
                    <a:pt x="175" y="27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57"/>
            <p:cNvSpPr/>
            <p:nvPr/>
          </p:nvSpPr>
          <p:spPr bwMode="auto">
            <a:xfrm>
              <a:off x="9215409" y="4112844"/>
              <a:ext cx="0" cy="6737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2993B"/>
            </a:solidFill>
            <a:ln w="317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58"/>
            <p:cNvSpPr/>
            <p:nvPr/>
          </p:nvSpPr>
          <p:spPr bwMode="auto">
            <a:xfrm>
              <a:off x="8214906" y="2125317"/>
              <a:ext cx="993765" cy="1007238"/>
            </a:xfrm>
            <a:custGeom>
              <a:avLst/>
              <a:gdLst>
                <a:gd name="T0" fmla="*/ 94 w 297"/>
                <a:gd name="T1" fmla="*/ 3 h 301"/>
                <a:gd name="T2" fmla="*/ 102 w 297"/>
                <a:gd name="T3" fmla="*/ 15 h 301"/>
                <a:gd name="T4" fmla="*/ 109 w 297"/>
                <a:gd name="T5" fmla="*/ 23 h 301"/>
                <a:gd name="T6" fmla="*/ 119 w 297"/>
                <a:gd name="T7" fmla="*/ 32 h 301"/>
                <a:gd name="T8" fmla="*/ 135 w 297"/>
                <a:gd name="T9" fmla="*/ 45 h 301"/>
                <a:gd name="T10" fmla="*/ 156 w 297"/>
                <a:gd name="T11" fmla="*/ 64 h 301"/>
                <a:gd name="T12" fmla="*/ 165 w 297"/>
                <a:gd name="T13" fmla="*/ 75 h 301"/>
                <a:gd name="T14" fmla="*/ 172 w 297"/>
                <a:gd name="T15" fmla="*/ 85 h 301"/>
                <a:gd name="T16" fmla="*/ 177 w 297"/>
                <a:gd name="T17" fmla="*/ 95 h 301"/>
                <a:gd name="T18" fmla="*/ 174 w 297"/>
                <a:gd name="T19" fmla="*/ 114 h 301"/>
                <a:gd name="T20" fmla="*/ 171 w 297"/>
                <a:gd name="T21" fmla="*/ 113 h 301"/>
                <a:gd name="T22" fmla="*/ 150 w 297"/>
                <a:gd name="T23" fmla="*/ 101 h 301"/>
                <a:gd name="T24" fmla="*/ 137 w 297"/>
                <a:gd name="T25" fmla="*/ 90 h 301"/>
                <a:gd name="T26" fmla="*/ 128 w 297"/>
                <a:gd name="T27" fmla="*/ 80 h 301"/>
                <a:gd name="T28" fmla="*/ 121 w 297"/>
                <a:gd name="T29" fmla="*/ 72 h 301"/>
                <a:gd name="T30" fmla="*/ 105 w 297"/>
                <a:gd name="T31" fmla="*/ 47 h 301"/>
                <a:gd name="T32" fmla="*/ 95 w 297"/>
                <a:gd name="T33" fmla="*/ 31 h 301"/>
                <a:gd name="T34" fmla="*/ 91 w 297"/>
                <a:gd name="T35" fmla="*/ 26 h 301"/>
                <a:gd name="T36" fmla="*/ 54 w 297"/>
                <a:gd name="T37" fmla="*/ 2 h 301"/>
                <a:gd name="T38" fmla="*/ 10 w 297"/>
                <a:gd name="T39" fmla="*/ 3 h 301"/>
                <a:gd name="T40" fmla="*/ 67 w 297"/>
                <a:gd name="T41" fmla="*/ 67 h 301"/>
                <a:gd name="T42" fmla="*/ 78 w 297"/>
                <a:gd name="T43" fmla="*/ 90 h 301"/>
                <a:gd name="T44" fmla="*/ 24 w 297"/>
                <a:gd name="T45" fmla="*/ 81 h 301"/>
                <a:gd name="T46" fmla="*/ 17 w 297"/>
                <a:gd name="T47" fmla="*/ 80 h 301"/>
                <a:gd name="T48" fmla="*/ 11 w 297"/>
                <a:gd name="T49" fmla="*/ 82 h 301"/>
                <a:gd name="T50" fmla="*/ 4 w 297"/>
                <a:gd name="T51" fmla="*/ 89 h 301"/>
                <a:gd name="T52" fmla="*/ 12 w 297"/>
                <a:gd name="T53" fmla="*/ 131 h 301"/>
                <a:gd name="T54" fmla="*/ 44 w 297"/>
                <a:gd name="T55" fmla="*/ 172 h 301"/>
                <a:gd name="T56" fmla="*/ 72 w 297"/>
                <a:gd name="T57" fmla="*/ 185 h 301"/>
                <a:gd name="T58" fmla="*/ 72 w 297"/>
                <a:gd name="T59" fmla="*/ 185 h 301"/>
                <a:gd name="T60" fmla="*/ 72 w 297"/>
                <a:gd name="T61" fmla="*/ 185 h 301"/>
                <a:gd name="T62" fmla="*/ 72 w 297"/>
                <a:gd name="T63" fmla="*/ 185 h 301"/>
                <a:gd name="T64" fmla="*/ 102 w 297"/>
                <a:gd name="T65" fmla="*/ 158 h 301"/>
                <a:gd name="T66" fmla="*/ 113 w 297"/>
                <a:gd name="T67" fmla="*/ 161 h 301"/>
                <a:gd name="T68" fmla="*/ 116 w 297"/>
                <a:gd name="T69" fmla="*/ 164 h 301"/>
                <a:gd name="T70" fmla="*/ 119 w 297"/>
                <a:gd name="T71" fmla="*/ 166 h 301"/>
                <a:gd name="T72" fmla="*/ 136 w 297"/>
                <a:gd name="T73" fmla="*/ 190 h 301"/>
                <a:gd name="T74" fmla="*/ 169 w 297"/>
                <a:gd name="T75" fmla="*/ 300 h 301"/>
                <a:gd name="T76" fmla="*/ 170 w 297"/>
                <a:gd name="T77" fmla="*/ 301 h 301"/>
                <a:gd name="T78" fmla="*/ 229 w 297"/>
                <a:gd name="T79" fmla="*/ 266 h 301"/>
                <a:gd name="T80" fmla="*/ 197 w 297"/>
                <a:gd name="T81" fmla="*/ 203 h 301"/>
                <a:gd name="T82" fmla="*/ 186 w 297"/>
                <a:gd name="T83" fmla="*/ 174 h 301"/>
                <a:gd name="T84" fmla="*/ 184 w 297"/>
                <a:gd name="T85" fmla="*/ 165 h 301"/>
                <a:gd name="T86" fmla="*/ 184 w 297"/>
                <a:gd name="T87" fmla="*/ 156 h 301"/>
                <a:gd name="T88" fmla="*/ 192 w 297"/>
                <a:gd name="T89" fmla="*/ 144 h 301"/>
                <a:gd name="T90" fmla="*/ 192 w 297"/>
                <a:gd name="T91" fmla="*/ 144 h 301"/>
                <a:gd name="T92" fmla="*/ 192 w 297"/>
                <a:gd name="T93" fmla="*/ 144 h 301"/>
                <a:gd name="T94" fmla="*/ 192 w 297"/>
                <a:gd name="T95" fmla="*/ 144 h 301"/>
                <a:gd name="T96" fmla="*/ 192 w 297"/>
                <a:gd name="T97" fmla="*/ 144 h 301"/>
                <a:gd name="T98" fmla="*/ 193 w 297"/>
                <a:gd name="T99" fmla="*/ 144 h 301"/>
                <a:gd name="T100" fmla="*/ 244 w 297"/>
                <a:gd name="T101" fmla="*/ 214 h 301"/>
                <a:gd name="T102" fmla="*/ 245 w 297"/>
                <a:gd name="T103" fmla="*/ 226 h 301"/>
                <a:gd name="T104" fmla="*/ 264 w 297"/>
                <a:gd name="T105" fmla="*/ 286 h 301"/>
                <a:gd name="T106" fmla="*/ 270 w 297"/>
                <a:gd name="T107" fmla="*/ 293 h 301"/>
                <a:gd name="T108" fmla="*/ 297 w 297"/>
                <a:gd name="T109" fmla="*/ 296 h 301"/>
                <a:gd name="T110" fmla="*/ 114 w 297"/>
                <a:gd name="T111" fmla="*/ 1 h 301"/>
                <a:gd name="T112" fmla="*/ 112 w 297"/>
                <a:gd name="T113" fmla="*/ 0 h 301"/>
                <a:gd name="T114" fmla="*/ 94 w 297"/>
                <a:gd name="T115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7" h="301">
                  <a:moveTo>
                    <a:pt x="94" y="1"/>
                  </a:moveTo>
                  <a:cubicBezTo>
                    <a:pt x="93" y="1"/>
                    <a:pt x="94" y="2"/>
                    <a:pt x="94" y="3"/>
                  </a:cubicBezTo>
                  <a:cubicBezTo>
                    <a:pt x="95" y="6"/>
                    <a:pt x="97" y="10"/>
                    <a:pt x="101" y="15"/>
                  </a:cubicBezTo>
                  <a:cubicBezTo>
                    <a:pt x="101" y="15"/>
                    <a:pt x="101" y="15"/>
                    <a:pt x="102" y="15"/>
                  </a:cubicBezTo>
                  <a:cubicBezTo>
                    <a:pt x="103" y="17"/>
                    <a:pt x="105" y="19"/>
                    <a:pt x="106" y="20"/>
                  </a:cubicBezTo>
                  <a:cubicBezTo>
                    <a:pt x="107" y="21"/>
                    <a:pt x="108" y="22"/>
                    <a:pt x="109" y="23"/>
                  </a:cubicBezTo>
                  <a:cubicBezTo>
                    <a:pt x="111" y="24"/>
                    <a:pt x="112" y="26"/>
                    <a:pt x="113" y="27"/>
                  </a:cubicBezTo>
                  <a:cubicBezTo>
                    <a:pt x="115" y="29"/>
                    <a:pt x="117" y="31"/>
                    <a:pt x="119" y="32"/>
                  </a:cubicBezTo>
                  <a:cubicBezTo>
                    <a:pt x="124" y="37"/>
                    <a:pt x="130" y="41"/>
                    <a:pt x="135" y="45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9" y="48"/>
                    <a:pt x="143" y="52"/>
                    <a:pt x="147" y="56"/>
                  </a:cubicBezTo>
                  <a:cubicBezTo>
                    <a:pt x="150" y="58"/>
                    <a:pt x="153" y="61"/>
                    <a:pt x="156" y="64"/>
                  </a:cubicBezTo>
                  <a:cubicBezTo>
                    <a:pt x="156" y="65"/>
                    <a:pt x="157" y="66"/>
                    <a:pt x="158" y="66"/>
                  </a:cubicBezTo>
                  <a:cubicBezTo>
                    <a:pt x="160" y="69"/>
                    <a:pt x="163" y="72"/>
                    <a:pt x="165" y="75"/>
                  </a:cubicBezTo>
                  <a:cubicBezTo>
                    <a:pt x="165" y="76"/>
                    <a:pt x="166" y="77"/>
                    <a:pt x="166" y="77"/>
                  </a:cubicBezTo>
                  <a:cubicBezTo>
                    <a:pt x="168" y="80"/>
                    <a:pt x="170" y="83"/>
                    <a:pt x="172" y="85"/>
                  </a:cubicBezTo>
                  <a:cubicBezTo>
                    <a:pt x="172" y="86"/>
                    <a:pt x="173" y="87"/>
                    <a:pt x="173" y="88"/>
                  </a:cubicBezTo>
                  <a:cubicBezTo>
                    <a:pt x="175" y="90"/>
                    <a:pt x="176" y="93"/>
                    <a:pt x="177" y="95"/>
                  </a:cubicBezTo>
                  <a:cubicBezTo>
                    <a:pt x="177" y="96"/>
                    <a:pt x="177" y="96"/>
                    <a:pt x="178" y="97"/>
                  </a:cubicBezTo>
                  <a:cubicBezTo>
                    <a:pt x="181" y="107"/>
                    <a:pt x="180" y="113"/>
                    <a:pt x="174" y="114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3" y="113"/>
                    <a:pt x="172" y="113"/>
                    <a:pt x="171" y="113"/>
                  </a:cubicBezTo>
                  <a:cubicBezTo>
                    <a:pt x="165" y="111"/>
                    <a:pt x="159" y="108"/>
                    <a:pt x="152" y="103"/>
                  </a:cubicBezTo>
                  <a:cubicBezTo>
                    <a:pt x="151" y="102"/>
                    <a:pt x="151" y="102"/>
                    <a:pt x="150" y="101"/>
                  </a:cubicBezTo>
                  <a:cubicBezTo>
                    <a:pt x="147" y="99"/>
                    <a:pt x="145" y="97"/>
                    <a:pt x="142" y="94"/>
                  </a:cubicBezTo>
                  <a:cubicBezTo>
                    <a:pt x="140" y="93"/>
                    <a:pt x="139" y="91"/>
                    <a:pt x="137" y="90"/>
                  </a:cubicBezTo>
                  <a:cubicBezTo>
                    <a:pt x="135" y="88"/>
                    <a:pt x="133" y="86"/>
                    <a:pt x="132" y="84"/>
                  </a:cubicBezTo>
                  <a:cubicBezTo>
                    <a:pt x="130" y="83"/>
                    <a:pt x="129" y="81"/>
                    <a:pt x="128" y="80"/>
                  </a:cubicBezTo>
                  <a:cubicBezTo>
                    <a:pt x="126" y="78"/>
                    <a:pt x="124" y="75"/>
                    <a:pt x="122" y="73"/>
                  </a:cubicBezTo>
                  <a:cubicBezTo>
                    <a:pt x="122" y="72"/>
                    <a:pt x="121" y="72"/>
                    <a:pt x="121" y="72"/>
                  </a:cubicBezTo>
                  <a:cubicBezTo>
                    <a:pt x="116" y="65"/>
                    <a:pt x="111" y="59"/>
                    <a:pt x="109" y="53"/>
                  </a:cubicBezTo>
                  <a:cubicBezTo>
                    <a:pt x="107" y="51"/>
                    <a:pt x="106" y="48"/>
                    <a:pt x="105" y="47"/>
                  </a:cubicBezTo>
                  <a:cubicBezTo>
                    <a:pt x="105" y="46"/>
                    <a:pt x="105" y="45"/>
                    <a:pt x="105" y="45"/>
                  </a:cubicBezTo>
                  <a:cubicBezTo>
                    <a:pt x="103" y="42"/>
                    <a:pt x="100" y="37"/>
                    <a:pt x="95" y="31"/>
                  </a:cubicBezTo>
                  <a:cubicBezTo>
                    <a:pt x="94" y="30"/>
                    <a:pt x="94" y="30"/>
                    <a:pt x="94" y="29"/>
                  </a:cubicBezTo>
                  <a:cubicBezTo>
                    <a:pt x="93" y="28"/>
                    <a:pt x="92" y="27"/>
                    <a:pt x="91" y="26"/>
                  </a:cubicBezTo>
                  <a:cubicBezTo>
                    <a:pt x="89" y="25"/>
                    <a:pt x="87" y="23"/>
                    <a:pt x="86" y="21"/>
                  </a:cubicBezTo>
                  <a:cubicBezTo>
                    <a:pt x="78" y="14"/>
                    <a:pt x="67" y="7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0" y="2"/>
                    <a:pt x="26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0" y="23"/>
                    <a:pt x="49" y="44"/>
                    <a:pt x="67" y="67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73" y="76"/>
                    <a:pt x="77" y="84"/>
                    <a:pt x="78" y="90"/>
                  </a:cubicBezTo>
                  <a:cubicBezTo>
                    <a:pt x="81" y="103"/>
                    <a:pt x="69" y="103"/>
                    <a:pt x="55" y="96"/>
                  </a:cubicBezTo>
                  <a:cubicBezTo>
                    <a:pt x="44" y="91"/>
                    <a:pt x="35" y="83"/>
                    <a:pt x="24" y="81"/>
                  </a:cubicBezTo>
                  <a:cubicBezTo>
                    <a:pt x="22" y="80"/>
                    <a:pt x="20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0"/>
                    <a:pt x="14" y="81"/>
                    <a:pt x="12" y="81"/>
                  </a:cubicBezTo>
                  <a:cubicBezTo>
                    <a:pt x="12" y="81"/>
                    <a:pt x="11" y="81"/>
                    <a:pt x="11" y="82"/>
                  </a:cubicBezTo>
                  <a:cubicBezTo>
                    <a:pt x="10" y="82"/>
                    <a:pt x="10" y="82"/>
                    <a:pt x="9" y="82"/>
                  </a:cubicBezTo>
                  <a:cubicBezTo>
                    <a:pt x="7" y="84"/>
                    <a:pt x="5" y="86"/>
                    <a:pt x="4" y="89"/>
                  </a:cubicBezTo>
                  <a:cubicBezTo>
                    <a:pt x="0" y="99"/>
                    <a:pt x="4" y="115"/>
                    <a:pt x="11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2"/>
                    <a:pt x="13" y="133"/>
                    <a:pt x="13" y="134"/>
                  </a:cubicBezTo>
                  <a:cubicBezTo>
                    <a:pt x="21" y="149"/>
                    <a:pt x="33" y="163"/>
                    <a:pt x="44" y="172"/>
                  </a:cubicBezTo>
                  <a:cubicBezTo>
                    <a:pt x="52" y="179"/>
                    <a:pt x="62" y="184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88" y="182"/>
                    <a:pt x="83" y="156"/>
                    <a:pt x="102" y="158"/>
                  </a:cubicBezTo>
                  <a:cubicBezTo>
                    <a:pt x="102" y="158"/>
                    <a:pt x="103" y="158"/>
                    <a:pt x="103" y="158"/>
                  </a:cubicBezTo>
                  <a:cubicBezTo>
                    <a:pt x="106" y="158"/>
                    <a:pt x="109" y="159"/>
                    <a:pt x="113" y="161"/>
                  </a:cubicBezTo>
                  <a:cubicBezTo>
                    <a:pt x="113" y="161"/>
                    <a:pt x="113" y="162"/>
                    <a:pt x="113" y="162"/>
                  </a:cubicBezTo>
                  <a:cubicBezTo>
                    <a:pt x="114" y="162"/>
                    <a:pt x="115" y="163"/>
                    <a:pt x="116" y="164"/>
                  </a:cubicBezTo>
                  <a:cubicBezTo>
                    <a:pt x="117" y="164"/>
                    <a:pt x="117" y="165"/>
                    <a:pt x="118" y="165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20" y="167"/>
                    <a:pt x="121" y="168"/>
                    <a:pt x="122" y="169"/>
                  </a:cubicBezTo>
                  <a:cubicBezTo>
                    <a:pt x="127" y="174"/>
                    <a:pt x="131" y="181"/>
                    <a:pt x="136" y="190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51" y="225"/>
                    <a:pt x="162" y="262"/>
                    <a:pt x="169" y="300"/>
                  </a:cubicBezTo>
                  <a:cubicBezTo>
                    <a:pt x="170" y="301"/>
                    <a:pt x="170" y="301"/>
                    <a:pt x="170" y="301"/>
                  </a:cubicBezTo>
                  <a:cubicBezTo>
                    <a:pt x="170" y="301"/>
                    <a:pt x="170" y="301"/>
                    <a:pt x="170" y="301"/>
                  </a:cubicBezTo>
                  <a:cubicBezTo>
                    <a:pt x="188" y="300"/>
                    <a:pt x="205" y="300"/>
                    <a:pt x="220" y="299"/>
                  </a:cubicBezTo>
                  <a:cubicBezTo>
                    <a:pt x="231" y="291"/>
                    <a:pt x="232" y="278"/>
                    <a:pt x="229" y="266"/>
                  </a:cubicBezTo>
                  <a:cubicBezTo>
                    <a:pt x="225" y="247"/>
                    <a:pt x="214" y="232"/>
                    <a:pt x="204" y="215"/>
                  </a:cubicBezTo>
                  <a:cubicBezTo>
                    <a:pt x="202" y="212"/>
                    <a:pt x="199" y="208"/>
                    <a:pt x="197" y="203"/>
                  </a:cubicBezTo>
                  <a:cubicBezTo>
                    <a:pt x="197" y="202"/>
                    <a:pt x="196" y="201"/>
                    <a:pt x="195" y="200"/>
                  </a:cubicBezTo>
                  <a:cubicBezTo>
                    <a:pt x="191" y="191"/>
                    <a:pt x="188" y="182"/>
                    <a:pt x="186" y="174"/>
                  </a:cubicBezTo>
                  <a:cubicBezTo>
                    <a:pt x="185" y="171"/>
                    <a:pt x="185" y="168"/>
                    <a:pt x="184" y="166"/>
                  </a:cubicBezTo>
                  <a:cubicBezTo>
                    <a:pt x="184" y="166"/>
                    <a:pt x="184" y="165"/>
                    <a:pt x="184" y="165"/>
                  </a:cubicBezTo>
                  <a:cubicBezTo>
                    <a:pt x="184" y="163"/>
                    <a:pt x="184" y="160"/>
                    <a:pt x="184" y="158"/>
                  </a:cubicBezTo>
                  <a:cubicBezTo>
                    <a:pt x="184" y="157"/>
                    <a:pt x="184" y="156"/>
                    <a:pt x="184" y="156"/>
                  </a:cubicBezTo>
                  <a:cubicBezTo>
                    <a:pt x="184" y="155"/>
                    <a:pt x="184" y="154"/>
                    <a:pt x="184" y="153"/>
                  </a:cubicBezTo>
                  <a:cubicBezTo>
                    <a:pt x="185" y="148"/>
                    <a:pt x="187" y="145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5" y="144"/>
                    <a:pt x="198" y="144"/>
                    <a:pt x="202" y="146"/>
                  </a:cubicBezTo>
                  <a:cubicBezTo>
                    <a:pt x="214" y="153"/>
                    <a:pt x="237" y="182"/>
                    <a:pt x="244" y="214"/>
                  </a:cubicBezTo>
                  <a:cubicBezTo>
                    <a:pt x="245" y="218"/>
                    <a:pt x="245" y="222"/>
                    <a:pt x="245" y="225"/>
                  </a:cubicBezTo>
                  <a:cubicBezTo>
                    <a:pt x="245" y="225"/>
                    <a:pt x="245" y="226"/>
                    <a:pt x="245" y="226"/>
                  </a:cubicBezTo>
                  <a:cubicBezTo>
                    <a:pt x="246" y="237"/>
                    <a:pt x="251" y="262"/>
                    <a:pt x="261" y="280"/>
                  </a:cubicBezTo>
                  <a:cubicBezTo>
                    <a:pt x="262" y="282"/>
                    <a:pt x="263" y="284"/>
                    <a:pt x="264" y="286"/>
                  </a:cubicBezTo>
                  <a:cubicBezTo>
                    <a:pt x="265" y="287"/>
                    <a:pt x="266" y="288"/>
                    <a:pt x="267" y="290"/>
                  </a:cubicBezTo>
                  <a:cubicBezTo>
                    <a:pt x="268" y="291"/>
                    <a:pt x="269" y="292"/>
                    <a:pt x="270" y="293"/>
                  </a:cubicBezTo>
                  <a:cubicBezTo>
                    <a:pt x="271" y="294"/>
                    <a:pt x="273" y="295"/>
                    <a:pt x="275" y="296"/>
                  </a:cubicBezTo>
                  <a:cubicBezTo>
                    <a:pt x="285" y="297"/>
                    <a:pt x="292" y="296"/>
                    <a:pt x="297" y="296"/>
                  </a:cubicBezTo>
                  <a:cubicBezTo>
                    <a:pt x="267" y="171"/>
                    <a:pt x="201" y="71"/>
                    <a:pt x="113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8" y="0"/>
                    <a:pt x="101" y="0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千图PPT彼岸天：ID 8661124库_Freeform: Shape 7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792829" y="2322741"/>
            <a:ext cx="422701" cy="356816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千图PPT彼岸天：ID 8661124库_组合 79"/>
          <p:cNvGrpSpPr/>
          <p:nvPr>
            <p:custDataLst>
              <p:tags r:id="rId3"/>
            </p:custDataLst>
          </p:nvPr>
        </p:nvGrpSpPr>
        <p:grpSpPr>
          <a:xfrm>
            <a:off x="4998314" y="2679557"/>
            <a:ext cx="2011729" cy="961558"/>
            <a:chOff x="5524431" y="2802730"/>
            <a:chExt cx="2011729" cy="961558"/>
          </a:xfrm>
        </p:grpSpPr>
        <p:sp>
          <p:nvSpPr>
            <p:cNvPr id="27" name="TextBox 77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8" name="Rectangle 78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10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千图PPT彼岸天：ID 8661124库_Freeform: Shape 7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5849589" y="3996982"/>
            <a:ext cx="309180" cy="485685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千图PPT彼岸天：ID 8661124库_组合 83"/>
          <p:cNvGrpSpPr/>
          <p:nvPr>
            <p:custDataLst>
              <p:tags r:id="rId5"/>
            </p:custDataLst>
          </p:nvPr>
        </p:nvGrpSpPr>
        <p:grpSpPr>
          <a:xfrm>
            <a:off x="4998314" y="4482667"/>
            <a:ext cx="2011729" cy="961558"/>
            <a:chOff x="5524431" y="2802730"/>
            <a:chExt cx="2011729" cy="961558"/>
          </a:xfrm>
        </p:grpSpPr>
        <p:sp>
          <p:nvSpPr>
            <p:cNvPr id="25" name="TextBox 84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6" name="Rectangle 85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10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千图PPT彼岸天：ID 8661124库_Freeform: Shape 75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043614" y="2312877"/>
            <a:ext cx="395379" cy="349653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千图PPT彼岸天：ID 8661124库_组合 86"/>
          <p:cNvGrpSpPr/>
          <p:nvPr>
            <p:custDataLst>
              <p:tags r:id="rId7"/>
            </p:custDataLst>
          </p:nvPr>
        </p:nvGrpSpPr>
        <p:grpSpPr>
          <a:xfrm>
            <a:off x="7238013" y="2679557"/>
            <a:ext cx="2011729" cy="961558"/>
            <a:chOff x="5524431" y="2802730"/>
            <a:chExt cx="2011729" cy="961558"/>
          </a:xfrm>
        </p:grpSpPr>
        <p:sp>
          <p:nvSpPr>
            <p:cNvPr id="23" name="TextBox 87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Rectangle 88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10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千图PPT彼岸天：ID 8661124库_Freeform: Shape 7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8032807" y="4042099"/>
            <a:ext cx="393902" cy="3940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千图PPT彼岸天：ID 8661124库_组合 89"/>
          <p:cNvGrpSpPr/>
          <p:nvPr>
            <p:custDataLst>
              <p:tags r:id="rId9"/>
            </p:custDataLst>
          </p:nvPr>
        </p:nvGrpSpPr>
        <p:grpSpPr>
          <a:xfrm>
            <a:off x="7223893" y="4482667"/>
            <a:ext cx="2011729" cy="961558"/>
            <a:chOff x="5524431" y="2802730"/>
            <a:chExt cx="2011729" cy="961558"/>
          </a:xfrm>
        </p:grpSpPr>
        <p:sp>
          <p:nvSpPr>
            <p:cNvPr id="21" name="TextBox 90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2" name="Rectangle 91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10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千图PPT彼岸天：ID 8661124库_Freeform: Shape 72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0274655" y="2351710"/>
            <a:ext cx="389602" cy="3113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4" name="千图PPT彼岸天：ID 8661124库_组合 92"/>
          <p:cNvGrpSpPr/>
          <p:nvPr>
            <p:custDataLst>
              <p:tags r:id="rId11"/>
            </p:custDataLst>
          </p:nvPr>
        </p:nvGrpSpPr>
        <p:grpSpPr>
          <a:xfrm>
            <a:off x="9463592" y="2679557"/>
            <a:ext cx="2011729" cy="961558"/>
            <a:chOff x="5524431" y="2802730"/>
            <a:chExt cx="2011729" cy="961558"/>
          </a:xfrm>
        </p:grpSpPr>
        <p:sp>
          <p:nvSpPr>
            <p:cNvPr id="19" name="TextBox 93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0" name="Rectangle 94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10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千图PPT彼岸天：ID 8661124库_Freeform: Shape 74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10265375" y="4002347"/>
            <a:ext cx="408162" cy="449928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千图PPT彼岸天：ID 8661124库_组合 95"/>
          <p:cNvGrpSpPr/>
          <p:nvPr>
            <p:custDataLst>
              <p:tags r:id="rId13"/>
            </p:custDataLst>
          </p:nvPr>
        </p:nvGrpSpPr>
        <p:grpSpPr>
          <a:xfrm>
            <a:off x="9463592" y="4482667"/>
            <a:ext cx="2011729" cy="961558"/>
            <a:chOff x="5524431" y="2802730"/>
            <a:chExt cx="2011729" cy="961558"/>
          </a:xfrm>
        </p:grpSpPr>
        <p:sp>
          <p:nvSpPr>
            <p:cNvPr id="17" name="TextBox 96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8" name="Rectangle 97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10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299918" y="1457783"/>
            <a:ext cx="5592164" cy="3848044"/>
            <a:chOff x="3299918" y="1457783"/>
            <a:chExt cx="5592164" cy="384804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299918" y="2987125"/>
              <a:ext cx="5592164" cy="2318702"/>
              <a:chOff x="3962400" y="3409950"/>
              <a:chExt cx="3124200" cy="1295400"/>
            </a:xfrm>
            <a:solidFill>
              <a:schemeClr val="tx1">
                <a:lumMod val="85000"/>
                <a:lumOff val="15000"/>
              </a:schemeClr>
            </a:solidFill>
            <a:effectLst/>
          </p:grpSpPr>
          <p:sp>
            <p:nvSpPr>
              <p:cNvPr id="40" name="Freeform: Shape 4"/>
              <p:cNvSpPr/>
              <p:nvPr/>
            </p:nvSpPr>
            <p:spPr bwMode="auto">
              <a:xfrm>
                <a:off x="3981382" y="3824784"/>
                <a:ext cx="3082442" cy="880566"/>
              </a:xfrm>
              <a:custGeom>
                <a:avLst/>
                <a:gdLst/>
                <a:ahLst/>
                <a:cxnLst>
                  <a:cxn ang="0">
                    <a:pos x="817" y="22"/>
                  </a:cxn>
                  <a:cxn ang="0">
                    <a:pos x="817" y="25"/>
                  </a:cxn>
                  <a:cxn ang="0">
                    <a:pos x="816" y="28"/>
                  </a:cxn>
                  <a:cxn ang="0">
                    <a:pos x="815" y="31"/>
                  </a:cxn>
                  <a:cxn ang="0">
                    <a:pos x="813" y="34"/>
                  </a:cxn>
                  <a:cxn ang="0">
                    <a:pos x="811" y="36"/>
                  </a:cxn>
                  <a:cxn ang="0">
                    <a:pos x="807" y="40"/>
                  </a:cxn>
                  <a:cxn ang="0">
                    <a:pos x="803" y="43"/>
                  </a:cxn>
                  <a:cxn ang="0">
                    <a:pos x="317" y="326"/>
                  </a:cxn>
                  <a:cxn ang="0">
                    <a:pos x="298" y="336"/>
                  </a:cxn>
                  <a:cxn ang="0">
                    <a:pos x="292" y="338"/>
                  </a:cxn>
                  <a:cxn ang="0">
                    <a:pos x="284" y="340"/>
                  </a:cxn>
                  <a:cxn ang="0">
                    <a:pos x="276" y="341"/>
                  </a:cxn>
                  <a:cxn ang="0">
                    <a:pos x="271" y="342"/>
                  </a:cxn>
                  <a:cxn ang="0">
                    <a:pos x="269" y="342"/>
                  </a:cxn>
                  <a:cxn ang="0">
                    <a:pos x="266" y="342"/>
                  </a:cxn>
                  <a:cxn ang="0">
                    <a:pos x="265" y="342"/>
                  </a:cxn>
                  <a:cxn ang="0">
                    <a:pos x="263" y="342"/>
                  </a:cxn>
                  <a:cxn ang="0">
                    <a:pos x="258" y="341"/>
                  </a:cxn>
                  <a:cxn ang="0">
                    <a:pos x="253" y="341"/>
                  </a:cxn>
                  <a:cxn ang="0">
                    <a:pos x="248" y="340"/>
                  </a:cxn>
                  <a:cxn ang="0">
                    <a:pos x="243" y="339"/>
                  </a:cxn>
                  <a:cxn ang="0">
                    <a:pos x="234" y="336"/>
                  </a:cxn>
                  <a:cxn ang="0">
                    <a:pos x="16" y="210"/>
                  </a:cxn>
                  <a:cxn ang="0">
                    <a:pos x="16" y="217"/>
                  </a:cxn>
                  <a:cxn ang="0">
                    <a:pos x="234" y="343"/>
                  </a:cxn>
                  <a:cxn ang="0">
                    <a:pos x="243" y="346"/>
                  </a:cxn>
                  <a:cxn ang="0">
                    <a:pos x="248" y="347"/>
                  </a:cxn>
                  <a:cxn ang="0">
                    <a:pos x="253" y="348"/>
                  </a:cxn>
                  <a:cxn ang="0">
                    <a:pos x="258" y="349"/>
                  </a:cxn>
                  <a:cxn ang="0">
                    <a:pos x="263" y="349"/>
                  </a:cxn>
                  <a:cxn ang="0">
                    <a:pos x="265" y="349"/>
                  </a:cxn>
                  <a:cxn ang="0">
                    <a:pos x="266" y="349"/>
                  </a:cxn>
                  <a:cxn ang="0">
                    <a:pos x="269" y="349"/>
                  </a:cxn>
                  <a:cxn ang="0">
                    <a:pos x="271" y="349"/>
                  </a:cxn>
                  <a:cxn ang="0">
                    <a:pos x="276" y="349"/>
                  </a:cxn>
                  <a:cxn ang="0">
                    <a:pos x="284" y="347"/>
                  </a:cxn>
                  <a:cxn ang="0">
                    <a:pos x="292" y="345"/>
                  </a:cxn>
                  <a:cxn ang="0">
                    <a:pos x="298" y="343"/>
                  </a:cxn>
                  <a:cxn ang="0">
                    <a:pos x="317" y="333"/>
                  </a:cxn>
                  <a:cxn ang="0">
                    <a:pos x="803" y="50"/>
                  </a:cxn>
                  <a:cxn ang="0">
                    <a:pos x="807" y="47"/>
                  </a:cxn>
                  <a:cxn ang="0">
                    <a:pos x="811" y="43"/>
                  </a:cxn>
                  <a:cxn ang="0">
                    <a:pos x="813" y="41"/>
                  </a:cxn>
                  <a:cxn ang="0">
                    <a:pos x="815" y="38"/>
                  </a:cxn>
                  <a:cxn ang="0">
                    <a:pos x="816" y="35"/>
                  </a:cxn>
                  <a:cxn ang="0">
                    <a:pos x="817" y="32"/>
                  </a:cxn>
                  <a:cxn ang="0">
                    <a:pos x="817" y="29"/>
                  </a:cxn>
                </a:cxnLst>
                <a:rect l="0" t="0" r="r" b="b"/>
                <a:pathLst>
                  <a:path w="817" h="349">
                    <a:moveTo>
                      <a:pt x="817" y="0"/>
                    </a:moveTo>
                    <a:cubicBezTo>
                      <a:pt x="817" y="0"/>
                      <a:pt x="817" y="1"/>
                      <a:pt x="817" y="1"/>
                    </a:cubicBezTo>
                    <a:cubicBezTo>
                      <a:pt x="817" y="8"/>
                      <a:pt x="817" y="15"/>
                      <a:pt x="817" y="22"/>
                    </a:cubicBezTo>
                    <a:cubicBezTo>
                      <a:pt x="817" y="22"/>
                      <a:pt x="817" y="22"/>
                      <a:pt x="817" y="22"/>
                    </a:cubicBezTo>
                    <a:cubicBezTo>
                      <a:pt x="817" y="23"/>
                      <a:pt x="817" y="23"/>
                      <a:pt x="817" y="24"/>
                    </a:cubicBezTo>
                    <a:cubicBezTo>
                      <a:pt x="817" y="24"/>
                      <a:pt x="817" y="25"/>
                      <a:pt x="817" y="25"/>
                    </a:cubicBezTo>
                    <a:cubicBezTo>
                      <a:pt x="817" y="26"/>
                      <a:pt x="817" y="26"/>
                      <a:pt x="817" y="26"/>
                    </a:cubicBezTo>
                    <a:cubicBezTo>
                      <a:pt x="817" y="27"/>
                      <a:pt x="817" y="27"/>
                      <a:pt x="817" y="27"/>
                    </a:cubicBezTo>
                    <a:cubicBezTo>
                      <a:pt x="817" y="27"/>
                      <a:pt x="816" y="28"/>
                      <a:pt x="816" y="28"/>
                    </a:cubicBezTo>
                    <a:cubicBezTo>
                      <a:pt x="816" y="29"/>
                      <a:pt x="816" y="29"/>
                      <a:pt x="816" y="29"/>
                    </a:cubicBezTo>
                    <a:cubicBezTo>
                      <a:pt x="816" y="30"/>
                      <a:pt x="816" y="30"/>
                      <a:pt x="816" y="30"/>
                    </a:cubicBezTo>
                    <a:cubicBezTo>
                      <a:pt x="816" y="30"/>
                      <a:pt x="815" y="31"/>
                      <a:pt x="815" y="31"/>
                    </a:cubicBezTo>
                    <a:cubicBezTo>
                      <a:pt x="815" y="32"/>
                      <a:pt x="815" y="32"/>
                      <a:pt x="815" y="32"/>
                    </a:cubicBezTo>
                    <a:cubicBezTo>
                      <a:pt x="814" y="32"/>
                      <a:pt x="814" y="32"/>
                      <a:pt x="814" y="32"/>
                    </a:cubicBezTo>
                    <a:cubicBezTo>
                      <a:pt x="814" y="33"/>
                      <a:pt x="813" y="34"/>
                      <a:pt x="813" y="34"/>
                    </a:cubicBezTo>
                    <a:cubicBezTo>
                      <a:pt x="813" y="35"/>
                      <a:pt x="813" y="35"/>
                      <a:pt x="813" y="35"/>
                    </a:cubicBezTo>
                    <a:cubicBezTo>
                      <a:pt x="812" y="35"/>
                      <a:pt x="812" y="36"/>
                      <a:pt x="812" y="36"/>
                    </a:cubicBezTo>
                    <a:cubicBezTo>
                      <a:pt x="811" y="36"/>
                      <a:pt x="811" y="36"/>
                      <a:pt x="811" y="36"/>
                    </a:cubicBezTo>
                    <a:cubicBezTo>
                      <a:pt x="811" y="37"/>
                      <a:pt x="810" y="38"/>
                      <a:pt x="809" y="38"/>
                    </a:cubicBezTo>
                    <a:cubicBezTo>
                      <a:pt x="809" y="39"/>
                      <a:pt x="809" y="39"/>
                      <a:pt x="809" y="39"/>
                    </a:cubicBezTo>
                    <a:cubicBezTo>
                      <a:pt x="809" y="39"/>
                      <a:pt x="808" y="39"/>
                      <a:pt x="807" y="40"/>
                    </a:cubicBezTo>
                    <a:cubicBezTo>
                      <a:pt x="807" y="40"/>
                      <a:pt x="806" y="41"/>
                      <a:pt x="806" y="41"/>
                    </a:cubicBezTo>
                    <a:cubicBezTo>
                      <a:pt x="805" y="41"/>
                      <a:pt x="805" y="42"/>
                      <a:pt x="804" y="42"/>
                    </a:cubicBezTo>
                    <a:cubicBezTo>
                      <a:pt x="804" y="43"/>
                      <a:pt x="803" y="43"/>
                      <a:pt x="803" y="43"/>
                    </a:cubicBezTo>
                    <a:cubicBezTo>
                      <a:pt x="802" y="44"/>
                      <a:pt x="802" y="44"/>
                      <a:pt x="802" y="44"/>
                    </a:cubicBezTo>
                    <a:cubicBezTo>
                      <a:pt x="777" y="58"/>
                      <a:pt x="777" y="58"/>
                      <a:pt x="777" y="58"/>
                    </a:cubicBezTo>
                    <a:cubicBezTo>
                      <a:pt x="317" y="326"/>
                      <a:pt x="317" y="326"/>
                      <a:pt x="317" y="326"/>
                    </a:cubicBezTo>
                    <a:cubicBezTo>
                      <a:pt x="304" y="333"/>
                      <a:pt x="304" y="333"/>
                      <a:pt x="304" y="333"/>
                    </a:cubicBezTo>
                    <a:cubicBezTo>
                      <a:pt x="303" y="334"/>
                      <a:pt x="301" y="335"/>
                      <a:pt x="299" y="335"/>
                    </a:cubicBezTo>
                    <a:cubicBezTo>
                      <a:pt x="299" y="336"/>
                      <a:pt x="298" y="336"/>
                      <a:pt x="298" y="336"/>
                    </a:cubicBezTo>
                    <a:cubicBezTo>
                      <a:pt x="296" y="337"/>
                      <a:pt x="295" y="337"/>
                      <a:pt x="293" y="338"/>
                    </a:cubicBezTo>
                    <a:cubicBezTo>
                      <a:pt x="293" y="338"/>
                      <a:pt x="293" y="338"/>
                      <a:pt x="293" y="338"/>
                    </a:cubicBezTo>
                    <a:cubicBezTo>
                      <a:pt x="292" y="338"/>
                      <a:pt x="292" y="338"/>
                      <a:pt x="292" y="338"/>
                    </a:cubicBezTo>
                    <a:cubicBezTo>
                      <a:pt x="291" y="339"/>
                      <a:pt x="290" y="339"/>
                      <a:pt x="289" y="339"/>
                    </a:cubicBezTo>
                    <a:cubicBezTo>
                      <a:pt x="289" y="339"/>
                      <a:pt x="288" y="339"/>
                      <a:pt x="287" y="340"/>
                    </a:cubicBezTo>
                    <a:cubicBezTo>
                      <a:pt x="286" y="340"/>
                      <a:pt x="285" y="340"/>
                      <a:pt x="284" y="340"/>
                    </a:cubicBezTo>
                    <a:cubicBezTo>
                      <a:pt x="284" y="340"/>
                      <a:pt x="283" y="340"/>
                      <a:pt x="283" y="341"/>
                    </a:cubicBezTo>
                    <a:cubicBezTo>
                      <a:pt x="282" y="341"/>
                      <a:pt x="282" y="341"/>
                      <a:pt x="282" y="341"/>
                    </a:cubicBezTo>
                    <a:cubicBezTo>
                      <a:pt x="280" y="341"/>
                      <a:pt x="278" y="341"/>
                      <a:pt x="276" y="341"/>
                    </a:cubicBezTo>
                    <a:cubicBezTo>
                      <a:pt x="276" y="341"/>
                      <a:pt x="276" y="341"/>
                      <a:pt x="276" y="341"/>
                    </a:cubicBezTo>
                    <a:cubicBezTo>
                      <a:pt x="275" y="342"/>
                      <a:pt x="275" y="342"/>
                      <a:pt x="274" y="342"/>
                    </a:cubicBezTo>
                    <a:cubicBezTo>
                      <a:pt x="273" y="342"/>
                      <a:pt x="272" y="342"/>
                      <a:pt x="271" y="342"/>
                    </a:cubicBezTo>
                    <a:cubicBezTo>
                      <a:pt x="270" y="342"/>
                      <a:pt x="270" y="342"/>
                      <a:pt x="270" y="342"/>
                    </a:cubicBezTo>
                    <a:cubicBezTo>
                      <a:pt x="270" y="342"/>
                      <a:pt x="269" y="342"/>
                      <a:pt x="269" y="342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69" y="342"/>
                      <a:pt x="268" y="342"/>
                      <a:pt x="268" y="342"/>
                    </a:cubicBezTo>
                    <a:cubicBezTo>
                      <a:pt x="268" y="342"/>
                      <a:pt x="267" y="342"/>
                      <a:pt x="266" y="342"/>
                    </a:cubicBezTo>
                    <a:cubicBezTo>
                      <a:pt x="266" y="342"/>
                      <a:pt x="266" y="342"/>
                      <a:pt x="265" y="342"/>
                    </a:cubicBezTo>
                    <a:cubicBezTo>
                      <a:pt x="265" y="342"/>
                      <a:pt x="265" y="342"/>
                      <a:pt x="265" y="342"/>
                    </a:cubicBezTo>
                    <a:cubicBezTo>
                      <a:pt x="265" y="342"/>
                      <a:pt x="265" y="342"/>
                      <a:pt x="265" y="342"/>
                    </a:cubicBezTo>
                    <a:cubicBezTo>
                      <a:pt x="265" y="342"/>
                      <a:pt x="265" y="342"/>
                      <a:pt x="264" y="342"/>
                    </a:cubicBezTo>
                    <a:cubicBezTo>
                      <a:pt x="264" y="342"/>
                      <a:pt x="264" y="342"/>
                      <a:pt x="264" y="342"/>
                    </a:cubicBezTo>
                    <a:cubicBezTo>
                      <a:pt x="264" y="342"/>
                      <a:pt x="263" y="342"/>
                      <a:pt x="263" y="342"/>
                    </a:cubicBezTo>
                    <a:cubicBezTo>
                      <a:pt x="262" y="342"/>
                      <a:pt x="261" y="342"/>
                      <a:pt x="260" y="342"/>
                    </a:cubicBezTo>
                    <a:cubicBezTo>
                      <a:pt x="260" y="342"/>
                      <a:pt x="259" y="342"/>
                      <a:pt x="259" y="342"/>
                    </a:cubicBezTo>
                    <a:cubicBezTo>
                      <a:pt x="259" y="342"/>
                      <a:pt x="258" y="342"/>
                      <a:pt x="258" y="341"/>
                    </a:cubicBezTo>
                    <a:cubicBezTo>
                      <a:pt x="257" y="341"/>
                      <a:pt x="256" y="341"/>
                      <a:pt x="255" y="341"/>
                    </a:cubicBezTo>
                    <a:cubicBezTo>
                      <a:pt x="255" y="341"/>
                      <a:pt x="254" y="341"/>
                      <a:pt x="254" y="341"/>
                    </a:cubicBezTo>
                    <a:cubicBezTo>
                      <a:pt x="254" y="341"/>
                      <a:pt x="253" y="341"/>
                      <a:pt x="253" y="341"/>
                    </a:cubicBezTo>
                    <a:cubicBezTo>
                      <a:pt x="252" y="341"/>
                      <a:pt x="251" y="341"/>
                      <a:pt x="250" y="340"/>
                    </a:cubicBezTo>
                    <a:cubicBezTo>
                      <a:pt x="250" y="340"/>
                      <a:pt x="249" y="340"/>
                      <a:pt x="249" y="340"/>
                    </a:cubicBezTo>
                    <a:cubicBezTo>
                      <a:pt x="248" y="340"/>
                      <a:pt x="248" y="340"/>
                      <a:pt x="248" y="340"/>
                    </a:cubicBezTo>
                    <a:cubicBezTo>
                      <a:pt x="247" y="340"/>
                      <a:pt x="246" y="339"/>
                      <a:pt x="244" y="339"/>
                    </a:cubicBezTo>
                    <a:cubicBezTo>
                      <a:pt x="244" y="339"/>
                      <a:pt x="244" y="339"/>
                      <a:pt x="243" y="339"/>
                    </a:cubicBezTo>
                    <a:cubicBezTo>
                      <a:pt x="243" y="339"/>
                      <a:pt x="243" y="339"/>
                      <a:pt x="243" y="339"/>
                    </a:cubicBezTo>
                    <a:cubicBezTo>
                      <a:pt x="241" y="338"/>
                      <a:pt x="239" y="337"/>
                      <a:pt x="237" y="337"/>
                    </a:cubicBezTo>
                    <a:cubicBezTo>
                      <a:pt x="237" y="337"/>
                      <a:pt x="237" y="337"/>
                      <a:pt x="237" y="337"/>
                    </a:cubicBezTo>
                    <a:cubicBezTo>
                      <a:pt x="236" y="336"/>
                      <a:pt x="235" y="336"/>
                      <a:pt x="234" y="336"/>
                    </a:cubicBezTo>
                    <a:cubicBezTo>
                      <a:pt x="234" y="335"/>
                      <a:pt x="233" y="335"/>
                      <a:pt x="233" y="335"/>
                    </a:cubicBezTo>
                    <a:cubicBezTo>
                      <a:pt x="232" y="334"/>
                      <a:pt x="230" y="334"/>
                      <a:pt x="229" y="333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6" y="204"/>
                      <a:pt x="1" y="197"/>
                      <a:pt x="1" y="189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0" y="203"/>
                      <a:pt x="6" y="211"/>
                      <a:pt x="16" y="217"/>
                    </a:cubicBezTo>
                    <a:cubicBezTo>
                      <a:pt x="229" y="340"/>
                      <a:pt x="229" y="340"/>
                      <a:pt x="229" y="340"/>
                    </a:cubicBezTo>
                    <a:cubicBezTo>
                      <a:pt x="230" y="341"/>
                      <a:pt x="232" y="341"/>
                      <a:pt x="233" y="342"/>
                    </a:cubicBezTo>
                    <a:cubicBezTo>
                      <a:pt x="233" y="342"/>
                      <a:pt x="234" y="342"/>
                      <a:pt x="234" y="343"/>
                    </a:cubicBezTo>
                    <a:cubicBezTo>
                      <a:pt x="235" y="343"/>
                      <a:pt x="236" y="343"/>
                      <a:pt x="237" y="344"/>
                    </a:cubicBezTo>
                    <a:cubicBezTo>
                      <a:pt x="237" y="344"/>
                      <a:pt x="237" y="344"/>
                      <a:pt x="237" y="344"/>
                    </a:cubicBezTo>
                    <a:cubicBezTo>
                      <a:pt x="239" y="345"/>
                      <a:pt x="241" y="345"/>
                      <a:pt x="243" y="346"/>
                    </a:cubicBezTo>
                    <a:cubicBezTo>
                      <a:pt x="243" y="346"/>
                      <a:pt x="243" y="346"/>
                      <a:pt x="243" y="346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46" y="346"/>
                      <a:pt x="247" y="347"/>
                      <a:pt x="248" y="347"/>
                    </a:cubicBezTo>
                    <a:cubicBezTo>
                      <a:pt x="249" y="347"/>
                      <a:pt x="249" y="347"/>
                      <a:pt x="249" y="347"/>
                    </a:cubicBezTo>
                    <a:cubicBezTo>
                      <a:pt x="249" y="347"/>
                      <a:pt x="250" y="347"/>
                      <a:pt x="250" y="347"/>
                    </a:cubicBezTo>
                    <a:cubicBezTo>
                      <a:pt x="251" y="348"/>
                      <a:pt x="252" y="348"/>
                      <a:pt x="253" y="348"/>
                    </a:cubicBezTo>
                    <a:cubicBezTo>
                      <a:pt x="253" y="348"/>
                      <a:pt x="254" y="348"/>
                      <a:pt x="254" y="348"/>
                    </a:cubicBezTo>
                    <a:cubicBezTo>
                      <a:pt x="254" y="348"/>
                      <a:pt x="255" y="348"/>
                      <a:pt x="255" y="348"/>
                    </a:cubicBezTo>
                    <a:cubicBezTo>
                      <a:pt x="256" y="348"/>
                      <a:pt x="257" y="348"/>
                      <a:pt x="258" y="349"/>
                    </a:cubicBezTo>
                    <a:cubicBezTo>
                      <a:pt x="258" y="349"/>
                      <a:pt x="259" y="349"/>
                      <a:pt x="259" y="349"/>
                    </a:cubicBezTo>
                    <a:cubicBezTo>
                      <a:pt x="259" y="349"/>
                      <a:pt x="260" y="349"/>
                      <a:pt x="260" y="349"/>
                    </a:cubicBezTo>
                    <a:cubicBezTo>
                      <a:pt x="261" y="349"/>
                      <a:pt x="262" y="349"/>
                      <a:pt x="263" y="349"/>
                    </a:cubicBezTo>
                    <a:cubicBezTo>
                      <a:pt x="263" y="349"/>
                      <a:pt x="264" y="349"/>
                      <a:pt x="264" y="349"/>
                    </a:cubicBezTo>
                    <a:cubicBezTo>
                      <a:pt x="264" y="349"/>
                      <a:pt x="264" y="349"/>
                      <a:pt x="265" y="349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66" y="349"/>
                      <a:pt x="266" y="349"/>
                      <a:pt x="266" y="349"/>
                    </a:cubicBezTo>
                    <a:cubicBezTo>
                      <a:pt x="267" y="349"/>
                      <a:pt x="268" y="349"/>
                      <a:pt x="268" y="349"/>
                    </a:cubicBezTo>
                    <a:cubicBezTo>
                      <a:pt x="268" y="349"/>
                      <a:pt x="269" y="349"/>
                      <a:pt x="269" y="349"/>
                    </a:cubicBezTo>
                    <a:cubicBezTo>
                      <a:pt x="269" y="349"/>
                      <a:pt x="269" y="349"/>
                      <a:pt x="269" y="349"/>
                    </a:cubicBezTo>
                    <a:cubicBezTo>
                      <a:pt x="269" y="349"/>
                      <a:pt x="269" y="349"/>
                      <a:pt x="269" y="349"/>
                    </a:cubicBezTo>
                    <a:cubicBezTo>
                      <a:pt x="269" y="349"/>
                      <a:pt x="270" y="349"/>
                      <a:pt x="270" y="349"/>
                    </a:cubicBezTo>
                    <a:cubicBezTo>
                      <a:pt x="271" y="349"/>
                      <a:pt x="271" y="349"/>
                      <a:pt x="271" y="349"/>
                    </a:cubicBezTo>
                    <a:cubicBezTo>
                      <a:pt x="272" y="349"/>
                      <a:pt x="273" y="349"/>
                      <a:pt x="274" y="349"/>
                    </a:cubicBezTo>
                    <a:cubicBezTo>
                      <a:pt x="275" y="349"/>
                      <a:pt x="275" y="349"/>
                      <a:pt x="276" y="349"/>
                    </a:cubicBezTo>
                    <a:cubicBezTo>
                      <a:pt x="276" y="349"/>
                      <a:pt x="276" y="349"/>
                      <a:pt x="276" y="349"/>
                    </a:cubicBezTo>
                    <a:cubicBezTo>
                      <a:pt x="278" y="348"/>
                      <a:pt x="280" y="348"/>
                      <a:pt x="282" y="348"/>
                    </a:cubicBezTo>
                    <a:cubicBezTo>
                      <a:pt x="283" y="348"/>
                      <a:pt x="283" y="348"/>
                      <a:pt x="283" y="348"/>
                    </a:cubicBezTo>
                    <a:cubicBezTo>
                      <a:pt x="283" y="348"/>
                      <a:pt x="284" y="347"/>
                      <a:pt x="284" y="347"/>
                    </a:cubicBezTo>
                    <a:cubicBezTo>
                      <a:pt x="285" y="347"/>
                      <a:pt x="286" y="347"/>
                      <a:pt x="287" y="347"/>
                    </a:cubicBezTo>
                    <a:cubicBezTo>
                      <a:pt x="288" y="346"/>
                      <a:pt x="289" y="346"/>
                      <a:pt x="289" y="346"/>
                    </a:cubicBezTo>
                    <a:cubicBezTo>
                      <a:pt x="290" y="346"/>
                      <a:pt x="291" y="346"/>
                      <a:pt x="292" y="345"/>
                    </a:cubicBezTo>
                    <a:cubicBezTo>
                      <a:pt x="293" y="345"/>
                      <a:pt x="293" y="345"/>
                      <a:pt x="293" y="345"/>
                    </a:cubicBezTo>
                    <a:cubicBezTo>
                      <a:pt x="293" y="345"/>
                      <a:pt x="293" y="345"/>
                      <a:pt x="293" y="345"/>
                    </a:cubicBezTo>
                    <a:cubicBezTo>
                      <a:pt x="295" y="344"/>
                      <a:pt x="296" y="344"/>
                      <a:pt x="298" y="343"/>
                    </a:cubicBezTo>
                    <a:cubicBezTo>
                      <a:pt x="298" y="343"/>
                      <a:pt x="299" y="343"/>
                      <a:pt x="299" y="343"/>
                    </a:cubicBezTo>
                    <a:cubicBezTo>
                      <a:pt x="301" y="342"/>
                      <a:pt x="303" y="341"/>
                      <a:pt x="304" y="340"/>
                    </a:cubicBezTo>
                    <a:cubicBezTo>
                      <a:pt x="317" y="333"/>
                      <a:pt x="317" y="333"/>
                      <a:pt x="317" y="333"/>
                    </a:cubicBezTo>
                    <a:cubicBezTo>
                      <a:pt x="777" y="65"/>
                      <a:pt x="777" y="65"/>
                      <a:pt x="777" y="65"/>
                    </a:cubicBezTo>
                    <a:cubicBezTo>
                      <a:pt x="802" y="51"/>
                      <a:pt x="802" y="51"/>
                      <a:pt x="802" y="51"/>
                    </a:cubicBezTo>
                    <a:cubicBezTo>
                      <a:pt x="803" y="50"/>
                      <a:pt x="803" y="50"/>
                      <a:pt x="803" y="50"/>
                    </a:cubicBezTo>
                    <a:cubicBezTo>
                      <a:pt x="803" y="50"/>
                      <a:pt x="804" y="50"/>
                      <a:pt x="804" y="49"/>
                    </a:cubicBezTo>
                    <a:cubicBezTo>
                      <a:pt x="805" y="49"/>
                      <a:pt x="805" y="49"/>
                      <a:pt x="806" y="48"/>
                    </a:cubicBezTo>
                    <a:cubicBezTo>
                      <a:pt x="806" y="48"/>
                      <a:pt x="807" y="47"/>
                      <a:pt x="807" y="47"/>
                    </a:cubicBezTo>
                    <a:cubicBezTo>
                      <a:pt x="808" y="46"/>
                      <a:pt x="809" y="46"/>
                      <a:pt x="809" y="46"/>
                    </a:cubicBezTo>
                    <a:cubicBezTo>
                      <a:pt x="809" y="45"/>
                      <a:pt x="809" y="45"/>
                      <a:pt x="809" y="45"/>
                    </a:cubicBezTo>
                    <a:cubicBezTo>
                      <a:pt x="810" y="45"/>
                      <a:pt x="811" y="44"/>
                      <a:pt x="811" y="43"/>
                    </a:cubicBezTo>
                    <a:cubicBezTo>
                      <a:pt x="812" y="43"/>
                      <a:pt x="812" y="43"/>
                      <a:pt x="812" y="43"/>
                    </a:cubicBezTo>
                    <a:cubicBezTo>
                      <a:pt x="812" y="43"/>
                      <a:pt x="812" y="42"/>
                      <a:pt x="813" y="42"/>
                    </a:cubicBezTo>
                    <a:cubicBezTo>
                      <a:pt x="813" y="41"/>
                      <a:pt x="813" y="41"/>
                      <a:pt x="813" y="41"/>
                    </a:cubicBezTo>
                    <a:cubicBezTo>
                      <a:pt x="813" y="41"/>
                      <a:pt x="814" y="40"/>
                      <a:pt x="814" y="39"/>
                    </a:cubicBezTo>
                    <a:cubicBezTo>
                      <a:pt x="815" y="39"/>
                      <a:pt x="815" y="39"/>
                      <a:pt x="815" y="39"/>
                    </a:cubicBezTo>
                    <a:cubicBezTo>
                      <a:pt x="815" y="38"/>
                      <a:pt x="815" y="38"/>
                      <a:pt x="815" y="38"/>
                    </a:cubicBezTo>
                    <a:cubicBezTo>
                      <a:pt x="815" y="38"/>
                      <a:pt x="816" y="37"/>
                      <a:pt x="816" y="37"/>
                    </a:cubicBezTo>
                    <a:cubicBezTo>
                      <a:pt x="816" y="36"/>
                      <a:pt x="816" y="36"/>
                      <a:pt x="816" y="36"/>
                    </a:cubicBezTo>
                    <a:cubicBezTo>
                      <a:pt x="816" y="35"/>
                      <a:pt x="816" y="35"/>
                      <a:pt x="816" y="35"/>
                    </a:cubicBezTo>
                    <a:cubicBezTo>
                      <a:pt x="816" y="35"/>
                      <a:pt x="817" y="34"/>
                      <a:pt x="817" y="34"/>
                    </a:cubicBezTo>
                    <a:cubicBezTo>
                      <a:pt x="817" y="33"/>
                      <a:pt x="817" y="33"/>
                      <a:pt x="817" y="33"/>
                    </a:cubicBezTo>
                    <a:cubicBezTo>
                      <a:pt x="817" y="32"/>
                      <a:pt x="817" y="32"/>
                      <a:pt x="817" y="32"/>
                    </a:cubicBezTo>
                    <a:cubicBezTo>
                      <a:pt x="817" y="32"/>
                      <a:pt x="817" y="31"/>
                      <a:pt x="817" y="31"/>
                    </a:cubicBezTo>
                    <a:cubicBezTo>
                      <a:pt x="817" y="30"/>
                      <a:pt x="817" y="30"/>
                      <a:pt x="817" y="30"/>
                    </a:cubicBezTo>
                    <a:cubicBezTo>
                      <a:pt x="817" y="29"/>
                      <a:pt x="817" y="29"/>
                      <a:pt x="817" y="29"/>
                    </a:cubicBezTo>
                    <a:cubicBezTo>
                      <a:pt x="817" y="19"/>
                      <a:pt x="817" y="10"/>
                      <a:pt x="81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5"/>
              <p:cNvSpPr/>
              <p:nvPr/>
            </p:nvSpPr>
            <p:spPr bwMode="auto">
              <a:xfrm>
                <a:off x="4127156" y="3492328"/>
                <a:ext cx="2729405" cy="1063805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0" y="267"/>
                  </a:cxn>
                  <a:cxn ang="0">
                    <a:pos x="261" y="418"/>
                  </a:cxn>
                  <a:cxn ang="0">
                    <a:pos x="719" y="151"/>
                  </a:cxn>
                  <a:cxn ang="0">
                    <a:pos x="458" y="0"/>
                  </a:cxn>
                </a:cxnLst>
                <a:rect l="0" t="0" r="r" b="b"/>
                <a:pathLst>
                  <a:path w="719" h="418">
                    <a:moveTo>
                      <a:pt x="458" y="0"/>
                    </a:moveTo>
                    <a:lnTo>
                      <a:pt x="0" y="267"/>
                    </a:lnTo>
                    <a:lnTo>
                      <a:pt x="261" y="418"/>
                    </a:lnTo>
                    <a:lnTo>
                      <a:pt x="719" y="151"/>
                    </a:lnTo>
                    <a:lnTo>
                      <a:pt x="4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6"/>
              <p:cNvSpPr/>
              <p:nvPr/>
            </p:nvSpPr>
            <p:spPr bwMode="auto">
              <a:xfrm>
                <a:off x="4178273" y="3473758"/>
                <a:ext cx="2729405" cy="1063805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0" y="267"/>
                  </a:cxn>
                  <a:cxn ang="0">
                    <a:pos x="261" y="418"/>
                  </a:cxn>
                  <a:cxn ang="0">
                    <a:pos x="719" y="151"/>
                  </a:cxn>
                  <a:cxn ang="0">
                    <a:pos x="458" y="0"/>
                  </a:cxn>
                </a:cxnLst>
                <a:rect l="0" t="0" r="r" b="b"/>
                <a:pathLst>
                  <a:path w="719" h="418">
                    <a:moveTo>
                      <a:pt x="458" y="0"/>
                    </a:moveTo>
                    <a:lnTo>
                      <a:pt x="0" y="267"/>
                    </a:lnTo>
                    <a:lnTo>
                      <a:pt x="261" y="418"/>
                    </a:lnTo>
                    <a:lnTo>
                      <a:pt x="719" y="151"/>
                    </a:lnTo>
                    <a:lnTo>
                      <a:pt x="458" y="0"/>
                    </a:lnTo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7"/>
              <p:cNvSpPr/>
              <p:nvPr/>
            </p:nvSpPr>
            <p:spPr bwMode="auto">
              <a:xfrm>
                <a:off x="4121837" y="3488845"/>
                <a:ext cx="2759773" cy="1073985"/>
              </a:xfrm>
              <a:custGeom>
                <a:avLst/>
                <a:gdLst/>
                <a:ahLst/>
                <a:cxnLst>
                  <a:cxn ang="0">
                    <a:pos x="462" y="2"/>
                  </a:cxn>
                  <a:cxn ang="0">
                    <a:pos x="461" y="0"/>
                  </a:cxn>
                  <a:cxn ang="0">
                    <a:pos x="0" y="269"/>
                  </a:cxn>
                  <a:cxn ang="0">
                    <a:pos x="265" y="422"/>
                  </a:cxn>
                  <a:cxn ang="0">
                    <a:pos x="727" y="153"/>
                  </a:cxn>
                  <a:cxn ang="0">
                    <a:pos x="462" y="0"/>
                  </a:cxn>
                  <a:cxn ang="0">
                    <a:pos x="461" y="0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719" y="153"/>
                  </a:cxn>
                  <a:cxn ang="0">
                    <a:pos x="265" y="417"/>
                  </a:cxn>
                  <a:cxn ang="0">
                    <a:pos x="8" y="269"/>
                  </a:cxn>
                  <a:cxn ang="0">
                    <a:pos x="463" y="4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462" y="2"/>
                  </a:cxn>
                </a:cxnLst>
                <a:rect l="0" t="0" r="r" b="b"/>
                <a:pathLst>
                  <a:path w="727" h="422">
                    <a:moveTo>
                      <a:pt x="462" y="2"/>
                    </a:moveTo>
                    <a:lnTo>
                      <a:pt x="461" y="0"/>
                    </a:lnTo>
                    <a:lnTo>
                      <a:pt x="0" y="269"/>
                    </a:lnTo>
                    <a:lnTo>
                      <a:pt x="265" y="422"/>
                    </a:lnTo>
                    <a:lnTo>
                      <a:pt x="727" y="153"/>
                    </a:lnTo>
                    <a:lnTo>
                      <a:pt x="462" y="0"/>
                    </a:lnTo>
                    <a:lnTo>
                      <a:pt x="461" y="0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719" y="153"/>
                    </a:lnTo>
                    <a:lnTo>
                      <a:pt x="265" y="417"/>
                    </a:lnTo>
                    <a:lnTo>
                      <a:pt x="8" y="269"/>
                    </a:lnTo>
                    <a:lnTo>
                      <a:pt x="463" y="4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46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8"/>
              <p:cNvSpPr/>
              <p:nvPr/>
            </p:nvSpPr>
            <p:spPr bwMode="auto">
              <a:xfrm>
                <a:off x="4121837" y="3488845"/>
                <a:ext cx="2759773" cy="1073985"/>
              </a:xfrm>
              <a:custGeom>
                <a:avLst/>
                <a:gdLst/>
                <a:ahLst/>
                <a:cxnLst>
                  <a:cxn ang="0">
                    <a:pos x="462" y="2"/>
                  </a:cxn>
                  <a:cxn ang="0">
                    <a:pos x="461" y="0"/>
                  </a:cxn>
                  <a:cxn ang="0">
                    <a:pos x="0" y="269"/>
                  </a:cxn>
                  <a:cxn ang="0">
                    <a:pos x="265" y="422"/>
                  </a:cxn>
                  <a:cxn ang="0">
                    <a:pos x="727" y="153"/>
                  </a:cxn>
                  <a:cxn ang="0">
                    <a:pos x="462" y="0"/>
                  </a:cxn>
                  <a:cxn ang="0">
                    <a:pos x="461" y="0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719" y="153"/>
                  </a:cxn>
                  <a:cxn ang="0">
                    <a:pos x="265" y="417"/>
                  </a:cxn>
                  <a:cxn ang="0">
                    <a:pos x="8" y="269"/>
                  </a:cxn>
                  <a:cxn ang="0">
                    <a:pos x="463" y="4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462" y="2"/>
                  </a:cxn>
                </a:cxnLst>
                <a:rect l="0" t="0" r="r" b="b"/>
                <a:pathLst>
                  <a:path w="727" h="422">
                    <a:moveTo>
                      <a:pt x="462" y="2"/>
                    </a:moveTo>
                    <a:lnTo>
                      <a:pt x="461" y="0"/>
                    </a:lnTo>
                    <a:lnTo>
                      <a:pt x="0" y="269"/>
                    </a:lnTo>
                    <a:lnTo>
                      <a:pt x="265" y="422"/>
                    </a:lnTo>
                    <a:lnTo>
                      <a:pt x="727" y="153"/>
                    </a:lnTo>
                    <a:lnTo>
                      <a:pt x="462" y="0"/>
                    </a:lnTo>
                    <a:lnTo>
                      <a:pt x="461" y="0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719" y="153"/>
                    </a:lnTo>
                    <a:lnTo>
                      <a:pt x="265" y="417"/>
                    </a:lnTo>
                    <a:lnTo>
                      <a:pt x="8" y="269"/>
                    </a:lnTo>
                    <a:lnTo>
                      <a:pt x="463" y="4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462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6259048" y="3552469"/>
                <a:ext cx="455533" cy="178149"/>
              </a:xfrm>
              <a:custGeom>
                <a:avLst/>
                <a:gdLst/>
                <a:ahLst/>
                <a:cxnLst>
                  <a:cxn ang="0">
                    <a:pos x="118" y="61"/>
                  </a:cxn>
                  <a:cxn ang="0">
                    <a:pos x="118" y="67"/>
                  </a:cxn>
                  <a:cxn ang="0">
                    <a:pos x="115" y="68"/>
                  </a:cxn>
                  <a:cxn ang="0">
                    <a:pos x="105" y="68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118" y="61"/>
                  </a:cxn>
                </a:cxnLst>
                <a:rect l="0" t="0" r="r" b="b"/>
                <a:pathLst>
                  <a:path w="121" h="70">
                    <a:moveTo>
                      <a:pt x="118" y="61"/>
                    </a:moveTo>
                    <a:cubicBezTo>
                      <a:pt x="121" y="63"/>
                      <a:pt x="121" y="65"/>
                      <a:pt x="118" y="67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3" y="70"/>
                      <a:pt x="108" y="70"/>
                      <a:pt x="105" y="6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2" y="0"/>
                      <a:pt x="15" y="2"/>
                    </a:cubicBezTo>
                    <a:cubicBezTo>
                      <a:pt x="118" y="61"/>
                      <a:pt x="118" y="61"/>
                      <a:pt x="118" y="6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"/>
              <p:cNvSpPr/>
              <p:nvPr/>
            </p:nvSpPr>
            <p:spPr bwMode="auto">
              <a:xfrm>
                <a:off x="6733561" y="3738254"/>
                <a:ext cx="72127" cy="2799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9"/>
                  </a:cxn>
                  <a:cxn ang="0">
                    <a:pos x="3" y="9"/>
                  </a:cxn>
                  <a:cxn ang="0">
                    <a:pos x="3" y="2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9" y="4"/>
                      <a:pt x="19" y="7"/>
                      <a:pt x="16" y="9"/>
                    </a:cubicBezTo>
                    <a:cubicBezTo>
                      <a:pt x="12" y="11"/>
                      <a:pt x="7" y="11"/>
                      <a:pt x="3" y="9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7" y="0"/>
                      <a:pt x="12" y="0"/>
                      <a:pt x="16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1"/>
              <p:cNvSpPr/>
              <p:nvPr/>
            </p:nvSpPr>
            <p:spPr bwMode="auto">
              <a:xfrm>
                <a:off x="3962400" y="3409950"/>
                <a:ext cx="3124200" cy="1213960"/>
              </a:xfrm>
              <a:custGeom>
                <a:avLst/>
                <a:gdLst/>
                <a:ahLst/>
                <a:cxnLst>
                  <a:cxn ang="0">
                    <a:pos x="807" y="135"/>
                  </a:cxn>
                  <a:cxn ang="0">
                    <a:pos x="594" y="12"/>
                  </a:cxn>
                  <a:cxn ang="0">
                    <a:pos x="519" y="12"/>
                  </a:cxn>
                  <a:cxn ang="0">
                    <a:pos x="494" y="27"/>
                  </a:cxn>
                  <a:cxn ang="0">
                    <a:pos x="33" y="295"/>
                  </a:cxn>
                  <a:cxn ang="0">
                    <a:pos x="21" y="302"/>
                  </a:cxn>
                  <a:cxn ang="0">
                    <a:pos x="21" y="345"/>
                  </a:cxn>
                  <a:cxn ang="0">
                    <a:pos x="234" y="468"/>
                  </a:cxn>
                  <a:cxn ang="0">
                    <a:pos x="309" y="468"/>
                  </a:cxn>
                  <a:cxn ang="0">
                    <a:pos x="322" y="461"/>
                  </a:cxn>
                  <a:cxn ang="0">
                    <a:pos x="782" y="193"/>
                  </a:cxn>
                  <a:cxn ang="0">
                    <a:pos x="807" y="179"/>
                  </a:cxn>
                  <a:cxn ang="0">
                    <a:pos x="807" y="135"/>
                  </a:cxn>
                  <a:cxn ang="0">
                    <a:pos x="738" y="132"/>
                  </a:cxn>
                  <a:cxn ang="0">
                    <a:pos x="751" y="132"/>
                  </a:cxn>
                  <a:cxn ang="0">
                    <a:pos x="751" y="139"/>
                  </a:cxn>
                  <a:cxn ang="0">
                    <a:pos x="738" y="139"/>
                  </a:cxn>
                  <a:cxn ang="0">
                    <a:pos x="738" y="132"/>
                  </a:cxn>
                  <a:cxn ang="0">
                    <a:pos x="612" y="60"/>
                  </a:cxn>
                  <a:cxn ang="0">
                    <a:pos x="614" y="59"/>
                  </a:cxn>
                  <a:cxn ang="0">
                    <a:pos x="624" y="59"/>
                  </a:cxn>
                  <a:cxn ang="0">
                    <a:pos x="727" y="118"/>
                  </a:cxn>
                  <a:cxn ang="0">
                    <a:pos x="727" y="124"/>
                  </a:cxn>
                  <a:cxn ang="0">
                    <a:pos x="724" y="125"/>
                  </a:cxn>
                  <a:cxn ang="0">
                    <a:pos x="714" y="125"/>
                  </a:cxn>
                  <a:cxn ang="0">
                    <a:pos x="612" y="66"/>
                  </a:cxn>
                  <a:cxn ang="0">
                    <a:pos x="612" y="60"/>
                  </a:cxn>
                  <a:cxn ang="0">
                    <a:pos x="309" y="454"/>
                  </a:cxn>
                  <a:cxn ang="0">
                    <a:pos x="114" y="341"/>
                  </a:cxn>
                  <a:cxn ang="0">
                    <a:pos x="46" y="302"/>
                  </a:cxn>
                  <a:cxn ang="0">
                    <a:pos x="507" y="34"/>
                  </a:cxn>
                  <a:cxn ang="0">
                    <a:pos x="770" y="186"/>
                  </a:cxn>
                  <a:cxn ang="0">
                    <a:pos x="309" y="454"/>
                  </a:cxn>
                </a:cxnLst>
                <a:rect l="0" t="0" r="r" b="b"/>
                <a:pathLst>
                  <a:path w="828" h="480">
                    <a:moveTo>
                      <a:pt x="807" y="135"/>
                    </a:moveTo>
                    <a:cubicBezTo>
                      <a:pt x="594" y="12"/>
                      <a:pt x="594" y="12"/>
                      <a:pt x="594" y="12"/>
                    </a:cubicBezTo>
                    <a:cubicBezTo>
                      <a:pt x="573" y="0"/>
                      <a:pt x="539" y="0"/>
                      <a:pt x="519" y="12"/>
                    </a:cubicBezTo>
                    <a:cubicBezTo>
                      <a:pt x="494" y="27"/>
                      <a:pt x="494" y="27"/>
                      <a:pt x="494" y="27"/>
                    </a:cubicBezTo>
                    <a:cubicBezTo>
                      <a:pt x="33" y="295"/>
                      <a:pt x="33" y="295"/>
                      <a:pt x="33" y="295"/>
                    </a:cubicBezTo>
                    <a:cubicBezTo>
                      <a:pt x="21" y="302"/>
                      <a:pt x="21" y="302"/>
                      <a:pt x="21" y="302"/>
                    </a:cubicBezTo>
                    <a:cubicBezTo>
                      <a:pt x="0" y="314"/>
                      <a:pt x="0" y="333"/>
                      <a:pt x="21" y="345"/>
                    </a:cubicBezTo>
                    <a:cubicBezTo>
                      <a:pt x="234" y="468"/>
                      <a:pt x="234" y="468"/>
                      <a:pt x="234" y="468"/>
                    </a:cubicBezTo>
                    <a:cubicBezTo>
                      <a:pt x="255" y="480"/>
                      <a:pt x="289" y="480"/>
                      <a:pt x="309" y="468"/>
                    </a:cubicBezTo>
                    <a:cubicBezTo>
                      <a:pt x="322" y="461"/>
                      <a:pt x="322" y="461"/>
                      <a:pt x="322" y="461"/>
                    </a:cubicBezTo>
                    <a:cubicBezTo>
                      <a:pt x="782" y="193"/>
                      <a:pt x="782" y="193"/>
                      <a:pt x="782" y="193"/>
                    </a:cubicBezTo>
                    <a:cubicBezTo>
                      <a:pt x="807" y="179"/>
                      <a:pt x="807" y="179"/>
                      <a:pt x="807" y="179"/>
                    </a:cubicBezTo>
                    <a:cubicBezTo>
                      <a:pt x="828" y="167"/>
                      <a:pt x="828" y="147"/>
                      <a:pt x="807" y="135"/>
                    </a:cubicBezTo>
                    <a:moveTo>
                      <a:pt x="738" y="132"/>
                    </a:moveTo>
                    <a:cubicBezTo>
                      <a:pt x="742" y="130"/>
                      <a:pt x="747" y="130"/>
                      <a:pt x="751" y="132"/>
                    </a:cubicBezTo>
                    <a:cubicBezTo>
                      <a:pt x="754" y="134"/>
                      <a:pt x="754" y="137"/>
                      <a:pt x="751" y="139"/>
                    </a:cubicBezTo>
                    <a:cubicBezTo>
                      <a:pt x="747" y="141"/>
                      <a:pt x="742" y="141"/>
                      <a:pt x="738" y="139"/>
                    </a:cubicBezTo>
                    <a:cubicBezTo>
                      <a:pt x="735" y="137"/>
                      <a:pt x="735" y="134"/>
                      <a:pt x="738" y="132"/>
                    </a:cubicBezTo>
                    <a:moveTo>
                      <a:pt x="612" y="60"/>
                    </a:moveTo>
                    <a:cubicBezTo>
                      <a:pt x="614" y="59"/>
                      <a:pt x="614" y="59"/>
                      <a:pt x="614" y="59"/>
                    </a:cubicBezTo>
                    <a:cubicBezTo>
                      <a:pt x="617" y="57"/>
                      <a:pt x="621" y="57"/>
                      <a:pt x="624" y="59"/>
                    </a:cubicBezTo>
                    <a:cubicBezTo>
                      <a:pt x="727" y="118"/>
                      <a:pt x="727" y="118"/>
                      <a:pt x="727" y="118"/>
                    </a:cubicBezTo>
                    <a:cubicBezTo>
                      <a:pt x="730" y="120"/>
                      <a:pt x="730" y="122"/>
                      <a:pt x="727" y="124"/>
                    </a:cubicBezTo>
                    <a:cubicBezTo>
                      <a:pt x="724" y="125"/>
                      <a:pt x="724" y="125"/>
                      <a:pt x="724" y="125"/>
                    </a:cubicBezTo>
                    <a:cubicBezTo>
                      <a:pt x="722" y="127"/>
                      <a:pt x="717" y="127"/>
                      <a:pt x="714" y="125"/>
                    </a:cubicBezTo>
                    <a:cubicBezTo>
                      <a:pt x="612" y="66"/>
                      <a:pt x="612" y="66"/>
                      <a:pt x="612" y="66"/>
                    </a:cubicBezTo>
                    <a:cubicBezTo>
                      <a:pt x="609" y="64"/>
                      <a:pt x="609" y="62"/>
                      <a:pt x="612" y="60"/>
                    </a:cubicBezTo>
                    <a:moveTo>
                      <a:pt x="309" y="454"/>
                    </a:moveTo>
                    <a:cubicBezTo>
                      <a:pt x="114" y="341"/>
                      <a:pt x="114" y="341"/>
                      <a:pt x="114" y="341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507" y="34"/>
                      <a:pt x="507" y="34"/>
                      <a:pt x="507" y="34"/>
                    </a:cubicBezTo>
                    <a:cubicBezTo>
                      <a:pt x="770" y="186"/>
                      <a:pt x="770" y="186"/>
                      <a:pt x="770" y="186"/>
                    </a:cubicBezTo>
                    <a:cubicBezTo>
                      <a:pt x="309" y="454"/>
                      <a:pt x="309" y="454"/>
                      <a:pt x="309" y="4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: Shape 12"/>
            <p:cNvSpPr/>
            <p:nvPr/>
          </p:nvSpPr>
          <p:spPr bwMode="auto">
            <a:xfrm>
              <a:off x="3797243" y="2832942"/>
              <a:ext cx="4885501" cy="1904160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13"/>
            <p:cNvSpPr/>
            <p:nvPr/>
          </p:nvSpPr>
          <p:spPr bwMode="auto">
            <a:xfrm>
              <a:off x="3881528" y="2494911"/>
              <a:ext cx="4885501" cy="1904160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flipV="1">
              <a:off x="4218763" y="2716972"/>
              <a:ext cx="0" cy="1973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"/>
            <p:cNvCxnSpPr/>
            <p:nvPr/>
          </p:nvCxnSpPr>
          <p:spPr>
            <a:xfrm flipV="1">
              <a:off x="5599996" y="2081517"/>
              <a:ext cx="0" cy="19062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 flipV="1">
              <a:off x="6739176" y="2279383"/>
              <a:ext cx="0" cy="7492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8"/>
            <p:cNvSpPr txBox="1"/>
            <p:nvPr/>
          </p:nvSpPr>
          <p:spPr>
            <a:xfrm>
              <a:off x="4993198" y="1457783"/>
              <a:ext cx="1213596" cy="699097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lvl="0" indent="0" algn="ctr" defTabSz="913765">
                <a:buNone/>
              </a:pPr>
              <a:r>
                <a:rPr lang="zh-CN" altLang="en-US" sz="1100" b="1">
                  <a:solidFill>
                    <a:schemeClr val="accent2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1" name="TextBox 21"/>
            <p:cNvSpPr txBox="1"/>
            <p:nvPr/>
          </p:nvSpPr>
          <p:spPr>
            <a:xfrm>
              <a:off x="6129070" y="1700102"/>
              <a:ext cx="1213596" cy="699097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lvl="0" indent="0" algn="ctr" defTabSz="913765">
                <a:buNone/>
              </a:pPr>
              <a:r>
                <a:rPr lang="zh-CN" altLang="en-US" sz="1100" b="1">
                  <a:solidFill>
                    <a:schemeClr val="accent3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3645455" y="2081517"/>
              <a:ext cx="1213596" cy="699097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lvl="0" indent="0" algn="ctr" defTabSz="913765">
                <a:buNone/>
              </a:pPr>
              <a:r>
                <a:rPr lang="zh-CN" altLang="en-US" sz="1100" b="1">
                  <a:solidFill>
                    <a:schemeClr val="accent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3" name="千图PPT彼岸天：ID 8661124库_组合 19"/>
          <p:cNvGrpSpPr/>
          <p:nvPr>
            <p:custDataLst>
              <p:tags r:id="rId2"/>
            </p:custDataLst>
          </p:nvPr>
        </p:nvGrpSpPr>
        <p:grpSpPr>
          <a:xfrm>
            <a:off x="784551" y="1843061"/>
            <a:ext cx="2713719" cy="3463424"/>
            <a:chOff x="1307468" y="1697288"/>
            <a:chExt cx="2713719" cy="3463424"/>
          </a:xfrm>
        </p:grpSpPr>
        <p:grpSp>
          <p:nvGrpSpPr>
            <p:cNvPr id="27" name="Group 2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31" name="Group 2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8" name="TextBox 3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3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32" name="Group 28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6" name="TextBox 3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Rectangle 3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33" name="Group 29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4" name="TextBox 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Rectangle 3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28" name="Group 22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9" name="Straight Connector 23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8647057" y="1843061"/>
            <a:ext cx="2749722" cy="3463424"/>
            <a:chOff x="8170814" y="1912116"/>
            <a:chExt cx="2749722" cy="3463424"/>
          </a:xfrm>
        </p:grpSpPr>
        <p:grpSp>
          <p:nvGrpSpPr>
            <p:cNvPr id="15" name="Group 3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18" name="Group 4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5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19" name="Group 4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3" name="TextBox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20" name="Group 4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1" name="TextBox 4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4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cxnSp>
          <p:nvCxnSpPr>
            <p:cNvPr id="16" name="Straight Connector 3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135652" y="1232756"/>
            <a:ext cx="3039073" cy="4582064"/>
            <a:chOff x="2135652" y="1232756"/>
            <a:chExt cx="3039073" cy="4582064"/>
          </a:xfrm>
        </p:grpSpPr>
        <p:grpSp>
          <p:nvGrpSpPr>
            <p:cNvPr id="4" name="Group 39"/>
            <p:cNvGrpSpPr/>
            <p:nvPr/>
          </p:nvGrpSpPr>
          <p:grpSpPr>
            <a:xfrm>
              <a:off x="2135652" y="1232756"/>
              <a:ext cx="3039073" cy="4582064"/>
              <a:chOff x="0" y="0"/>
              <a:chExt cx="4021249" cy="6062909"/>
            </a:xfrm>
          </p:grpSpPr>
          <p:grpSp>
            <p:nvGrpSpPr>
              <p:cNvPr id="28" name="Group 45"/>
              <p:cNvGrpSpPr/>
              <p:nvPr/>
            </p:nvGrpSpPr>
            <p:grpSpPr>
              <a:xfrm>
                <a:off x="0" y="179307"/>
                <a:ext cx="4021249" cy="5883602"/>
                <a:chOff x="0" y="0"/>
                <a:chExt cx="4021248" cy="5883601"/>
              </a:xfrm>
            </p:grpSpPr>
            <p:sp>
              <p:nvSpPr>
                <p:cNvPr id="60" name="Rectangle: Rounded Corners 77"/>
                <p:cNvSpPr/>
                <p:nvPr/>
              </p:nvSpPr>
              <p:spPr>
                <a:xfrm>
                  <a:off x="0" y="0"/>
                  <a:ext cx="4021248" cy="5883601"/>
                </a:xfrm>
                <a:prstGeom prst="roundRect">
                  <a:avLst>
                    <a:gd name="adj" fmla="val 3500"/>
                  </a:avLst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: Rounded Corners 78"/>
                <p:cNvSpPr/>
                <p:nvPr/>
              </p:nvSpPr>
              <p:spPr>
                <a:xfrm>
                  <a:off x="134031" y="127329"/>
                  <a:ext cx="3753186" cy="5628942"/>
                </a:xfrm>
                <a:prstGeom prst="roundRect">
                  <a:avLst>
                    <a:gd name="adj" fmla="val 2738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Group 46"/>
              <p:cNvGrpSpPr/>
              <p:nvPr/>
            </p:nvGrpSpPr>
            <p:grpSpPr>
              <a:xfrm>
                <a:off x="343244" y="0"/>
                <a:ext cx="3334759" cy="568930"/>
                <a:chOff x="0" y="0"/>
                <a:chExt cx="3334759" cy="568929"/>
              </a:xfrm>
            </p:grpSpPr>
            <p:grpSp>
              <p:nvGrpSpPr>
                <p:cNvPr id="30" name="Group 47"/>
                <p:cNvGrpSpPr/>
                <p:nvPr/>
              </p:nvGrpSpPr>
              <p:grpSpPr>
                <a:xfrm>
                  <a:off x="346125" y="0"/>
                  <a:ext cx="219628" cy="568929"/>
                  <a:chOff x="0" y="0"/>
                  <a:chExt cx="219626" cy="568929"/>
                </a:xfrm>
              </p:grpSpPr>
              <p:sp>
                <p:nvSpPr>
                  <p:cNvPr id="58" name="Oval 75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Rectangle: Rounded Corners 76"/>
                  <p:cNvSpPr/>
                  <p:nvPr/>
                </p:nvSpPr>
                <p:spPr>
                  <a:xfrm>
                    <a:off x="37567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1" name="Group 48"/>
                <p:cNvGrpSpPr/>
                <p:nvPr/>
              </p:nvGrpSpPr>
              <p:grpSpPr>
                <a:xfrm>
                  <a:off x="692251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56" name="Oval 73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Rectangle: Rounded Corners 74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" name="Group 49"/>
                <p:cNvGrpSpPr/>
                <p:nvPr/>
              </p:nvGrpSpPr>
              <p:grpSpPr>
                <a:xfrm>
                  <a:off x="1038377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54" name="Oval 71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Rectangle: Rounded Corners 72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3" name="Group 50"/>
                <p:cNvGrpSpPr/>
                <p:nvPr/>
              </p:nvGrpSpPr>
              <p:grpSpPr>
                <a:xfrm>
                  <a:off x="1384503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52" name="Oval 69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Rectangle: Rounded Corners 70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4" name="Group 51"/>
                <p:cNvGrpSpPr/>
                <p:nvPr/>
              </p:nvGrpSpPr>
              <p:grpSpPr>
                <a:xfrm>
                  <a:off x="1730628" y="0"/>
                  <a:ext cx="219628" cy="568929"/>
                  <a:chOff x="0" y="0"/>
                  <a:chExt cx="219626" cy="568929"/>
                </a:xfrm>
              </p:grpSpPr>
              <p:sp>
                <p:nvSpPr>
                  <p:cNvPr id="50" name="Oval 67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Rectangle: Rounded Corners 68"/>
                  <p:cNvSpPr/>
                  <p:nvPr/>
                </p:nvSpPr>
                <p:spPr>
                  <a:xfrm>
                    <a:off x="37568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5" name="Group 52"/>
                <p:cNvGrpSpPr/>
                <p:nvPr/>
              </p:nvGrpSpPr>
              <p:grpSpPr>
                <a:xfrm>
                  <a:off x="2076754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8" name="Oval 65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Rectangle: Rounded Corners 66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6" name="Group 53"/>
                <p:cNvGrpSpPr/>
                <p:nvPr/>
              </p:nvGrpSpPr>
              <p:grpSpPr>
                <a:xfrm>
                  <a:off x="2422880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6" name="Oval 63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Rectangle: Rounded Corners 64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" name="Group 54"/>
                <p:cNvGrpSpPr/>
                <p:nvPr/>
              </p:nvGrpSpPr>
              <p:grpSpPr>
                <a:xfrm>
                  <a:off x="0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4" name="Oval 61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Rectangle: Rounded Corners 62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8" name="Group 55"/>
                <p:cNvGrpSpPr/>
                <p:nvPr/>
              </p:nvGrpSpPr>
              <p:grpSpPr>
                <a:xfrm>
                  <a:off x="3115131" y="0"/>
                  <a:ext cx="219628" cy="568929"/>
                  <a:chOff x="0" y="0"/>
                  <a:chExt cx="219626" cy="568929"/>
                </a:xfrm>
              </p:grpSpPr>
              <p:sp>
                <p:nvSpPr>
                  <p:cNvPr id="42" name="Oval 59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Rectangle: Rounded Corners 60"/>
                  <p:cNvSpPr/>
                  <p:nvPr/>
                </p:nvSpPr>
                <p:spPr>
                  <a:xfrm>
                    <a:off x="37568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9" name="Group 56"/>
                <p:cNvGrpSpPr/>
                <p:nvPr/>
              </p:nvGrpSpPr>
              <p:grpSpPr>
                <a:xfrm>
                  <a:off x="2769006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0" name="Oval 57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Rectangle: Rounded Corners 58"/>
                  <p:cNvSpPr/>
                  <p:nvPr/>
                </p:nvSpPr>
                <p:spPr>
                  <a:xfrm>
                    <a:off x="37568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5" name="Rectangle 43"/>
            <p:cNvSpPr/>
            <p:nvPr/>
          </p:nvSpPr>
          <p:spPr>
            <a:xfrm>
              <a:off x="2455429" y="3270287"/>
              <a:ext cx="2399517" cy="1012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125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125" dirty="0">
                  <a:cs typeface="+mn-ea"/>
                  <a:sym typeface="+mn-lt"/>
                </a:rPr>
                <a:t>点击此处更换文本</a:t>
              </a:r>
              <a:r>
                <a:rPr sz="1125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125" dirty="0">
                  <a:cs typeface="+mn-ea"/>
                  <a:sym typeface="+mn-lt"/>
                </a:rPr>
                <a:t>点击此处更换文本</a:t>
              </a:r>
              <a:endParaRPr sz="1125" dirty="0">
                <a:cs typeface="+mn-ea"/>
                <a:sym typeface="+mn-lt"/>
              </a:endParaRPr>
            </a:p>
          </p:txBody>
        </p:sp>
        <p:sp>
          <p:nvSpPr>
            <p:cNvPr id="6" name="Rectangle 44"/>
            <p:cNvSpPr/>
            <p:nvPr/>
          </p:nvSpPr>
          <p:spPr>
            <a:xfrm>
              <a:off x="2455429" y="2803252"/>
              <a:ext cx="2399517" cy="291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760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2" name="千图PPT彼岸天：ID 8661124库_组合 61"/>
          <p:cNvGrpSpPr/>
          <p:nvPr>
            <p:custDataLst>
              <p:tags r:id="rId2"/>
            </p:custDataLst>
          </p:nvPr>
        </p:nvGrpSpPr>
        <p:grpSpPr>
          <a:xfrm>
            <a:off x="5020737" y="1251952"/>
            <a:ext cx="5035611" cy="4679184"/>
            <a:chOff x="5020737" y="1251952"/>
            <a:chExt cx="5035611" cy="4679184"/>
          </a:xfrm>
        </p:grpSpPr>
        <p:sp>
          <p:nvSpPr>
            <p:cNvPr id="7" name="Freeform: Shape 36"/>
            <p:cNvSpPr/>
            <p:nvPr/>
          </p:nvSpPr>
          <p:spPr>
            <a:xfrm>
              <a:off x="6699273" y="1251952"/>
              <a:ext cx="1678538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37"/>
            <p:cNvSpPr/>
            <p:nvPr/>
          </p:nvSpPr>
          <p:spPr>
            <a:xfrm flipH="1">
              <a:off x="8377810" y="1251952"/>
              <a:ext cx="1678538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8"/>
            <p:cNvSpPr/>
            <p:nvPr/>
          </p:nvSpPr>
          <p:spPr>
            <a:xfrm flipH="1">
              <a:off x="5020737" y="1251952"/>
              <a:ext cx="1678537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 32"/>
            <p:cNvSpPr/>
            <p:nvPr/>
          </p:nvSpPr>
          <p:spPr>
            <a:xfrm>
              <a:off x="5106305" y="2591492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05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cs typeface="+mn-ea"/>
                  <a:sym typeface="+mn-lt"/>
                </a:rPr>
                <a:t>点击此处更换文本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11" name="Oval 34"/>
            <p:cNvSpPr/>
            <p:nvPr/>
          </p:nvSpPr>
          <p:spPr>
            <a:xfrm>
              <a:off x="5524072" y="1809335"/>
              <a:ext cx="671866" cy="671865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35"/>
            <p:cNvSpPr/>
            <p:nvPr/>
          </p:nvSpPr>
          <p:spPr>
            <a:xfrm>
              <a:off x="5741591" y="1999528"/>
              <a:ext cx="236828" cy="29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5106305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05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cs typeface="+mn-ea"/>
                  <a:sym typeface="+mn-lt"/>
                </a:rPr>
                <a:t>点击此处更换文本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14" name="Oval 30"/>
            <p:cNvSpPr/>
            <p:nvPr/>
          </p:nvSpPr>
          <p:spPr>
            <a:xfrm>
              <a:off x="5524072" y="3802844"/>
              <a:ext cx="671866" cy="67186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1"/>
            <p:cNvSpPr/>
            <p:nvPr/>
          </p:nvSpPr>
          <p:spPr>
            <a:xfrm>
              <a:off x="5716034" y="3994805"/>
              <a:ext cx="287943" cy="28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Rectangle 24"/>
            <p:cNvSpPr/>
            <p:nvPr/>
          </p:nvSpPr>
          <p:spPr>
            <a:xfrm>
              <a:off x="6784842" y="2586496"/>
              <a:ext cx="1507402" cy="77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05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cs typeface="+mn-ea"/>
                  <a:sym typeface="+mn-lt"/>
                </a:rPr>
                <a:t>点击此处更换文本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17" name="Oval 26"/>
            <p:cNvSpPr/>
            <p:nvPr/>
          </p:nvSpPr>
          <p:spPr>
            <a:xfrm>
              <a:off x="7202609" y="1809335"/>
              <a:ext cx="671866" cy="67186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7451305" y="1947893"/>
              <a:ext cx="174473" cy="38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0" y="18466"/>
                  </a:moveTo>
                  <a:lnTo>
                    <a:pt x="2500" y="18466"/>
                  </a:lnTo>
                  <a:lnTo>
                    <a:pt x="2500" y="3136"/>
                  </a:lnTo>
                  <a:lnTo>
                    <a:pt x="19100" y="3136"/>
                  </a:lnTo>
                  <a:cubicBezTo>
                    <a:pt x="19100" y="3136"/>
                    <a:pt x="19100" y="18466"/>
                    <a:pt x="19100" y="18466"/>
                  </a:cubicBezTo>
                  <a:close/>
                  <a:moveTo>
                    <a:pt x="10853" y="20779"/>
                  </a:moveTo>
                  <a:cubicBezTo>
                    <a:pt x="10002" y="20779"/>
                    <a:pt x="9310" y="20457"/>
                    <a:pt x="9310" y="20058"/>
                  </a:cubicBezTo>
                  <a:cubicBezTo>
                    <a:pt x="9310" y="19659"/>
                    <a:pt x="10002" y="19337"/>
                    <a:pt x="10853" y="19337"/>
                  </a:cubicBezTo>
                  <a:cubicBezTo>
                    <a:pt x="11704" y="19337"/>
                    <a:pt x="12396" y="19659"/>
                    <a:pt x="12396" y="20058"/>
                  </a:cubicBezTo>
                  <a:cubicBezTo>
                    <a:pt x="12396" y="20457"/>
                    <a:pt x="11704" y="20779"/>
                    <a:pt x="10853" y="20779"/>
                  </a:cubicBezTo>
                  <a:close/>
                  <a:moveTo>
                    <a:pt x="17876" y="0"/>
                  </a:moveTo>
                  <a:lnTo>
                    <a:pt x="3724" y="0"/>
                  </a:lnTo>
                  <a:cubicBezTo>
                    <a:pt x="1664" y="0"/>
                    <a:pt x="0" y="780"/>
                    <a:pt x="0" y="1741"/>
                  </a:cubicBezTo>
                  <a:lnTo>
                    <a:pt x="0" y="19859"/>
                  </a:lnTo>
                  <a:cubicBezTo>
                    <a:pt x="0" y="20820"/>
                    <a:pt x="1664" y="21600"/>
                    <a:pt x="3724" y="21600"/>
                  </a:cubicBezTo>
                  <a:lnTo>
                    <a:pt x="17876" y="21600"/>
                  </a:lnTo>
                  <a:cubicBezTo>
                    <a:pt x="19931" y="21600"/>
                    <a:pt x="21600" y="20820"/>
                    <a:pt x="21600" y="19859"/>
                  </a:cubicBezTo>
                  <a:lnTo>
                    <a:pt x="21600" y="1741"/>
                  </a:lnTo>
                  <a:cubicBezTo>
                    <a:pt x="21600" y="780"/>
                    <a:pt x="19931" y="0"/>
                    <a:pt x="178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8463379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05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cs typeface="+mn-ea"/>
                  <a:sym typeface="+mn-lt"/>
                </a:rPr>
                <a:t>点击此处更换文本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8881146" y="3802844"/>
              <a:ext cx="671866" cy="671865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3"/>
            <p:cNvSpPr/>
            <p:nvPr/>
          </p:nvSpPr>
          <p:spPr>
            <a:xfrm>
              <a:off x="9076481" y="4010457"/>
              <a:ext cx="281195" cy="25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291" extrusionOk="0">
                  <a:moveTo>
                    <a:pt x="10681" y="21291"/>
                  </a:moveTo>
                  <a:cubicBezTo>
                    <a:pt x="10233" y="21291"/>
                    <a:pt x="9795" y="21121"/>
                    <a:pt x="9441" y="20803"/>
                  </a:cubicBezTo>
                  <a:lnTo>
                    <a:pt x="725" y="12955"/>
                  </a:lnTo>
                  <a:cubicBezTo>
                    <a:pt x="-117" y="12197"/>
                    <a:pt x="-244" y="10828"/>
                    <a:pt x="441" y="9895"/>
                  </a:cubicBezTo>
                  <a:cubicBezTo>
                    <a:pt x="1126" y="8965"/>
                    <a:pt x="2364" y="8824"/>
                    <a:pt x="3204" y="9581"/>
                  </a:cubicBezTo>
                  <a:lnTo>
                    <a:pt x="10095" y="15786"/>
                  </a:lnTo>
                  <a:lnTo>
                    <a:pt x="17391" y="1126"/>
                  </a:lnTo>
                  <a:cubicBezTo>
                    <a:pt x="17915" y="73"/>
                    <a:pt x="19111" y="-309"/>
                    <a:pt x="20059" y="271"/>
                  </a:cubicBezTo>
                  <a:cubicBezTo>
                    <a:pt x="21010" y="850"/>
                    <a:pt x="21356" y="2172"/>
                    <a:pt x="20832" y="3224"/>
                  </a:cubicBezTo>
                  <a:lnTo>
                    <a:pt x="12402" y="20166"/>
                  </a:lnTo>
                  <a:cubicBezTo>
                    <a:pt x="12121" y="20730"/>
                    <a:pt x="11628" y="21128"/>
                    <a:pt x="11056" y="21251"/>
                  </a:cubicBezTo>
                  <a:cubicBezTo>
                    <a:pt x="10932" y="21277"/>
                    <a:pt x="10806" y="21291"/>
                    <a:pt x="10681" y="212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8463379" y="2709000"/>
              <a:ext cx="1507402" cy="77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05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cs typeface="+mn-ea"/>
                  <a:sym typeface="+mn-lt"/>
                </a:rPr>
                <a:t>点击此处更换文本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23" name="Oval 18"/>
            <p:cNvSpPr/>
            <p:nvPr/>
          </p:nvSpPr>
          <p:spPr>
            <a:xfrm>
              <a:off x="8833156" y="1804339"/>
              <a:ext cx="671866" cy="67186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9"/>
            <p:cNvSpPr/>
            <p:nvPr/>
          </p:nvSpPr>
          <p:spPr>
            <a:xfrm>
              <a:off x="8998864" y="1980782"/>
              <a:ext cx="340450" cy="35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45" y="0"/>
                  </a:moveTo>
                  <a:cubicBezTo>
                    <a:pt x="2654" y="0"/>
                    <a:pt x="1839" y="771"/>
                    <a:pt x="1839" y="1729"/>
                  </a:cubicBezTo>
                  <a:cubicBezTo>
                    <a:pt x="1839" y="2688"/>
                    <a:pt x="2654" y="3459"/>
                    <a:pt x="3645" y="3459"/>
                  </a:cubicBezTo>
                  <a:cubicBezTo>
                    <a:pt x="4636" y="3459"/>
                    <a:pt x="5434" y="2688"/>
                    <a:pt x="5434" y="1729"/>
                  </a:cubicBezTo>
                  <a:cubicBezTo>
                    <a:pt x="5434" y="771"/>
                    <a:pt x="4636" y="0"/>
                    <a:pt x="3645" y="0"/>
                  </a:cubicBezTo>
                  <a:close/>
                  <a:moveTo>
                    <a:pt x="17955" y="0"/>
                  </a:moveTo>
                  <a:cubicBezTo>
                    <a:pt x="16964" y="0"/>
                    <a:pt x="16166" y="771"/>
                    <a:pt x="16166" y="1729"/>
                  </a:cubicBezTo>
                  <a:cubicBezTo>
                    <a:pt x="16166" y="2688"/>
                    <a:pt x="16964" y="3459"/>
                    <a:pt x="17955" y="3459"/>
                  </a:cubicBezTo>
                  <a:cubicBezTo>
                    <a:pt x="18946" y="3459"/>
                    <a:pt x="19761" y="2688"/>
                    <a:pt x="19761" y="1729"/>
                  </a:cubicBezTo>
                  <a:cubicBezTo>
                    <a:pt x="19761" y="771"/>
                    <a:pt x="18946" y="0"/>
                    <a:pt x="17955" y="0"/>
                  </a:cubicBezTo>
                  <a:close/>
                  <a:moveTo>
                    <a:pt x="10614" y="3703"/>
                  </a:moveTo>
                  <a:cubicBezTo>
                    <a:pt x="9623" y="3703"/>
                    <a:pt x="8809" y="4474"/>
                    <a:pt x="8809" y="5433"/>
                  </a:cubicBezTo>
                  <a:cubicBezTo>
                    <a:pt x="8809" y="6391"/>
                    <a:pt x="9623" y="7178"/>
                    <a:pt x="10614" y="7178"/>
                  </a:cubicBezTo>
                  <a:cubicBezTo>
                    <a:pt x="11605" y="7178"/>
                    <a:pt x="12403" y="6391"/>
                    <a:pt x="12403" y="5433"/>
                  </a:cubicBezTo>
                  <a:cubicBezTo>
                    <a:pt x="12403" y="4474"/>
                    <a:pt x="11605" y="3703"/>
                    <a:pt x="10614" y="3703"/>
                  </a:cubicBezTo>
                  <a:close/>
                  <a:moveTo>
                    <a:pt x="1131" y="4356"/>
                  </a:moveTo>
                  <a:cubicBezTo>
                    <a:pt x="510" y="4356"/>
                    <a:pt x="0" y="4833"/>
                    <a:pt x="0" y="5433"/>
                  </a:cubicBezTo>
                  <a:lnTo>
                    <a:pt x="0" y="7570"/>
                  </a:lnTo>
                  <a:lnTo>
                    <a:pt x="0" y="9772"/>
                  </a:lnTo>
                  <a:cubicBezTo>
                    <a:pt x="0" y="10372"/>
                    <a:pt x="510" y="10849"/>
                    <a:pt x="1131" y="10849"/>
                  </a:cubicBezTo>
                  <a:cubicBezTo>
                    <a:pt x="1225" y="10849"/>
                    <a:pt x="1313" y="10837"/>
                    <a:pt x="1401" y="10816"/>
                  </a:cubicBezTo>
                  <a:lnTo>
                    <a:pt x="1401" y="16804"/>
                  </a:lnTo>
                  <a:cubicBezTo>
                    <a:pt x="1401" y="17404"/>
                    <a:pt x="1894" y="17880"/>
                    <a:pt x="2514" y="17880"/>
                  </a:cubicBezTo>
                  <a:cubicBezTo>
                    <a:pt x="3135" y="17880"/>
                    <a:pt x="3645" y="17403"/>
                    <a:pt x="3645" y="16804"/>
                  </a:cubicBezTo>
                  <a:cubicBezTo>
                    <a:pt x="3645" y="17403"/>
                    <a:pt x="4138" y="17880"/>
                    <a:pt x="4759" y="17880"/>
                  </a:cubicBezTo>
                  <a:cubicBezTo>
                    <a:pt x="5379" y="17880"/>
                    <a:pt x="5889" y="17403"/>
                    <a:pt x="5889" y="16804"/>
                  </a:cubicBezTo>
                  <a:cubicBezTo>
                    <a:pt x="5889" y="16804"/>
                    <a:pt x="5889" y="9103"/>
                    <a:pt x="5889" y="9103"/>
                  </a:cubicBezTo>
                  <a:cubicBezTo>
                    <a:pt x="5889" y="8235"/>
                    <a:pt x="6472" y="7480"/>
                    <a:pt x="7290" y="7162"/>
                  </a:cubicBezTo>
                  <a:lnTo>
                    <a:pt x="7290" y="5433"/>
                  </a:lnTo>
                  <a:cubicBezTo>
                    <a:pt x="7290" y="4833"/>
                    <a:pt x="6780" y="4356"/>
                    <a:pt x="6159" y="4356"/>
                  </a:cubicBezTo>
                  <a:cubicBezTo>
                    <a:pt x="6074" y="4356"/>
                    <a:pt x="5982" y="4356"/>
                    <a:pt x="5889" y="4356"/>
                  </a:cubicBezTo>
                  <a:lnTo>
                    <a:pt x="5029" y="4356"/>
                  </a:lnTo>
                  <a:lnTo>
                    <a:pt x="2244" y="4356"/>
                  </a:lnTo>
                  <a:lnTo>
                    <a:pt x="1164" y="4356"/>
                  </a:lnTo>
                  <a:cubicBezTo>
                    <a:pt x="1150" y="4356"/>
                    <a:pt x="1145" y="4356"/>
                    <a:pt x="1131" y="4356"/>
                  </a:cubicBezTo>
                  <a:close/>
                  <a:moveTo>
                    <a:pt x="15441" y="4356"/>
                  </a:moveTo>
                  <a:cubicBezTo>
                    <a:pt x="14820" y="4356"/>
                    <a:pt x="14327" y="4833"/>
                    <a:pt x="14327" y="5433"/>
                  </a:cubicBezTo>
                  <a:lnTo>
                    <a:pt x="14327" y="7162"/>
                  </a:lnTo>
                  <a:cubicBezTo>
                    <a:pt x="15145" y="7480"/>
                    <a:pt x="15711" y="8235"/>
                    <a:pt x="15711" y="9103"/>
                  </a:cubicBezTo>
                  <a:lnTo>
                    <a:pt x="15711" y="16804"/>
                  </a:lnTo>
                  <a:cubicBezTo>
                    <a:pt x="15711" y="17404"/>
                    <a:pt x="16221" y="17880"/>
                    <a:pt x="16841" y="17880"/>
                  </a:cubicBezTo>
                  <a:cubicBezTo>
                    <a:pt x="17461" y="17880"/>
                    <a:pt x="17955" y="17403"/>
                    <a:pt x="17955" y="16804"/>
                  </a:cubicBezTo>
                  <a:cubicBezTo>
                    <a:pt x="17955" y="17403"/>
                    <a:pt x="18465" y="17880"/>
                    <a:pt x="19086" y="17880"/>
                  </a:cubicBezTo>
                  <a:cubicBezTo>
                    <a:pt x="19706" y="17880"/>
                    <a:pt x="20216" y="17403"/>
                    <a:pt x="20216" y="16804"/>
                  </a:cubicBezTo>
                  <a:lnTo>
                    <a:pt x="20216" y="10816"/>
                  </a:lnTo>
                  <a:cubicBezTo>
                    <a:pt x="20303" y="10837"/>
                    <a:pt x="20392" y="10849"/>
                    <a:pt x="20486" y="10849"/>
                  </a:cubicBezTo>
                  <a:cubicBezTo>
                    <a:pt x="21106" y="10849"/>
                    <a:pt x="21600" y="10372"/>
                    <a:pt x="21600" y="9772"/>
                  </a:cubicBezTo>
                  <a:lnTo>
                    <a:pt x="21600" y="7570"/>
                  </a:lnTo>
                  <a:cubicBezTo>
                    <a:pt x="21600" y="7570"/>
                    <a:pt x="21600" y="5433"/>
                    <a:pt x="21600" y="5433"/>
                  </a:cubicBezTo>
                  <a:cubicBezTo>
                    <a:pt x="21600" y="4833"/>
                    <a:pt x="21106" y="4356"/>
                    <a:pt x="20486" y="4356"/>
                  </a:cubicBezTo>
                  <a:cubicBezTo>
                    <a:pt x="20400" y="4356"/>
                    <a:pt x="20309" y="4356"/>
                    <a:pt x="20216" y="4356"/>
                  </a:cubicBezTo>
                  <a:lnTo>
                    <a:pt x="19356" y="4356"/>
                  </a:lnTo>
                  <a:lnTo>
                    <a:pt x="16571" y="4356"/>
                  </a:lnTo>
                  <a:lnTo>
                    <a:pt x="15491" y="4356"/>
                  </a:lnTo>
                  <a:cubicBezTo>
                    <a:pt x="15477" y="4356"/>
                    <a:pt x="15455" y="4356"/>
                    <a:pt x="15441" y="4356"/>
                  </a:cubicBezTo>
                  <a:close/>
                  <a:moveTo>
                    <a:pt x="8100" y="8059"/>
                  </a:moveTo>
                  <a:cubicBezTo>
                    <a:pt x="7480" y="8059"/>
                    <a:pt x="6969" y="8536"/>
                    <a:pt x="6969" y="9136"/>
                  </a:cubicBezTo>
                  <a:lnTo>
                    <a:pt x="6969" y="11273"/>
                  </a:lnTo>
                  <a:lnTo>
                    <a:pt x="6969" y="13476"/>
                  </a:lnTo>
                  <a:cubicBezTo>
                    <a:pt x="6969" y="14075"/>
                    <a:pt x="7480" y="14552"/>
                    <a:pt x="8100" y="14552"/>
                  </a:cubicBezTo>
                  <a:cubicBezTo>
                    <a:pt x="8194" y="14552"/>
                    <a:pt x="8283" y="14541"/>
                    <a:pt x="8370" y="14520"/>
                  </a:cubicBezTo>
                  <a:lnTo>
                    <a:pt x="8370" y="20507"/>
                  </a:lnTo>
                  <a:cubicBezTo>
                    <a:pt x="8370" y="21107"/>
                    <a:pt x="8863" y="21600"/>
                    <a:pt x="9484" y="21600"/>
                  </a:cubicBezTo>
                  <a:cubicBezTo>
                    <a:pt x="10104" y="21600"/>
                    <a:pt x="10614" y="21107"/>
                    <a:pt x="10614" y="20507"/>
                  </a:cubicBezTo>
                  <a:cubicBezTo>
                    <a:pt x="10615" y="21107"/>
                    <a:pt x="11108" y="21600"/>
                    <a:pt x="11728" y="21600"/>
                  </a:cubicBezTo>
                  <a:cubicBezTo>
                    <a:pt x="12348" y="21600"/>
                    <a:pt x="12859" y="21107"/>
                    <a:pt x="12859" y="20507"/>
                  </a:cubicBezTo>
                  <a:lnTo>
                    <a:pt x="12859" y="14520"/>
                  </a:lnTo>
                  <a:cubicBezTo>
                    <a:pt x="12946" y="14541"/>
                    <a:pt x="13035" y="14552"/>
                    <a:pt x="13129" y="14552"/>
                  </a:cubicBezTo>
                  <a:cubicBezTo>
                    <a:pt x="13749" y="14552"/>
                    <a:pt x="14242" y="14075"/>
                    <a:pt x="14242" y="13476"/>
                  </a:cubicBezTo>
                  <a:lnTo>
                    <a:pt x="14242" y="11273"/>
                  </a:lnTo>
                  <a:cubicBezTo>
                    <a:pt x="14242" y="11273"/>
                    <a:pt x="14242" y="9136"/>
                    <a:pt x="14242" y="9136"/>
                  </a:cubicBezTo>
                  <a:cubicBezTo>
                    <a:pt x="14242" y="8536"/>
                    <a:pt x="13749" y="8059"/>
                    <a:pt x="13129" y="8059"/>
                  </a:cubicBezTo>
                  <a:cubicBezTo>
                    <a:pt x="13043" y="8059"/>
                    <a:pt x="12952" y="8059"/>
                    <a:pt x="12859" y="8059"/>
                  </a:cubicBezTo>
                  <a:lnTo>
                    <a:pt x="11998" y="8059"/>
                  </a:lnTo>
                  <a:lnTo>
                    <a:pt x="9214" y="8059"/>
                  </a:lnTo>
                  <a:lnTo>
                    <a:pt x="8134" y="8059"/>
                  </a:lnTo>
                  <a:cubicBezTo>
                    <a:pt x="8119" y="8059"/>
                    <a:pt x="8115" y="8059"/>
                    <a:pt x="8100" y="8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Rectangle 12"/>
            <p:cNvSpPr/>
            <p:nvPr/>
          </p:nvSpPr>
          <p:spPr>
            <a:xfrm>
              <a:off x="6758505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050" dirty="0" err="1"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cs typeface="+mn-ea"/>
                  <a:sym typeface="+mn-lt"/>
                </a:rPr>
                <a:t>点击此处更换文本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7154619" y="3802844"/>
              <a:ext cx="671866" cy="671865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15"/>
            <p:cNvSpPr/>
            <p:nvPr/>
          </p:nvSpPr>
          <p:spPr>
            <a:xfrm>
              <a:off x="7316212" y="3978694"/>
              <a:ext cx="348680" cy="28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27" y="0"/>
                  </a:moveTo>
                  <a:lnTo>
                    <a:pt x="7999" y="3056"/>
                  </a:lnTo>
                  <a:lnTo>
                    <a:pt x="9005" y="3056"/>
                  </a:lnTo>
                  <a:lnTo>
                    <a:pt x="9005" y="14359"/>
                  </a:lnTo>
                  <a:lnTo>
                    <a:pt x="12035" y="14359"/>
                  </a:lnTo>
                  <a:lnTo>
                    <a:pt x="12035" y="3056"/>
                  </a:lnTo>
                  <a:lnTo>
                    <a:pt x="13040" y="3056"/>
                  </a:lnTo>
                  <a:lnTo>
                    <a:pt x="10527" y="0"/>
                  </a:lnTo>
                  <a:close/>
                  <a:moveTo>
                    <a:pt x="13213" y="4393"/>
                  </a:moveTo>
                  <a:lnTo>
                    <a:pt x="13213" y="15731"/>
                  </a:lnTo>
                  <a:lnTo>
                    <a:pt x="7827" y="15731"/>
                  </a:lnTo>
                  <a:lnTo>
                    <a:pt x="7827" y="6633"/>
                  </a:lnTo>
                  <a:cubicBezTo>
                    <a:pt x="7561" y="6556"/>
                    <a:pt x="7280" y="6511"/>
                    <a:pt x="6994" y="6511"/>
                  </a:cubicBezTo>
                  <a:cubicBezTo>
                    <a:pt x="5270" y="6511"/>
                    <a:pt x="3827" y="7998"/>
                    <a:pt x="3504" y="9967"/>
                  </a:cubicBezTo>
                  <a:cubicBezTo>
                    <a:pt x="1473" y="10697"/>
                    <a:pt x="0" y="12953"/>
                    <a:pt x="0" y="15644"/>
                  </a:cubicBezTo>
                  <a:cubicBezTo>
                    <a:pt x="0" y="18925"/>
                    <a:pt x="2195" y="21600"/>
                    <a:pt x="4912" y="21600"/>
                  </a:cubicBezTo>
                  <a:lnTo>
                    <a:pt x="16674" y="21600"/>
                  </a:lnTo>
                  <a:cubicBezTo>
                    <a:pt x="19390" y="21600"/>
                    <a:pt x="21600" y="18925"/>
                    <a:pt x="21600" y="15644"/>
                  </a:cubicBezTo>
                  <a:cubicBezTo>
                    <a:pt x="21600" y="12904"/>
                    <a:pt x="20056" y="10600"/>
                    <a:pt x="17966" y="9914"/>
                  </a:cubicBezTo>
                  <a:cubicBezTo>
                    <a:pt x="17531" y="7031"/>
                    <a:pt x="15610" y="4885"/>
                    <a:pt x="13213" y="439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501467" y="1104588"/>
            <a:ext cx="3189066" cy="5012049"/>
            <a:chOff x="1263546" y="1104588"/>
            <a:chExt cx="3189066" cy="5012049"/>
          </a:xfrm>
        </p:grpSpPr>
        <p:sp>
          <p:nvSpPr>
            <p:cNvPr id="32" name="Freeform: Shape 20"/>
            <p:cNvSpPr/>
            <p:nvPr/>
          </p:nvSpPr>
          <p:spPr bwMode="auto">
            <a:xfrm>
              <a:off x="1586607" y="2237607"/>
              <a:ext cx="2566021" cy="3879030"/>
            </a:xfrm>
            <a:custGeom>
              <a:avLst/>
              <a:gdLst>
                <a:gd name="T0" fmla="*/ 667 w 689"/>
                <a:gd name="T1" fmla="*/ 589 h 1041"/>
                <a:gd name="T2" fmla="*/ 462 w 689"/>
                <a:gd name="T3" fmla="*/ 672 h 1041"/>
                <a:gd name="T4" fmla="*/ 390 w 689"/>
                <a:gd name="T5" fmla="*/ 788 h 1041"/>
                <a:gd name="T6" fmla="*/ 383 w 689"/>
                <a:gd name="T7" fmla="*/ 983 h 1041"/>
                <a:gd name="T8" fmla="*/ 411 w 689"/>
                <a:gd name="T9" fmla="*/ 1041 h 1041"/>
                <a:gd name="T10" fmla="*/ 266 w 689"/>
                <a:gd name="T11" fmla="*/ 968 h 1041"/>
                <a:gd name="T12" fmla="*/ 274 w 689"/>
                <a:gd name="T13" fmla="*/ 866 h 1041"/>
                <a:gd name="T14" fmla="*/ 184 w 689"/>
                <a:gd name="T15" fmla="*/ 586 h 1041"/>
                <a:gd name="T16" fmla="*/ 0 w 689"/>
                <a:gd name="T17" fmla="*/ 473 h 1041"/>
                <a:gd name="T18" fmla="*/ 23 w 689"/>
                <a:gd name="T19" fmla="*/ 490 h 1041"/>
                <a:gd name="T20" fmla="*/ 154 w 689"/>
                <a:gd name="T21" fmla="*/ 527 h 1041"/>
                <a:gd name="T22" fmla="*/ 103 w 689"/>
                <a:gd name="T23" fmla="*/ 447 h 1041"/>
                <a:gd name="T24" fmla="*/ 73 w 689"/>
                <a:gd name="T25" fmla="*/ 340 h 1041"/>
                <a:gd name="T26" fmla="*/ 76 w 689"/>
                <a:gd name="T27" fmla="*/ 280 h 1041"/>
                <a:gd name="T28" fmla="*/ 83 w 689"/>
                <a:gd name="T29" fmla="*/ 323 h 1041"/>
                <a:gd name="T30" fmla="*/ 133 w 689"/>
                <a:gd name="T31" fmla="*/ 435 h 1041"/>
                <a:gd name="T32" fmla="*/ 151 w 689"/>
                <a:gd name="T33" fmla="*/ 458 h 1041"/>
                <a:gd name="T34" fmla="*/ 203 w 689"/>
                <a:gd name="T35" fmla="*/ 518 h 1041"/>
                <a:gd name="T36" fmla="*/ 243 w 689"/>
                <a:gd name="T37" fmla="*/ 567 h 1041"/>
                <a:gd name="T38" fmla="*/ 332 w 689"/>
                <a:gd name="T39" fmla="*/ 594 h 1041"/>
                <a:gd name="T40" fmla="*/ 359 w 689"/>
                <a:gd name="T41" fmla="*/ 494 h 1041"/>
                <a:gd name="T42" fmla="*/ 361 w 689"/>
                <a:gd name="T43" fmla="*/ 481 h 1041"/>
                <a:gd name="T44" fmla="*/ 370 w 689"/>
                <a:gd name="T45" fmla="*/ 427 h 1041"/>
                <a:gd name="T46" fmla="*/ 376 w 689"/>
                <a:gd name="T47" fmla="*/ 327 h 1041"/>
                <a:gd name="T48" fmla="*/ 375 w 689"/>
                <a:gd name="T49" fmla="*/ 287 h 1041"/>
                <a:gd name="T50" fmla="*/ 374 w 689"/>
                <a:gd name="T51" fmla="*/ 270 h 1041"/>
                <a:gd name="T52" fmla="*/ 368 w 689"/>
                <a:gd name="T53" fmla="*/ 215 h 1041"/>
                <a:gd name="T54" fmla="*/ 363 w 689"/>
                <a:gd name="T55" fmla="*/ 188 h 1041"/>
                <a:gd name="T56" fmla="*/ 358 w 689"/>
                <a:gd name="T57" fmla="*/ 165 h 1041"/>
                <a:gd name="T58" fmla="*/ 327 w 689"/>
                <a:gd name="T59" fmla="*/ 67 h 1041"/>
                <a:gd name="T60" fmla="*/ 295 w 689"/>
                <a:gd name="T61" fmla="*/ 0 h 1041"/>
                <a:gd name="T62" fmla="*/ 346 w 689"/>
                <a:gd name="T63" fmla="*/ 66 h 1041"/>
                <a:gd name="T64" fmla="*/ 386 w 689"/>
                <a:gd name="T65" fmla="*/ 146 h 1041"/>
                <a:gd name="T66" fmla="*/ 410 w 689"/>
                <a:gd name="T67" fmla="*/ 228 h 1041"/>
                <a:gd name="T68" fmla="*/ 416 w 689"/>
                <a:gd name="T69" fmla="*/ 259 h 1041"/>
                <a:gd name="T70" fmla="*/ 425 w 689"/>
                <a:gd name="T71" fmla="*/ 361 h 1041"/>
                <a:gd name="T72" fmla="*/ 437 w 689"/>
                <a:gd name="T73" fmla="*/ 370 h 1041"/>
                <a:gd name="T74" fmla="*/ 491 w 689"/>
                <a:gd name="T75" fmla="*/ 306 h 1041"/>
                <a:gd name="T76" fmla="*/ 520 w 689"/>
                <a:gd name="T77" fmla="*/ 275 h 1041"/>
                <a:gd name="T78" fmla="*/ 546 w 689"/>
                <a:gd name="T79" fmla="*/ 239 h 1041"/>
                <a:gd name="T80" fmla="*/ 599 w 689"/>
                <a:gd name="T81" fmla="*/ 113 h 1041"/>
                <a:gd name="T82" fmla="*/ 608 w 689"/>
                <a:gd name="T83" fmla="*/ 120 h 1041"/>
                <a:gd name="T84" fmla="*/ 607 w 689"/>
                <a:gd name="T85" fmla="*/ 131 h 1041"/>
                <a:gd name="T86" fmla="*/ 578 w 689"/>
                <a:gd name="T87" fmla="*/ 235 h 1041"/>
                <a:gd name="T88" fmla="*/ 556 w 689"/>
                <a:gd name="T89" fmla="*/ 280 h 1041"/>
                <a:gd name="T90" fmla="*/ 538 w 689"/>
                <a:gd name="T91" fmla="*/ 311 h 1041"/>
                <a:gd name="T92" fmla="*/ 489 w 689"/>
                <a:gd name="T93" fmla="*/ 386 h 1041"/>
                <a:gd name="T94" fmla="*/ 425 w 689"/>
                <a:gd name="T95" fmla="*/ 489 h 1041"/>
                <a:gd name="T96" fmla="*/ 406 w 689"/>
                <a:gd name="T97" fmla="*/ 605 h 1041"/>
                <a:gd name="T98" fmla="*/ 496 w 689"/>
                <a:gd name="T99" fmla="*/ 584 h 1041"/>
                <a:gd name="T100" fmla="*/ 614 w 689"/>
                <a:gd name="T101" fmla="*/ 485 h 1041"/>
                <a:gd name="T102" fmla="*/ 685 w 689"/>
                <a:gd name="T103" fmla="*/ 390 h 1041"/>
                <a:gd name="T104" fmla="*/ 686 w 689"/>
                <a:gd name="T105" fmla="*/ 390 h 1041"/>
                <a:gd name="T106" fmla="*/ 630 w 689"/>
                <a:gd name="T107" fmla="*/ 492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9" h="1041">
                  <a:moveTo>
                    <a:pt x="534" y="591"/>
                  </a:moveTo>
                  <a:cubicBezTo>
                    <a:pt x="537" y="590"/>
                    <a:pt x="597" y="559"/>
                    <a:pt x="667" y="589"/>
                  </a:cubicBezTo>
                  <a:cubicBezTo>
                    <a:pt x="667" y="589"/>
                    <a:pt x="587" y="584"/>
                    <a:pt x="509" y="634"/>
                  </a:cubicBezTo>
                  <a:cubicBezTo>
                    <a:pt x="493" y="644"/>
                    <a:pt x="477" y="657"/>
                    <a:pt x="462" y="672"/>
                  </a:cubicBezTo>
                  <a:cubicBezTo>
                    <a:pt x="442" y="692"/>
                    <a:pt x="423" y="718"/>
                    <a:pt x="407" y="750"/>
                  </a:cubicBezTo>
                  <a:cubicBezTo>
                    <a:pt x="401" y="762"/>
                    <a:pt x="395" y="775"/>
                    <a:pt x="390" y="788"/>
                  </a:cubicBezTo>
                  <a:cubicBezTo>
                    <a:pt x="390" y="788"/>
                    <a:pt x="374" y="851"/>
                    <a:pt x="381" y="961"/>
                  </a:cubicBezTo>
                  <a:cubicBezTo>
                    <a:pt x="381" y="961"/>
                    <a:pt x="381" y="970"/>
                    <a:pt x="383" y="983"/>
                  </a:cubicBezTo>
                  <a:cubicBezTo>
                    <a:pt x="383" y="983"/>
                    <a:pt x="383" y="983"/>
                    <a:pt x="383" y="983"/>
                  </a:cubicBezTo>
                  <a:cubicBezTo>
                    <a:pt x="387" y="1000"/>
                    <a:pt x="387" y="1026"/>
                    <a:pt x="411" y="1041"/>
                  </a:cubicBezTo>
                  <a:cubicBezTo>
                    <a:pt x="227" y="1041"/>
                    <a:pt x="227" y="1041"/>
                    <a:pt x="227" y="1041"/>
                  </a:cubicBezTo>
                  <a:cubicBezTo>
                    <a:pt x="227" y="1041"/>
                    <a:pt x="258" y="1034"/>
                    <a:pt x="266" y="968"/>
                  </a:cubicBezTo>
                  <a:cubicBezTo>
                    <a:pt x="266" y="968"/>
                    <a:pt x="266" y="968"/>
                    <a:pt x="266" y="968"/>
                  </a:cubicBezTo>
                  <a:cubicBezTo>
                    <a:pt x="267" y="935"/>
                    <a:pt x="270" y="901"/>
                    <a:pt x="274" y="866"/>
                  </a:cubicBezTo>
                  <a:cubicBezTo>
                    <a:pt x="289" y="744"/>
                    <a:pt x="247" y="642"/>
                    <a:pt x="196" y="596"/>
                  </a:cubicBezTo>
                  <a:cubicBezTo>
                    <a:pt x="192" y="592"/>
                    <a:pt x="188" y="589"/>
                    <a:pt x="184" y="586"/>
                  </a:cubicBezTo>
                  <a:cubicBezTo>
                    <a:pt x="134" y="551"/>
                    <a:pt x="73" y="547"/>
                    <a:pt x="19" y="496"/>
                  </a:cubicBezTo>
                  <a:cubicBezTo>
                    <a:pt x="13" y="489"/>
                    <a:pt x="6" y="482"/>
                    <a:pt x="0" y="473"/>
                  </a:cubicBezTo>
                  <a:cubicBezTo>
                    <a:pt x="1" y="474"/>
                    <a:pt x="9" y="482"/>
                    <a:pt x="23" y="490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37" y="499"/>
                    <a:pt x="57" y="509"/>
                    <a:pt x="82" y="516"/>
                  </a:cubicBezTo>
                  <a:cubicBezTo>
                    <a:pt x="103" y="522"/>
                    <a:pt x="126" y="526"/>
                    <a:pt x="154" y="527"/>
                  </a:cubicBezTo>
                  <a:cubicBezTo>
                    <a:pt x="154" y="527"/>
                    <a:pt x="137" y="509"/>
                    <a:pt x="120" y="479"/>
                  </a:cubicBezTo>
                  <a:cubicBezTo>
                    <a:pt x="114" y="470"/>
                    <a:pt x="108" y="459"/>
                    <a:pt x="103" y="447"/>
                  </a:cubicBezTo>
                  <a:cubicBezTo>
                    <a:pt x="94" y="429"/>
                    <a:pt x="86" y="408"/>
                    <a:pt x="81" y="386"/>
                  </a:cubicBezTo>
                  <a:cubicBezTo>
                    <a:pt x="77" y="372"/>
                    <a:pt x="74" y="356"/>
                    <a:pt x="73" y="340"/>
                  </a:cubicBezTo>
                  <a:cubicBezTo>
                    <a:pt x="72" y="332"/>
                    <a:pt x="72" y="323"/>
                    <a:pt x="72" y="314"/>
                  </a:cubicBezTo>
                  <a:cubicBezTo>
                    <a:pt x="73" y="303"/>
                    <a:pt x="74" y="291"/>
                    <a:pt x="76" y="280"/>
                  </a:cubicBezTo>
                  <a:cubicBezTo>
                    <a:pt x="76" y="280"/>
                    <a:pt x="76" y="290"/>
                    <a:pt x="79" y="305"/>
                  </a:cubicBezTo>
                  <a:cubicBezTo>
                    <a:pt x="80" y="311"/>
                    <a:pt x="82" y="316"/>
                    <a:pt x="83" y="323"/>
                  </a:cubicBezTo>
                  <a:cubicBezTo>
                    <a:pt x="89" y="346"/>
                    <a:pt x="98" y="377"/>
                    <a:pt x="115" y="406"/>
                  </a:cubicBezTo>
                  <a:cubicBezTo>
                    <a:pt x="120" y="416"/>
                    <a:pt x="126" y="426"/>
                    <a:pt x="133" y="435"/>
                  </a:cubicBezTo>
                  <a:cubicBezTo>
                    <a:pt x="139" y="442"/>
                    <a:pt x="145" y="450"/>
                    <a:pt x="151" y="458"/>
                  </a:cubicBezTo>
                  <a:cubicBezTo>
                    <a:pt x="151" y="458"/>
                    <a:pt x="151" y="458"/>
                    <a:pt x="151" y="458"/>
                  </a:cubicBezTo>
                  <a:cubicBezTo>
                    <a:pt x="153" y="460"/>
                    <a:pt x="155" y="462"/>
                    <a:pt x="157" y="465"/>
                  </a:cubicBezTo>
                  <a:cubicBezTo>
                    <a:pt x="171" y="482"/>
                    <a:pt x="187" y="500"/>
                    <a:pt x="203" y="518"/>
                  </a:cubicBezTo>
                  <a:cubicBezTo>
                    <a:pt x="203" y="518"/>
                    <a:pt x="203" y="518"/>
                    <a:pt x="203" y="518"/>
                  </a:cubicBezTo>
                  <a:cubicBezTo>
                    <a:pt x="216" y="534"/>
                    <a:pt x="230" y="550"/>
                    <a:pt x="243" y="567"/>
                  </a:cubicBezTo>
                  <a:cubicBezTo>
                    <a:pt x="270" y="601"/>
                    <a:pt x="293" y="637"/>
                    <a:pt x="303" y="671"/>
                  </a:cubicBezTo>
                  <a:cubicBezTo>
                    <a:pt x="303" y="671"/>
                    <a:pt x="317" y="642"/>
                    <a:pt x="332" y="594"/>
                  </a:cubicBezTo>
                  <a:cubicBezTo>
                    <a:pt x="333" y="593"/>
                    <a:pt x="333" y="593"/>
                    <a:pt x="333" y="592"/>
                  </a:cubicBezTo>
                  <a:cubicBezTo>
                    <a:pt x="342" y="565"/>
                    <a:pt x="351" y="532"/>
                    <a:pt x="359" y="494"/>
                  </a:cubicBezTo>
                  <a:cubicBezTo>
                    <a:pt x="359" y="491"/>
                    <a:pt x="360" y="489"/>
                    <a:pt x="360" y="486"/>
                  </a:cubicBezTo>
                  <a:cubicBezTo>
                    <a:pt x="361" y="484"/>
                    <a:pt x="361" y="482"/>
                    <a:pt x="361" y="481"/>
                  </a:cubicBezTo>
                  <a:cubicBezTo>
                    <a:pt x="364" y="468"/>
                    <a:pt x="366" y="454"/>
                    <a:pt x="368" y="440"/>
                  </a:cubicBezTo>
                  <a:cubicBezTo>
                    <a:pt x="369" y="436"/>
                    <a:pt x="369" y="431"/>
                    <a:pt x="370" y="427"/>
                  </a:cubicBezTo>
                  <a:cubicBezTo>
                    <a:pt x="373" y="400"/>
                    <a:pt x="375" y="371"/>
                    <a:pt x="376" y="342"/>
                  </a:cubicBezTo>
                  <a:cubicBezTo>
                    <a:pt x="376" y="337"/>
                    <a:pt x="376" y="332"/>
                    <a:pt x="376" y="327"/>
                  </a:cubicBezTo>
                  <a:cubicBezTo>
                    <a:pt x="376" y="314"/>
                    <a:pt x="376" y="301"/>
                    <a:pt x="375" y="288"/>
                  </a:cubicBezTo>
                  <a:cubicBezTo>
                    <a:pt x="375" y="287"/>
                    <a:pt x="375" y="287"/>
                    <a:pt x="375" y="287"/>
                  </a:cubicBezTo>
                  <a:cubicBezTo>
                    <a:pt x="375" y="281"/>
                    <a:pt x="374" y="276"/>
                    <a:pt x="374" y="270"/>
                  </a:cubicBezTo>
                  <a:cubicBezTo>
                    <a:pt x="374" y="270"/>
                    <a:pt x="374" y="270"/>
                    <a:pt x="374" y="270"/>
                  </a:cubicBezTo>
                  <a:cubicBezTo>
                    <a:pt x="374" y="265"/>
                    <a:pt x="373" y="261"/>
                    <a:pt x="373" y="257"/>
                  </a:cubicBezTo>
                  <a:cubicBezTo>
                    <a:pt x="372" y="243"/>
                    <a:pt x="370" y="229"/>
                    <a:pt x="368" y="215"/>
                  </a:cubicBezTo>
                  <a:cubicBezTo>
                    <a:pt x="367" y="207"/>
                    <a:pt x="365" y="199"/>
                    <a:pt x="364" y="191"/>
                  </a:cubicBezTo>
                  <a:cubicBezTo>
                    <a:pt x="363" y="190"/>
                    <a:pt x="363" y="189"/>
                    <a:pt x="363" y="188"/>
                  </a:cubicBezTo>
                  <a:cubicBezTo>
                    <a:pt x="363" y="188"/>
                    <a:pt x="363" y="188"/>
                    <a:pt x="363" y="188"/>
                  </a:cubicBezTo>
                  <a:cubicBezTo>
                    <a:pt x="362" y="181"/>
                    <a:pt x="360" y="173"/>
                    <a:pt x="358" y="165"/>
                  </a:cubicBezTo>
                  <a:cubicBezTo>
                    <a:pt x="352" y="139"/>
                    <a:pt x="344" y="113"/>
                    <a:pt x="334" y="86"/>
                  </a:cubicBezTo>
                  <a:cubicBezTo>
                    <a:pt x="332" y="80"/>
                    <a:pt x="330" y="74"/>
                    <a:pt x="327" y="67"/>
                  </a:cubicBezTo>
                  <a:cubicBezTo>
                    <a:pt x="323" y="57"/>
                    <a:pt x="319" y="48"/>
                    <a:pt x="314" y="38"/>
                  </a:cubicBezTo>
                  <a:cubicBezTo>
                    <a:pt x="308" y="25"/>
                    <a:pt x="302" y="12"/>
                    <a:pt x="295" y="0"/>
                  </a:cubicBezTo>
                  <a:cubicBezTo>
                    <a:pt x="296" y="1"/>
                    <a:pt x="310" y="14"/>
                    <a:pt x="328" y="39"/>
                  </a:cubicBezTo>
                  <a:cubicBezTo>
                    <a:pt x="334" y="47"/>
                    <a:pt x="340" y="56"/>
                    <a:pt x="346" y="66"/>
                  </a:cubicBezTo>
                  <a:cubicBezTo>
                    <a:pt x="346" y="66"/>
                    <a:pt x="346" y="66"/>
                    <a:pt x="346" y="66"/>
                  </a:cubicBezTo>
                  <a:cubicBezTo>
                    <a:pt x="359" y="87"/>
                    <a:pt x="373" y="114"/>
                    <a:pt x="386" y="146"/>
                  </a:cubicBezTo>
                  <a:cubicBezTo>
                    <a:pt x="392" y="163"/>
                    <a:pt x="398" y="181"/>
                    <a:pt x="404" y="201"/>
                  </a:cubicBezTo>
                  <a:cubicBezTo>
                    <a:pt x="406" y="210"/>
                    <a:pt x="408" y="218"/>
                    <a:pt x="410" y="228"/>
                  </a:cubicBezTo>
                  <a:cubicBezTo>
                    <a:pt x="410" y="228"/>
                    <a:pt x="410" y="228"/>
                    <a:pt x="410" y="228"/>
                  </a:cubicBezTo>
                  <a:cubicBezTo>
                    <a:pt x="412" y="238"/>
                    <a:pt x="414" y="248"/>
                    <a:pt x="416" y="259"/>
                  </a:cubicBezTo>
                  <a:cubicBezTo>
                    <a:pt x="420" y="281"/>
                    <a:pt x="423" y="305"/>
                    <a:pt x="424" y="331"/>
                  </a:cubicBezTo>
                  <a:cubicBezTo>
                    <a:pt x="424" y="340"/>
                    <a:pt x="425" y="350"/>
                    <a:pt x="425" y="361"/>
                  </a:cubicBezTo>
                  <a:cubicBezTo>
                    <a:pt x="425" y="370"/>
                    <a:pt x="425" y="379"/>
                    <a:pt x="425" y="389"/>
                  </a:cubicBezTo>
                  <a:cubicBezTo>
                    <a:pt x="425" y="389"/>
                    <a:pt x="429" y="381"/>
                    <a:pt x="437" y="370"/>
                  </a:cubicBezTo>
                  <a:cubicBezTo>
                    <a:pt x="442" y="362"/>
                    <a:pt x="449" y="353"/>
                    <a:pt x="457" y="344"/>
                  </a:cubicBezTo>
                  <a:cubicBezTo>
                    <a:pt x="467" y="331"/>
                    <a:pt x="478" y="317"/>
                    <a:pt x="491" y="306"/>
                  </a:cubicBezTo>
                  <a:cubicBezTo>
                    <a:pt x="495" y="302"/>
                    <a:pt x="501" y="297"/>
                    <a:pt x="506" y="291"/>
                  </a:cubicBezTo>
                  <a:cubicBezTo>
                    <a:pt x="511" y="286"/>
                    <a:pt x="515" y="281"/>
                    <a:pt x="520" y="275"/>
                  </a:cubicBezTo>
                  <a:cubicBezTo>
                    <a:pt x="528" y="265"/>
                    <a:pt x="537" y="253"/>
                    <a:pt x="546" y="239"/>
                  </a:cubicBezTo>
                  <a:cubicBezTo>
                    <a:pt x="546" y="239"/>
                    <a:pt x="546" y="239"/>
                    <a:pt x="546" y="239"/>
                  </a:cubicBezTo>
                  <a:cubicBezTo>
                    <a:pt x="551" y="231"/>
                    <a:pt x="556" y="222"/>
                    <a:pt x="561" y="213"/>
                  </a:cubicBezTo>
                  <a:cubicBezTo>
                    <a:pt x="575" y="186"/>
                    <a:pt x="588" y="153"/>
                    <a:pt x="599" y="113"/>
                  </a:cubicBezTo>
                  <a:cubicBezTo>
                    <a:pt x="602" y="101"/>
                    <a:pt x="605" y="88"/>
                    <a:pt x="608" y="74"/>
                  </a:cubicBezTo>
                  <a:cubicBezTo>
                    <a:pt x="608" y="74"/>
                    <a:pt x="611" y="91"/>
                    <a:pt x="608" y="120"/>
                  </a:cubicBezTo>
                  <a:cubicBezTo>
                    <a:pt x="608" y="123"/>
                    <a:pt x="607" y="127"/>
                    <a:pt x="607" y="131"/>
                  </a:cubicBezTo>
                  <a:cubicBezTo>
                    <a:pt x="607" y="131"/>
                    <a:pt x="607" y="131"/>
                    <a:pt x="607" y="131"/>
                  </a:cubicBezTo>
                  <a:cubicBezTo>
                    <a:pt x="606" y="137"/>
                    <a:pt x="605" y="143"/>
                    <a:pt x="604" y="150"/>
                  </a:cubicBezTo>
                  <a:cubicBezTo>
                    <a:pt x="600" y="174"/>
                    <a:pt x="592" y="203"/>
                    <a:pt x="578" y="235"/>
                  </a:cubicBezTo>
                  <a:cubicBezTo>
                    <a:pt x="574" y="244"/>
                    <a:pt x="570" y="253"/>
                    <a:pt x="566" y="262"/>
                  </a:cubicBezTo>
                  <a:cubicBezTo>
                    <a:pt x="563" y="268"/>
                    <a:pt x="560" y="274"/>
                    <a:pt x="556" y="280"/>
                  </a:cubicBezTo>
                  <a:cubicBezTo>
                    <a:pt x="553" y="286"/>
                    <a:pt x="550" y="291"/>
                    <a:pt x="547" y="297"/>
                  </a:cubicBezTo>
                  <a:cubicBezTo>
                    <a:pt x="544" y="302"/>
                    <a:pt x="541" y="306"/>
                    <a:pt x="538" y="311"/>
                  </a:cubicBezTo>
                  <a:cubicBezTo>
                    <a:pt x="521" y="337"/>
                    <a:pt x="508" y="359"/>
                    <a:pt x="496" y="376"/>
                  </a:cubicBezTo>
                  <a:cubicBezTo>
                    <a:pt x="493" y="379"/>
                    <a:pt x="491" y="383"/>
                    <a:pt x="489" y="386"/>
                  </a:cubicBezTo>
                  <a:cubicBezTo>
                    <a:pt x="448" y="446"/>
                    <a:pt x="439" y="449"/>
                    <a:pt x="427" y="479"/>
                  </a:cubicBezTo>
                  <a:cubicBezTo>
                    <a:pt x="427" y="479"/>
                    <a:pt x="426" y="483"/>
                    <a:pt x="425" y="489"/>
                  </a:cubicBezTo>
                  <a:cubicBezTo>
                    <a:pt x="425" y="492"/>
                    <a:pt x="424" y="497"/>
                    <a:pt x="423" y="501"/>
                  </a:cubicBezTo>
                  <a:cubicBezTo>
                    <a:pt x="419" y="526"/>
                    <a:pt x="411" y="568"/>
                    <a:pt x="406" y="605"/>
                  </a:cubicBezTo>
                  <a:cubicBezTo>
                    <a:pt x="401" y="635"/>
                    <a:pt x="397" y="663"/>
                    <a:pt x="396" y="677"/>
                  </a:cubicBezTo>
                  <a:cubicBezTo>
                    <a:pt x="396" y="677"/>
                    <a:pt x="444" y="624"/>
                    <a:pt x="496" y="584"/>
                  </a:cubicBezTo>
                  <a:cubicBezTo>
                    <a:pt x="502" y="579"/>
                    <a:pt x="509" y="574"/>
                    <a:pt x="515" y="570"/>
                  </a:cubicBezTo>
                  <a:cubicBezTo>
                    <a:pt x="545" y="548"/>
                    <a:pt x="581" y="519"/>
                    <a:pt x="614" y="485"/>
                  </a:cubicBezTo>
                  <a:cubicBezTo>
                    <a:pt x="615" y="485"/>
                    <a:pt x="615" y="484"/>
                    <a:pt x="616" y="483"/>
                  </a:cubicBezTo>
                  <a:cubicBezTo>
                    <a:pt x="644" y="454"/>
                    <a:pt x="669" y="422"/>
                    <a:pt x="685" y="390"/>
                  </a:cubicBezTo>
                  <a:cubicBezTo>
                    <a:pt x="686" y="387"/>
                    <a:pt x="688" y="385"/>
                    <a:pt x="689" y="383"/>
                  </a:cubicBezTo>
                  <a:cubicBezTo>
                    <a:pt x="689" y="383"/>
                    <a:pt x="688" y="386"/>
                    <a:pt x="686" y="390"/>
                  </a:cubicBezTo>
                  <a:cubicBezTo>
                    <a:pt x="681" y="406"/>
                    <a:pt x="665" y="444"/>
                    <a:pt x="632" y="490"/>
                  </a:cubicBezTo>
                  <a:cubicBezTo>
                    <a:pt x="631" y="490"/>
                    <a:pt x="631" y="491"/>
                    <a:pt x="630" y="492"/>
                  </a:cubicBezTo>
                  <a:cubicBezTo>
                    <a:pt x="607" y="523"/>
                    <a:pt x="576" y="558"/>
                    <a:pt x="534" y="5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21"/>
            <p:cNvSpPr/>
            <p:nvPr/>
          </p:nvSpPr>
          <p:spPr bwMode="auto">
            <a:xfrm>
              <a:off x="1736598" y="3169866"/>
              <a:ext cx="1218399" cy="1220707"/>
            </a:xfrm>
            <a:custGeom>
              <a:avLst/>
              <a:gdLst>
                <a:gd name="T0" fmla="*/ 323 w 327"/>
                <a:gd name="T1" fmla="*/ 198 h 328"/>
                <a:gd name="T2" fmla="*/ 313 w 327"/>
                <a:gd name="T3" fmla="*/ 229 h 328"/>
                <a:gd name="T4" fmla="*/ 310 w 327"/>
                <a:gd name="T5" fmla="*/ 235 h 328"/>
                <a:gd name="T6" fmla="*/ 240 w 327"/>
                <a:gd name="T7" fmla="*/ 307 h 328"/>
                <a:gd name="T8" fmla="*/ 203 w 327"/>
                <a:gd name="T9" fmla="*/ 321 h 328"/>
                <a:gd name="T10" fmla="*/ 173 w 327"/>
                <a:gd name="T11" fmla="*/ 325 h 328"/>
                <a:gd name="T12" fmla="*/ 42 w 327"/>
                <a:gd name="T13" fmla="*/ 270 h 328"/>
                <a:gd name="T14" fmla="*/ 15 w 327"/>
                <a:gd name="T15" fmla="*/ 227 h 328"/>
                <a:gd name="T16" fmla="*/ 2 w 327"/>
                <a:gd name="T17" fmla="*/ 171 h 328"/>
                <a:gd name="T18" fmla="*/ 32 w 327"/>
                <a:gd name="T19" fmla="*/ 68 h 328"/>
                <a:gd name="T20" fmla="*/ 39 w 327"/>
                <a:gd name="T21" fmla="*/ 59 h 328"/>
                <a:gd name="T22" fmla="*/ 99 w 327"/>
                <a:gd name="T23" fmla="*/ 14 h 328"/>
                <a:gd name="T24" fmla="*/ 132 w 327"/>
                <a:gd name="T25" fmla="*/ 4 h 328"/>
                <a:gd name="T26" fmla="*/ 155 w 327"/>
                <a:gd name="T27" fmla="*/ 1 h 328"/>
                <a:gd name="T28" fmla="*/ 155 w 327"/>
                <a:gd name="T29" fmla="*/ 1 h 328"/>
                <a:gd name="T30" fmla="*/ 156 w 327"/>
                <a:gd name="T31" fmla="*/ 1 h 328"/>
                <a:gd name="T32" fmla="*/ 182 w 327"/>
                <a:gd name="T33" fmla="*/ 1 h 328"/>
                <a:gd name="T34" fmla="*/ 182 w 327"/>
                <a:gd name="T35" fmla="*/ 1 h 328"/>
                <a:gd name="T36" fmla="*/ 248 w 327"/>
                <a:gd name="T37" fmla="*/ 24 h 328"/>
                <a:gd name="T38" fmla="*/ 264 w 327"/>
                <a:gd name="T39" fmla="*/ 34 h 328"/>
                <a:gd name="T40" fmla="*/ 299 w 327"/>
                <a:gd name="T41" fmla="*/ 72 h 328"/>
                <a:gd name="T42" fmla="*/ 299 w 327"/>
                <a:gd name="T43" fmla="*/ 73 h 328"/>
                <a:gd name="T44" fmla="*/ 308 w 327"/>
                <a:gd name="T45" fmla="*/ 86 h 328"/>
                <a:gd name="T46" fmla="*/ 327 w 327"/>
                <a:gd name="T47" fmla="*/ 155 h 328"/>
                <a:gd name="T48" fmla="*/ 323 w 327"/>
                <a:gd name="T49" fmla="*/ 1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7" h="328">
                  <a:moveTo>
                    <a:pt x="323" y="198"/>
                  </a:moveTo>
                  <a:cubicBezTo>
                    <a:pt x="321" y="209"/>
                    <a:pt x="317" y="219"/>
                    <a:pt x="313" y="229"/>
                  </a:cubicBezTo>
                  <a:cubicBezTo>
                    <a:pt x="312" y="231"/>
                    <a:pt x="311" y="233"/>
                    <a:pt x="310" y="235"/>
                  </a:cubicBezTo>
                  <a:cubicBezTo>
                    <a:pt x="295" y="266"/>
                    <a:pt x="270" y="291"/>
                    <a:pt x="240" y="307"/>
                  </a:cubicBezTo>
                  <a:cubicBezTo>
                    <a:pt x="228" y="313"/>
                    <a:pt x="216" y="318"/>
                    <a:pt x="203" y="321"/>
                  </a:cubicBezTo>
                  <a:cubicBezTo>
                    <a:pt x="193" y="323"/>
                    <a:pt x="183" y="325"/>
                    <a:pt x="173" y="325"/>
                  </a:cubicBezTo>
                  <a:cubicBezTo>
                    <a:pt x="121" y="328"/>
                    <a:pt x="74" y="306"/>
                    <a:pt x="42" y="270"/>
                  </a:cubicBezTo>
                  <a:cubicBezTo>
                    <a:pt x="31" y="257"/>
                    <a:pt x="22" y="243"/>
                    <a:pt x="15" y="227"/>
                  </a:cubicBezTo>
                  <a:cubicBezTo>
                    <a:pt x="8" y="210"/>
                    <a:pt x="3" y="191"/>
                    <a:pt x="2" y="171"/>
                  </a:cubicBezTo>
                  <a:cubicBezTo>
                    <a:pt x="0" y="133"/>
                    <a:pt x="12" y="97"/>
                    <a:pt x="32" y="68"/>
                  </a:cubicBezTo>
                  <a:cubicBezTo>
                    <a:pt x="35" y="65"/>
                    <a:pt x="37" y="62"/>
                    <a:pt x="39" y="59"/>
                  </a:cubicBezTo>
                  <a:cubicBezTo>
                    <a:pt x="55" y="40"/>
                    <a:pt x="76" y="24"/>
                    <a:pt x="99" y="14"/>
                  </a:cubicBezTo>
                  <a:cubicBezTo>
                    <a:pt x="109" y="10"/>
                    <a:pt x="120" y="6"/>
                    <a:pt x="132" y="4"/>
                  </a:cubicBezTo>
                  <a:cubicBezTo>
                    <a:pt x="139" y="2"/>
                    <a:pt x="147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6" y="1"/>
                    <a:pt x="156" y="1"/>
                  </a:cubicBezTo>
                  <a:cubicBezTo>
                    <a:pt x="165" y="0"/>
                    <a:pt x="173" y="0"/>
                    <a:pt x="182" y="1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206" y="4"/>
                    <a:pt x="228" y="12"/>
                    <a:pt x="248" y="24"/>
                  </a:cubicBezTo>
                  <a:cubicBezTo>
                    <a:pt x="253" y="27"/>
                    <a:pt x="259" y="30"/>
                    <a:pt x="264" y="34"/>
                  </a:cubicBezTo>
                  <a:cubicBezTo>
                    <a:pt x="277" y="45"/>
                    <a:pt x="290" y="58"/>
                    <a:pt x="299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302" y="77"/>
                    <a:pt x="305" y="82"/>
                    <a:pt x="308" y="86"/>
                  </a:cubicBezTo>
                  <a:cubicBezTo>
                    <a:pt x="319" y="107"/>
                    <a:pt x="325" y="130"/>
                    <a:pt x="327" y="155"/>
                  </a:cubicBezTo>
                  <a:cubicBezTo>
                    <a:pt x="327" y="170"/>
                    <a:pt x="326" y="184"/>
                    <a:pt x="323" y="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Group 37"/>
            <p:cNvGrpSpPr/>
            <p:nvPr/>
          </p:nvGrpSpPr>
          <p:grpSpPr>
            <a:xfrm>
              <a:off x="1263546" y="1656098"/>
              <a:ext cx="3179836" cy="2337572"/>
              <a:chOff x="166688" y="2078038"/>
              <a:chExt cx="2187575" cy="1608138"/>
            </a:xfrm>
            <a:solidFill>
              <a:schemeClr val="accent1">
                <a:alpha val="30000"/>
              </a:schemeClr>
            </a:solidFill>
            <a:effectLst/>
          </p:grpSpPr>
          <p:sp>
            <p:nvSpPr>
              <p:cNvPr id="66" name="Freeform: Shape 73"/>
              <p:cNvSpPr/>
              <p:nvPr/>
            </p:nvSpPr>
            <p:spPr bwMode="auto">
              <a:xfrm>
                <a:off x="166688" y="2701925"/>
                <a:ext cx="368300" cy="368300"/>
              </a:xfrm>
              <a:custGeom>
                <a:avLst/>
                <a:gdLst>
                  <a:gd name="T0" fmla="*/ 142 w 144"/>
                  <a:gd name="T1" fmla="*/ 69 h 144"/>
                  <a:gd name="T2" fmla="*/ 76 w 144"/>
                  <a:gd name="T3" fmla="*/ 142 h 144"/>
                  <a:gd name="T4" fmla="*/ 2 w 144"/>
                  <a:gd name="T5" fmla="*/ 76 h 144"/>
                  <a:gd name="T6" fmla="*/ 69 w 144"/>
                  <a:gd name="T7" fmla="*/ 2 h 144"/>
                  <a:gd name="T8" fmla="*/ 142 w 144"/>
                  <a:gd name="T9" fmla="*/ 6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142" y="69"/>
                    </a:moveTo>
                    <a:cubicBezTo>
                      <a:pt x="144" y="107"/>
                      <a:pt x="114" y="140"/>
                      <a:pt x="76" y="142"/>
                    </a:cubicBezTo>
                    <a:cubicBezTo>
                      <a:pt x="37" y="144"/>
                      <a:pt x="4" y="114"/>
                      <a:pt x="2" y="76"/>
                    </a:cubicBezTo>
                    <a:cubicBezTo>
                      <a:pt x="0" y="37"/>
                      <a:pt x="30" y="4"/>
                      <a:pt x="69" y="2"/>
                    </a:cubicBezTo>
                    <a:cubicBezTo>
                      <a:pt x="107" y="0"/>
                      <a:pt x="140" y="30"/>
                      <a:pt x="142" y="69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74"/>
              <p:cNvSpPr/>
              <p:nvPr/>
            </p:nvSpPr>
            <p:spPr bwMode="auto">
              <a:xfrm>
                <a:off x="1984375" y="3144838"/>
                <a:ext cx="369888" cy="368300"/>
              </a:xfrm>
              <a:custGeom>
                <a:avLst/>
                <a:gdLst>
                  <a:gd name="T0" fmla="*/ 142 w 144"/>
                  <a:gd name="T1" fmla="*/ 69 h 144"/>
                  <a:gd name="T2" fmla="*/ 75 w 144"/>
                  <a:gd name="T3" fmla="*/ 142 h 144"/>
                  <a:gd name="T4" fmla="*/ 1 w 144"/>
                  <a:gd name="T5" fmla="*/ 76 h 144"/>
                  <a:gd name="T6" fmla="*/ 68 w 144"/>
                  <a:gd name="T7" fmla="*/ 2 h 144"/>
                  <a:gd name="T8" fmla="*/ 142 w 144"/>
                  <a:gd name="T9" fmla="*/ 6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142" y="69"/>
                    </a:moveTo>
                    <a:cubicBezTo>
                      <a:pt x="144" y="108"/>
                      <a:pt x="114" y="141"/>
                      <a:pt x="75" y="142"/>
                    </a:cubicBezTo>
                    <a:cubicBezTo>
                      <a:pt x="36" y="144"/>
                      <a:pt x="3" y="115"/>
                      <a:pt x="1" y="76"/>
                    </a:cubicBezTo>
                    <a:cubicBezTo>
                      <a:pt x="0" y="37"/>
                      <a:pt x="29" y="4"/>
                      <a:pt x="68" y="2"/>
                    </a:cubicBezTo>
                    <a:cubicBezTo>
                      <a:pt x="107" y="0"/>
                      <a:pt x="140" y="30"/>
                      <a:pt x="142" y="69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75"/>
              <p:cNvSpPr/>
              <p:nvPr/>
            </p:nvSpPr>
            <p:spPr bwMode="auto">
              <a:xfrm>
                <a:off x="1030288" y="3316288"/>
                <a:ext cx="371475" cy="369888"/>
              </a:xfrm>
              <a:custGeom>
                <a:avLst/>
                <a:gdLst>
                  <a:gd name="T0" fmla="*/ 143 w 145"/>
                  <a:gd name="T1" fmla="*/ 68 h 144"/>
                  <a:gd name="T2" fmla="*/ 76 w 145"/>
                  <a:gd name="T3" fmla="*/ 142 h 144"/>
                  <a:gd name="T4" fmla="*/ 2 w 145"/>
                  <a:gd name="T5" fmla="*/ 75 h 144"/>
                  <a:gd name="T6" fmla="*/ 69 w 145"/>
                  <a:gd name="T7" fmla="*/ 2 h 144"/>
                  <a:gd name="T8" fmla="*/ 143 w 145"/>
                  <a:gd name="T9" fmla="*/ 6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4">
                    <a:moveTo>
                      <a:pt x="143" y="68"/>
                    </a:moveTo>
                    <a:cubicBezTo>
                      <a:pt x="145" y="107"/>
                      <a:pt x="115" y="140"/>
                      <a:pt x="76" y="142"/>
                    </a:cubicBezTo>
                    <a:cubicBezTo>
                      <a:pt x="37" y="144"/>
                      <a:pt x="4" y="114"/>
                      <a:pt x="2" y="75"/>
                    </a:cubicBezTo>
                    <a:cubicBezTo>
                      <a:pt x="0" y="36"/>
                      <a:pt x="30" y="3"/>
                      <a:pt x="69" y="2"/>
                    </a:cubicBezTo>
                    <a:cubicBezTo>
                      <a:pt x="108" y="0"/>
                      <a:pt x="141" y="29"/>
                      <a:pt x="143" y="6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76"/>
              <p:cNvSpPr/>
              <p:nvPr/>
            </p:nvSpPr>
            <p:spPr bwMode="auto">
              <a:xfrm>
                <a:off x="1044575" y="2244725"/>
                <a:ext cx="369888" cy="369888"/>
              </a:xfrm>
              <a:custGeom>
                <a:avLst/>
                <a:gdLst>
                  <a:gd name="T0" fmla="*/ 143 w 144"/>
                  <a:gd name="T1" fmla="*/ 68 h 144"/>
                  <a:gd name="T2" fmla="*/ 76 w 144"/>
                  <a:gd name="T3" fmla="*/ 142 h 144"/>
                  <a:gd name="T4" fmla="*/ 2 w 144"/>
                  <a:gd name="T5" fmla="*/ 75 h 144"/>
                  <a:gd name="T6" fmla="*/ 69 w 144"/>
                  <a:gd name="T7" fmla="*/ 2 h 144"/>
                  <a:gd name="T8" fmla="*/ 143 w 144"/>
                  <a:gd name="T9" fmla="*/ 6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143" y="68"/>
                    </a:moveTo>
                    <a:cubicBezTo>
                      <a:pt x="144" y="107"/>
                      <a:pt x="115" y="140"/>
                      <a:pt x="76" y="142"/>
                    </a:cubicBezTo>
                    <a:cubicBezTo>
                      <a:pt x="37" y="144"/>
                      <a:pt x="4" y="114"/>
                      <a:pt x="2" y="75"/>
                    </a:cubicBezTo>
                    <a:cubicBezTo>
                      <a:pt x="0" y="37"/>
                      <a:pt x="30" y="4"/>
                      <a:pt x="69" y="2"/>
                    </a:cubicBezTo>
                    <a:cubicBezTo>
                      <a:pt x="108" y="0"/>
                      <a:pt x="141" y="30"/>
                      <a:pt x="143" y="6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77"/>
              <p:cNvSpPr/>
              <p:nvPr/>
            </p:nvSpPr>
            <p:spPr bwMode="auto">
              <a:xfrm>
                <a:off x="1992313" y="2078038"/>
                <a:ext cx="138113" cy="139700"/>
              </a:xfrm>
              <a:custGeom>
                <a:avLst/>
                <a:gdLst>
                  <a:gd name="T0" fmla="*/ 53 w 54"/>
                  <a:gd name="T1" fmla="*/ 25 h 54"/>
                  <a:gd name="T2" fmla="*/ 28 w 54"/>
                  <a:gd name="T3" fmla="*/ 53 h 54"/>
                  <a:gd name="T4" fmla="*/ 1 w 54"/>
                  <a:gd name="T5" fmla="*/ 28 h 54"/>
                  <a:gd name="T6" fmla="*/ 26 w 54"/>
                  <a:gd name="T7" fmla="*/ 1 h 54"/>
                  <a:gd name="T8" fmla="*/ 53 w 54"/>
                  <a:gd name="T9" fmla="*/ 2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3" y="25"/>
                    </a:moveTo>
                    <a:cubicBezTo>
                      <a:pt x="54" y="40"/>
                      <a:pt x="43" y="52"/>
                      <a:pt x="28" y="53"/>
                    </a:cubicBezTo>
                    <a:cubicBezTo>
                      <a:pt x="14" y="54"/>
                      <a:pt x="2" y="42"/>
                      <a:pt x="1" y="28"/>
                    </a:cubicBezTo>
                    <a:cubicBezTo>
                      <a:pt x="0" y="14"/>
                      <a:pt x="11" y="1"/>
                      <a:pt x="26" y="1"/>
                    </a:cubicBezTo>
                    <a:cubicBezTo>
                      <a:pt x="40" y="0"/>
                      <a:pt x="52" y="11"/>
                      <a:pt x="53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78"/>
              <p:cNvSpPr/>
              <p:nvPr/>
            </p:nvSpPr>
            <p:spPr bwMode="auto">
              <a:xfrm>
                <a:off x="2133600" y="2336800"/>
                <a:ext cx="38100" cy="39688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15 h 15"/>
                  <a:gd name="T4" fmla="*/ 1 w 15"/>
                  <a:gd name="T5" fmla="*/ 8 h 15"/>
                  <a:gd name="T6" fmla="*/ 8 w 15"/>
                  <a:gd name="T7" fmla="*/ 0 h 15"/>
                  <a:gd name="T8" fmla="*/ 15 w 1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4"/>
                      <a:pt x="4" y="1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8"/>
            <p:cNvGrpSpPr/>
            <p:nvPr/>
          </p:nvGrpSpPr>
          <p:grpSpPr>
            <a:xfrm>
              <a:off x="1766622" y="2399134"/>
              <a:ext cx="2021444" cy="1324544"/>
              <a:chOff x="4151312" y="2176464"/>
              <a:chExt cx="1390651" cy="911224"/>
            </a:xfrm>
            <a:solidFill>
              <a:schemeClr val="accent1">
                <a:alpha val="60000"/>
              </a:schemeClr>
            </a:solidFill>
            <a:effectLst/>
          </p:grpSpPr>
          <p:sp>
            <p:nvSpPr>
              <p:cNvPr id="63" name="Freeform: Shape 70"/>
              <p:cNvSpPr/>
              <p:nvPr/>
            </p:nvSpPr>
            <p:spPr bwMode="auto">
              <a:xfrm>
                <a:off x="4151312" y="2262190"/>
                <a:ext cx="38100" cy="39688"/>
              </a:xfrm>
              <a:custGeom>
                <a:avLst/>
                <a:gdLst>
                  <a:gd name="T0" fmla="*/ 14 w 15"/>
                  <a:gd name="T1" fmla="*/ 7 h 15"/>
                  <a:gd name="T2" fmla="*/ 8 w 15"/>
                  <a:gd name="T3" fmla="*/ 14 h 15"/>
                  <a:gd name="T4" fmla="*/ 0 w 15"/>
                  <a:gd name="T5" fmla="*/ 8 h 15"/>
                  <a:gd name="T6" fmla="*/ 7 w 15"/>
                  <a:gd name="T7" fmla="*/ 0 h 15"/>
                  <a:gd name="T8" fmla="*/ 14 w 1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71"/>
              <p:cNvSpPr/>
              <p:nvPr/>
            </p:nvSpPr>
            <p:spPr bwMode="auto">
              <a:xfrm>
                <a:off x="4337050" y="2176464"/>
                <a:ext cx="630238" cy="631825"/>
              </a:xfrm>
              <a:custGeom>
                <a:avLst/>
                <a:gdLst>
                  <a:gd name="T0" fmla="*/ 243 w 246"/>
                  <a:gd name="T1" fmla="*/ 118 h 247"/>
                  <a:gd name="T2" fmla="*/ 129 w 246"/>
                  <a:gd name="T3" fmla="*/ 243 h 247"/>
                  <a:gd name="T4" fmla="*/ 3 w 246"/>
                  <a:gd name="T5" fmla="*/ 130 h 247"/>
                  <a:gd name="T6" fmla="*/ 117 w 246"/>
                  <a:gd name="T7" fmla="*/ 4 h 247"/>
                  <a:gd name="T8" fmla="*/ 243 w 246"/>
                  <a:gd name="T9" fmla="*/ 11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47">
                    <a:moveTo>
                      <a:pt x="243" y="118"/>
                    </a:moveTo>
                    <a:cubicBezTo>
                      <a:pt x="246" y="184"/>
                      <a:pt x="195" y="240"/>
                      <a:pt x="129" y="243"/>
                    </a:cubicBezTo>
                    <a:cubicBezTo>
                      <a:pt x="63" y="247"/>
                      <a:pt x="7" y="196"/>
                      <a:pt x="3" y="130"/>
                    </a:cubicBezTo>
                    <a:cubicBezTo>
                      <a:pt x="0" y="63"/>
                      <a:pt x="51" y="7"/>
                      <a:pt x="117" y="4"/>
                    </a:cubicBezTo>
                    <a:cubicBezTo>
                      <a:pt x="183" y="0"/>
                      <a:pt x="240" y="51"/>
                      <a:pt x="24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72"/>
              <p:cNvSpPr/>
              <p:nvPr/>
            </p:nvSpPr>
            <p:spPr bwMode="auto">
              <a:xfrm>
                <a:off x="5013325" y="2560638"/>
                <a:ext cx="528638" cy="527050"/>
              </a:xfrm>
              <a:custGeom>
                <a:avLst/>
                <a:gdLst>
                  <a:gd name="T0" fmla="*/ 204 w 206"/>
                  <a:gd name="T1" fmla="*/ 98 h 206"/>
                  <a:gd name="T2" fmla="*/ 108 w 206"/>
                  <a:gd name="T3" fmla="*/ 203 h 206"/>
                  <a:gd name="T4" fmla="*/ 3 w 206"/>
                  <a:gd name="T5" fmla="*/ 108 h 206"/>
                  <a:gd name="T6" fmla="*/ 98 w 206"/>
                  <a:gd name="T7" fmla="*/ 3 h 206"/>
                  <a:gd name="T8" fmla="*/ 204 w 206"/>
                  <a:gd name="T9" fmla="*/ 9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204" y="98"/>
                    </a:moveTo>
                    <a:cubicBezTo>
                      <a:pt x="206" y="153"/>
                      <a:pt x="164" y="200"/>
                      <a:pt x="108" y="203"/>
                    </a:cubicBezTo>
                    <a:cubicBezTo>
                      <a:pt x="53" y="206"/>
                      <a:pt x="6" y="163"/>
                      <a:pt x="3" y="108"/>
                    </a:cubicBezTo>
                    <a:cubicBezTo>
                      <a:pt x="0" y="52"/>
                      <a:pt x="43" y="5"/>
                      <a:pt x="98" y="3"/>
                    </a:cubicBezTo>
                    <a:cubicBezTo>
                      <a:pt x="154" y="0"/>
                      <a:pt x="201" y="42"/>
                      <a:pt x="20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6" name="Freeform: Shape 55"/>
            <p:cNvSpPr/>
            <p:nvPr/>
          </p:nvSpPr>
          <p:spPr bwMode="auto">
            <a:xfrm>
              <a:off x="2814236" y="1681481"/>
              <a:ext cx="745346" cy="740732"/>
            </a:xfrm>
            <a:custGeom>
              <a:avLst/>
              <a:gdLst>
                <a:gd name="T0" fmla="*/ 197 w 200"/>
                <a:gd name="T1" fmla="*/ 95 h 199"/>
                <a:gd name="T2" fmla="*/ 105 w 200"/>
                <a:gd name="T3" fmla="*/ 197 h 199"/>
                <a:gd name="T4" fmla="*/ 3 w 200"/>
                <a:gd name="T5" fmla="*/ 105 h 199"/>
                <a:gd name="T6" fmla="*/ 95 w 200"/>
                <a:gd name="T7" fmla="*/ 3 h 199"/>
                <a:gd name="T8" fmla="*/ 197 w 200"/>
                <a:gd name="T9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99">
                  <a:moveTo>
                    <a:pt x="197" y="95"/>
                  </a:moveTo>
                  <a:cubicBezTo>
                    <a:pt x="200" y="148"/>
                    <a:pt x="158" y="194"/>
                    <a:pt x="105" y="197"/>
                  </a:cubicBezTo>
                  <a:cubicBezTo>
                    <a:pt x="51" y="199"/>
                    <a:pt x="6" y="158"/>
                    <a:pt x="3" y="105"/>
                  </a:cubicBezTo>
                  <a:cubicBezTo>
                    <a:pt x="0" y="51"/>
                    <a:pt x="42" y="5"/>
                    <a:pt x="95" y="3"/>
                  </a:cubicBezTo>
                  <a:cubicBezTo>
                    <a:pt x="149" y="0"/>
                    <a:pt x="194" y="41"/>
                    <a:pt x="197" y="95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56"/>
            <p:cNvSpPr/>
            <p:nvPr/>
          </p:nvSpPr>
          <p:spPr bwMode="auto">
            <a:xfrm>
              <a:off x="3748802" y="2149919"/>
              <a:ext cx="256141" cy="258448"/>
            </a:xfrm>
            <a:custGeom>
              <a:avLst/>
              <a:gdLst>
                <a:gd name="T0" fmla="*/ 68 w 69"/>
                <a:gd name="T1" fmla="*/ 33 h 69"/>
                <a:gd name="T2" fmla="*/ 36 w 69"/>
                <a:gd name="T3" fmla="*/ 68 h 69"/>
                <a:gd name="T4" fmla="*/ 0 w 69"/>
                <a:gd name="T5" fmla="*/ 36 h 69"/>
                <a:gd name="T6" fmla="*/ 32 w 69"/>
                <a:gd name="T7" fmla="*/ 1 h 69"/>
                <a:gd name="T8" fmla="*/ 68 w 69"/>
                <a:gd name="T9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8" y="33"/>
                  </a:moveTo>
                  <a:cubicBezTo>
                    <a:pt x="69" y="52"/>
                    <a:pt x="54" y="67"/>
                    <a:pt x="36" y="68"/>
                  </a:cubicBezTo>
                  <a:cubicBezTo>
                    <a:pt x="17" y="69"/>
                    <a:pt x="1" y="55"/>
                    <a:pt x="0" y="36"/>
                  </a:cubicBez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3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57"/>
            <p:cNvSpPr/>
            <p:nvPr/>
          </p:nvSpPr>
          <p:spPr bwMode="auto">
            <a:xfrm>
              <a:off x="1468920" y="1856856"/>
              <a:ext cx="235373" cy="237681"/>
            </a:xfrm>
            <a:custGeom>
              <a:avLst/>
              <a:gdLst>
                <a:gd name="T0" fmla="*/ 62 w 63"/>
                <a:gd name="T1" fmla="*/ 30 h 64"/>
                <a:gd name="T2" fmla="*/ 33 w 63"/>
                <a:gd name="T3" fmla="*/ 63 h 64"/>
                <a:gd name="T4" fmla="*/ 1 w 63"/>
                <a:gd name="T5" fmla="*/ 34 h 64"/>
                <a:gd name="T6" fmla="*/ 30 w 63"/>
                <a:gd name="T7" fmla="*/ 1 h 64"/>
                <a:gd name="T8" fmla="*/ 62 w 63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2" y="30"/>
                  </a:moveTo>
                  <a:cubicBezTo>
                    <a:pt x="63" y="47"/>
                    <a:pt x="50" y="62"/>
                    <a:pt x="33" y="63"/>
                  </a:cubicBezTo>
                  <a:cubicBezTo>
                    <a:pt x="16" y="64"/>
                    <a:pt x="1" y="51"/>
                    <a:pt x="1" y="34"/>
                  </a:cubicBezTo>
                  <a:cubicBezTo>
                    <a:pt x="0" y="16"/>
                    <a:pt x="13" y="2"/>
                    <a:pt x="30" y="1"/>
                  </a:cubicBezTo>
                  <a:cubicBezTo>
                    <a:pt x="47" y="0"/>
                    <a:pt x="62" y="13"/>
                    <a:pt x="62" y="3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58"/>
            <p:cNvSpPr/>
            <p:nvPr/>
          </p:nvSpPr>
          <p:spPr bwMode="auto">
            <a:xfrm>
              <a:off x="3347284" y="1326115"/>
              <a:ext cx="237681" cy="239987"/>
            </a:xfrm>
            <a:custGeom>
              <a:avLst/>
              <a:gdLst>
                <a:gd name="T0" fmla="*/ 63 w 64"/>
                <a:gd name="T1" fmla="*/ 31 h 64"/>
                <a:gd name="T2" fmla="*/ 33 w 64"/>
                <a:gd name="T3" fmla="*/ 63 h 64"/>
                <a:gd name="T4" fmla="*/ 1 w 64"/>
                <a:gd name="T5" fmla="*/ 34 h 64"/>
                <a:gd name="T6" fmla="*/ 30 w 64"/>
                <a:gd name="T7" fmla="*/ 1 h 64"/>
                <a:gd name="T8" fmla="*/ 63 w 64"/>
                <a:gd name="T9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1"/>
                  </a:moveTo>
                  <a:cubicBezTo>
                    <a:pt x="64" y="48"/>
                    <a:pt x="50" y="62"/>
                    <a:pt x="33" y="63"/>
                  </a:cubicBezTo>
                  <a:cubicBezTo>
                    <a:pt x="16" y="64"/>
                    <a:pt x="2" y="51"/>
                    <a:pt x="1" y="34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7" y="0"/>
                    <a:pt x="62" y="13"/>
                    <a:pt x="63" y="31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59"/>
            <p:cNvSpPr/>
            <p:nvPr/>
          </p:nvSpPr>
          <p:spPr bwMode="auto">
            <a:xfrm>
              <a:off x="3651884" y="2320679"/>
              <a:ext cx="55382" cy="57690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11" y="0"/>
                    <a:pt x="14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60"/>
            <p:cNvSpPr/>
            <p:nvPr/>
          </p:nvSpPr>
          <p:spPr bwMode="auto">
            <a:xfrm>
              <a:off x="4138782" y="3052179"/>
              <a:ext cx="55382" cy="55382"/>
            </a:xfrm>
            <a:custGeom>
              <a:avLst/>
              <a:gdLst>
                <a:gd name="T0" fmla="*/ 14 w 15"/>
                <a:gd name="T1" fmla="*/ 7 h 15"/>
                <a:gd name="T2" fmla="*/ 8 w 15"/>
                <a:gd name="T3" fmla="*/ 14 h 15"/>
                <a:gd name="T4" fmla="*/ 0 w 15"/>
                <a:gd name="T5" fmla="*/ 7 h 15"/>
                <a:gd name="T6" fmla="*/ 7 w 15"/>
                <a:gd name="T7" fmla="*/ 0 h 15"/>
                <a:gd name="T8" fmla="*/ 14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cubicBezTo>
                    <a:pt x="15" y="11"/>
                    <a:pt x="12" y="14"/>
                    <a:pt x="8" y="14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61"/>
            <p:cNvSpPr/>
            <p:nvPr/>
          </p:nvSpPr>
          <p:spPr bwMode="auto">
            <a:xfrm>
              <a:off x="2345798" y="2076077"/>
              <a:ext cx="55382" cy="55382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1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1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62"/>
            <p:cNvSpPr/>
            <p:nvPr/>
          </p:nvSpPr>
          <p:spPr bwMode="auto">
            <a:xfrm>
              <a:off x="2008892" y="1270733"/>
              <a:ext cx="57690" cy="55382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4 h 15"/>
                <a:gd name="T4" fmla="*/ 1 w 15"/>
                <a:gd name="T5" fmla="*/ 8 h 15"/>
                <a:gd name="T6" fmla="*/ 8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4"/>
                    <a:pt x="8" y="14"/>
                  </a:cubicBezTo>
                  <a:cubicBezTo>
                    <a:pt x="4" y="15"/>
                    <a:pt x="1" y="12"/>
                    <a:pt x="1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63"/>
            <p:cNvSpPr/>
            <p:nvPr/>
          </p:nvSpPr>
          <p:spPr bwMode="auto">
            <a:xfrm>
              <a:off x="1805825" y="3059103"/>
              <a:ext cx="55382" cy="55382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4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64"/>
            <p:cNvSpPr/>
            <p:nvPr/>
          </p:nvSpPr>
          <p:spPr bwMode="auto">
            <a:xfrm>
              <a:off x="1898129" y="2235299"/>
              <a:ext cx="341521" cy="346136"/>
            </a:xfrm>
            <a:custGeom>
              <a:avLst/>
              <a:gdLst>
                <a:gd name="T0" fmla="*/ 91 w 92"/>
                <a:gd name="T1" fmla="*/ 44 h 93"/>
                <a:gd name="T2" fmla="*/ 48 w 92"/>
                <a:gd name="T3" fmla="*/ 91 h 93"/>
                <a:gd name="T4" fmla="*/ 1 w 92"/>
                <a:gd name="T5" fmla="*/ 49 h 93"/>
                <a:gd name="T6" fmla="*/ 44 w 92"/>
                <a:gd name="T7" fmla="*/ 1 h 93"/>
                <a:gd name="T8" fmla="*/ 91 w 92"/>
                <a:gd name="T9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91" y="44"/>
                  </a:moveTo>
                  <a:cubicBezTo>
                    <a:pt x="92" y="69"/>
                    <a:pt x="73" y="90"/>
                    <a:pt x="48" y="91"/>
                  </a:cubicBezTo>
                  <a:cubicBezTo>
                    <a:pt x="23" y="93"/>
                    <a:pt x="2" y="73"/>
                    <a:pt x="1" y="49"/>
                  </a:cubicBezTo>
                  <a:cubicBezTo>
                    <a:pt x="0" y="24"/>
                    <a:pt x="19" y="3"/>
                    <a:pt x="44" y="1"/>
                  </a:cubicBezTo>
                  <a:cubicBezTo>
                    <a:pt x="69" y="0"/>
                    <a:pt x="90" y="19"/>
                    <a:pt x="91" y="44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65"/>
            <p:cNvSpPr/>
            <p:nvPr/>
          </p:nvSpPr>
          <p:spPr bwMode="auto">
            <a:xfrm>
              <a:off x="3829567" y="2652970"/>
              <a:ext cx="346136" cy="346136"/>
            </a:xfrm>
            <a:custGeom>
              <a:avLst/>
              <a:gdLst>
                <a:gd name="T0" fmla="*/ 92 w 93"/>
                <a:gd name="T1" fmla="*/ 44 h 93"/>
                <a:gd name="T2" fmla="*/ 49 w 93"/>
                <a:gd name="T3" fmla="*/ 91 h 93"/>
                <a:gd name="T4" fmla="*/ 2 w 93"/>
                <a:gd name="T5" fmla="*/ 49 h 93"/>
                <a:gd name="T6" fmla="*/ 44 w 93"/>
                <a:gd name="T7" fmla="*/ 1 h 93"/>
                <a:gd name="T8" fmla="*/ 92 w 93"/>
                <a:gd name="T9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92" y="44"/>
                  </a:moveTo>
                  <a:cubicBezTo>
                    <a:pt x="93" y="69"/>
                    <a:pt x="74" y="90"/>
                    <a:pt x="49" y="91"/>
                  </a:cubicBezTo>
                  <a:cubicBezTo>
                    <a:pt x="24" y="93"/>
                    <a:pt x="3" y="74"/>
                    <a:pt x="2" y="49"/>
                  </a:cubicBezTo>
                  <a:cubicBezTo>
                    <a:pt x="0" y="24"/>
                    <a:pt x="19" y="3"/>
                    <a:pt x="44" y="1"/>
                  </a:cubicBezTo>
                  <a:cubicBezTo>
                    <a:pt x="69" y="0"/>
                    <a:pt x="90" y="19"/>
                    <a:pt x="92" y="44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Oval 69"/>
            <p:cNvSpPr/>
            <p:nvPr/>
          </p:nvSpPr>
          <p:spPr bwMode="auto">
            <a:xfrm>
              <a:off x="2115040" y="1104588"/>
              <a:ext cx="978411" cy="97841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8" name="Group 40"/>
            <p:cNvGrpSpPr/>
            <p:nvPr/>
          </p:nvGrpSpPr>
          <p:grpSpPr>
            <a:xfrm>
              <a:off x="1928971" y="3654364"/>
              <a:ext cx="2178459" cy="414214"/>
              <a:chOff x="3797300" y="3105150"/>
              <a:chExt cx="1803400" cy="342900"/>
            </a:xfrm>
            <a:effectLst/>
          </p:grpSpPr>
          <p:cxnSp>
            <p:nvCxnSpPr>
              <p:cNvPr id="61" name="Straight Connector 53"/>
              <p:cNvCxnSpPr/>
              <p:nvPr/>
            </p:nvCxnSpPr>
            <p:spPr>
              <a:xfrm>
                <a:off x="3797300" y="3105150"/>
                <a:ext cx="946150" cy="34290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4"/>
              <p:cNvCxnSpPr/>
              <p:nvPr/>
            </p:nvCxnSpPr>
            <p:spPr>
              <a:xfrm flipV="1">
                <a:off x="4756150" y="3213100"/>
                <a:ext cx="844550" cy="22860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52"/>
            <p:cNvSpPr txBox="1"/>
            <p:nvPr/>
          </p:nvSpPr>
          <p:spPr>
            <a:xfrm>
              <a:off x="2105398" y="1437550"/>
              <a:ext cx="997182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zh-CN" altLang="en-US" sz="11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0" name="Freeform: Shape 45"/>
            <p:cNvSpPr/>
            <p:nvPr/>
          </p:nvSpPr>
          <p:spPr bwMode="auto">
            <a:xfrm>
              <a:off x="2249114" y="3164099"/>
              <a:ext cx="1169940" cy="1169941"/>
            </a:xfrm>
            <a:custGeom>
              <a:avLst/>
              <a:gdLst>
                <a:gd name="T0" fmla="*/ 310 w 314"/>
                <a:gd name="T1" fmla="*/ 150 h 314"/>
                <a:gd name="T2" fmla="*/ 165 w 314"/>
                <a:gd name="T3" fmla="*/ 310 h 314"/>
                <a:gd name="T4" fmla="*/ 4 w 314"/>
                <a:gd name="T5" fmla="*/ 165 h 314"/>
                <a:gd name="T6" fmla="*/ 149 w 314"/>
                <a:gd name="T7" fmla="*/ 4 h 314"/>
                <a:gd name="T8" fmla="*/ 310 w 314"/>
                <a:gd name="T9" fmla="*/ 15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14">
                  <a:moveTo>
                    <a:pt x="310" y="150"/>
                  </a:moveTo>
                  <a:cubicBezTo>
                    <a:pt x="314" y="234"/>
                    <a:pt x="249" y="306"/>
                    <a:pt x="165" y="310"/>
                  </a:cubicBezTo>
                  <a:cubicBezTo>
                    <a:pt x="80" y="314"/>
                    <a:pt x="9" y="249"/>
                    <a:pt x="4" y="165"/>
                  </a:cubicBezTo>
                  <a:cubicBezTo>
                    <a:pt x="0" y="80"/>
                    <a:pt x="65" y="9"/>
                    <a:pt x="149" y="4"/>
                  </a:cubicBezTo>
                  <a:cubicBezTo>
                    <a:pt x="234" y="0"/>
                    <a:pt x="306" y="65"/>
                    <a:pt x="310" y="1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46"/>
            <p:cNvSpPr/>
            <p:nvPr/>
          </p:nvSpPr>
          <p:spPr bwMode="auto">
            <a:xfrm>
              <a:off x="1898128" y="2302220"/>
              <a:ext cx="953029" cy="948413"/>
            </a:xfrm>
            <a:custGeom>
              <a:avLst/>
              <a:gdLst>
                <a:gd name="T0" fmla="*/ 252 w 256"/>
                <a:gd name="T1" fmla="*/ 121 h 255"/>
                <a:gd name="T2" fmla="*/ 134 w 256"/>
                <a:gd name="T3" fmla="*/ 252 h 255"/>
                <a:gd name="T4" fmla="*/ 4 w 256"/>
                <a:gd name="T5" fmla="*/ 133 h 255"/>
                <a:gd name="T6" fmla="*/ 122 w 256"/>
                <a:gd name="T7" fmla="*/ 3 h 255"/>
                <a:gd name="T8" fmla="*/ 252 w 256"/>
                <a:gd name="T9" fmla="*/ 1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5">
                  <a:moveTo>
                    <a:pt x="252" y="121"/>
                  </a:moveTo>
                  <a:cubicBezTo>
                    <a:pt x="256" y="190"/>
                    <a:pt x="203" y="248"/>
                    <a:pt x="134" y="252"/>
                  </a:cubicBezTo>
                  <a:cubicBezTo>
                    <a:pt x="65" y="255"/>
                    <a:pt x="7" y="202"/>
                    <a:pt x="4" y="133"/>
                  </a:cubicBezTo>
                  <a:cubicBezTo>
                    <a:pt x="0" y="65"/>
                    <a:pt x="53" y="6"/>
                    <a:pt x="122" y="3"/>
                  </a:cubicBezTo>
                  <a:cubicBezTo>
                    <a:pt x="190" y="0"/>
                    <a:pt x="249" y="52"/>
                    <a:pt x="252" y="121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47"/>
            <p:cNvSpPr/>
            <p:nvPr/>
          </p:nvSpPr>
          <p:spPr bwMode="auto">
            <a:xfrm>
              <a:off x="1778134" y="1732248"/>
              <a:ext cx="1169940" cy="1169941"/>
            </a:xfrm>
            <a:custGeom>
              <a:avLst/>
              <a:gdLst>
                <a:gd name="T0" fmla="*/ 310 w 314"/>
                <a:gd name="T1" fmla="*/ 150 h 314"/>
                <a:gd name="T2" fmla="*/ 164 w 314"/>
                <a:gd name="T3" fmla="*/ 310 h 314"/>
                <a:gd name="T4" fmla="*/ 4 w 314"/>
                <a:gd name="T5" fmla="*/ 165 h 314"/>
                <a:gd name="T6" fmla="*/ 149 w 314"/>
                <a:gd name="T7" fmla="*/ 4 h 314"/>
                <a:gd name="T8" fmla="*/ 310 w 314"/>
                <a:gd name="T9" fmla="*/ 15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14">
                  <a:moveTo>
                    <a:pt x="310" y="150"/>
                  </a:moveTo>
                  <a:cubicBezTo>
                    <a:pt x="314" y="234"/>
                    <a:pt x="249" y="306"/>
                    <a:pt x="164" y="310"/>
                  </a:cubicBezTo>
                  <a:cubicBezTo>
                    <a:pt x="80" y="314"/>
                    <a:pt x="8" y="249"/>
                    <a:pt x="4" y="165"/>
                  </a:cubicBezTo>
                  <a:cubicBezTo>
                    <a:pt x="0" y="80"/>
                    <a:pt x="65" y="9"/>
                    <a:pt x="149" y="4"/>
                  </a:cubicBezTo>
                  <a:cubicBezTo>
                    <a:pt x="234" y="0"/>
                    <a:pt x="305" y="65"/>
                    <a:pt x="310" y="150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48"/>
            <p:cNvSpPr/>
            <p:nvPr/>
          </p:nvSpPr>
          <p:spPr bwMode="auto">
            <a:xfrm>
              <a:off x="3215752" y="2514516"/>
              <a:ext cx="856111" cy="856111"/>
            </a:xfrm>
            <a:custGeom>
              <a:avLst/>
              <a:gdLst>
                <a:gd name="T0" fmla="*/ 227 w 230"/>
                <a:gd name="T1" fmla="*/ 109 h 230"/>
                <a:gd name="T2" fmla="*/ 121 w 230"/>
                <a:gd name="T3" fmla="*/ 227 h 230"/>
                <a:gd name="T4" fmla="*/ 3 w 230"/>
                <a:gd name="T5" fmla="*/ 120 h 230"/>
                <a:gd name="T6" fmla="*/ 109 w 230"/>
                <a:gd name="T7" fmla="*/ 3 h 230"/>
                <a:gd name="T8" fmla="*/ 227 w 230"/>
                <a:gd name="T9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0">
                  <a:moveTo>
                    <a:pt x="227" y="109"/>
                  </a:moveTo>
                  <a:cubicBezTo>
                    <a:pt x="230" y="171"/>
                    <a:pt x="182" y="224"/>
                    <a:pt x="121" y="227"/>
                  </a:cubicBezTo>
                  <a:cubicBezTo>
                    <a:pt x="59" y="230"/>
                    <a:pt x="6" y="182"/>
                    <a:pt x="3" y="120"/>
                  </a:cubicBezTo>
                  <a:cubicBezTo>
                    <a:pt x="0" y="59"/>
                    <a:pt x="48" y="6"/>
                    <a:pt x="109" y="3"/>
                  </a:cubicBezTo>
                  <a:cubicBezTo>
                    <a:pt x="171" y="0"/>
                    <a:pt x="224" y="48"/>
                    <a:pt x="227" y="10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43"/>
            <p:cNvSpPr/>
            <p:nvPr/>
          </p:nvSpPr>
          <p:spPr bwMode="auto">
            <a:xfrm>
              <a:off x="2472715" y="2055308"/>
              <a:ext cx="1220707" cy="1220707"/>
            </a:xfrm>
            <a:custGeom>
              <a:avLst/>
              <a:gdLst>
                <a:gd name="T0" fmla="*/ 323 w 328"/>
                <a:gd name="T1" fmla="*/ 156 h 328"/>
                <a:gd name="T2" fmla="*/ 172 w 328"/>
                <a:gd name="T3" fmla="*/ 323 h 328"/>
                <a:gd name="T4" fmla="*/ 4 w 328"/>
                <a:gd name="T5" fmla="*/ 172 h 328"/>
                <a:gd name="T6" fmla="*/ 156 w 328"/>
                <a:gd name="T7" fmla="*/ 4 h 328"/>
                <a:gd name="T8" fmla="*/ 323 w 328"/>
                <a:gd name="T9" fmla="*/ 15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28">
                  <a:moveTo>
                    <a:pt x="323" y="156"/>
                  </a:moveTo>
                  <a:cubicBezTo>
                    <a:pt x="328" y="244"/>
                    <a:pt x="260" y="319"/>
                    <a:pt x="172" y="323"/>
                  </a:cubicBezTo>
                  <a:cubicBezTo>
                    <a:pt x="84" y="328"/>
                    <a:pt x="9" y="260"/>
                    <a:pt x="4" y="172"/>
                  </a:cubicBezTo>
                  <a:cubicBezTo>
                    <a:pt x="0" y="84"/>
                    <a:pt x="68" y="9"/>
                    <a:pt x="156" y="4"/>
                  </a:cubicBezTo>
                  <a:cubicBezTo>
                    <a:pt x="244" y="0"/>
                    <a:pt x="319" y="68"/>
                    <a:pt x="323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TextBox 44"/>
            <p:cNvSpPr txBox="1"/>
            <p:nvPr/>
          </p:nvSpPr>
          <p:spPr>
            <a:xfrm>
              <a:off x="2570685" y="2419497"/>
              <a:ext cx="1024766" cy="492443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zh-CN" altLang="en-US" sz="1200" dirty="0">
                  <a:solidFill>
                    <a:srgbClr val="FFFFFF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6" name="Freeform: Shape 68"/>
            <p:cNvSpPr/>
            <p:nvPr/>
          </p:nvSpPr>
          <p:spPr bwMode="auto">
            <a:xfrm>
              <a:off x="2516558" y="3490618"/>
              <a:ext cx="1043023" cy="1047638"/>
            </a:xfrm>
            <a:custGeom>
              <a:avLst/>
              <a:gdLst>
                <a:gd name="T0" fmla="*/ 280 w 280"/>
                <a:gd name="T1" fmla="*/ 148 h 281"/>
                <a:gd name="T2" fmla="*/ 280 w 280"/>
                <a:gd name="T3" fmla="*/ 148 h 281"/>
                <a:gd name="T4" fmla="*/ 156 w 280"/>
                <a:gd name="T5" fmla="*/ 279 h 281"/>
                <a:gd name="T6" fmla="*/ 146 w 280"/>
                <a:gd name="T7" fmla="*/ 280 h 281"/>
                <a:gd name="T8" fmla="*/ 83 w 280"/>
                <a:gd name="T9" fmla="*/ 268 h 281"/>
                <a:gd name="T10" fmla="*/ 30 w 280"/>
                <a:gd name="T11" fmla="*/ 227 h 281"/>
                <a:gd name="T12" fmla="*/ 0 w 280"/>
                <a:gd name="T13" fmla="*/ 146 h 281"/>
                <a:gd name="T14" fmla="*/ 3 w 280"/>
                <a:gd name="T15" fmla="*/ 111 h 281"/>
                <a:gd name="T16" fmla="*/ 9 w 280"/>
                <a:gd name="T17" fmla="*/ 91 h 281"/>
                <a:gd name="T18" fmla="*/ 9 w 280"/>
                <a:gd name="T19" fmla="*/ 91 h 281"/>
                <a:gd name="T20" fmla="*/ 39 w 280"/>
                <a:gd name="T21" fmla="*/ 44 h 281"/>
                <a:gd name="T22" fmla="*/ 99 w 280"/>
                <a:gd name="T23" fmla="*/ 7 h 281"/>
                <a:gd name="T24" fmla="*/ 113 w 280"/>
                <a:gd name="T25" fmla="*/ 3 h 281"/>
                <a:gd name="T26" fmla="*/ 127 w 280"/>
                <a:gd name="T27" fmla="*/ 1 h 281"/>
                <a:gd name="T28" fmla="*/ 134 w 280"/>
                <a:gd name="T29" fmla="*/ 1 h 281"/>
                <a:gd name="T30" fmla="*/ 151 w 280"/>
                <a:gd name="T31" fmla="*/ 1 h 281"/>
                <a:gd name="T32" fmla="*/ 175 w 280"/>
                <a:gd name="T33" fmla="*/ 5 h 281"/>
                <a:gd name="T34" fmla="*/ 207 w 280"/>
                <a:gd name="T35" fmla="*/ 18 h 281"/>
                <a:gd name="T36" fmla="*/ 247 w 280"/>
                <a:gd name="T37" fmla="*/ 50 h 281"/>
                <a:gd name="T38" fmla="*/ 254 w 280"/>
                <a:gd name="T39" fmla="*/ 60 h 281"/>
                <a:gd name="T40" fmla="*/ 279 w 280"/>
                <a:gd name="T41" fmla="*/ 128 h 281"/>
                <a:gd name="T42" fmla="*/ 280 w 280"/>
                <a:gd name="T43" fmla="*/ 134 h 281"/>
                <a:gd name="T44" fmla="*/ 280 w 280"/>
                <a:gd name="T45" fmla="*/ 14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281">
                  <a:moveTo>
                    <a:pt x="280" y="148"/>
                  </a:moveTo>
                  <a:cubicBezTo>
                    <a:pt x="280" y="148"/>
                    <a:pt x="280" y="148"/>
                    <a:pt x="280" y="148"/>
                  </a:cubicBezTo>
                  <a:cubicBezTo>
                    <a:pt x="276" y="216"/>
                    <a:pt x="224" y="272"/>
                    <a:pt x="156" y="279"/>
                  </a:cubicBezTo>
                  <a:cubicBezTo>
                    <a:pt x="153" y="280"/>
                    <a:pt x="149" y="280"/>
                    <a:pt x="146" y="280"/>
                  </a:cubicBezTo>
                  <a:cubicBezTo>
                    <a:pt x="124" y="281"/>
                    <a:pt x="102" y="277"/>
                    <a:pt x="83" y="268"/>
                  </a:cubicBezTo>
                  <a:cubicBezTo>
                    <a:pt x="62" y="259"/>
                    <a:pt x="44" y="245"/>
                    <a:pt x="30" y="227"/>
                  </a:cubicBezTo>
                  <a:cubicBezTo>
                    <a:pt x="13" y="205"/>
                    <a:pt x="1" y="177"/>
                    <a:pt x="0" y="146"/>
                  </a:cubicBezTo>
                  <a:cubicBezTo>
                    <a:pt x="0" y="134"/>
                    <a:pt x="1" y="123"/>
                    <a:pt x="3" y="111"/>
                  </a:cubicBezTo>
                  <a:cubicBezTo>
                    <a:pt x="5" y="104"/>
                    <a:pt x="7" y="98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6" y="73"/>
                    <a:pt x="26" y="57"/>
                    <a:pt x="39" y="44"/>
                  </a:cubicBezTo>
                  <a:cubicBezTo>
                    <a:pt x="55" y="27"/>
                    <a:pt x="76" y="14"/>
                    <a:pt x="99" y="7"/>
                  </a:cubicBezTo>
                  <a:cubicBezTo>
                    <a:pt x="103" y="5"/>
                    <a:pt x="108" y="4"/>
                    <a:pt x="113" y="3"/>
                  </a:cubicBezTo>
                  <a:cubicBezTo>
                    <a:pt x="117" y="2"/>
                    <a:pt x="122" y="2"/>
                    <a:pt x="127" y="1"/>
                  </a:cubicBezTo>
                  <a:cubicBezTo>
                    <a:pt x="129" y="1"/>
                    <a:pt x="132" y="1"/>
                    <a:pt x="134" y="1"/>
                  </a:cubicBezTo>
                  <a:cubicBezTo>
                    <a:pt x="140" y="0"/>
                    <a:pt x="145" y="1"/>
                    <a:pt x="151" y="1"/>
                  </a:cubicBezTo>
                  <a:cubicBezTo>
                    <a:pt x="159" y="2"/>
                    <a:pt x="167" y="3"/>
                    <a:pt x="175" y="5"/>
                  </a:cubicBezTo>
                  <a:cubicBezTo>
                    <a:pt x="186" y="8"/>
                    <a:pt x="197" y="12"/>
                    <a:pt x="207" y="18"/>
                  </a:cubicBezTo>
                  <a:cubicBezTo>
                    <a:pt x="222" y="26"/>
                    <a:pt x="236" y="37"/>
                    <a:pt x="247" y="50"/>
                  </a:cubicBezTo>
                  <a:cubicBezTo>
                    <a:pt x="249" y="53"/>
                    <a:pt x="252" y="56"/>
                    <a:pt x="254" y="60"/>
                  </a:cubicBezTo>
                  <a:cubicBezTo>
                    <a:pt x="268" y="79"/>
                    <a:pt x="277" y="103"/>
                    <a:pt x="279" y="128"/>
                  </a:cubicBezTo>
                  <a:cubicBezTo>
                    <a:pt x="280" y="130"/>
                    <a:pt x="280" y="132"/>
                    <a:pt x="280" y="134"/>
                  </a:cubicBezTo>
                  <a:cubicBezTo>
                    <a:pt x="280" y="139"/>
                    <a:pt x="280" y="144"/>
                    <a:pt x="280" y="148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TextBox 50"/>
            <p:cNvSpPr txBox="1"/>
            <p:nvPr/>
          </p:nvSpPr>
          <p:spPr>
            <a:xfrm>
              <a:off x="2527283" y="3884482"/>
              <a:ext cx="1020194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zh-CN" altLang="en-US" sz="11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8" name="Freeform: Shape 66"/>
            <p:cNvSpPr/>
            <p:nvPr/>
          </p:nvSpPr>
          <p:spPr bwMode="auto">
            <a:xfrm>
              <a:off x="3730341" y="3428314"/>
              <a:ext cx="722271" cy="717656"/>
            </a:xfrm>
            <a:custGeom>
              <a:avLst/>
              <a:gdLst>
                <a:gd name="T0" fmla="*/ 192 w 194"/>
                <a:gd name="T1" fmla="*/ 93 h 193"/>
                <a:gd name="T2" fmla="*/ 101 w 194"/>
                <a:gd name="T3" fmla="*/ 192 h 193"/>
                <a:gd name="T4" fmla="*/ 55 w 194"/>
                <a:gd name="T5" fmla="*/ 183 h 193"/>
                <a:gd name="T6" fmla="*/ 40 w 194"/>
                <a:gd name="T7" fmla="*/ 174 h 193"/>
                <a:gd name="T8" fmla="*/ 6 w 194"/>
                <a:gd name="T9" fmla="*/ 127 h 193"/>
                <a:gd name="T10" fmla="*/ 1 w 194"/>
                <a:gd name="T11" fmla="*/ 109 h 193"/>
                <a:gd name="T12" fmla="*/ 1 w 194"/>
                <a:gd name="T13" fmla="*/ 101 h 193"/>
                <a:gd name="T14" fmla="*/ 18 w 194"/>
                <a:gd name="T15" fmla="*/ 43 h 193"/>
                <a:gd name="T16" fmla="*/ 48 w 194"/>
                <a:gd name="T17" fmla="*/ 14 h 193"/>
                <a:gd name="T18" fmla="*/ 92 w 194"/>
                <a:gd name="T19" fmla="*/ 1 h 193"/>
                <a:gd name="T20" fmla="*/ 179 w 194"/>
                <a:gd name="T21" fmla="*/ 48 h 193"/>
                <a:gd name="T22" fmla="*/ 179 w 194"/>
                <a:gd name="T23" fmla="*/ 48 h 193"/>
                <a:gd name="T24" fmla="*/ 192 w 194"/>
                <a:gd name="T25" fmla="*/ 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193">
                  <a:moveTo>
                    <a:pt x="192" y="93"/>
                  </a:moveTo>
                  <a:cubicBezTo>
                    <a:pt x="194" y="145"/>
                    <a:pt x="153" y="190"/>
                    <a:pt x="101" y="192"/>
                  </a:cubicBezTo>
                  <a:cubicBezTo>
                    <a:pt x="84" y="193"/>
                    <a:pt x="69" y="190"/>
                    <a:pt x="55" y="183"/>
                  </a:cubicBezTo>
                  <a:cubicBezTo>
                    <a:pt x="50" y="181"/>
                    <a:pt x="45" y="178"/>
                    <a:pt x="40" y="174"/>
                  </a:cubicBezTo>
                  <a:cubicBezTo>
                    <a:pt x="25" y="163"/>
                    <a:pt x="12" y="147"/>
                    <a:pt x="6" y="127"/>
                  </a:cubicBezTo>
                  <a:cubicBezTo>
                    <a:pt x="4" y="122"/>
                    <a:pt x="2" y="115"/>
                    <a:pt x="1" y="109"/>
                  </a:cubicBezTo>
                  <a:cubicBezTo>
                    <a:pt x="1" y="106"/>
                    <a:pt x="1" y="104"/>
                    <a:pt x="1" y="101"/>
                  </a:cubicBezTo>
                  <a:cubicBezTo>
                    <a:pt x="0" y="79"/>
                    <a:pt x="6" y="59"/>
                    <a:pt x="18" y="43"/>
                  </a:cubicBezTo>
                  <a:cubicBezTo>
                    <a:pt x="26" y="31"/>
                    <a:pt x="36" y="21"/>
                    <a:pt x="48" y="14"/>
                  </a:cubicBezTo>
                  <a:cubicBezTo>
                    <a:pt x="61" y="6"/>
                    <a:pt x="76" y="2"/>
                    <a:pt x="92" y="1"/>
                  </a:cubicBezTo>
                  <a:cubicBezTo>
                    <a:pt x="129" y="0"/>
                    <a:pt x="161" y="19"/>
                    <a:pt x="179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87" y="61"/>
                    <a:pt x="191" y="76"/>
                    <a:pt x="192" y="93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TextBox 51"/>
            <p:cNvSpPr txBox="1"/>
            <p:nvPr/>
          </p:nvSpPr>
          <p:spPr>
            <a:xfrm>
              <a:off x="3731572" y="3631351"/>
              <a:ext cx="721040" cy="32316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zh-CN" altLang="en-US" sz="9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0" name="Freeform: Shape 67"/>
            <p:cNvSpPr/>
            <p:nvPr/>
          </p:nvSpPr>
          <p:spPr bwMode="auto">
            <a:xfrm>
              <a:off x="1515072" y="3209095"/>
              <a:ext cx="869955" cy="869956"/>
            </a:xfrm>
            <a:custGeom>
              <a:avLst/>
              <a:gdLst>
                <a:gd name="T0" fmla="*/ 232 w 234"/>
                <a:gd name="T1" fmla="*/ 112 h 234"/>
                <a:gd name="T2" fmla="*/ 122 w 234"/>
                <a:gd name="T3" fmla="*/ 232 h 234"/>
                <a:gd name="T4" fmla="*/ 3 w 234"/>
                <a:gd name="T5" fmla="*/ 122 h 234"/>
                <a:gd name="T6" fmla="*/ 112 w 234"/>
                <a:gd name="T7" fmla="*/ 3 h 234"/>
                <a:gd name="T8" fmla="*/ 232 w 234"/>
                <a:gd name="T9" fmla="*/ 1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232" y="112"/>
                  </a:moveTo>
                  <a:cubicBezTo>
                    <a:pt x="234" y="175"/>
                    <a:pt x="185" y="229"/>
                    <a:pt x="122" y="232"/>
                  </a:cubicBezTo>
                  <a:cubicBezTo>
                    <a:pt x="59" y="234"/>
                    <a:pt x="6" y="185"/>
                    <a:pt x="3" y="122"/>
                  </a:cubicBezTo>
                  <a:cubicBezTo>
                    <a:pt x="0" y="59"/>
                    <a:pt x="49" y="6"/>
                    <a:pt x="112" y="3"/>
                  </a:cubicBezTo>
                  <a:cubicBezTo>
                    <a:pt x="176" y="0"/>
                    <a:pt x="229" y="49"/>
                    <a:pt x="232" y="11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50" b="1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标题</a:t>
              </a:r>
              <a:br>
                <a:rPr lang="zh-CN" altLang="en-US" sz="1050" b="1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</a:br>
              <a:r>
                <a:rPr lang="zh-CN" altLang="en-US" sz="1050" b="1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文本预设</a:t>
              </a:r>
              <a:br>
                <a:rPr lang="zh-CN" altLang="en-US" sz="1050" b="1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</a:br>
              <a:endParaRPr lang="zh-CN" altLang="en-US" sz="1050" b="1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5" name="千图PPT彼岸天：ID 8661124库_组合 91"/>
          <p:cNvGrpSpPr/>
          <p:nvPr>
            <p:custDataLst>
              <p:tags r:id="rId2"/>
            </p:custDataLst>
          </p:nvPr>
        </p:nvGrpSpPr>
        <p:grpSpPr>
          <a:xfrm>
            <a:off x="1307468" y="1912116"/>
            <a:ext cx="9613068" cy="3463424"/>
            <a:chOff x="1307468" y="1912116"/>
            <a:chExt cx="9613068" cy="3463424"/>
          </a:xfrm>
        </p:grpSpPr>
        <p:grpSp>
          <p:nvGrpSpPr>
            <p:cNvPr id="6" name="Group 92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10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11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11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24" name="Group 11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11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11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  <p:grpSp>
            <p:nvGrpSpPr>
              <p:cNvPr id="25" name="Group 11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11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sz="1000" dirty="0" err="1">
                      <a:cs typeface="+mn-ea"/>
                      <a:sym typeface="+mn-lt"/>
                    </a:rPr>
                    <a:t>点击此处更换文本</a:t>
                  </a:r>
                  <a:r>
                    <a:rPr lang="zh-CN" altLang="en-US" sz="1000" dirty="0">
                      <a:cs typeface="+mn-ea"/>
                      <a:sym typeface="+mn-lt"/>
                    </a:rPr>
                    <a:t>点击此处更换文本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11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7" name="Group 93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11" name="Group 97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4" name="Group 10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1" name="TextBox 10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sz="1000" dirty="0" err="1">
                        <a:cs typeface="+mn-ea"/>
                        <a:sym typeface="+mn-lt"/>
                      </a:rPr>
                      <a:t>点击此处更换文本</a:t>
                    </a:r>
                    <a:r>
                      <a:rPr lang="zh-CN" altLang="en-US" sz="1000" dirty="0">
                        <a:cs typeface="+mn-ea"/>
                        <a:sym typeface="+mn-lt"/>
                      </a:rPr>
                      <a:t>点击此处更换文本</a:t>
                    </a:r>
                    <a:endParaRPr sz="10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Rectangle 10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15" name="Group 10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TextBox 10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sz="1000" dirty="0" err="1">
                        <a:cs typeface="+mn-ea"/>
                        <a:sym typeface="+mn-lt"/>
                      </a:rPr>
                      <a:t>点击此处更换文本</a:t>
                    </a:r>
                    <a:r>
                      <a:rPr lang="zh-CN" altLang="en-US" sz="1000" dirty="0">
                        <a:cs typeface="+mn-ea"/>
                        <a:sym typeface="+mn-lt"/>
                      </a:rPr>
                      <a:t>点击此处更换文本</a:t>
                    </a:r>
                    <a:endParaRPr sz="10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Rectangle 10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16" name="Group 10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TextBox 10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sz="1000" dirty="0" err="1">
                        <a:cs typeface="+mn-ea"/>
                        <a:sym typeface="+mn-lt"/>
                      </a:rPr>
                      <a:t>点击此处更换文本</a:t>
                    </a:r>
                    <a:r>
                      <a:rPr lang="zh-CN" altLang="en-US" sz="1000" dirty="0">
                        <a:cs typeface="+mn-ea"/>
                        <a:sym typeface="+mn-lt"/>
                      </a:rPr>
                      <a:t>点击此处更换文本</a:t>
                    </a:r>
                    <a:endParaRPr sz="10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Rectangle 10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12" name="Straight Connector 98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99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94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5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6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48699" y="1601201"/>
            <a:ext cx="5294601" cy="4939062"/>
            <a:chOff x="2335" y="960"/>
            <a:chExt cx="3440" cy="3209"/>
          </a:xfrm>
        </p:grpSpPr>
        <p:sp>
          <p:nvSpPr>
            <p:cNvPr id="25" name="Freeform: Shape 4"/>
            <p:cNvSpPr/>
            <p:nvPr/>
          </p:nvSpPr>
          <p:spPr bwMode="auto">
            <a:xfrm>
              <a:off x="2335" y="3248"/>
              <a:ext cx="2807" cy="921"/>
            </a:xfrm>
            <a:custGeom>
              <a:avLst/>
              <a:gdLst>
                <a:gd name="T0" fmla="*/ 0 w 448"/>
                <a:gd name="T1" fmla="*/ 143 h 147"/>
                <a:gd name="T2" fmla="*/ 448 w 448"/>
                <a:gd name="T3" fmla="*/ 147 h 147"/>
                <a:gd name="T4" fmla="*/ 0 w 448"/>
                <a:gd name="T5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147">
                  <a:moveTo>
                    <a:pt x="0" y="143"/>
                  </a:moveTo>
                  <a:cubicBezTo>
                    <a:pt x="0" y="143"/>
                    <a:pt x="215" y="56"/>
                    <a:pt x="448" y="147"/>
                  </a:cubicBezTo>
                  <a:cubicBezTo>
                    <a:pt x="448" y="147"/>
                    <a:pt x="269" y="0"/>
                    <a:pt x="0" y="14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5"/>
            <p:cNvSpPr/>
            <p:nvPr/>
          </p:nvSpPr>
          <p:spPr bwMode="auto">
            <a:xfrm>
              <a:off x="3344" y="2270"/>
              <a:ext cx="1209" cy="1736"/>
            </a:xfrm>
            <a:custGeom>
              <a:avLst/>
              <a:gdLst>
                <a:gd name="T0" fmla="*/ 149 w 193"/>
                <a:gd name="T1" fmla="*/ 248 h 277"/>
                <a:gd name="T2" fmla="*/ 193 w 193"/>
                <a:gd name="T3" fmla="*/ 49 h 277"/>
                <a:gd name="T4" fmla="*/ 124 w 193"/>
                <a:gd name="T5" fmla="*/ 90 h 277"/>
                <a:gd name="T6" fmla="*/ 24 w 193"/>
                <a:gd name="T7" fmla="*/ 0 h 277"/>
                <a:gd name="T8" fmla="*/ 74 w 193"/>
                <a:gd name="T9" fmla="*/ 133 h 277"/>
                <a:gd name="T10" fmla="*/ 0 w 193"/>
                <a:gd name="T11" fmla="*/ 260 h 277"/>
                <a:gd name="T12" fmla="*/ 56 w 193"/>
                <a:gd name="T13" fmla="*/ 234 h 277"/>
                <a:gd name="T14" fmla="*/ 95 w 193"/>
                <a:gd name="T15" fmla="*/ 188 h 277"/>
                <a:gd name="T16" fmla="*/ 139 w 193"/>
                <a:gd name="T17" fmla="*/ 256 h 277"/>
                <a:gd name="T18" fmla="*/ 149 w 193"/>
                <a:gd name="T19" fmla="*/ 2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77">
                  <a:moveTo>
                    <a:pt x="149" y="248"/>
                  </a:moveTo>
                  <a:cubicBezTo>
                    <a:pt x="149" y="248"/>
                    <a:pt x="84" y="120"/>
                    <a:pt x="193" y="49"/>
                  </a:cubicBezTo>
                  <a:cubicBezTo>
                    <a:pt x="193" y="49"/>
                    <a:pt x="165" y="46"/>
                    <a:pt x="124" y="90"/>
                  </a:cubicBezTo>
                  <a:cubicBezTo>
                    <a:pt x="82" y="135"/>
                    <a:pt x="76" y="29"/>
                    <a:pt x="24" y="0"/>
                  </a:cubicBezTo>
                  <a:cubicBezTo>
                    <a:pt x="24" y="0"/>
                    <a:pt x="67" y="67"/>
                    <a:pt x="74" y="133"/>
                  </a:cubicBezTo>
                  <a:cubicBezTo>
                    <a:pt x="82" y="199"/>
                    <a:pt x="0" y="260"/>
                    <a:pt x="0" y="260"/>
                  </a:cubicBezTo>
                  <a:cubicBezTo>
                    <a:pt x="0" y="260"/>
                    <a:pt x="30" y="261"/>
                    <a:pt x="56" y="234"/>
                  </a:cubicBezTo>
                  <a:cubicBezTo>
                    <a:pt x="81" y="207"/>
                    <a:pt x="84" y="184"/>
                    <a:pt x="95" y="188"/>
                  </a:cubicBezTo>
                  <a:cubicBezTo>
                    <a:pt x="106" y="193"/>
                    <a:pt x="119" y="245"/>
                    <a:pt x="139" y="256"/>
                  </a:cubicBezTo>
                  <a:cubicBezTo>
                    <a:pt x="160" y="267"/>
                    <a:pt x="166" y="277"/>
                    <a:pt x="149" y="24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6"/>
            <p:cNvSpPr/>
            <p:nvPr/>
          </p:nvSpPr>
          <p:spPr bwMode="auto">
            <a:xfrm>
              <a:off x="4629" y="1850"/>
              <a:ext cx="914" cy="721"/>
            </a:xfrm>
            <a:custGeom>
              <a:avLst/>
              <a:gdLst>
                <a:gd name="T0" fmla="*/ 0 w 146"/>
                <a:gd name="T1" fmla="*/ 114 h 115"/>
                <a:gd name="T2" fmla="*/ 146 w 146"/>
                <a:gd name="T3" fmla="*/ 18 h 115"/>
                <a:gd name="T4" fmla="*/ 0 w 146"/>
                <a:gd name="T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15">
                  <a:moveTo>
                    <a:pt x="0" y="114"/>
                  </a:moveTo>
                  <a:cubicBezTo>
                    <a:pt x="0" y="114"/>
                    <a:pt x="31" y="0"/>
                    <a:pt x="146" y="18"/>
                  </a:cubicBezTo>
                  <a:cubicBezTo>
                    <a:pt x="146" y="18"/>
                    <a:pt x="126" y="115"/>
                    <a:pt x="0" y="1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7"/>
            <p:cNvSpPr/>
            <p:nvPr/>
          </p:nvSpPr>
          <p:spPr bwMode="auto">
            <a:xfrm>
              <a:off x="4246" y="1787"/>
              <a:ext cx="621" cy="715"/>
            </a:xfrm>
            <a:custGeom>
              <a:avLst/>
              <a:gdLst>
                <a:gd name="T0" fmla="*/ 48 w 99"/>
                <a:gd name="T1" fmla="*/ 114 h 114"/>
                <a:gd name="T2" fmla="*/ 56 w 99"/>
                <a:gd name="T3" fmla="*/ 0 h 114"/>
                <a:gd name="T4" fmla="*/ 48 w 99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14">
                  <a:moveTo>
                    <a:pt x="48" y="114"/>
                  </a:moveTo>
                  <a:cubicBezTo>
                    <a:pt x="48" y="114"/>
                    <a:pt x="0" y="53"/>
                    <a:pt x="56" y="0"/>
                  </a:cubicBezTo>
                  <a:cubicBezTo>
                    <a:pt x="56" y="0"/>
                    <a:pt x="99" y="49"/>
                    <a:pt x="48" y="1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8"/>
            <p:cNvSpPr/>
            <p:nvPr/>
          </p:nvSpPr>
          <p:spPr bwMode="auto">
            <a:xfrm>
              <a:off x="4647" y="1367"/>
              <a:ext cx="596" cy="665"/>
            </a:xfrm>
            <a:custGeom>
              <a:avLst/>
              <a:gdLst>
                <a:gd name="T0" fmla="*/ 26 w 95"/>
                <a:gd name="T1" fmla="*/ 106 h 106"/>
                <a:gd name="T2" fmla="*/ 70 w 95"/>
                <a:gd name="T3" fmla="*/ 0 h 106"/>
                <a:gd name="T4" fmla="*/ 26 w 95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06">
                  <a:moveTo>
                    <a:pt x="26" y="106"/>
                  </a:moveTo>
                  <a:cubicBezTo>
                    <a:pt x="26" y="106"/>
                    <a:pt x="0" y="33"/>
                    <a:pt x="70" y="0"/>
                  </a:cubicBezTo>
                  <a:cubicBezTo>
                    <a:pt x="70" y="0"/>
                    <a:pt x="95" y="60"/>
                    <a:pt x="26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9"/>
            <p:cNvSpPr/>
            <p:nvPr/>
          </p:nvSpPr>
          <p:spPr bwMode="auto">
            <a:xfrm>
              <a:off x="3212" y="960"/>
              <a:ext cx="608" cy="721"/>
            </a:xfrm>
            <a:custGeom>
              <a:avLst/>
              <a:gdLst>
                <a:gd name="T0" fmla="*/ 57 w 97"/>
                <a:gd name="T1" fmla="*/ 115 h 115"/>
                <a:gd name="T2" fmla="*/ 47 w 97"/>
                <a:gd name="T3" fmla="*/ 0 h 115"/>
                <a:gd name="T4" fmla="*/ 57 w 97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15">
                  <a:moveTo>
                    <a:pt x="57" y="115"/>
                  </a:moveTo>
                  <a:cubicBezTo>
                    <a:pt x="57" y="115"/>
                    <a:pt x="0" y="61"/>
                    <a:pt x="47" y="0"/>
                  </a:cubicBezTo>
                  <a:cubicBezTo>
                    <a:pt x="47" y="0"/>
                    <a:pt x="97" y="43"/>
                    <a:pt x="57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10"/>
            <p:cNvSpPr/>
            <p:nvPr/>
          </p:nvSpPr>
          <p:spPr bwMode="auto">
            <a:xfrm>
              <a:off x="2504" y="1768"/>
              <a:ext cx="502" cy="446"/>
            </a:xfrm>
            <a:custGeom>
              <a:avLst/>
              <a:gdLst>
                <a:gd name="T0" fmla="*/ 80 w 80"/>
                <a:gd name="T1" fmla="*/ 51 h 71"/>
                <a:gd name="T2" fmla="*/ 0 w 80"/>
                <a:gd name="T3" fmla="*/ 20 h 71"/>
                <a:gd name="T4" fmla="*/ 80 w 80"/>
                <a:gd name="T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1">
                  <a:moveTo>
                    <a:pt x="80" y="51"/>
                  </a:moveTo>
                  <a:cubicBezTo>
                    <a:pt x="80" y="51"/>
                    <a:pt x="25" y="71"/>
                    <a:pt x="0" y="20"/>
                  </a:cubicBezTo>
                  <a:cubicBezTo>
                    <a:pt x="0" y="20"/>
                    <a:pt x="45" y="0"/>
                    <a:pt x="8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1"/>
            <p:cNvSpPr/>
            <p:nvPr/>
          </p:nvSpPr>
          <p:spPr bwMode="auto">
            <a:xfrm>
              <a:off x="5111" y="2483"/>
              <a:ext cx="664" cy="596"/>
            </a:xfrm>
            <a:custGeom>
              <a:avLst/>
              <a:gdLst>
                <a:gd name="T0" fmla="*/ 106 w 106"/>
                <a:gd name="T1" fmla="*/ 70 h 95"/>
                <a:gd name="T2" fmla="*/ 0 w 106"/>
                <a:gd name="T3" fmla="*/ 24 h 95"/>
                <a:gd name="T4" fmla="*/ 106 w 106"/>
                <a:gd name="T5" fmla="*/ 7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5">
                  <a:moveTo>
                    <a:pt x="106" y="70"/>
                  </a:moveTo>
                  <a:cubicBezTo>
                    <a:pt x="106" y="70"/>
                    <a:pt x="32" y="95"/>
                    <a:pt x="0" y="24"/>
                  </a:cubicBezTo>
                  <a:cubicBezTo>
                    <a:pt x="0" y="24"/>
                    <a:pt x="61" y="0"/>
                    <a:pt x="106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2"/>
            <p:cNvSpPr/>
            <p:nvPr/>
          </p:nvSpPr>
          <p:spPr bwMode="auto">
            <a:xfrm>
              <a:off x="3776" y="2051"/>
              <a:ext cx="646" cy="752"/>
            </a:xfrm>
            <a:custGeom>
              <a:avLst/>
              <a:gdLst>
                <a:gd name="T0" fmla="*/ 38 w 103"/>
                <a:gd name="T1" fmla="*/ 120 h 120"/>
                <a:gd name="T2" fmla="*/ 68 w 103"/>
                <a:gd name="T3" fmla="*/ 0 h 120"/>
                <a:gd name="T4" fmla="*/ 38 w 103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20">
                  <a:moveTo>
                    <a:pt x="38" y="120"/>
                  </a:moveTo>
                  <a:cubicBezTo>
                    <a:pt x="38" y="120"/>
                    <a:pt x="0" y="40"/>
                    <a:pt x="68" y="0"/>
                  </a:cubicBezTo>
                  <a:cubicBezTo>
                    <a:pt x="68" y="0"/>
                    <a:pt x="103" y="66"/>
                    <a:pt x="38" y="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3"/>
            <p:cNvSpPr/>
            <p:nvPr/>
          </p:nvSpPr>
          <p:spPr bwMode="auto">
            <a:xfrm>
              <a:off x="4610" y="2558"/>
              <a:ext cx="633" cy="577"/>
            </a:xfrm>
            <a:custGeom>
              <a:avLst/>
              <a:gdLst>
                <a:gd name="T0" fmla="*/ 101 w 101"/>
                <a:gd name="T1" fmla="*/ 74 h 92"/>
                <a:gd name="T2" fmla="*/ 0 w 101"/>
                <a:gd name="T3" fmla="*/ 19 h 92"/>
                <a:gd name="T4" fmla="*/ 101 w 101"/>
                <a:gd name="T5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92">
                  <a:moveTo>
                    <a:pt x="101" y="74"/>
                  </a:moveTo>
                  <a:cubicBezTo>
                    <a:pt x="101" y="74"/>
                    <a:pt x="25" y="92"/>
                    <a:pt x="0" y="19"/>
                  </a:cubicBezTo>
                  <a:cubicBezTo>
                    <a:pt x="0" y="19"/>
                    <a:pt x="63" y="0"/>
                    <a:pt x="101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4"/>
            <p:cNvSpPr/>
            <p:nvPr/>
          </p:nvSpPr>
          <p:spPr bwMode="auto">
            <a:xfrm>
              <a:off x="2805" y="1348"/>
              <a:ext cx="733" cy="928"/>
            </a:xfrm>
            <a:custGeom>
              <a:avLst/>
              <a:gdLst>
                <a:gd name="T0" fmla="*/ 113 w 117"/>
                <a:gd name="T1" fmla="*/ 148 h 148"/>
                <a:gd name="T2" fmla="*/ 19 w 117"/>
                <a:gd name="T3" fmla="*/ 0 h 148"/>
                <a:gd name="T4" fmla="*/ 113 w 117"/>
                <a:gd name="T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48">
                  <a:moveTo>
                    <a:pt x="113" y="148"/>
                  </a:moveTo>
                  <a:cubicBezTo>
                    <a:pt x="113" y="148"/>
                    <a:pt x="0" y="116"/>
                    <a:pt x="19" y="0"/>
                  </a:cubicBezTo>
                  <a:cubicBezTo>
                    <a:pt x="19" y="0"/>
                    <a:pt x="117" y="22"/>
                    <a:pt x="113" y="1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2761" y="2032"/>
              <a:ext cx="721" cy="620"/>
            </a:xfrm>
            <a:custGeom>
              <a:avLst/>
              <a:gdLst>
                <a:gd name="T0" fmla="*/ 115 w 115"/>
                <a:gd name="T1" fmla="*/ 51 h 99"/>
                <a:gd name="T2" fmla="*/ 0 w 115"/>
                <a:gd name="T3" fmla="*/ 43 h 99"/>
                <a:gd name="T4" fmla="*/ 115 w 115"/>
                <a:gd name="T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99">
                  <a:moveTo>
                    <a:pt x="115" y="51"/>
                  </a:moveTo>
                  <a:cubicBezTo>
                    <a:pt x="115" y="51"/>
                    <a:pt x="53" y="99"/>
                    <a:pt x="0" y="43"/>
                  </a:cubicBezTo>
                  <a:cubicBezTo>
                    <a:pt x="0" y="43"/>
                    <a:pt x="50" y="0"/>
                    <a:pt x="115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3457" y="1336"/>
              <a:ext cx="871" cy="965"/>
            </a:xfrm>
            <a:custGeom>
              <a:avLst/>
              <a:gdLst>
                <a:gd name="T0" fmla="*/ 113 w 139"/>
                <a:gd name="T1" fmla="*/ 0 h 154"/>
                <a:gd name="T2" fmla="*/ 28 w 139"/>
                <a:gd name="T3" fmla="*/ 154 h 154"/>
                <a:gd name="T4" fmla="*/ 113 w 139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154">
                  <a:moveTo>
                    <a:pt x="113" y="0"/>
                  </a:moveTo>
                  <a:cubicBezTo>
                    <a:pt x="113" y="0"/>
                    <a:pt x="139" y="116"/>
                    <a:pt x="28" y="154"/>
                  </a:cubicBezTo>
                  <a:cubicBezTo>
                    <a:pt x="28" y="154"/>
                    <a:pt x="0" y="57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21835" y="1652684"/>
            <a:ext cx="3031655" cy="756772"/>
            <a:chOff x="821835" y="1652684"/>
            <a:chExt cx="3031655" cy="756772"/>
          </a:xfrm>
        </p:grpSpPr>
        <p:sp>
          <p:nvSpPr>
            <p:cNvPr id="16" name="Rectangle: Rounded Corners 17"/>
            <p:cNvSpPr/>
            <p:nvPr/>
          </p:nvSpPr>
          <p:spPr>
            <a:xfrm>
              <a:off x="821835" y="1688416"/>
              <a:ext cx="721040" cy="721040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1542875" y="1652684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1542875" y="1856073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05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821835" y="3202828"/>
            <a:ext cx="3031655" cy="756772"/>
            <a:chOff x="821835" y="3202828"/>
            <a:chExt cx="3031655" cy="756772"/>
          </a:xfrm>
        </p:grpSpPr>
        <p:sp>
          <p:nvSpPr>
            <p:cNvPr id="19" name="Rectangle: Rounded Corners 20"/>
            <p:cNvSpPr/>
            <p:nvPr/>
          </p:nvSpPr>
          <p:spPr>
            <a:xfrm>
              <a:off x="821835" y="3238560"/>
              <a:ext cx="721040" cy="72104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1542875" y="3202828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542875" y="3406217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05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4"/>
            </p:custDataLst>
          </p:nvPr>
        </p:nvGrpSpPr>
        <p:grpSpPr>
          <a:xfrm>
            <a:off x="821835" y="4750767"/>
            <a:ext cx="3031655" cy="756772"/>
            <a:chOff x="821835" y="4750767"/>
            <a:chExt cx="3031655" cy="756772"/>
          </a:xfrm>
        </p:grpSpPr>
        <p:sp>
          <p:nvSpPr>
            <p:cNvPr id="22" name="Rectangle: Rounded Corners 23"/>
            <p:cNvSpPr/>
            <p:nvPr/>
          </p:nvSpPr>
          <p:spPr>
            <a:xfrm>
              <a:off x="821835" y="4786499"/>
              <a:ext cx="721040" cy="721040"/>
            </a:xfrm>
            <a:prstGeom prst="round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1542875" y="4750767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1542875" y="495415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05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8386221" y="1652684"/>
            <a:ext cx="3007848" cy="756772"/>
            <a:chOff x="8386221" y="1652684"/>
            <a:chExt cx="3007848" cy="756772"/>
          </a:xfrm>
        </p:grpSpPr>
        <p:sp>
          <p:nvSpPr>
            <p:cNvPr id="7" name="Rectangle: Rounded Corners 26"/>
            <p:cNvSpPr/>
            <p:nvPr/>
          </p:nvSpPr>
          <p:spPr>
            <a:xfrm flipH="1">
              <a:off x="10673029" y="1688416"/>
              <a:ext cx="721040" cy="721040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TextBox 27"/>
            <p:cNvSpPr txBox="1"/>
            <p:nvPr/>
          </p:nvSpPr>
          <p:spPr>
            <a:xfrm flipH="1">
              <a:off x="8596370" y="1652684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lnSpcReduction="1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9" name="TextBox 28"/>
            <p:cNvSpPr txBox="1"/>
            <p:nvPr/>
          </p:nvSpPr>
          <p:spPr>
            <a:xfrm flipH="1">
              <a:off x="8386221" y="1856073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5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8386221" y="3202828"/>
            <a:ext cx="3007848" cy="756772"/>
            <a:chOff x="8386221" y="3202828"/>
            <a:chExt cx="3007848" cy="756772"/>
          </a:xfrm>
        </p:grpSpPr>
        <p:sp>
          <p:nvSpPr>
            <p:cNvPr id="10" name="Rectangle: Rounded Corners 29"/>
            <p:cNvSpPr/>
            <p:nvPr/>
          </p:nvSpPr>
          <p:spPr>
            <a:xfrm flipH="1">
              <a:off x="10673029" y="3238560"/>
              <a:ext cx="721040" cy="721040"/>
            </a:xfrm>
            <a:prstGeom prst="round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" name="TextBox 30"/>
            <p:cNvSpPr txBox="1"/>
            <p:nvPr/>
          </p:nvSpPr>
          <p:spPr>
            <a:xfrm flipH="1">
              <a:off x="8503195" y="3202828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lnSpcReduction="1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2" name="TextBox 31"/>
            <p:cNvSpPr txBox="1"/>
            <p:nvPr/>
          </p:nvSpPr>
          <p:spPr>
            <a:xfrm flipH="1">
              <a:off x="8386221" y="3406217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5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7"/>
            </p:custDataLst>
          </p:nvPr>
        </p:nvGrpSpPr>
        <p:grpSpPr>
          <a:xfrm>
            <a:off x="8386221" y="4750767"/>
            <a:ext cx="3007848" cy="756772"/>
            <a:chOff x="8386221" y="4750767"/>
            <a:chExt cx="3007848" cy="756772"/>
          </a:xfrm>
        </p:grpSpPr>
        <p:sp>
          <p:nvSpPr>
            <p:cNvPr id="13" name="Rectangle: Rounded Corners 32"/>
            <p:cNvSpPr/>
            <p:nvPr/>
          </p:nvSpPr>
          <p:spPr>
            <a:xfrm flipH="1">
              <a:off x="10673029" y="4786499"/>
              <a:ext cx="721040" cy="721040"/>
            </a:xfrm>
            <a:prstGeom prst="roundRect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14" name="TextBox 33"/>
            <p:cNvSpPr txBox="1"/>
            <p:nvPr/>
          </p:nvSpPr>
          <p:spPr>
            <a:xfrm flipH="1">
              <a:off x="8596370" y="4750767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lnSpcReduction="1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5" name="TextBox 34"/>
            <p:cNvSpPr txBox="1"/>
            <p:nvPr/>
          </p:nvSpPr>
          <p:spPr>
            <a:xfrm flipH="1">
              <a:off x="8386221" y="4954156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05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95850" y="1384270"/>
            <a:ext cx="4517261" cy="988629"/>
            <a:chOff x="3974544" y="1008636"/>
            <a:chExt cx="3387946" cy="741472"/>
          </a:xfrm>
        </p:grpSpPr>
        <p:grpSp>
          <p:nvGrpSpPr>
            <p:cNvPr id="3" name="组合 2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5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7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8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4895850" y="2501438"/>
            <a:ext cx="4517261" cy="988629"/>
            <a:chOff x="3974544" y="1846512"/>
            <a:chExt cx="3387946" cy="74147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4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6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17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4895850" y="3618606"/>
            <a:ext cx="4517261" cy="988629"/>
            <a:chOff x="3974544" y="2684388"/>
            <a:chExt cx="3387946" cy="74147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4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5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26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4895850" y="4735774"/>
            <a:ext cx="4517261" cy="988629"/>
            <a:chOff x="3974544" y="3522264"/>
            <a:chExt cx="3387946" cy="741472"/>
          </a:xfrm>
        </p:grpSpPr>
        <p:grpSp>
          <p:nvGrpSpPr>
            <p:cNvPr id="30" name="组合 29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2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3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4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请输入您的标题</a:t>
                  </a:r>
                </a:p>
              </p:txBody>
            </p:sp>
            <p:sp>
              <p:nvSpPr>
                <p:cNvPr id="35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38" name="矩形 37"/>
          <p:cNvSpPr/>
          <p:nvPr/>
        </p:nvSpPr>
        <p:spPr>
          <a:xfrm>
            <a:off x="2242751" y="2468249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>
              <a:defRPr/>
            </a:pPr>
            <a:r>
              <a:rPr lang="zh-CN" altLang="en-US" sz="5865" b="1" kern="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2213054" y="3393587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b="0" kern="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CATALOG</a:t>
            </a:r>
            <a:endParaRPr lang="zh-CN" altLang="en-US" b="0" kern="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3"/>
          <p:cNvGrpSpPr/>
          <p:nvPr>
            <p:custDataLst>
              <p:tags r:id="rId1"/>
            </p:custDataLst>
          </p:nvPr>
        </p:nvGrpSpPr>
        <p:grpSpPr>
          <a:xfrm>
            <a:off x="1884355" y="1723909"/>
            <a:ext cx="2834754" cy="4025629"/>
            <a:chOff x="7810500" y="2767013"/>
            <a:chExt cx="1927226" cy="2736850"/>
          </a:xfrm>
        </p:grpSpPr>
        <p:sp>
          <p:nvSpPr>
            <p:cNvPr id="35" name="Rectangle 14"/>
            <p:cNvSpPr>
              <a:spLocks noChangeAspect="1"/>
            </p:cNvSpPr>
            <p:nvPr/>
          </p:nvSpPr>
          <p:spPr bwMode="auto">
            <a:xfrm>
              <a:off x="7832725" y="2767013"/>
              <a:ext cx="1884363" cy="27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7810500" y="4384676"/>
              <a:ext cx="1927226" cy="1098550"/>
            </a:xfrm>
            <a:custGeom>
              <a:avLst/>
              <a:gdLst>
                <a:gd name="T0" fmla="*/ 1122 w 1214"/>
                <a:gd name="T1" fmla="*/ 300 h 692"/>
                <a:gd name="T2" fmla="*/ 1122 w 1214"/>
                <a:gd name="T3" fmla="*/ 378 h 692"/>
                <a:gd name="T4" fmla="*/ 937 w 1214"/>
                <a:gd name="T5" fmla="*/ 483 h 692"/>
                <a:gd name="T6" fmla="*/ 937 w 1214"/>
                <a:gd name="T7" fmla="*/ 483 h 692"/>
                <a:gd name="T8" fmla="*/ 963 w 1214"/>
                <a:gd name="T9" fmla="*/ 496 h 692"/>
                <a:gd name="T10" fmla="*/ 977 w 1214"/>
                <a:gd name="T11" fmla="*/ 483 h 692"/>
                <a:gd name="T12" fmla="*/ 977 w 1214"/>
                <a:gd name="T13" fmla="*/ 457 h 692"/>
                <a:gd name="T14" fmla="*/ 1016 w 1214"/>
                <a:gd name="T15" fmla="*/ 444 h 692"/>
                <a:gd name="T16" fmla="*/ 1016 w 1214"/>
                <a:gd name="T17" fmla="*/ 470 h 692"/>
                <a:gd name="T18" fmla="*/ 1214 w 1214"/>
                <a:gd name="T19" fmla="*/ 352 h 692"/>
                <a:gd name="T20" fmla="*/ 1122 w 1214"/>
                <a:gd name="T21" fmla="*/ 300 h 692"/>
                <a:gd name="T22" fmla="*/ 607 w 1214"/>
                <a:gd name="T23" fmla="*/ 0 h 692"/>
                <a:gd name="T24" fmla="*/ 0 w 1214"/>
                <a:gd name="T25" fmla="*/ 352 h 692"/>
                <a:gd name="T26" fmla="*/ 607 w 1214"/>
                <a:gd name="T27" fmla="*/ 692 h 692"/>
                <a:gd name="T28" fmla="*/ 845 w 1214"/>
                <a:gd name="T29" fmla="*/ 561 h 692"/>
                <a:gd name="T30" fmla="*/ 818 w 1214"/>
                <a:gd name="T31" fmla="*/ 548 h 692"/>
                <a:gd name="T32" fmla="*/ 647 w 1214"/>
                <a:gd name="T33" fmla="*/ 653 h 692"/>
                <a:gd name="T34" fmla="*/ 647 w 1214"/>
                <a:gd name="T35" fmla="*/ 26 h 692"/>
                <a:gd name="T36" fmla="*/ 607 w 1214"/>
                <a:gd name="T3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4" h="692">
                  <a:moveTo>
                    <a:pt x="1122" y="300"/>
                  </a:moveTo>
                  <a:lnTo>
                    <a:pt x="1122" y="378"/>
                  </a:lnTo>
                  <a:lnTo>
                    <a:pt x="937" y="483"/>
                  </a:lnTo>
                  <a:lnTo>
                    <a:pt x="937" y="483"/>
                  </a:lnTo>
                  <a:lnTo>
                    <a:pt x="963" y="496"/>
                  </a:lnTo>
                  <a:lnTo>
                    <a:pt x="977" y="483"/>
                  </a:lnTo>
                  <a:lnTo>
                    <a:pt x="977" y="457"/>
                  </a:lnTo>
                  <a:lnTo>
                    <a:pt x="1016" y="444"/>
                  </a:lnTo>
                  <a:lnTo>
                    <a:pt x="1016" y="470"/>
                  </a:lnTo>
                  <a:lnTo>
                    <a:pt x="1214" y="352"/>
                  </a:lnTo>
                  <a:lnTo>
                    <a:pt x="1122" y="300"/>
                  </a:lnTo>
                  <a:close/>
                  <a:moveTo>
                    <a:pt x="607" y="0"/>
                  </a:moveTo>
                  <a:lnTo>
                    <a:pt x="0" y="352"/>
                  </a:lnTo>
                  <a:lnTo>
                    <a:pt x="607" y="692"/>
                  </a:lnTo>
                  <a:lnTo>
                    <a:pt x="845" y="561"/>
                  </a:lnTo>
                  <a:lnTo>
                    <a:pt x="818" y="548"/>
                  </a:lnTo>
                  <a:lnTo>
                    <a:pt x="647" y="653"/>
                  </a:lnTo>
                  <a:lnTo>
                    <a:pt x="647" y="26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7810500" y="4384676"/>
              <a:ext cx="1927226" cy="1098550"/>
            </a:xfrm>
            <a:custGeom>
              <a:avLst/>
              <a:gdLst>
                <a:gd name="T0" fmla="*/ 1122 w 1214"/>
                <a:gd name="T1" fmla="*/ 300 h 692"/>
                <a:gd name="T2" fmla="*/ 1122 w 1214"/>
                <a:gd name="T3" fmla="*/ 378 h 692"/>
                <a:gd name="T4" fmla="*/ 937 w 1214"/>
                <a:gd name="T5" fmla="*/ 483 h 692"/>
                <a:gd name="T6" fmla="*/ 937 w 1214"/>
                <a:gd name="T7" fmla="*/ 483 h 692"/>
                <a:gd name="T8" fmla="*/ 963 w 1214"/>
                <a:gd name="T9" fmla="*/ 496 h 692"/>
                <a:gd name="T10" fmla="*/ 977 w 1214"/>
                <a:gd name="T11" fmla="*/ 483 h 692"/>
                <a:gd name="T12" fmla="*/ 977 w 1214"/>
                <a:gd name="T13" fmla="*/ 457 h 692"/>
                <a:gd name="T14" fmla="*/ 1016 w 1214"/>
                <a:gd name="T15" fmla="*/ 444 h 692"/>
                <a:gd name="T16" fmla="*/ 1016 w 1214"/>
                <a:gd name="T17" fmla="*/ 470 h 692"/>
                <a:gd name="T18" fmla="*/ 1214 w 1214"/>
                <a:gd name="T19" fmla="*/ 352 h 692"/>
                <a:gd name="T20" fmla="*/ 1122 w 1214"/>
                <a:gd name="T21" fmla="*/ 300 h 692"/>
                <a:gd name="T22" fmla="*/ 607 w 1214"/>
                <a:gd name="T23" fmla="*/ 0 h 692"/>
                <a:gd name="T24" fmla="*/ 0 w 1214"/>
                <a:gd name="T25" fmla="*/ 352 h 692"/>
                <a:gd name="T26" fmla="*/ 607 w 1214"/>
                <a:gd name="T27" fmla="*/ 692 h 692"/>
                <a:gd name="T28" fmla="*/ 845 w 1214"/>
                <a:gd name="T29" fmla="*/ 561 h 692"/>
                <a:gd name="T30" fmla="*/ 818 w 1214"/>
                <a:gd name="T31" fmla="*/ 548 h 692"/>
                <a:gd name="T32" fmla="*/ 647 w 1214"/>
                <a:gd name="T33" fmla="*/ 653 h 692"/>
                <a:gd name="T34" fmla="*/ 647 w 1214"/>
                <a:gd name="T35" fmla="*/ 26 h 692"/>
                <a:gd name="T36" fmla="*/ 607 w 1214"/>
                <a:gd name="T3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4" h="692">
                  <a:moveTo>
                    <a:pt x="1122" y="300"/>
                  </a:moveTo>
                  <a:lnTo>
                    <a:pt x="1122" y="378"/>
                  </a:lnTo>
                  <a:lnTo>
                    <a:pt x="937" y="483"/>
                  </a:lnTo>
                  <a:lnTo>
                    <a:pt x="937" y="483"/>
                  </a:lnTo>
                  <a:lnTo>
                    <a:pt x="963" y="496"/>
                  </a:lnTo>
                  <a:lnTo>
                    <a:pt x="977" y="483"/>
                  </a:lnTo>
                  <a:lnTo>
                    <a:pt x="977" y="457"/>
                  </a:lnTo>
                  <a:lnTo>
                    <a:pt x="1016" y="444"/>
                  </a:lnTo>
                  <a:lnTo>
                    <a:pt x="1016" y="470"/>
                  </a:lnTo>
                  <a:lnTo>
                    <a:pt x="1214" y="352"/>
                  </a:lnTo>
                  <a:lnTo>
                    <a:pt x="1122" y="300"/>
                  </a:lnTo>
                  <a:moveTo>
                    <a:pt x="607" y="0"/>
                  </a:moveTo>
                  <a:lnTo>
                    <a:pt x="0" y="352"/>
                  </a:lnTo>
                  <a:lnTo>
                    <a:pt x="607" y="692"/>
                  </a:lnTo>
                  <a:lnTo>
                    <a:pt x="845" y="561"/>
                  </a:lnTo>
                  <a:lnTo>
                    <a:pt x="818" y="548"/>
                  </a:lnTo>
                  <a:lnTo>
                    <a:pt x="647" y="653"/>
                  </a:lnTo>
                  <a:lnTo>
                    <a:pt x="647" y="26"/>
                  </a:lnTo>
                  <a:lnTo>
                    <a:pt x="6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7"/>
            <p:cNvSpPr/>
            <p:nvPr/>
          </p:nvSpPr>
          <p:spPr bwMode="auto">
            <a:xfrm>
              <a:off x="9151938" y="5172076"/>
              <a:ext cx="439738" cy="228600"/>
            </a:xfrm>
            <a:custGeom>
              <a:avLst/>
              <a:gdLst>
                <a:gd name="T0" fmla="*/ 118 w 277"/>
                <a:gd name="T1" fmla="*/ 0 h 144"/>
                <a:gd name="T2" fmla="*/ 0 w 277"/>
                <a:gd name="T3" fmla="*/ 65 h 144"/>
                <a:gd name="T4" fmla="*/ 118 w 277"/>
                <a:gd name="T5" fmla="*/ 144 h 144"/>
                <a:gd name="T6" fmla="*/ 250 w 277"/>
                <a:gd name="T7" fmla="*/ 65 h 144"/>
                <a:gd name="T8" fmla="*/ 237 w 277"/>
                <a:gd name="T9" fmla="*/ 65 h 144"/>
                <a:gd name="T10" fmla="*/ 277 w 277"/>
                <a:gd name="T11" fmla="*/ 52 h 144"/>
                <a:gd name="T12" fmla="*/ 250 w 277"/>
                <a:gd name="T13" fmla="*/ 26 h 144"/>
                <a:gd name="T14" fmla="*/ 211 w 277"/>
                <a:gd name="T15" fmla="*/ 52 h 144"/>
                <a:gd name="T16" fmla="*/ 171 w 277"/>
                <a:gd name="T17" fmla="*/ 26 h 144"/>
                <a:gd name="T18" fmla="*/ 171 w 277"/>
                <a:gd name="T19" fmla="*/ 105 h 144"/>
                <a:gd name="T20" fmla="*/ 132 w 277"/>
                <a:gd name="T21" fmla="*/ 118 h 144"/>
                <a:gd name="T22" fmla="*/ 132 w 277"/>
                <a:gd name="T23" fmla="*/ 13 h 144"/>
                <a:gd name="T24" fmla="*/ 118 w 277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44">
                  <a:moveTo>
                    <a:pt x="118" y="0"/>
                  </a:moveTo>
                  <a:lnTo>
                    <a:pt x="0" y="65"/>
                  </a:lnTo>
                  <a:lnTo>
                    <a:pt x="118" y="144"/>
                  </a:lnTo>
                  <a:lnTo>
                    <a:pt x="250" y="65"/>
                  </a:lnTo>
                  <a:lnTo>
                    <a:pt x="237" y="65"/>
                  </a:lnTo>
                  <a:lnTo>
                    <a:pt x="277" y="52"/>
                  </a:lnTo>
                  <a:lnTo>
                    <a:pt x="250" y="26"/>
                  </a:lnTo>
                  <a:lnTo>
                    <a:pt x="211" y="52"/>
                  </a:lnTo>
                  <a:lnTo>
                    <a:pt x="171" y="26"/>
                  </a:lnTo>
                  <a:lnTo>
                    <a:pt x="171" y="105"/>
                  </a:lnTo>
                  <a:lnTo>
                    <a:pt x="132" y="118"/>
                  </a:lnTo>
                  <a:lnTo>
                    <a:pt x="132" y="1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D8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8"/>
            <p:cNvSpPr/>
            <p:nvPr/>
          </p:nvSpPr>
          <p:spPr bwMode="auto">
            <a:xfrm>
              <a:off x="9151938" y="5172076"/>
              <a:ext cx="439738" cy="228600"/>
            </a:xfrm>
            <a:custGeom>
              <a:avLst/>
              <a:gdLst>
                <a:gd name="T0" fmla="*/ 118 w 277"/>
                <a:gd name="T1" fmla="*/ 0 h 144"/>
                <a:gd name="T2" fmla="*/ 0 w 277"/>
                <a:gd name="T3" fmla="*/ 65 h 144"/>
                <a:gd name="T4" fmla="*/ 118 w 277"/>
                <a:gd name="T5" fmla="*/ 144 h 144"/>
                <a:gd name="T6" fmla="*/ 250 w 277"/>
                <a:gd name="T7" fmla="*/ 65 h 144"/>
                <a:gd name="T8" fmla="*/ 237 w 277"/>
                <a:gd name="T9" fmla="*/ 65 h 144"/>
                <a:gd name="T10" fmla="*/ 277 w 277"/>
                <a:gd name="T11" fmla="*/ 52 h 144"/>
                <a:gd name="T12" fmla="*/ 250 w 277"/>
                <a:gd name="T13" fmla="*/ 26 h 144"/>
                <a:gd name="T14" fmla="*/ 211 w 277"/>
                <a:gd name="T15" fmla="*/ 52 h 144"/>
                <a:gd name="T16" fmla="*/ 171 w 277"/>
                <a:gd name="T17" fmla="*/ 26 h 144"/>
                <a:gd name="T18" fmla="*/ 171 w 277"/>
                <a:gd name="T19" fmla="*/ 105 h 144"/>
                <a:gd name="T20" fmla="*/ 132 w 277"/>
                <a:gd name="T21" fmla="*/ 118 h 144"/>
                <a:gd name="T22" fmla="*/ 132 w 277"/>
                <a:gd name="T23" fmla="*/ 13 h 144"/>
                <a:gd name="T24" fmla="*/ 118 w 277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44">
                  <a:moveTo>
                    <a:pt x="118" y="0"/>
                  </a:moveTo>
                  <a:lnTo>
                    <a:pt x="0" y="65"/>
                  </a:lnTo>
                  <a:lnTo>
                    <a:pt x="118" y="144"/>
                  </a:lnTo>
                  <a:lnTo>
                    <a:pt x="250" y="65"/>
                  </a:lnTo>
                  <a:lnTo>
                    <a:pt x="237" y="65"/>
                  </a:lnTo>
                  <a:lnTo>
                    <a:pt x="277" y="52"/>
                  </a:lnTo>
                  <a:lnTo>
                    <a:pt x="250" y="26"/>
                  </a:lnTo>
                  <a:lnTo>
                    <a:pt x="211" y="52"/>
                  </a:lnTo>
                  <a:lnTo>
                    <a:pt x="171" y="26"/>
                  </a:lnTo>
                  <a:lnTo>
                    <a:pt x="171" y="105"/>
                  </a:lnTo>
                  <a:lnTo>
                    <a:pt x="132" y="118"/>
                  </a:lnTo>
                  <a:lnTo>
                    <a:pt x="132" y="13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9"/>
            <p:cNvSpPr/>
            <p:nvPr/>
          </p:nvSpPr>
          <p:spPr bwMode="auto">
            <a:xfrm>
              <a:off x="9109075" y="5151438"/>
              <a:ext cx="230188" cy="123825"/>
            </a:xfrm>
            <a:custGeom>
              <a:avLst/>
              <a:gdLst>
                <a:gd name="T0" fmla="*/ 119 w 145"/>
                <a:gd name="T1" fmla="*/ 0 h 78"/>
                <a:gd name="T2" fmla="*/ 119 w 145"/>
                <a:gd name="T3" fmla="*/ 0 h 78"/>
                <a:gd name="T4" fmla="*/ 0 w 145"/>
                <a:gd name="T5" fmla="*/ 65 h 78"/>
                <a:gd name="T6" fmla="*/ 0 w 145"/>
                <a:gd name="T7" fmla="*/ 65 h 78"/>
                <a:gd name="T8" fmla="*/ 0 w 145"/>
                <a:gd name="T9" fmla="*/ 65 h 78"/>
                <a:gd name="T10" fmla="*/ 27 w 145"/>
                <a:gd name="T11" fmla="*/ 78 h 78"/>
                <a:gd name="T12" fmla="*/ 145 w 145"/>
                <a:gd name="T13" fmla="*/ 13 h 78"/>
                <a:gd name="T14" fmla="*/ 119 w 145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78">
                  <a:moveTo>
                    <a:pt x="119" y="0"/>
                  </a:moveTo>
                  <a:lnTo>
                    <a:pt x="119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7" y="78"/>
                  </a:lnTo>
                  <a:lnTo>
                    <a:pt x="145" y="1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20"/>
            <p:cNvSpPr/>
            <p:nvPr/>
          </p:nvSpPr>
          <p:spPr bwMode="auto">
            <a:xfrm>
              <a:off x="9109075" y="5151438"/>
              <a:ext cx="230188" cy="123825"/>
            </a:xfrm>
            <a:custGeom>
              <a:avLst/>
              <a:gdLst>
                <a:gd name="T0" fmla="*/ 119 w 145"/>
                <a:gd name="T1" fmla="*/ 0 h 78"/>
                <a:gd name="T2" fmla="*/ 119 w 145"/>
                <a:gd name="T3" fmla="*/ 0 h 78"/>
                <a:gd name="T4" fmla="*/ 0 w 145"/>
                <a:gd name="T5" fmla="*/ 65 h 78"/>
                <a:gd name="T6" fmla="*/ 0 w 145"/>
                <a:gd name="T7" fmla="*/ 65 h 78"/>
                <a:gd name="T8" fmla="*/ 0 w 145"/>
                <a:gd name="T9" fmla="*/ 65 h 78"/>
                <a:gd name="T10" fmla="*/ 27 w 145"/>
                <a:gd name="T11" fmla="*/ 78 h 78"/>
                <a:gd name="T12" fmla="*/ 145 w 145"/>
                <a:gd name="T13" fmla="*/ 13 h 78"/>
                <a:gd name="T14" fmla="*/ 119 w 145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78">
                  <a:moveTo>
                    <a:pt x="119" y="0"/>
                  </a:moveTo>
                  <a:lnTo>
                    <a:pt x="119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7" y="78"/>
                  </a:lnTo>
                  <a:lnTo>
                    <a:pt x="145" y="13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21"/>
            <p:cNvSpPr/>
            <p:nvPr/>
          </p:nvSpPr>
          <p:spPr bwMode="auto">
            <a:xfrm>
              <a:off x="9571038" y="4984751"/>
              <a:ext cx="41275" cy="269875"/>
            </a:xfrm>
            <a:custGeom>
              <a:avLst/>
              <a:gdLst>
                <a:gd name="T0" fmla="*/ 26 w 26"/>
                <a:gd name="T1" fmla="*/ 157 h 170"/>
                <a:gd name="T2" fmla="*/ 0 w 26"/>
                <a:gd name="T3" fmla="*/ 170 h 170"/>
                <a:gd name="T4" fmla="*/ 0 w 26"/>
                <a:gd name="T5" fmla="*/ 14 h 170"/>
                <a:gd name="T6" fmla="*/ 26 w 26"/>
                <a:gd name="T7" fmla="*/ 0 h 170"/>
                <a:gd name="T8" fmla="*/ 26 w 26"/>
                <a:gd name="T9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0">
                  <a:moveTo>
                    <a:pt x="26" y="157"/>
                  </a:moveTo>
                  <a:lnTo>
                    <a:pt x="0" y="170"/>
                  </a:lnTo>
                  <a:lnTo>
                    <a:pt x="0" y="14"/>
                  </a:lnTo>
                  <a:lnTo>
                    <a:pt x="26" y="0"/>
                  </a:lnTo>
                  <a:lnTo>
                    <a:pt x="26" y="1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22"/>
            <p:cNvSpPr/>
            <p:nvPr/>
          </p:nvSpPr>
          <p:spPr bwMode="auto">
            <a:xfrm>
              <a:off x="9528175" y="4984751"/>
              <a:ext cx="42863" cy="269875"/>
            </a:xfrm>
            <a:custGeom>
              <a:avLst/>
              <a:gdLst>
                <a:gd name="T0" fmla="*/ 0 w 27"/>
                <a:gd name="T1" fmla="*/ 0 h 170"/>
                <a:gd name="T2" fmla="*/ 0 w 27"/>
                <a:gd name="T3" fmla="*/ 157 h 170"/>
                <a:gd name="T4" fmla="*/ 27 w 27"/>
                <a:gd name="T5" fmla="*/ 170 h 170"/>
                <a:gd name="T6" fmla="*/ 27 w 27"/>
                <a:gd name="T7" fmla="*/ 14 h 170"/>
                <a:gd name="T8" fmla="*/ 0 w 2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0">
                  <a:moveTo>
                    <a:pt x="0" y="0"/>
                  </a:moveTo>
                  <a:lnTo>
                    <a:pt x="0" y="157"/>
                  </a:lnTo>
                  <a:lnTo>
                    <a:pt x="27" y="170"/>
                  </a:lnTo>
                  <a:lnTo>
                    <a:pt x="2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23"/>
            <p:cNvSpPr/>
            <p:nvPr/>
          </p:nvSpPr>
          <p:spPr bwMode="auto">
            <a:xfrm>
              <a:off x="9361488" y="5089526"/>
              <a:ext cx="61913" cy="269875"/>
            </a:xfrm>
            <a:custGeom>
              <a:avLst/>
              <a:gdLst>
                <a:gd name="T0" fmla="*/ 39 w 39"/>
                <a:gd name="T1" fmla="*/ 157 h 170"/>
                <a:gd name="T2" fmla="*/ 0 w 39"/>
                <a:gd name="T3" fmla="*/ 170 h 170"/>
                <a:gd name="T4" fmla="*/ 0 w 39"/>
                <a:gd name="T5" fmla="*/ 13 h 170"/>
                <a:gd name="T6" fmla="*/ 39 w 39"/>
                <a:gd name="T7" fmla="*/ 0 h 170"/>
                <a:gd name="T8" fmla="*/ 39 w 39"/>
                <a:gd name="T9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0">
                  <a:moveTo>
                    <a:pt x="39" y="157"/>
                  </a:moveTo>
                  <a:lnTo>
                    <a:pt x="0" y="170"/>
                  </a:lnTo>
                  <a:lnTo>
                    <a:pt x="0" y="13"/>
                  </a:lnTo>
                  <a:lnTo>
                    <a:pt x="39" y="0"/>
                  </a:lnTo>
                  <a:lnTo>
                    <a:pt x="39" y="1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24"/>
            <p:cNvSpPr/>
            <p:nvPr/>
          </p:nvSpPr>
          <p:spPr bwMode="auto">
            <a:xfrm>
              <a:off x="9361488" y="5089526"/>
              <a:ext cx="61913" cy="269875"/>
            </a:xfrm>
            <a:custGeom>
              <a:avLst/>
              <a:gdLst>
                <a:gd name="T0" fmla="*/ 39 w 39"/>
                <a:gd name="T1" fmla="*/ 157 h 170"/>
                <a:gd name="T2" fmla="*/ 0 w 39"/>
                <a:gd name="T3" fmla="*/ 170 h 170"/>
                <a:gd name="T4" fmla="*/ 0 w 39"/>
                <a:gd name="T5" fmla="*/ 13 h 170"/>
                <a:gd name="T6" fmla="*/ 39 w 39"/>
                <a:gd name="T7" fmla="*/ 0 h 170"/>
                <a:gd name="T8" fmla="*/ 39 w 39"/>
                <a:gd name="T9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0">
                  <a:moveTo>
                    <a:pt x="39" y="157"/>
                  </a:moveTo>
                  <a:lnTo>
                    <a:pt x="0" y="170"/>
                  </a:lnTo>
                  <a:lnTo>
                    <a:pt x="0" y="13"/>
                  </a:lnTo>
                  <a:lnTo>
                    <a:pt x="39" y="0"/>
                  </a:lnTo>
                  <a:lnTo>
                    <a:pt x="39" y="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25"/>
            <p:cNvSpPr/>
            <p:nvPr/>
          </p:nvSpPr>
          <p:spPr bwMode="auto">
            <a:xfrm>
              <a:off x="8083550" y="2954338"/>
              <a:ext cx="1508125" cy="849313"/>
            </a:xfrm>
            <a:custGeom>
              <a:avLst/>
              <a:gdLst>
                <a:gd name="T0" fmla="*/ 475 w 950"/>
                <a:gd name="T1" fmla="*/ 535 h 535"/>
                <a:gd name="T2" fmla="*/ 0 w 950"/>
                <a:gd name="T3" fmla="*/ 274 h 535"/>
                <a:gd name="T4" fmla="*/ 475 w 950"/>
                <a:gd name="T5" fmla="*/ 0 h 535"/>
                <a:gd name="T6" fmla="*/ 950 w 950"/>
                <a:gd name="T7" fmla="*/ 274 h 535"/>
                <a:gd name="T8" fmla="*/ 475 w 950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0" h="535">
                  <a:moveTo>
                    <a:pt x="475" y="535"/>
                  </a:moveTo>
                  <a:lnTo>
                    <a:pt x="0" y="274"/>
                  </a:lnTo>
                  <a:lnTo>
                    <a:pt x="475" y="0"/>
                  </a:lnTo>
                  <a:lnTo>
                    <a:pt x="950" y="274"/>
                  </a:lnTo>
                  <a:lnTo>
                    <a:pt x="475" y="53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6"/>
            <p:cNvSpPr/>
            <p:nvPr/>
          </p:nvSpPr>
          <p:spPr bwMode="auto">
            <a:xfrm>
              <a:off x="8837613" y="3389313"/>
              <a:ext cx="754063" cy="2032000"/>
            </a:xfrm>
            <a:custGeom>
              <a:avLst/>
              <a:gdLst>
                <a:gd name="T0" fmla="*/ 475 w 475"/>
                <a:gd name="T1" fmla="*/ 1005 h 1280"/>
                <a:gd name="T2" fmla="*/ 0 w 475"/>
                <a:gd name="T3" fmla="*/ 1280 h 1280"/>
                <a:gd name="T4" fmla="*/ 0 w 475"/>
                <a:gd name="T5" fmla="*/ 261 h 1280"/>
                <a:gd name="T6" fmla="*/ 475 w 475"/>
                <a:gd name="T7" fmla="*/ 0 h 1280"/>
                <a:gd name="T8" fmla="*/ 475 w 475"/>
                <a:gd name="T9" fmla="*/ 1005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280">
                  <a:moveTo>
                    <a:pt x="475" y="1005"/>
                  </a:moveTo>
                  <a:lnTo>
                    <a:pt x="0" y="1280"/>
                  </a:lnTo>
                  <a:lnTo>
                    <a:pt x="0" y="261"/>
                  </a:lnTo>
                  <a:lnTo>
                    <a:pt x="475" y="0"/>
                  </a:lnTo>
                  <a:lnTo>
                    <a:pt x="475" y="10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27"/>
            <p:cNvSpPr/>
            <p:nvPr/>
          </p:nvSpPr>
          <p:spPr bwMode="auto">
            <a:xfrm>
              <a:off x="8837613" y="3389313"/>
              <a:ext cx="754063" cy="2032000"/>
            </a:xfrm>
            <a:custGeom>
              <a:avLst/>
              <a:gdLst>
                <a:gd name="T0" fmla="*/ 475 w 475"/>
                <a:gd name="T1" fmla="*/ 1005 h 1280"/>
                <a:gd name="T2" fmla="*/ 0 w 475"/>
                <a:gd name="T3" fmla="*/ 1280 h 1280"/>
                <a:gd name="T4" fmla="*/ 0 w 475"/>
                <a:gd name="T5" fmla="*/ 261 h 1280"/>
                <a:gd name="T6" fmla="*/ 475 w 475"/>
                <a:gd name="T7" fmla="*/ 0 h 1280"/>
                <a:gd name="T8" fmla="*/ 475 w 475"/>
                <a:gd name="T9" fmla="*/ 1005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280">
                  <a:moveTo>
                    <a:pt x="475" y="1005"/>
                  </a:moveTo>
                  <a:lnTo>
                    <a:pt x="0" y="1280"/>
                  </a:lnTo>
                  <a:lnTo>
                    <a:pt x="0" y="261"/>
                  </a:lnTo>
                  <a:lnTo>
                    <a:pt x="475" y="0"/>
                  </a:lnTo>
                  <a:lnTo>
                    <a:pt x="475" y="10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Rectangle 28"/>
            <p:cNvSpPr/>
            <p:nvPr/>
          </p:nvSpPr>
          <p:spPr bwMode="auto">
            <a:xfrm>
              <a:off x="9297988" y="5151438"/>
              <a:ext cx="1588" cy="1588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29"/>
            <p:cNvSpPr/>
            <p:nvPr/>
          </p:nvSpPr>
          <p:spPr bwMode="auto">
            <a:xfrm>
              <a:off x="9297988" y="5151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30"/>
            <p:cNvSpPr/>
            <p:nvPr/>
          </p:nvSpPr>
          <p:spPr bwMode="auto">
            <a:xfrm>
              <a:off x="9109075" y="5151438"/>
              <a:ext cx="188913" cy="103188"/>
            </a:xfrm>
            <a:custGeom>
              <a:avLst/>
              <a:gdLst>
                <a:gd name="T0" fmla="*/ 119 w 119"/>
                <a:gd name="T1" fmla="*/ 0 h 65"/>
                <a:gd name="T2" fmla="*/ 0 w 119"/>
                <a:gd name="T3" fmla="*/ 65 h 65"/>
                <a:gd name="T4" fmla="*/ 0 w 119"/>
                <a:gd name="T5" fmla="*/ 65 h 65"/>
                <a:gd name="T6" fmla="*/ 119 w 119"/>
                <a:gd name="T7" fmla="*/ 0 h 65"/>
                <a:gd name="T8" fmla="*/ 119 w 119"/>
                <a:gd name="T9" fmla="*/ 0 h 65"/>
                <a:gd name="T10" fmla="*/ 119 w 1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5">
                  <a:moveTo>
                    <a:pt x="119" y="0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AF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31"/>
            <p:cNvSpPr/>
            <p:nvPr/>
          </p:nvSpPr>
          <p:spPr bwMode="auto">
            <a:xfrm>
              <a:off x="9109075" y="5151438"/>
              <a:ext cx="188913" cy="103188"/>
            </a:xfrm>
            <a:custGeom>
              <a:avLst/>
              <a:gdLst>
                <a:gd name="T0" fmla="*/ 119 w 119"/>
                <a:gd name="T1" fmla="*/ 0 h 65"/>
                <a:gd name="T2" fmla="*/ 0 w 119"/>
                <a:gd name="T3" fmla="*/ 65 h 65"/>
                <a:gd name="T4" fmla="*/ 0 w 119"/>
                <a:gd name="T5" fmla="*/ 65 h 65"/>
                <a:gd name="T6" fmla="*/ 119 w 119"/>
                <a:gd name="T7" fmla="*/ 0 h 65"/>
                <a:gd name="T8" fmla="*/ 119 w 119"/>
                <a:gd name="T9" fmla="*/ 0 h 65"/>
                <a:gd name="T10" fmla="*/ 119 w 1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5">
                  <a:moveTo>
                    <a:pt x="119" y="0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32"/>
            <p:cNvSpPr/>
            <p:nvPr/>
          </p:nvSpPr>
          <p:spPr bwMode="auto">
            <a:xfrm>
              <a:off x="9109075" y="4840288"/>
              <a:ext cx="293688" cy="414338"/>
            </a:xfrm>
            <a:custGeom>
              <a:avLst/>
              <a:gdLst>
                <a:gd name="T0" fmla="*/ 185 w 185"/>
                <a:gd name="T1" fmla="*/ 0 h 261"/>
                <a:gd name="T2" fmla="*/ 0 w 185"/>
                <a:gd name="T3" fmla="*/ 65 h 261"/>
                <a:gd name="T4" fmla="*/ 0 w 185"/>
                <a:gd name="T5" fmla="*/ 261 h 261"/>
                <a:gd name="T6" fmla="*/ 119 w 185"/>
                <a:gd name="T7" fmla="*/ 196 h 261"/>
                <a:gd name="T8" fmla="*/ 119 w 185"/>
                <a:gd name="T9" fmla="*/ 196 h 261"/>
                <a:gd name="T10" fmla="*/ 185 w 185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261">
                  <a:moveTo>
                    <a:pt x="185" y="0"/>
                  </a:moveTo>
                  <a:lnTo>
                    <a:pt x="0" y="65"/>
                  </a:lnTo>
                  <a:lnTo>
                    <a:pt x="0" y="261"/>
                  </a:lnTo>
                  <a:lnTo>
                    <a:pt x="119" y="196"/>
                  </a:lnTo>
                  <a:lnTo>
                    <a:pt x="119" y="19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33"/>
            <p:cNvSpPr/>
            <p:nvPr/>
          </p:nvSpPr>
          <p:spPr bwMode="auto">
            <a:xfrm>
              <a:off x="9109075" y="4840288"/>
              <a:ext cx="293688" cy="414338"/>
            </a:xfrm>
            <a:custGeom>
              <a:avLst/>
              <a:gdLst>
                <a:gd name="T0" fmla="*/ 185 w 185"/>
                <a:gd name="T1" fmla="*/ 0 h 261"/>
                <a:gd name="T2" fmla="*/ 0 w 185"/>
                <a:gd name="T3" fmla="*/ 65 h 261"/>
                <a:gd name="T4" fmla="*/ 0 w 185"/>
                <a:gd name="T5" fmla="*/ 261 h 261"/>
                <a:gd name="T6" fmla="*/ 119 w 185"/>
                <a:gd name="T7" fmla="*/ 196 h 261"/>
                <a:gd name="T8" fmla="*/ 119 w 185"/>
                <a:gd name="T9" fmla="*/ 196 h 261"/>
                <a:gd name="T10" fmla="*/ 185 w 185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261">
                  <a:moveTo>
                    <a:pt x="185" y="0"/>
                  </a:moveTo>
                  <a:lnTo>
                    <a:pt x="0" y="65"/>
                  </a:lnTo>
                  <a:lnTo>
                    <a:pt x="0" y="261"/>
                  </a:lnTo>
                  <a:lnTo>
                    <a:pt x="119" y="196"/>
                  </a:lnTo>
                  <a:lnTo>
                    <a:pt x="119" y="196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34"/>
            <p:cNvSpPr/>
            <p:nvPr/>
          </p:nvSpPr>
          <p:spPr bwMode="auto">
            <a:xfrm>
              <a:off x="8083550" y="3368676"/>
              <a:ext cx="754063" cy="2052638"/>
            </a:xfrm>
            <a:custGeom>
              <a:avLst/>
              <a:gdLst>
                <a:gd name="T0" fmla="*/ 475 w 475"/>
                <a:gd name="T1" fmla="*/ 1293 h 1293"/>
                <a:gd name="T2" fmla="*/ 0 w 475"/>
                <a:gd name="T3" fmla="*/ 1018 h 1293"/>
                <a:gd name="T4" fmla="*/ 0 w 475"/>
                <a:gd name="T5" fmla="*/ 0 h 1293"/>
                <a:gd name="T6" fmla="*/ 475 w 475"/>
                <a:gd name="T7" fmla="*/ 274 h 1293"/>
                <a:gd name="T8" fmla="*/ 475 w 475"/>
                <a:gd name="T9" fmla="*/ 129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293">
                  <a:moveTo>
                    <a:pt x="475" y="1293"/>
                  </a:moveTo>
                  <a:lnTo>
                    <a:pt x="0" y="1018"/>
                  </a:lnTo>
                  <a:lnTo>
                    <a:pt x="0" y="0"/>
                  </a:lnTo>
                  <a:lnTo>
                    <a:pt x="475" y="274"/>
                  </a:lnTo>
                  <a:lnTo>
                    <a:pt x="475" y="129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35"/>
            <p:cNvSpPr/>
            <p:nvPr/>
          </p:nvSpPr>
          <p:spPr bwMode="auto">
            <a:xfrm>
              <a:off x="8334375" y="2787651"/>
              <a:ext cx="1004888" cy="352425"/>
            </a:xfrm>
            <a:custGeom>
              <a:avLst/>
              <a:gdLst>
                <a:gd name="T0" fmla="*/ 317 w 633"/>
                <a:gd name="T1" fmla="*/ 222 h 222"/>
                <a:gd name="T2" fmla="*/ 0 w 633"/>
                <a:gd name="T3" fmla="*/ 170 h 222"/>
                <a:gd name="T4" fmla="*/ 317 w 633"/>
                <a:gd name="T5" fmla="*/ 0 h 222"/>
                <a:gd name="T6" fmla="*/ 633 w 633"/>
                <a:gd name="T7" fmla="*/ 39 h 222"/>
                <a:gd name="T8" fmla="*/ 317 w 63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22">
                  <a:moveTo>
                    <a:pt x="317" y="222"/>
                  </a:moveTo>
                  <a:lnTo>
                    <a:pt x="0" y="170"/>
                  </a:lnTo>
                  <a:lnTo>
                    <a:pt x="317" y="0"/>
                  </a:lnTo>
                  <a:lnTo>
                    <a:pt x="633" y="39"/>
                  </a:lnTo>
                  <a:lnTo>
                    <a:pt x="317" y="22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36"/>
            <p:cNvSpPr/>
            <p:nvPr/>
          </p:nvSpPr>
          <p:spPr bwMode="auto">
            <a:xfrm>
              <a:off x="8837613" y="2849563"/>
              <a:ext cx="501650" cy="809625"/>
            </a:xfrm>
            <a:custGeom>
              <a:avLst/>
              <a:gdLst>
                <a:gd name="T0" fmla="*/ 316 w 316"/>
                <a:gd name="T1" fmla="*/ 327 h 510"/>
                <a:gd name="T2" fmla="*/ 0 w 316"/>
                <a:gd name="T3" fmla="*/ 510 h 510"/>
                <a:gd name="T4" fmla="*/ 0 w 316"/>
                <a:gd name="T5" fmla="*/ 183 h 510"/>
                <a:gd name="T6" fmla="*/ 316 w 316"/>
                <a:gd name="T7" fmla="*/ 0 h 510"/>
                <a:gd name="T8" fmla="*/ 316 w 316"/>
                <a:gd name="T9" fmla="*/ 32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510">
                  <a:moveTo>
                    <a:pt x="316" y="327"/>
                  </a:moveTo>
                  <a:lnTo>
                    <a:pt x="0" y="510"/>
                  </a:lnTo>
                  <a:lnTo>
                    <a:pt x="0" y="183"/>
                  </a:lnTo>
                  <a:lnTo>
                    <a:pt x="316" y="0"/>
                  </a:lnTo>
                  <a:lnTo>
                    <a:pt x="316" y="3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37"/>
            <p:cNvSpPr/>
            <p:nvPr/>
          </p:nvSpPr>
          <p:spPr bwMode="auto">
            <a:xfrm>
              <a:off x="8334375" y="3057526"/>
              <a:ext cx="503238" cy="601663"/>
            </a:xfrm>
            <a:custGeom>
              <a:avLst/>
              <a:gdLst>
                <a:gd name="T0" fmla="*/ 317 w 317"/>
                <a:gd name="T1" fmla="*/ 379 h 379"/>
                <a:gd name="T2" fmla="*/ 0 w 317"/>
                <a:gd name="T3" fmla="*/ 196 h 379"/>
                <a:gd name="T4" fmla="*/ 0 w 317"/>
                <a:gd name="T5" fmla="*/ 0 h 379"/>
                <a:gd name="T6" fmla="*/ 317 w 317"/>
                <a:gd name="T7" fmla="*/ 52 h 379"/>
                <a:gd name="T8" fmla="*/ 317 w 317"/>
                <a:gd name="T9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79">
                  <a:moveTo>
                    <a:pt x="317" y="379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317" y="52"/>
                  </a:lnTo>
                  <a:lnTo>
                    <a:pt x="317" y="3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38"/>
            <p:cNvSpPr/>
            <p:nvPr/>
          </p:nvSpPr>
          <p:spPr bwMode="auto">
            <a:xfrm>
              <a:off x="8208963" y="3638551"/>
              <a:ext cx="503238" cy="434975"/>
            </a:xfrm>
            <a:custGeom>
              <a:avLst/>
              <a:gdLst>
                <a:gd name="T0" fmla="*/ 198 w 317"/>
                <a:gd name="T1" fmla="*/ 104 h 274"/>
                <a:gd name="T2" fmla="*/ 119 w 317"/>
                <a:gd name="T3" fmla="*/ 65 h 274"/>
                <a:gd name="T4" fmla="*/ 79 w 317"/>
                <a:gd name="T5" fmla="*/ 39 h 274"/>
                <a:gd name="T6" fmla="*/ 53 w 317"/>
                <a:gd name="T7" fmla="*/ 26 h 274"/>
                <a:gd name="T8" fmla="*/ 0 w 317"/>
                <a:gd name="T9" fmla="*/ 0 h 274"/>
                <a:gd name="T10" fmla="*/ 0 w 317"/>
                <a:gd name="T11" fmla="*/ 91 h 274"/>
                <a:gd name="T12" fmla="*/ 53 w 317"/>
                <a:gd name="T13" fmla="*/ 117 h 274"/>
                <a:gd name="T14" fmla="*/ 79 w 317"/>
                <a:gd name="T15" fmla="*/ 130 h 274"/>
                <a:gd name="T16" fmla="*/ 119 w 317"/>
                <a:gd name="T17" fmla="*/ 156 h 274"/>
                <a:gd name="T18" fmla="*/ 198 w 317"/>
                <a:gd name="T19" fmla="*/ 209 h 274"/>
                <a:gd name="T20" fmla="*/ 317 w 317"/>
                <a:gd name="T21" fmla="*/ 274 h 274"/>
                <a:gd name="T22" fmla="*/ 317 w 317"/>
                <a:gd name="T23" fmla="*/ 182 h 274"/>
                <a:gd name="T24" fmla="*/ 198 w 317"/>
                <a:gd name="T25" fmla="*/ 10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274">
                  <a:moveTo>
                    <a:pt x="198" y="104"/>
                  </a:moveTo>
                  <a:lnTo>
                    <a:pt x="119" y="65"/>
                  </a:lnTo>
                  <a:lnTo>
                    <a:pt x="79" y="39"/>
                  </a:lnTo>
                  <a:lnTo>
                    <a:pt x="53" y="26"/>
                  </a:lnTo>
                  <a:lnTo>
                    <a:pt x="0" y="0"/>
                  </a:lnTo>
                  <a:lnTo>
                    <a:pt x="0" y="91"/>
                  </a:lnTo>
                  <a:lnTo>
                    <a:pt x="53" y="117"/>
                  </a:lnTo>
                  <a:lnTo>
                    <a:pt x="79" y="130"/>
                  </a:lnTo>
                  <a:lnTo>
                    <a:pt x="119" y="156"/>
                  </a:lnTo>
                  <a:lnTo>
                    <a:pt x="198" y="209"/>
                  </a:lnTo>
                  <a:lnTo>
                    <a:pt x="317" y="274"/>
                  </a:lnTo>
                  <a:lnTo>
                    <a:pt x="317" y="182"/>
                  </a:lnTo>
                  <a:lnTo>
                    <a:pt x="198" y="1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39"/>
            <p:cNvSpPr/>
            <p:nvPr/>
          </p:nvSpPr>
          <p:spPr bwMode="auto">
            <a:xfrm>
              <a:off x="8208963" y="3824288"/>
              <a:ext cx="125413" cy="228600"/>
            </a:xfrm>
            <a:custGeom>
              <a:avLst/>
              <a:gdLst>
                <a:gd name="T0" fmla="*/ 0 w 79"/>
                <a:gd name="T1" fmla="*/ 92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2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40"/>
            <p:cNvSpPr/>
            <p:nvPr/>
          </p:nvSpPr>
          <p:spPr bwMode="auto">
            <a:xfrm>
              <a:off x="8397875" y="3927476"/>
              <a:ext cx="125413" cy="228600"/>
            </a:xfrm>
            <a:custGeom>
              <a:avLst/>
              <a:gdLst>
                <a:gd name="T0" fmla="*/ 0 w 79"/>
                <a:gd name="T1" fmla="*/ 105 h 144"/>
                <a:gd name="T2" fmla="*/ 79 w 79"/>
                <a:gd name="T3" fmla="*/ 144 h 144"/>
                <a:gd name="T4" fmla="*/ 79 w 79"/>
                <a:gd name="T5" fmla="*/ 53 h 144"/>
                <a:gd name="T6" fmla="*/ 0 w 79"/>
                <a:gd name="T7" fmla="*/ 0 h 144"/>
                <a:gd name="T8" fmla="*/ 0 w 79"/>
                <a:gd name="T9" fmla="*/ 10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05"/>
                  </a:moveTo>
                  <a:lnTo>
                    <a:pt x="79" y="144"/>
                  </a:lnTo>
                  <a:lnTo>
                    <a:pt x="79" y="53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41"/>
            <p:cNvSpPr/>
            <p:nvPr/>
          </p:nvSpPr>
          <p:spPr bwMode="auto">
            <a:xfrm>
              <a:off x="8585200" y="4052888"/>
              <a:ext cx="127000" cy="206375"/>
            </a:xfrm>
            <a:custGeom>
              <a:avLst/>
              <a:gdLst>
                <a:gd name="T0" fmla="*/ 0 w 80"/>
                <a:gd name="T1" fmla="*/ 91 h 130"/>
                <a:gd name="T2" fmla="*/ 80 w 80"/>
                <a:gd name="T3" fmla="*/ 130 h 130"/>
                <a:gd name="T4" fmla="*/ 80 w 80"/>
                <a:gd name="T5" fmla="*/ 39 h 130"/>
                <a:gd name="T6" fmla="*/ 0 w 80"/>
                <a:gd name="T7" fmla="*/ 0 h 130"/>
                <a:gd name="T8" fmla="*/ 0 w 80"/>
                <a:gd name="T9" fmla="*/ 9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0">
                  <a:moveTo>
                    <a:pt x="0" y="91"/>
                  </a:moveTo>
                  <a:lnTo>
                    <a:pt x="80" y="130"/>
                  </a:lnTo>
                  <a:lnTo>
                    <a:pt x="80" y="39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42"/>
            <p:cNvSpPr/>
            <p:nvPr/>
          </p:nvSpPr>
          <p:spPr bwMode="auto">
            <a:xfrm>
              <a:off x="8208963" y="4032251"/>
              <a:ext cx="125413" cy="227013"/>
            </a:xfrm>
            <a:custGeom>
              <a:avLst/>
              <a:gdLst>
                <a:gd name="T0" fmla="*/ 0 w 79"/>
                <a:gd name="T1" fmla="*/ 91 h 143"/>
                <a:gd name="T2" fmla="*/ 79 w 79"/>
                <a:gd name="T3" fmla="*/ 143 h 143"/>
                <a:gd name="T4" fmla="*/ 79 w 79"/>
                <a:gd name="T5" fmla="*/ 52 h 143"/>
                <a:gd name="T6" fmla="*/ 0 w 79"/>
                <a:gd name="T7" fmla="*/ 0 h 143"/>
                <a:gd name="T8" fmla="*/ 0 w 79"/>
                <a:gd name="T9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3">
                  <a:moveTo>
                    <a:pt x="0" y="91"/>
                  </a:moveTo>
                  <a:lnTo>
                    <a:pt x="79" y="143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43"/>
            <p:cNvSpPr/>
            <p:nvPr/>
          </p:nvSpPr>
          <p:spPr bwMode="auto">
            <a:xfrm>
              <a:off x="8397875" y="4135438"/>
              <a:ext cx="125413" cy="228600"/>
            </a:xfrm>
            <a:custGeom>
              <a:avLst/>
              <a:gdLst>
                <a:gd name="T0" fmla="*/ 0 w 79"/>
                <a:gd name="T1" fmla="*/ 91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1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44"/>
            <p:cNvSpPr/>
            <p:nvPr/>
          </p:nvSpPr>
          <p:spPr bwMode="auto">
            <a:xfrm>
              <a:off x="8585200" y="4238626"/>
              <a:ext cx="127000" cy="228600"/>
            </a:xfrm>
            <a:custGeom>
              <a:avLst/>
              <a:gdLst>
                <a:gd name="T0" fmla="*/ 0 w 80"/>
                <a:gd name="T1" fmla="*/ 92 h 144"/>
                <a:gd name="T2" fmla="*/ 80 w 80"/>
                <a:gd name="T3" fmla="*/ 144 h 144"/>
                <a:gd name="T4" fmla="*/ 80 w 80"/>
                <a:gd name="T5" fmla="*/ 53 h 144"/>
                <a:gd name="T6" fmla="*/ 0 w 80"/>
                <a:gd name="T7" fmla="*/ 0 h 144"/>
                <a:gd name="T8" fmla="*/ 0 w 80"/>
                <a:gd name="T9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4">
                  <a:moveTo>
                    <a:pt x="0" y="92"/>
                  </a:moveTo>
                  <a:lnTo>
                    <a:pt x="80" y="144"/>
                  </a:lnTo>
                  <a:lnTo>
                    <a:pt x="80" y="53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45"/>
            <p:cNvSpPr/>
            <p:nvPr/>
          </p:nvSpPr>
          <p:spPr bwMode="auto">
            <a:xfrm>
              <a:off x="8208963" y="4238626"/>
              <a:ext cx="125413" cy="207963"/>
            </a:xfrm>
            <a:custGeom>
              <a:avLst/>
              <a:gdLst>
                <a:gd name="T0" fmla="*/ 0 w 79"/>
                <a:gd name="T1" fmla="*/ 92 h 131"/>
                <a:gd name="T2" fmla="*/ 79 w 79"/>
                <a:gd name="T3" fmla="*/ 131 h 131"/>
                <a:gd name="T4" fmla="*/ 79 w 79"/>
                <a:gd name="T5" fmla="*/ 39 h 131"/>
                <a:gd name="T6" fmla="*/ 0 w 79"/>
                <a:gd name="T7" fmla="*/ 0 h 131"/>
                <a:gd name="T8" fmla="*/ 0 w 79"/>
                <a:gd name="T9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1">
                  <a:moveTo>
                    <a:pt x="0" y="92"/>
                  </a:moveTo>
                  <a:lnTo>
                    <a:pt x="79" y="131"/>
                  </a:lnTo>
                  <a:lnTo>
                    <a:pt x="79" y="39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46"/>
            <p:cNvSpPr/>
            <p:nvPr/>
          </p:nvSpPr>
          <p:spPr bwMode="auto">
            <a:xfrm>
              <a:off x="8397875" y="4343401"/>
              <a:ext cx="125413" cy="206375"/>
            </a:xfrm>
            <a:custGeom>
              <a:avLst/>
              <a:gdLst>
                <a:gd name="T0" fmla="*/ 0 w 79"/>
                <a:gd name="T1" fmla="*/ 91 h 130"/>
                <a:gd name="T2" fmla="*/ 79 w 79"/>
                <a:gd name="T3" fmla="*/ 130 h 130"/>
                <a:gd name="T4" fmla="*/ 79 w 79"/>
                <a:gd name="T5" fmla="*/ 39 h 130"/>
                <a:gd name="T6" fmla="*/ 0 w 79"/>
                <a:gd name="T7" fmla="*/ 0 h 130"/>
                <a:gd name="T8" fmla="*/ 0 w 79"/>
                <a:gd name="T9" fmla="*/ 9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0" y="91"/>
                  </a:moveTo>
                  <a:lnTo>
                    <a:pt x="79" y="130"/>
                  </a:lnTo>
                  <a:lnTo>
                    <a:pt x="79" y="39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47"/>
            <p:cNvSpPr/>
            <p:nvPr/>
          </p:nvSpPr>
          <p:spPr bwMode="auto">
            <a:xfrm>
              <a:off x="8585200" y="4446588"/>
              <a:ext cx="127000" cy="228600"/>
            </a:xfrm>
            <a:custGeom>
              <a:avLst/>
              <a:gdLst>
                <a:gd name="T0" fmla="*/ 0 w 80"/>
                <a:gd name="T1" fmla="*/ 91 h 144"/>
                <a:gd name="T2" fmla="*/ 80 w 80"/>
                <a:gd name="T3" fmla="*/ 144 h 144"/>
                <a:gd name="T4" fmla="*/ 80 w 80"/>
                <a:gd name="T5" fmla="*/ 39 h 144"/>
                <a:gd name="T6" fmla="*/ 0 w 80"/>
                <a:gd name="T7" fmla="*/ 0 h 144"/>
                <a:gd name="T8" fmla="*/ 0 w 80"/>
                <a:gd name="T9" fmla="*/ 9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4">
                  <a:moveTo>
                    <a:pt x="0" y="91"/>
                  </a:moveTo>
                  <a:lnTo>
                    <a:pt x="80" y="144"/>
                  </a:lnTo>
                  <a:lnTo>
                    <a:pt x="80" y="39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48"/>
            <p:cNvSpPr/>
            <p:nvPr/>
          </p:nvSpPr>
          <p:spPr bwMode="auto">
            <a:xfrm>
              <a:off x="8208963" y="4425951"/>
              <a:ext cx="125413" cy="228600"/>
            </a:xfrm>
            <a:custGeom>
              <a:avLst/>
              <a:gdLst>
                <a:gd name="T0" fmla="*/ 0 w 79"/>
                <a:gd name="T1" fmla="*/ 91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1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49"/>
            <p:cNvSpPr/>
            <p:nvPr/>
          </p:nvSpPr>
          <p:spPr bwMode="auto">
            <a:xfrm>
              <a:off x="8397875" y="4529138"/>
              <a:ext cx="125413" cy="228600"/>
            </a:xfrm>
            <a:custGeom>
              <a:avLst/>
              <a:gdLst>
                <a:gd name="T0" fmla="*/ 0 w 79"/>
                <a:gd name="T1" fmla="*/ 92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2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50"/>
            <p:cNvSpPr/>
            <p:nvPr/>
          </p:nvSpPr>
          <p:spPr bwMode="auto">
            <a:xfrm>
              <a:off x="8585200" y="4632326"/>
              <a:ext cx="127000" cy="228600"/>
            </a:xfrm>
            <a:custGeom>
              <a:avLst/>
              <a:gdLst>
                <a:gd name="T0" fmla="*/ 0 w 80"/>
                <a:gd name="T1" fmla="*/ 105 h 144"/>
                <a:gd name="T2" fmla="*/ 80 w 80"/>
                <a:gd name="T3" fmla="*/ 144 h 144"/>
                <a:gd name="T4" fmla="*/ 80 w 80"/>
                <a:gd name="T5" fmla="*/ 53 h 144"/>
                <a:gd name="T6" fmla="*/ 0 w 80"/>
                <a:gd name="T7" fmla="*/ 0 h 144"/>
                <a:gd name="T8" fmla="*/ 0 w 80"/>
                <a:gd name="T9" fmla="*/ 10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4">
                  <a:moveTo>
                    <a:pt x="0" y="105"/>
                  </a:moveTo>
                  <a:lnTo>
                    <a:pt x="80" y="144"/>
                  </a:lnTo>
                  <a:lnTo>
                    <a:pt x="80" y="53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51"/>
            <p:cNvSpPr/>
            <p:nvPr/>
          </p:nvSpPr>
          <p:spPr bwMode="auto">
            <a:xfrm>
              <a:off x="8983663" y="3638551"/>
              <a:ext cx="503238" cy="434975"/>
            </a:xfrm>
            <a:custGeom>
              <a:avLst/>
              <a:gdLst>
                <a:gd name="T0" fmla="*/ 198 w 317"/>
                <a:gd name="T1" fmla="*/ 65 h 274"/>
                <a:gd name="T2" fmla="*/ 119 w 317"/>
                <a:gd name="T3" fmla="*/ 104 h 274"/>
                <a:gd name="T4" fmla="*/ 79 w 317"/>
                <a:gd name="T5" fmla="*/ 130 h 274"/>
                <a:gd name="T6" fmla="*/ 40 w 317"/>
                <a:gd name="T7" fmla="*/ 143 h 274"/>
                <a:gd name="T8" fmla="*/ 0 w 317"/>
                <a:gd name="T9" fmla="*/ 182 h 274"/>
                <a:gd name="T10" fmla="*/ 0 w 317"/>
                <a:gd name="T11" fmla="*/ 274 h 274"/>
                <a:gd name="T12" fmla="*/ 40 w 317"/>
                <a:gd name="T13" fmla="*/ 248 h 274"/>
                <a:gd name="T14" fmla="*/ 79 w 317"/>
                <a:gd name="T15" fmla="*/ 222 h 274"/>
                <a:gd name="T16" fmla="*/ 119 w 317"/>
                <a:gd name="T17" fmla="*/ 209 h 274"/>
                <a:gd name="T18" fmla="*/ 198 w 317"/>
                <a:gd name="T19" fmla="*/ 156 h 274"/>
                <a:gd name="T20" fmla="*/ 317 w 317"/>
                <a:gd name="T21" fmla="*/ 91 h 274"/>
                <a:gd name="T22" fmla="*/ 317 w 317"/>
                <a:gd name="T23" fmla="*/ 0 h 274"/>
                <a:gd name="T24" fmla="*/ 198 w 317"/>
                <a:gd name="T25" fmla="*/ 6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274">
                  <a:moveTo>
                    <a:pt x="198" y="65"/>
                  </a:moveTo>
                  <a:lnTo>
                    <a:pt x="119" y="104"/>
                  </a:lnTo>
                  <a:lnTo>
                    <a:pt x="79" y="130"/>
                  </a:lnTo>
                  <a:lnTo>
                    <a:pt x="40" y="143"/>
                  </a:lnTo>
                  <a:lnTo>
                    <a:pt x="0" y="182"/>
                  </a:lnTo>
                  <a:lnTo>
                    <a:pt x="0" y="274"/>
                  </a:lnTo>
                  <a:lnTo>
                    <a:pt x="40" y="248"/>
                  </a:lnTo>
                  <a:lnTo>
                    <a:pt x="79" y="222"/>
                  </a:lnTo>
                  <a:lnTo>
                    <a:pt x="119" y="209"/>
                  </a:lnTo>
                  <a:lnTo>
                    <a:pt x="198" y="156"/>
                  </a:lnTo>
                  <a:lnTo>
                    <a:pt x="317" y="91"/>
                  </a:lnTo>
                  <a:lnTo>
                    <a:pt x="317" y="0"/>
                  </a:lnTo>
                  <a:lnTo>
                    <a:pt x="198" y="6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Freeform: Shape 52"/>
            <p:cNvSpPr/>
            <p:nvPr/>
          </p:nvSpPr>
          <p:spPr bwMode="auto">
            <a:xfrm>
              <a:off x="8983663" y="4052888"/>
              <a:ext cx="125413" cy="206375"/>
            </a:xfrm>
            <a:custGeom>
              <a:avLst/>
              <a:gdLst>
                <a:gd name="T0" fmla="*/ 0 w 79"/>
                <a:gd name="T1" fmla="*/ 130 h 130"/>
                <a:gd name="T2" fmla="*/ 79 w 79"/>
                <a:gd name="T3" fmla="*/ 91 h 130"/>
                <a:gd name="T4" fmla="*/ 79 w 79"/>
                <a:gd name="T5" fmla="*/ 0 h 130"/>
                <a:gd name="T6" fmla="*/ 0 w 79"/>
                <a:gd name="T7" fmla="*/ 39 h 130"/>
                <a:gd name="T8" fmla="*/ 0 w 7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0" y="130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3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Freeform: Shape 53"/>
            <p:cNvSpPr/>
            <p:nvPr/>
          </p:nvSpPr>
          <p:spPr bwMode="auto">
            <a:xfrm>
              <a:off x="9172575" y="3927476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105 h 144"/>
                <a:gd name="T4" fmla="*/ 79 w 79"/>
                <a:gd name="T5" fmla="*/ 0 h 144"/>
                <a:gd name="T6" fmla="*/ 0 w 79"/>
                <a:gd name="T7" fmla="*/ 53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105"/>
                  </a:lnTo>
                  <a:lnTo>
                    <a:pt x="79" y="0"/>
                  </a:lnTo>
                  <a:lnTo>
                    <a:pt x="0" y="5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Freeform: Shape 54"/>
            <p:cNvSpPr/>
            <p:nvPr/>
          </p:nvSpPr>
          <p:spPr bwMode="auto">
            <a:xfrm>
              <a:off x="9339263" y="3824288"/>
              <a:ext cx="147638" cy="228600"/>
            </a:xfrm>
            <a:custGeom>
              <a:avLst/>
              <a:gdLst>
                <a:gd name="T0" fmla="*/ 0 w 93"/>
                <a:gd name="T1" fmla="*/ 144 h 144"/>
                <a:gd name="T2" fmla="*/ 93 w 93"/>
                <a:gd name="T3" fmla="*/ 92 h 144"/>
                <a:gd name="T4" fmla="*/ 93 w 93"/>
                <a:gd name="T5" fmla="*/ 0 h 144"/>
                <a:gd name="T6" fmla="*/ 0 w 93"/>
                <a:gd name="T7" fmla="*/ 52 h 144"/>
                <a:gd name="T8" fmla="*/ 0 w 9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4">
                  <a:moveTo>
                    <a:pt x="0" y="144"/>
                  </a:moveTo>
                  <a:lnTo>
                    <a:pt x="93" y="92"/>
                  </a:lnTo>
                  <a:lnTo>
                    <a:pt x="93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55"/>
            <p:cNvSpPr/>
            <p:nvPr/>
          </p:nvSpPr>
          <p:spPr bwMode="auto">
            <a:xfrm>
              <a:off x="8983663" y="4238626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2 h 144"/>
                <a:gd name="T4" fmla="*/ 79 w 79"/>
                <a:gd name="T5" fmla="*/ 0 h 144"/>
                <a:gd name="T6" fmla="*/ 0 w 79"/>
                <a:gd name="T7" fmla="*/ 53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2"/>
                  </a:lnTo>
                  <a:lnTo>
                    <a:pt x="79" y="0"/>
                  </a:lnTo>
                  <a:lnTo>
                    <a:pt x="0" y="5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Freeform: Shape 56"/>
            <p:cNvSpPr/>
            <p:nvPr/>
          </p:nvSpPr>
          <p:spPr bwMode="auto">
            <a:xfrm>
              <a:off x="9172575" y="4135438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1 h 144"/>
                <a:gd name="T4" fmla="*/ 79 w 79"/>
                <a:gd name="T5" fmla="*/ 0 h 144"/>
                <a:gd name="T6" fmla="*/ 0 w 79"/>
                <a:gd name="T7" fmla="*/ 52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57"/>
            <p:cNvSpPr/>
            <p:nvPr/>
          </p:nvSpPr>
          <p:spPr bwMode="auto">
            <a:xfrm>
              <a:off x="9339263" y="4032251"/>
              <a:ext cx="147638" cy="227013"/>
            </a:xfrm>
            <a:custGeom>
              <a:avLst/>
              <a:gdLst>
                <a:gd name="T0" fmla="*/ 0 w 93"/>
                <a:gd name="T1" fmla="*/ 143 h 143"/>
                <a:gd name="T2" fmla="*/ 93 w 93"/>
                <a:gd name="T3" fmla="*/ 91 h 143"/>
                <a:gd name="T4" fmla="*/ 93 w 93"/>
                <a:gd name="T5" fmla="*/ 0 h 143"/>
                <a:gd name="T6" fmla="*/ 0 w 93"/>
                <a:gd name="T7" fmla="*/ 52 h 143"/>
                <a:gd name="T8" fmla="*/ 0 w 93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93" y="91"/>
                  </a:lnTo>
                  <a:lnTo>
                    <a:pt x="93" y="0"/>
                  </a:lnTo>
                  <a:lnTo>
                    <a:pt x="0" y="5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Freeform: Shape 58"/>
            <p:cNvSpPr/>
            <p:nvPr/>
          </p:nvSpPr>
          <p:spPr bwMode="auto">
            <a:xfrm>
              <a:off x="8983663" y="4446588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1 h 144"/>
                <a:gd name="T4" fmla="*/ 79 w 79"/>
                <a:gd name="T5" fmla="*/ 0 h 144"/>
                <a:gd name="T6" fmla="*/ 0 w 79"/>
                <a:gd name="T7" fmla="*/ 39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39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Freeform: Shape 59"/>
            <p:cNvSpPr/>
            <p:nvPr/>
          </p:nvSpPr>
          <p:spPr bwMode="auto">
            <a:xfrm>
              <a:off x="9172575" y="4343401"/>
              <a:ext cx="125413" cy="206375"/>
            </a:xfrm>
            <a:custGeom>
              <a:avLst/>
              <a:gdLst>
                <a:gd name="T0" fmla="*/ 0 w 79"/>
                <a:gd name="T1" fmla="*/ 130 h 130"/>
                <a:gd name="T2" fmla="*/ 79 w 79"/>
                <a:gd name="T3" fmla="*/ 91 h 130"/>
                <a:gd name="T4" fmla="*/ 79 w 79"/>
                <a:gd name="T5" fmla="*/ 0 h 130"/>
                <a:gd name="T6" fmla="*/ 0 w 79"/>
                <a:gd name="T7" fmla="*/ 39 h 130"/>
                <a:gd name="T8" fmla="*/ 0 w 7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0" y="130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3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Freeform: Shape 60"/>
            <p:cNvSpPr/>
            <p:nvPr/>
          </p:nvSpPr>
          <p:spPr bwMode="auto">
            <a:xfrm>
              <a:off x="9339263" y="4238626"/>
              <a:ext cx="147638" cy="207963"/>
            </a:xfrm>
            <a:custGeom>
              <a:avLst/>
              <a:gdLst>
                <a:gd name="T0" fmla="*/ 0 w 93"/>
                <a:gd name="T1" fmla="*/ 131 h 131"/>
                <a:gd name="T2" fmla="*/ 93 w 93"/>
                <a:gd name="T3" fmla="*/ 92 h 131"/>
                <a:gd name="T4" fmla="*/ 93 w 93"/>
                <a:gd name="T5" fmla="*/ 0 h 131"/>
                <a:gd name="T6" fmla="*/ 0 w 93"/>
                <a:gd name="T7" fmla="*/ 39 h 131"/>
                <a:gd name="T8" fmla="*/ 0 w 93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1">
                  <a:moveTo>
                    <a:pt x="0" y="131"/>
                  </a:moveTo>
                  <a:lnTo>
                    <a:pt x="93" y="92"/>
                  </a:lnTo>
                  <a:lnTo>
                    <a:pt x="93" y="0"/>
                  </a:lnTo>
                  <a:lnTo>
                    <a:pt x="0" y="3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61"/>
            <p:cNvSpPr/>
            <p:nvPr/>
          </p:nvSpPr>
          <p:spPr bwMode="auto">
            <a:xfrm>
              <a:off x="8983663" y="4632326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105 h 144"/>
                <a:gd name="T4" fmla="*/ 79 w 79"/>
                <a:gd name="T5" fmla="*/ 0 h 144"/>
                <a:gd name="T6" fmla="*/ 0 w 79"/>
                <a:gd name="T7" fmla="*/ 53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105"/>
                  </a:lnTo>
                  <a:lnTo>
                    <a:pt x="79" y="0"/>
                  </a:lnTo>
                  <a:lnTo>
                    <a:pt x="0" y="5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62"/>
            <p:cNvSpPr/>
            <p:nvPr/>
          </p:nvSpPr>
          <p:spPr bwMode="auto">
            <a:xfrm>
              <a:off x="9172575" y="4529138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2 h 144"/>
                <a:gd name="T4" fmla="*/ 79 w 79"/>
                <a:gd name="T5" fmla="*/ 0 h 144"/>
                <a:gd name="T6" fmla="*/ 0 w 79"/>
                <a:gd name="T7" fmla="*/ 52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2"/>
                  </a:lnTo>
                  <a:lnTo>
                    <a:pt x="79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Freeform: Shape 63"/>
            <p:cNvSpPr/>
            <p:nvPr/>
          </p:nvSpPr>
          <p:spPr bwMode="auto">
            <a:xfrm>
              <a:off x="9339263" y="4425951"/>
              <a:ext cx="147638" cy="228600"/>
            </a:xfrm>
            <a:custGeom>
              <a:avLst/>
              <a:gdLst>
                <a:gd name="T0" fmla="*/ 0 w 93"/>
                <a:gd name="T1" fmla="*/ 144 h 144"/>
                <a:gd name="T2" fmla="*/ 93 w 93"/>
                <a:gd name="T3" fmla="*/ 91 h 144"/>
                <a:gd name="T4" fmla="*/ 93 w 93"/>
                <a:gd name="T5" fmla="*/ 0 h 144"/>
                <a:gd name="T6" fmla="*/ 0 w 93"/>
                <a:gd name="T7" fmla="*/ 52 h 144"/>
                <a:gd name="T8" fmla="*/ 0 w 9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4">
                  <a:moveTo>
                    <a:pt x="0" y="144"/>
                  </a:moveTo>
                  <a:lnTo>
                    <a:pt x="93" y="91"/>
                  </a:lnTo>
                  <a:lnTo>
                    <a:pt x="93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Freeform: Shape 64"/>
            <p:cNvSpPr/>
            <p:nvPr/>
          </p:nvSpPr>
          <p:spPr bwMode="auto">
            <a:xfrm>
              <a:off x="9339263" y="4778376"/>
              <a:ext cx="293688" cy="228600"/>
            </a:xfrm>
            <a:custGeom>
              <a:avLst/>
              <a:gdLst>
                <a:gd name="T0" fmla="*/ 0 w 185"/>
                <a:gd name="T1" fmla="*/ 0 h 144"/>
                <a:gd name="T2" fmla="*/ 0 w 185"/>
                <a:gd name="T3" fmla="*/ 39 h 144"/>
                <a:gd name="T4" fmla="*/ 132 w 185"/>
                <a:gd name="T5" fmla="*/ 117 h 144"/>
                <a:gd name="T6" fmla="*/ 172 w 185"/>
                <a:gd name="T7" fmla="*/ 130 h 144"/>
                <a:gd name="T8" fmla="*/ 185 w 185"/>
                <a:gd name="T9" fmla="*/ 144 h 144"/>
                <a:gd name="T10" fmla="*/ 185 w 185"/>
                <a:gd name="T11" fmla="*/ 104 h 144"/>
                <a:gd name="T12" fmla="*/ 0 w 185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4">
                  <a:moveTo>
                    <a:pt x="0" y="0"/>
                  </a:moveTo>
                  <a:lnTo>
                    <a:pt x="0" y="39"/>
                  </a:lnTo>
                  <a:lnTo>
                    <a:pt x="132" y="117"/>
                  </a:lnTo>
                  <a:lnTo>
                    <a:pt x="172" y="130"/>
                  </a:lnTo>
                  <a:lnTo>
                    <a:pt x="185" y="144"/>
                  </a:lnTo>
                  <a:lnTo>
                    <a:pt x="185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8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Freeform: Shape 65"/>
            <p:cNvSpPr/>
            <p:nvPr/>
          </p:nvSpPr>
          <p:spPr bwMode="auto">
            <a:xfrm>
              <a:off x="9109075" y="4902201"/>
              <a:ext cx="293688" cy="457200"/>
            </a:xfrm>
            <a:custGeom>
              <a:avLst/>
              <a:gdLst>
                <a:gd name="T0" fmla="*/ 185 w 185"/>
                <a:gd name="T1" fmla="*/ 105 h 288"/>
                <a:gd name="T2" fmla="*/ 0 w 185"/>
                <a:gd name="T3" fmla="*/ 0 h 288"/>
                <a:gd name="T4" fmla="*/ 0 w 185"/>
                <a:gd name="T5" fmla="*/ 39 h 288"/>
                <a:gd name="T6" fmla="*/ 132 w 185"/>
                <a:gd name="T7" fmla="*/ 118 h 288"/>
                <a:gd name="T8" fmla="*/ 132 w 185"/>
                <a:gd name="T9" fmla="*/ 275 h 288"/>
                <a:gd name="T10" fmla="*/ 172 w 185"/>
                <a:gd name="T11" fmla="*/ 288 h 288"/>
                <a:gd name="T12" fmla="*/ 172 w 185"/>
                <a:gd name="T13" fmla="*/ 131 h 288"/>
                <a:gd name="T14" fmla="*/ 185 w 185"/>
                <a:gd name="T15" fmla="*/ 144 h 288"/>
                <a:gd name="T16" fmla="*/ 185 w 185"/>
                <a:gd name="T17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88">
                  <a:moveTo>
                    <a:pt x="185" y="10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32" y="118"/>
                  </a:lnTo>
                  <a:lnTo>
                    <a:pt x="132" y="275"/>
                  </a:lnTo>
                  <a:lnTo>
                    <a:pt x="172" y="288"/>
                  </a:lnTo>
                  <a:lnTo>
                    <a:pt x="172" y="131"/>
                  </a:lnTo>
                  <a:lnTo>
                    <a:pt x="185" y="144"/>
                  </a:lnTo>
                  <a:lnTo>
                    <a:pt x="185" y="1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Freeform: Shape 66"/>
            <p:cNvSpPr/>
            <p:nvPr/>
          </p:nvSpPr>
          <p:spPr bwMode="auto">
            <a:xfrm>
              <a:off x="9109075" y="4778376"/>
              <a:ext cx="523875" cy="352425"/>
            </a:xfrm>
            <a:custGeom>
              <a:avLst/>
              <a:gdLst>
                <a:gd name="T0" fmla="*/ 145 w 330"/>
                <a:gd name="T1" fmla="*/ 0 h 222"/>
                <a:gd name="T2" fmla="*/ 0 w 330"/>
                <a:gd name="T3" fmla="*/ 78 h 222"/>
                <a:gd name="T4" fmla="*/ 185 w 330"/>
                <a:gd name="T5" fmla="*/ 183 h 222"/>
                <a:gd name="T6" fmla="*/ 185 w 330"/>
                <a:gd name="T7" fmla="*/ 222 h 222"/>
                <a:gd name="T8" fmla="*/ 330 w 330"/>
                <a:gd name="T9" fmla="*/ 144 h 222"/>
                <a:gd name="T10" fmla="*/ 330 w 330"/>
                <a:gd name="T11" fmla="*/ 104 h 222"/>
                <a:gd name="T12" fmla="*/ 145 w 330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22">
                  <a:moveTo>
                    <a:pt x="145" y="0"/>
                  </a:moveTo>
                  <a:lnTo>
                    <a:pt x="0" y="78"/>
                  </a:lnTo>
                  <a:lnTo>
                    <a:pt x="185" y="183"/>
                  </a:lnTo>
                  <a:lnTo>
                    <a:pt x="185" y="222"/>
                  </a:lnTo>
                  <a:lnTo>
                    <a:pt x="330" y="144"/>
                  </a:lnTo>
                  <a:lnTo>
                    <a:pt x="330" y="10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Freeform: Shape 67"/>
            <p:cNvSpPr/>
            <p:nvPr/>
          </p:nvSpPr>
          <p:spPr bwMode="auto">
            <a:xfrm>
              <a:off x="9109075" y="4778376"/>
              <a:ext cx="523875" cy="290513"/>
            </a:xfrm>
            <a:custGeom>
              <a:avLst/>
              <a:gdLst>
                <a:gd name="T0" fmla="*/ 145 w 330"/>
                <a:gd name="T1" fmla="*/ 0 h 183"/>
                <a:gd name="T2" fmla="*/ 0 w 330"/>
                <a:gd name="T3" fmla="*/ 78 h 183"/>
                <a:gd name="T4" fmla="*/ 185 w 330"/>
                <a:gd name="T5" fmla="*/ 183 h 183"/>
                <a:gd name="T6" fmla="*/ 330 w 330"/>
                <a:gd name="T7" fmla="*/ 104 h 183"/>
                <a:gd name="T8" fmla="*/ 145 w 33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83">
                  <a:moveTo>
                    <a:pt x="145" y="0"/>
                  </a:moveTo>
                  <a:lnTo>
                    <a:pt x="0" y="78"/>
                  </a:lnTo>
                  <a:lnTo>
                    <a:pt x="185" y="183"/>
                  </a:lnTo>
                  <a:lnTo>
                    <a:pt x="330" y="10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千图PPT彼岸天：ID 8661124库_组合 97"/>
          <p:cNvGrpSpPr/>
          <p:nvPr>
            <p:custDataLst>
              <p:tags r:id="rId2"/>
            </p:custDataLst>
          </p:nvPr>
        </p:nvGrpSpPr>
        <p:grpSpPr>
          <a:xfrm>
            <a:off x="6204012" y="1484603"/>
            <a:ext cx="4992000" cy="514842"/>
            <a:chOff x="4790241" y="1549166"/>
            <a:chExt cx="4992000" cy="514842"/>
          </a:xfrm>
        </p:grpSpPr>
        <p:sp>
          <p:nvSpPr>
            <p:cNvPr id="31" name="Freeform: Shape 7"/>
            <p:cNvSpPr/>
            <p:nvPr/>
          </p:nvSpPr>
          <p:spPr bwMode="auto">
            <a:xfrm>
              <a:off x="4790241" y="1599275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2" name="Group 81"/>
            <p:cNvGrpSpPr/>
            <p:nvPr/>
          </p:nvGrpSpPr>
          <p:grpSpPr>
            <a:xfrm>
              <a:off x="5339916" y="1549166"/>
              <a:ext cx="4442325" cy="514842"/>
              <a:chOff x="5339916" y="1599275"/>
              <a:chExt cx="4442325" cy="514842"/>
            </a:xfrm>
          </p:grpSpPr>
          <p:sp>
            <p:nvSpPr>
              <p:cNvPr id="33" name="TextBox 70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4" name="TextBox 71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千图PPT彼岸天：ID 8661124库_组合 98"/>
          <p:cNvGrpSpPr/>
          <p:nvPr>
            <p:custDataLst>
              <p:tags r:id="rId3"/>
            </p:custDataLst>
          </p:nvPr>
        </p:nvGrpSpPr>
        <p:grpSpPr>
          <a:xfrm>
            <a:off x="6204012" y="2253630"/>
            <a:ext cx="4992000" cy="514842"/>
            <a:chOff x="4790241" y="2298020"/>
            <a:chExt cx="4992000" cy="514842"/>
          </a:xfrm>
        </p:grpSpPr>
        <p:sp>
          <p:nvSpPr>
            <p:cNvPr id="27" name="Freeform: Shape 8"/>
            <p:cNvSpPr/>
            <p:nvPr/>
          </p:nvSpPr>
          <p:spPr bwMode="auto">
            <a:xfrm>
              <a:off x="4790241" y="2314543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8" name="Group 82"/>
            <p:cNvGrpSpPr/>
            <p:nvPr/>
          </p:nvGrpSpPr>
          <p:grpSpPr>
            <a:xfrm>
              <a:off x="5339916" y="2298020"/>
              <a:ext cx="4442325" cy="514842"/>
              <a:chOff x="5339916" y="1599275"/>
              <a:chExt cx="4442325" cy="514842"/>
            </a:xfrm>
          </p:grpSpPr>
          <p:sp>
            <p:nvSpPr>
              <p:cNvPr id="29" name="TextBox 83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0" name="TextBox 84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千图PPT彼岸天：ID 8661124库_组合 99"/>
          <p:cNvGrpSpPr/>
          <p:nvPr>
            <p:custDataLst>
              <p:tags r:id="rId4"/>
            </p:custDataLst>
          </p:nvPr>
        </p:nvGrpSpPr>
        <p:grpSpPr>
          <a:xfrm>
            <a:off x="6204012" y="3022657"/>
            <a:ext cx="4992000" cy="514842"/>
            <a:chOff x="4790241" y="2979702"/>
            <a:chExt cx="4992000" cy="514842"/>
          </a:xfrm>
        </p:grpSpPr>
        <p:sp>
          <p:nvSpPr>
            <p:cNvPr id="23" name="Freeform: Shape 9"/>
            <p:cNvSpPr/>
            <p:nvPr/>
          </p:nvSpPr>
          <p:spPr bwMode="auto">
            <a:xfrm>
              <a:off x="4790241" y="3029811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Group 85"/>
            <p:cNvGrpSpPr/>
            <p:nvPr/>
          </p:nvGrpSpPr>
          <p:grpSpPr>
            <a:xfrm>
              <a:off x="5339916" y="2979702"/>
              <a:ext cx="4442325" cy="514842"/>
              <a:chOff x="5339916" y="1599275"/>
              <a:chExt cx="4442325" cy="514842"/>
            </a:xfrm>
          </p:grpSpPr>
          <p:sp>
            <p:nvSpPr>
              <p:cNvPr id="25" name="TextBox 86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6" name="TextBox 87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千图PPT彼岸天：ID 8661124库_组合 100"/>
          <p:cNvGrpSpPr/>
          <p:nvPr>
            <p:custDataLst>
              <p:tags r:id="rId5"/>
            </p:custDataLst>
          </p:nvPr>
        </p:nvGrpSpPr>
        <p:grpSpPr>
          <a:xfrm>
            <a:off x="6204012" y="3791684"/>
            <a:ext cx="4992000" cy="514842"/>
            <a:chOff x="4790241" y="3975755"/>
            <a:chExt cx="4992000" cy="514842"/>
          </a:xfrm>
        </p:grpSpPr>
        <p:sp>
          <p:nvSpPr>
            <p:cNvPr id="19" name="Freeform: Shape 10"/>
            <p:cNvSpPr/>
            <p:nvPr/>
          </p:nvSpPr>
          <p:spPr bwMode="auto">
            <a:xfrm>
              <a:off x="4790241" y="4019052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88"/>
            <p:cNvGrpSpPr/>
            <p:nvPr/>
          </p:nvGrpSpPr>
          <p:grpSpPr>
            <a:xfrm>
              <a:off x="5339916" y="3975755"/>
              <a:ext cx="4442325" cy="514842"/>
              <a:chOff x="5339916" y="1599275"/>
              <a:chExt cx="4442325" cy="514842"/>
            </a:xfrm>
          </p:grpSpPr>
          <p:sp>
            <p:nvSpPr>
              <p:cNvPr id="21" name="TextBox 89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2" name="TextBox 90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千图PPT彼岸天：ID 8661124库_组合 101"/>
          <p:cNvGrpSpPr/>
          <p:nvPr>
            <p:custDataLst>
              <p:tags r:id="rId6"/>
            </p:custDataLst>
          </p:nvPr>
        </p:nvGrpSpPr>
        <p:grpSpPr>
          <a:xfrm>
            <a:off x="6204012" y="4560711"/>
            <a:ext cx="4992000" cy="514842"/>
            <a:chOff x="4790241" y="4684211"/>
            <a:chExt cx="4992000" cy="514842"/>
          </a:xfrm>
        </p:grpSpPr>
        <p:sp>
          <p:nvSpPr>
            <p:cNvPr id="15" name="Freeform: Shape 11"/>
            <p:cNvSpPr/>
            <p:nvPr/>
          </p:nvSpPr>
          <p:spPr bwMode="auto">
            <a:xfrm>
              <a:off x="4790241" y="4734320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91"/>
            <p:cNvGrpSpPr/>
            <p:nvPr/>
          </p:nvGrpSpPr>
          <p:grpSpPr>
            <a:xfrm>
              <a:off x="5339916" y="4684211"/>
              <a:ext cx="4442325" cy="514842"/>
              <a:chOff x="5339916" y="1599275"/>
              <a:chExt cx="4442325" cy="514842"/>
            </a:xfrm>
          </p:grpSpPr>
          <p:sp>
            <p:nvSpPr>
              <p:cNvPr id="17" name="TextBox 92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8" name="TextBox 93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千图PPT彼岸天：ID 8661124库_组合 102"/>
          <p:cNvGrpSpPr/>
          <p:nvPr>
            <p:custDataLst>
              <p:tags r:id="rId7"/>
            </p:custDataLst>
          </p:nvPr>
        </p:nvGrpSpPr>
        <p:grpSpPr>
          <a:xfrm>
            <a:off x="6204012" y="5329736"/>
            <a:ext cx="4992000" cy="514842"/>
            <a:chOff x="4790241" y="5394299"/>
            <a:chExt cx="4992000" cy="514842"/>
          </a:xfrm>
        </p:grpSpPr>
        <p:sp>
          <p:nvSpPr>
            <p:cNvPr id="11" name="Freeform: Shape 12"/>
            <p:cNvSpPr/>
            <p:nvPr/>
          </p:nvSpPr>
          <p:spPr bwMode="auto">
            <a:xfrm>
              <a:off x="4790241" y="5449585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94"/>
            <p:cNvGrpSpPr/>
            <p:nvPr/>
          </p:nvGrpSpPr>
          <p:grpSpPr>
            <a:xfrm>
              <a:off x="5339916" y="5394299"/>
              <a:ext cx="4442325" cy="514842"/>
              <a:chOff x="5339916" y="1599275"/>
              <a:chExt cx="4442325" cy="514842"/>
            </a:xfrm>
          </p:grpSpPr>
          <p:sp>
            <p:nvSpPr>
              <p:cNvPr id="13" name="TextBox 95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4" name="TextBox 96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 err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点击此处更换文本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>
            <a:off x="7621724" y="1205603"/>
            <a:ext cx="1644077" cy="1219079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4"/>
          <p:cNvSpPr/>
          <p:nvPr/>
        </p:nvSpPr>
        <p:spPr bwMode="auto">
          <a:xfrm>
            <a:off x="2724228" y="1205603"/>
            <a:ext cx="1644077" cy="1219079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5"/>
          <p:cNvSpPr/>
          <p:nvPr/>
        </p:nvSpPr>
        <p:spPr bwMode="auto">
          <a:xfrm flipH="1">
            <a:off x="6149111" y="2473555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4510683" y="2473555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1678237" y="2858796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8"/>
          <p:cNvSpPr/>
          <p:nvPr/>
        </p:nvSpPr>
        <p:spPr bwMode="auto">
          <a:xfrm flipH="1">
            <a:off x="8904508" y="2858796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0" name="Connector: Elbow 9"/>
          <p:cNvCxnSpPr/>
          <p:nvPr/>
        </p:nvCxnSpPr>
        <p:spPr>
          <a:xfrm>
            <a:off x="2373745" y="3902292"/>
            <a:ext cx="2275811" cy="1213301"/>
          </a:xfrm>
          <a:prstGeom prst="bentConnector3">
            <a:avLst>
              <a:gd name="adj1" fmla="val -7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/>
          <p:cNvCxnSpPr/>
          <p:nvPr/>
        </p:nvCxnSpPr>
        <p:spPr>
          <a:xfrm flipH="1">
            <a:off x="7340475" y="3902292"/>
            <a:ext cx="2275811" cy="1213301"/>
          </a:xfrm>
          <a:prstGeom prst="bentConnector3">
            <a:avLst>
              <a:gd name="adj1" fmla="val -72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/>
          <p:cNvCxnSpPr/>
          <p:nvPr/>
        </p:nvCxnSpPr>
        <p:spPr>
          <a:xfrm rot="5400000">
            <a:off x="6814478" y="2950677"/>
            <a:ext cx="2189101" cy="1137107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/>
          <p:nvPr/>
        </p:nvCxnSpPr>
        <p:spPr>
          <a:xfrm rot="16200000" flipH="1">
            <a:off x="2958392" y="2950679"/>
            <a:ext cx="2189101" cy="1137107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10368" y="3517053"/>
            <a:ext cx="0" cy="44867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7851" y="3517053"/>
            <a:ext cx="0" cy="44867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/>
          <p:cNvSpPr/>
          <p:nvPr/>
        </p:nvSpPr>
        <p:spPr bwMode="auto">
          <a:xfrm>
            <a:off x="2079001" y="3246158"/>
            <a:ext cx="479555" cy="48682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16"/>
          <p:cNvSpPr/>
          <p:nvPr/>
        </p:nvSpPr>
        <p:spPr bwMode="auto">
          <a:xfrm>
            <a:off x="3293092" y="1624816"/>
            <a:ext cx="467523" cy="55252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17"/>
          <p:cNvSpPr/>
          <p:nvPr/>
        </p:nvSpPr>
        <p:spPr bwMode="auto">
          <a:xfrm>
            <a:off x="4924418" y="2823618"/>
            <a:ext cx="539185" cy="50506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18"/>
          <p:cNvSpPr/>
          <p:nvPr/>
        </p:nvSpPr>
        <p:spPr bwMode="auto">
          <a:xfrm>
            <a:off x="6584344" y="2831157"/>
            <a:ext cx="532635" cy="45930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: Shape 19"/>
          <p:cNvSpPr/>
          <p:nvPr/>
        </p:nvSpPr>
        <p:spPr bwMode="auto">
          <a:xfrm>
            <a:off x="8234164" y="1654543"/>
            <a:ext cx="461357" cy="501007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Freeform: Shape 20"/>
          <p:cNvSpPr/>
          <p:nvPr/>
        </p:nvSpPr>
        <p:spPr bwMode="auto">
          <a:xfrm>
            <a:off x="9359521" y="3246159"/>
            <a:ext cx="513529" cy="479792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9139" y="390229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3" name="Rectangle 24"/>
          <p:cNvSpPr/>
          <p:nvPr/>
        </p:nvSpPr>
        <p:spPr>
          <a:xfrm>
            <a:off x="1849292" y="2424682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accent2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4" name="Rectangle 26"/>
          <p:cNvSpPr/>
          <p:nvPr/>
        </p:nvSpPr>
        <p:spPr>
          <a:xfrm>
            <a:off x="3579916" y="351705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accent3"/>
                </a:solidFill>
                <a:cs typeface="+mn-ea"/>
                <a:sym typeface="+mn-lt"/>
              </a:rPr>
              <a:t>输入标题文本</a:t>
            </a:r>
          </a:p>
        </p:txBody>
      </p:sp>
      <p:grpSp>
        <p:nvGrpSpPr>
          <p:cNvPr id="25" name="Group 27"/>
          <p:cNvGrpSpPr/>
          <p:nvPr/>
        </p:nvGrpSpPr>
        <p:grpSpPr>
          <a:xfrm>
            <a:off x="4009775" y="3979341"/>
            <a:ext cx="3970480" cy="2076571"/>
            <a:chOff x="2844800" y="1304396"/>
            <a:chExt cx="2803525" cy="1466250"/>
          </a:xfrm>
        </p:grpSpPr>
        <p:grpSp>
          <p:nvGrpSpPr>
            <p:cNvPr id="36" name="Group 28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1" name="Freeform: Shape 33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Rectangle 34"/>
              <p:cNvSpPr/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35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29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8" name="Freeform: Shape 30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1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2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36"/>
          <p:cNvGrpSpPr/>
          <p:nvPr/>
        </p:nvGrpSpPr>
        <p:grpSpPr>
          <a:xfrm>
            <a:off x="5489325" y="4398555"/>
            <a:ext cx="1011379" cy="1016791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: Shape 37"/>
            <p:cNvSpPr/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8"/>
            <p:cNvSpPr/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9"/>
            <p:cNvSpPr/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40"/>
            <p:cNvSpPr/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41"/>
            <p:cNvSpPr/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2"/>
            <p:cNvSpPr/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7" name="Rectangle 43"/>
          <p:cNvSpPr/>
          <p:nvPr/>
        </p:nvSpPr>
        <p:spPr>
          <a:xfrm>
            <a:off x="9646781" y="390229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accent6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8" name="Rectangle 44"/>
          <p:cNvSpPr/>
          <p:nvPr/>
        </p:nvSpPr>
        <p:spPr>
          <a:xfrm>
            <a:off x="8477581" y="2424682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accent5"/>
                </a:solidFill>
                <a:cs typeface="+mn-ea"/>
                <a:sym typeface="+mn-lt"/>
              </a:rPr>
              <a:t>输入标题文本</a:t>
            </a:r>
          </a:p>
        </p:txBody>
      </p:sp>
      <p:sp>
        <p:nvSpPr>
          <p:cNvPr id="29" name="Rectangle 45"/>
          <p:cNvSpPr/>
          <p:nvPr/>
        </p:nvSpPr>
        <p:spPr>
          <a:xfrm>
            <a:off x="6870597" y="351705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accent4"/>
                </a:solidFill>
                <a:cs typeface="+mn-ea"/>
                <a:sym typeface="+mn-lt"/>
              </a:rPr>
              <a:t>输入标题文本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945086" y="2099238"/>
            <a:ext cx="6301830" cy="3063934"/>
            <a:chOff x="2945086" y="2099238"/>
            <a:chExt cx="6301830" cy="3063934"/>
          </a:xfrm>
        </p:grpSpPr>
        <p:grpSp>
          <p:nvGrpSpPr>
            <p:cNvPr id="4" name="Group 28"/>
            <p:cNvGrpSpPr/>
            <p:nvPr/>
          </p:nvGrpSpPr>
          <p:grpSpPr>
            <a:xfrm>
              <a:off x="2945086" y="3121236"/>
              <a:ext cx="3152691" cy="1019939"/>
              <a:chOff x="2146301" y="2409710"/>
              <a:chExt cx="2427068" cy="785190"/>
            </a:xfrm>
          </p:grpSpPr>
          <p:sp>
            <p:nvSpPr>
              <p:cNvPr id="101" name="Parallelogram 29"/>
              <p:cNvSpPr/>
              <p:nvPr/>
            </p:nvSpPr>
            <p:spPr bwMode="auto">
              <a:xfrm rot="16200000">
                <a:off x="3885590" y="2507122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Rectangle: Top Corners Rounded 30"/>
              <p:cNvSpPr/>
              <p:nvPr/>
            </p:nvSpPr>
            <p:spPr bwMode="auto">
              <a:xfrm rot="16200000">
                <a:off x="2770833" y="1785178"/>
                <a:ext cx="587635" cy="18366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31"/>
            <p:cNvGrpSpPr/>
            <p:nvPr/>
          </p:nvGrpSpPr>
          <p:grpSpPr>
            <a:xfrm>
              <a:off x="6094226" y="3121236"/>
              <a:ext cx="3152690" cy="1019939"/>
              <a:chOff x="4570634" y="2409710"/>
              <a:chExt cx="2427067" cy="785190"/>
            </a:xfrm>
          </p:grpSpPr>
          <p:sp>
            <p:nvSpPr>
              <p:cNvPr id="99" name="Parallelogram 32"/>
              <p:cNvSpPr/>
              <p:nvPr/>
            </p:nvSpPr>
            <p:spPr bwMode="auto">
              <a:xfrm rot="5400000" flipH="1">
                <a:off x="4473223" y="2507122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Rectangle: Top Corners Rounded 33"/>
              <p:cNvSpPr/>
              <p:nvPr/>
            </p:nvSpPr>
            <p:spPr bwMode="auto">
              <a:xfrm rot="5400000" flipH="1">
                <a:off x="5785534" y="1785178"/>
                <a:ext cx="587635" cy="18366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Oval 34"/>
            <p:cNvSpPr/>
            <p:nvPr/>
          </p:nvSpPr>
          <p:spPr bwMode="auto">
            <a:xfrm>
              <a:off x="2954368" y="3139945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35"/>
            <p:cNvSpPr/>
            <p:nvPr/>
          </p:nvSpPr>
          <p:spPr bwMode="auto">
            <a:xfrm>
              <a:off x="8516921" y="3139945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36"/>
            <p:cNvGrpSpPr/>
            <p:nvPr/>
          </p:nvGrpSpPr>
          <p:grpSpPr>
            <a:xfrm>
              <a:off x="8688942" y="3347666"/>
              <a:ext cx="418610" cy="367061"/>
              <a:chOff x="3027363" y="1766889"/>
              <a:chExt cx="322263" cy="282575"/>
            </a:xfrm>
            <a:solidFill>
              <a:schemeClr val="accent4"/>
            </a:solidFill>
          </p:grpSpPr>
          <p:sp>
            <p:nvSpPr>
              <p:cNvPr id="89" name="Freeform: Shape 44"/>
              <p:cNvSpPr/>
              <p:nvPr/>
            </p:nvSpPr>
            <p:spPr bwMode="auto">
              <a:xfrm>
                <a:off x="3027363" y="1766889"/>
                <a:ext cx="322263" cy="2698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52" y="12"/>
                  </a:cxn>
                  <a:cxn ang="0">
                    <a:pos x="152" y="12"/>
                  </a:cxn>
                  <a:cxn ang="0">
                    <a:pos x="139" y="0"/>
                  </a:cxn>
                </a:cxnLst>
                <a:rect l="0" t="0" r="r" b="b"/>
                <a:pathLst>
                  <a:path w="152" h="12">
                    <a:moveTo>
                      <a:pt x="13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46" y="0"/>
                      <a:pt x="13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45"/>
              <p:cNvSpPr/>
              <p:nvPr/>
            </p:nvSpPr>
            <p:spPr bwMode="auto">
              <a:xfrm>
                <a:off x="3041651" y="1801814"/>
                <a:ext cx="290513" cy="24765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4" y="92"/>
                  </a:cxn>
                  <a:cxn ang="0">
                    <a:pos x="64" y="98"/>
                  </a:cxn>
                  <a:cxn ang="0">
                    <a:pos x="58" y="107"/>
                  </a:cxn>
                  <a:cxn ang="0">
                    <a:pos x="68" y="117"/>
                  </a:cxn>
                  <a:cxn ang="0">
                    <a:pos x="78" y="107"/>
                  </a:cxn>
                  <a:cxn ang="0">
                    <a:pos x="73" y="98"/>
                  </a:cxn>
                  <a:cxn ang="0">
                    <a:pos x="73" y="92"/>
                  </a:cxn>
                  <a:cxn ang="0">
                    <a:pos x="137" y="92"/>
                  </a:cxn>
                  <a:cxn ang="0">
                    <a:pos x="137" y="0"/>
                  </a:cxn>
                  <a:cxn ang="0">
                    <a:pos x="0" y="0"/>
                  </a:cxn>
                  <a:cxn ang="0">
                    <a:pos x="0" y="92"/>
                  </a:cxn>
                  <a:cxn ang="0">
                    <a:pos x="73" y="107"/>
                  </a:cxn>
                  <a:cxn ang="0">
                    <a:pos x="68" y="112"/>
                  </a:cxn>
                  <a:cxn ang="0">
                    <a:pos x="64" y="107"/>
                  </a:cxn>
                  <a:cxn ang="0">
                    <a:pos x="68" y="103"/>
                  </a:cxn>
                  <a:cxn ang="0">
                    <a:pos x="73" y="107"/>
                  </a:cxn>
                  <a:cxn ang="0">
                    <a:pos x="10" y="10"/>
                  </a:cxn>
                  <a:cxn ang="0">
                    <a:pos x="127" y="10"/>
                  </a:cxn>
                  <a:cxn ang="0">
                    <a:pos x="127" y="82"/>
                  </a:cxn>
                  <a:cxn ang="0">
                    <a:pos x="10" y="82"/>
                  </a:cxn>
                  <a:cxn ang="0">
                    <a:pos x="10" y="10"/>
                  </a:cxn>
                </a:cxnLst>
                <a:rect l="0" t="0" r="r" b="b"/>
                <a:pathLst>
                  <a:path w="137" h="117">
                    <a:moveTo>
                      <a:pt x="0" y="92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1" y="100"/>
                      <a:pt x="58" y="103"/>
                      <a:pt x="58" y="107"/>
                    </a:cubicBezTo>
                    <a:cubicBezTo>
                      <a:pt x="58" y="113"/>
                      <a:pt x="63" y="117"/>
                      <a:pt x="68" y="117"/>
                    </a:cubicBezTo>
                    <a:cubicBezTo>
                      <a:pt x="74" y="117"/>
                      <a:pt x="78" y="113"/>
                      <a:pt x="78" y="107"/>
                    </a:cubicBezTo>
                    <a:cubicBezTo>
                      <a:pt x="78" y="103"/>
                      <a:pt x="76" y="100"/>
                      <a:pt x="73" y="98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2"/>
                    </a:lnTo>
                    <a:close/>
                    <a:moveTo>
                      <a:pt x="73" y="107"/>
                    </a:moveTo>
                    <a:cubicBezTo>
                      <a:pt x="73" y="110"/>
                      <a:pt x="71" y="112"/>
                      <a:pt x="68" y="112"/>
                    </a:cubicBezTo>
                    <a:cubicBezTo>
                      <a:pt x="66" y="112"/>
                      <a:pt x="64" y="110"/>
                      <a:pt x="64" y="107"/>
                    </a:cubicBezTo>
                    <a:cubicBezTo>
                      <a:pt x="64" y="105"/>
                      <a:pt x="66" y="103"/>
                      <a:pt x="68" y="103"/>
                    </a:cubicBezTo>
                    <a:cubicBezTo>
                      <a:pt x="71" y="103"/>
                      <a:pt x="73" y="105"/>
                      <a:pt x="73" y="107"/>
                    </a:cubicBezTo>
                    <a:close/>
                    <a:moveTo>
                      <a:pt x="10" y="10"/>
                    </a:move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0" y="82"/>
                      <a:pt x="10" y="82"/>
                      <a:pt x="10" y="82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Rectangle 46"/>
              <p:cNvSpPr/>
              <p:nvPr/>
            </p:nvSpPr>
            <p:spPr bwMode="auto">
              <a:xfrm>
                <a:off x="3173413" y="1847851"/>
                <a:ext cx="115888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Rectangle 47"/>
              <p:cNvSpPr/>
              <p:nvPr/>
            </p:nvSpPr>
            <p:spPr bwMode="auto">
              <a:xfrm>
                <a:off x="3173413" y="1892301"/>
                <a:ext cx="115888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Rectangle 48"/>
              <p:cNvSpPr/>
              <p:nvPr/>
            </p:nvSpPr>
            <p:spPr bwMode="auto">
              <a:xfrm>
                <a:off x="3173413" y="1939926"/>
                <a:ext cx="115888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49"/>
              <p:cNvSpPr/>
              <p:nvPr/>
            </p:nvSpPr>
            <p:spPr bwMode="auto">
              <a:xfrm>
                <a:off x="3113088" y="1838326"/>
                <a:ext cx="38100" cy="381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19" y="18"/>
                  </a:cxn>
                  <a:cxn ang="0">
                    <a:pos x="6" y="18"/>
                  </a:cxn>
                  <a:cxn ang="0">
                    <a:pos x="6" y="6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6" y="6"/>
                    </a:moveTo>
                    <a:lnTo>
                      <a:pt x="19" y="6"/>
                    </a:lnTo>
                    <a:lnTo>
                      <a:pt x="19" y="18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55"/>
              <p:cNvSpPr/>
              <p:nvPr/>
            </p:nvSpPr>
            <p:spPr bwMode="auto">
              <a:xfrm>
                <a:off x="3113088" y="1882776"/>
                <a:ext cx="38100" cy="381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5"/>
                  </a:cxn>
                  <a:cxn ang="0">
                    <a:pos x="19" y="5"/>
                  </a:cxn>
                  <a:cxn ang="0">
                    <a:pos x="19" y="18"/>
                  </a:cxn>
                  <a:cxn ang="0">
                    <a:pos x="6" y="18"/>
                  </a:cxn>
                  <a:cxn ang="0">
                    <a:pos x="6" y="5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6" y="5"/>
                    </a:moveTo>
                    <a:lnTo>
                      <a:pt x="19" y="5"/>
                    </a:lnTo>
                    <a:lnTo>
                      <a:pt x="19" y="18"/>
                    </a:lnTo>
                    <a:lnTo>
                      <a:pt x="6" y="18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56"/>
              <p:cNvSpPr/>
              <p:nvPr/>
            </p:nvSpPr>
            <p:spPr bwMode="auto">
              <a:xfrm>
                <a:off x="3113088" y="1928814"/>
                <a:ext cx="38100" cy="365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4" y="23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19" y="18"/>
                  </a:cxn>
                  <a:cxn ang="0">
                    <a:pos x="6" y="18"/>
                  </a:cxn>
                  <a:cxn ang="0">
                    <a:pos x="6" y="6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lnTo>
                      <a:pt x="24" y="2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  <a:moveTo>
                      <a:pt x="6" y="6"/>
                    </a:moveTo>
                    <a:lnTo>
                      <a:pt x="19" y="6"/>
                    </a:lnTo>
                    <a:lnTo>
                      <a:pt x="19" y="18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Rectangle 57"/>
              <p:cNvSpPr/>
              <p:nvPr/>
            </p:nvSpPr>
            <p:spPr bwMode="auto">
              <a:xfrm>
                <a:off x="3173413" y="1865314"/>
                <a:ext cx="115888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Rectangle 67"/>
              <p:cNvSpPr/>
              <p:nvPr/>
            </p:nvSpPr>
            <p:spPr bwMode="auto">
              <a:xfrm>
                <a:off x="3173413" y="1922464"/>
                <a:ext cx="115888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: Shape 68"/>
            <p:cNvSpPr/>
            <p:nvPr/>
          </p:nvSpPr>
          <p:spPr bwMode="auto">
            <a:xfrm>
              <a:off x="3185983" y="3298406"/>
              <a:ext cx="259827" cy="406136"/>
            </a:xfrm>
            <a:custGeom>
              <a:avLst/>
              <a:gdLst/>
              <a:ahLst/>
              <a:cxnLst>
                <a:cxn ang="0">
                  <a:pos x="71" y="110"/>
                </a:cxn>
                <a:cxn ang="0">
                  <a:pos x="71" y="98"/>
                </a:cxn>
                <a:cxn ang="0">
                  <a:pos x="51" y="67"/>
                </a:cxn>
                <a:cxn ang="0">
                  <a:pos x="51" y="55"/>
                </a:cxn>
                <a:cxn ang="0">
                  <a:pos x="71" y="25"/>
                </a:cxn>
                <a:cxn ang="0">
                  <a:pos x="71" y="11"/>
                </a:cxn>
                <a:cxn ang="0">
                  <a:pos x="71" y="11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6" y="0"/>
                </a:cxn>
                <a:cxn ang="0">
                  <a:pos x="1" y="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25"/>
                </a:cxn>
                <a:cxn ang="0">
                  <a:pos x="27" y="55"/>
                </a:cxn>
                <a:cxn ang="0">
                  <a:pos x="27" y="67"/>
                </a:cxn>
                <a:cxn ang="0">
                  <a:pos x="6" y="98"/>
                </a:cxn>
                <a:cxn ang="0">
                  <a:pos x="6" y="110"/>
                </a:cxn>
                <a:cxn ang="0">
                  <a:pos x="0" y="115"/>
                </a:cxn>
                <a:cxn ang="0">
                  <a:pos x="6" y="121"/>
                </a:cxn>
                <a:cxn ang="0">
                  <a:pos x="71" y="121"/>
                </a:cxn>
                <a:cxn ang="0">
                  <a:pos x="76" y="115"/>
                </a:cxn>
                <a:cxn ang="0">
                  <a:pos x="71" y="110"/>
                </a:cxn>
                <a:cxn ang="0">
                  <a:pos x="65" y="106"/>
                </a:cxn>
                <a:cxn ang="0">
                  <a:pos x="57" y="106"/>
                </a:cxn>
                <a:cxn ang="0">
                  <a:pos x="43" y="82"/>
                </a:cxn>
                <a:cxn ang="0">
                  <a:pos x="42" y="81"/>
                </a:cxn>
                <a:cxn ang="0">
                  <a:pos x="42" y="42"/>
                </a:cxn>
                <a:cxn ang="0">
                  <a:pos x="42" y="42"/>
                </a:cxn>
                <a:cxn ang="0">
                  <a:pos x="56" y="26"/>
                </a:cxn>
                <a:cxn ang="0">
                  <a:pos x="54" y="26"/>
                </a:cxn>
                <a:cxn ang="0">
                  <a:pos x="46" y="29"/>
                </a:cxn>
                <a:cxn ang="0">
                  <a:pos x="22" y="32"/>
                </a:cxn>
                <a:cxn ang="0">
                  <a:pos x="35" y="42"/>
                </a:cxn>
                <a:cxn ang="0">
                  <a:pos x="38" y="43"/>
                </a:cxn>
                <a:cxn ang="0">
                  <a:pos x="38" y="81"/>
                </a:cxn>
                <a:cxn ang="0">
                  <a:pos x="35" y="82"/>
                </a:cxn>
                <a:cxn ang="0">
                  <a:pos x="20" y="106"/>
                </a:cxn>
                <a:cxn ang="0">
                  <a:pos x="12" y="106"/>
                </a:cxn>
                <a:cxn ang="0">
                  <a:pos x="12" y="98"/>
                </a:cxn>
                <a:cxn ang="0">
                  <a:pos x="33" y="71"/>
                </a:cxn>
                <a:cxn ang="0">
                  <a:pos x="33" y="51"/>
                </a:cxn>
                <a:cxn ang="0">
                  <a:pos x="12" y="25"/>
                </a:cxn>
                <a:cxn ang="0">
                  <a:pos x="12" y="17"/>
                </a:cxn>
                <a:cxn ang="0">
                  <a:pos x="65" y="17"/>
                </a:cxn>
                <a:cxn ang="0">
                  <a:pos x="65" y="25"/>
                </a:cxn>
                <a:cxn ang="0">
                  <a:pos x="45" y="51"/>
                </a:cxn>
                <a:cxn ang="0">
                  <a:pos x="45" y="72"/>
                </a:cxn>
                <a:cxn ang="0">
                  <a:pos x="65" y="98"/>
                </a:cxn>
                <a:cxn ang="0">
                  <a:pos x="65" y="106"/>
                </a:cxn>
              </a:cxnLst>
              <a:rect l="0" t="0" r="r" b="b"/>
              <a:pathLst>
                <a:path w="77" h="121">
                  <a:moveTo>
                    <a:pt x="71" y="110"/>
                  </a:moveTo>
                  <a:cubicBezTo>
                    <a:pt x="71" y="98"/>
                    <a:pt x="71" y="98"/>
                    <a:pt x="71" y="98"/>
                  </a:cubicBezTo>
                  <a:cubicBezTo>
                    <a:pt x="71" y="84"/>
                    <a:pt x="62" y="72"/>
                    <a:pt x="51" y="6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62" y="50"/>
                    <a:pt x="71" y="39"/>
                    <a:pt x="71" y="2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4" y="11"/>
                    <a:pt x="77" y="9"/>
                    <a:pt x="77" y="6"/>
                  </a:cubicBezTo>
                  <a:cubicBezTo>
                    <a:pt x="77" y="3"/>
                    <a:pt x="74" y="0"/>
                    <a:pt x="7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3"/>
                    <a:pt x="1" y="6"/>
                  </a:cubicBezTo>
                  <a:cubicBezTo>
                    <a:pt x="1" y="9"/>
                    <a:pt x="3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9"/>
                    <a:pt x="15" y="51"/>
                    <a:pt x="27" y="55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5" y="72"/>
                    <a:pt x="6" y="84"/>
                    <a:pt x="6" y="98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3" y="110"/>
                    <a:pt x="0" y="112"/>
                    <a:pt x="0" y="115"/>
                  </a:cubicBezTo>
                  <a:cubicBezTo>
                    <a:pt x="0" y="118"/>
                    <a:pt x="3" y="121"/>
                    <a:pt x="6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21"/>
                    <a:pt x="76" y="118"/>
                    <a:pt x="76" y="115"/>
                  </a:cubicBezTo>
                  <a:cubicBezTo>
                    <a:pt x="76" y="112"/>
                    <a:pt x="74" y="110"/>
                    <a:pt x="71" y="110"/>
                  </a:cubicBezTo>
                  <a:close/>
                  <a:moveTo>
                    <a:pt x="6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6" y="94"/>
                    <a:pt x="50" y="85"/>
                    <a:pt x="43" y="82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50" y="40"/>
                    <a:pt x="55" y="34"/>
                    <a:pt x="56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1" y="27"/>
                    <a:pt x="49" y="28"/>
                    <a:pt x="46" y="29"/>
                  </a:cubicBezTo>
                  <a:cubicBezTo>
                    <a:pt x="37" y="33"/>
                    <a:pt x="28" y="33"/>
                    <a:pt x="22" y="32"/>
                  </a:cubicBezTo>
                  <a:cubicBezTo>
                    <a:pt x="24" y="37"/>
                    <a:pt x="29" y="41"/>
                    <a:pt x="35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26" y="84"/>
                    <a:pt x="20" y="94"/>
                    <a:pt x="2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85"/>
                    <a:pt x="21" y="74"/>
                    <a:pt x="33" y="7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21" y="48"/>
                    <a:pt x="12" y="38"/>
                    <a:pt x="12" y="2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7"/>
                    <a:pt x="56" y="48"/>
                    <a:pt x="45" y="51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56" y="75"/>
                    <a:pt x="65" y="85"/>
                    <a:pt x="65" y="98"/>
                  </a:cubicBezTo>
                  <a:lnTo>
                    <a:pt x="65" y="10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69"/>
            <p:cNvGrpSpPr/>
            <p:nvPr/>
          </p:nvGrpSpPr>
          <p:grpSpPr>
            <a:xfrm>
              <a:off x="3488729" y="2099238"/>
              <a:ext cx="2606827" cy="1019939"/>
              <a:chOff x="2564820" y="1678696"/>
              <a:chExt cx="2006840" cy="785190"/>
            </a:xfrm>
          </p:grpSpPr>
          <p:sp>
            <p:nvSpPr>
              <p:cNvPr id="87" name="Parallelogram 70"/>
              <p:cNvSpPr/>
              <p:nvPr/>
            </p:nvSpPr>
            <p:spPr bwMode="auto">
              <a:xfrm rot="16200000">
                <a:off x="3883881" y="1776108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Rectangle: Top Corners Rounded 71"/>
              <p:cNvSpPr/>
              <p:nvPr/>
            </p:nvSpPr>
            <p:spPr bwMode="auto">
              <a:xfrm rot="16200000">
                <a:off x="2979581" y="1263935"/>
                <a:ext cx="587635" cy="14171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2"/>
            <p:cNvGrpSpPr/>
            <p:nvPr/>
          </p:nvGrpSpPr>
          <p:grpSpPr>
            <a:xfrm flipH="1">
              <a:off x="6096450" y="2099238"/>
              <a:ext cx="2606825" cy="1019939"/>
              <a:chOff x="5364957" y="1047750"/>
              <a:chExt cx="2331243" cy="912115"/>
            </a:xfrm>
          </p:grpSpPr>
          <p:sp>
            <p:nvSpPr>
              <p:cNvPr id="85" name="Parallelogram 73"/>
              <p:cNvSpPr/>
              <p:nvPr/>
            </p:nvSpPr>
            <p:spPr bwMode="auto">
              <a:xfrm rot="16200000">
                <a:off x="6897243" y="1160908"/>
                <a:ext cx="912114" cy="685800"/>
              </a:xfrm>
              <a:prstGeom prst="parallelogram">
                <a:avLst>
                  <a:gd name="adj" fmla="val 33333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Rectangle: Top Corners Rounded 74"/>
              <p:cNvSpPr/>
              <p:nvPr/>
            </p:nvSpPr>
            <p:spPr bwMode="auto">
              <a:xfrm rot="16200000">
                <a:off x="5846764" y="565943"/>
                <a:ext cx="682625" cy="16462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Oval 75"/>
            <p:cNvSpPr/>
            <p:nvPr/>
          </p:nvSpPr>
          <p:spPr bwMode="auto">
            <a:xfrm>
              <a:off x="3496708" y="2119970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76"/>
            <p:cNvSpPr/>
            <p:nvPr/>
          </p:nvSpPr>
          <p:spPr bwMode="auto">
            <a:xfrm>
              <a:off x="7967362" y="2119970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77"/>
            <p:cNvGrpSpPr/>
            <p:nvPr/>
          </p:nvGrpSpPr>
          <p:grpSpPr>
            <a:xfrm>
              <a:off x="8077300" y="2298557"/>
              <a:ext cx="503227" cy="365994"/>
              <a:chOff x="6238876" y="2390775"/>
              <a:chExt cx="576262" cy="419101"/>
            </a:xfrm>
            <a:solidFill>
              <a:schemeClr val="accent2"/>
            </a:solidFill>
          </p:grpSpPr>
          <p:sp>
            <p:nvSpPr>
              <p:cNvPr id="68" name="Rectangle 78"/>
              <p:cNvSpPr/>
              <p:nvPr/>
            </p:nvSpPr>
            <p:spPr bwMode="auto">
              <a:xfrm>
                <a:off x="6378576" y="2528888"/>
                <a:ext cx="179388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Rectangle 79"/>
              <p:cNvSpPr/>
              <p:nvPr/>
            </p:nvSpPr>
            <p:spPr bwMode="auto">
              <a:xfrm>
                <a:off x="6380163" y="2571750"/>
                <a:ext cx="179388" cy="158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80"/>
              <p:cNvSpPr/>
              <p:nvPr/>
            </p:nvSpPr>
            <p:spPr bwMode="auto">
              <a:xfrm>
                <a:off x="6342063" y="2484438"/>
                <a:ext cx="254000" cy="303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" y="42"/>
                  </a:cxn>
                  <a:cxn ang="0">
                    <a:pos x="15" y="15"/>
                  </a:cxn>
                  <a:cxn ang="0">
                    <a:pos x="146" y="15"/>
                  </a:cxn>
                  <a:cxn ang="0">
                    <a:pos x="146" y="176"/>
                  </a:cxn>
                  <a:cxn ang="0">
                    <a:pos x="44" y="176"/>
                  </a:cxn>
                  <a:cxn ang="0">
                    <a:pos x="44" y="177"/>
                  </a:cxn>
                  <a:cxn ang="0">
                    <a:pos x="43" y="176"/>
                  </a:cxn>
                  <a:cxn ang="0">
                    <a:pos x="15" y="176"/>
                  </a:cxn>
                  <a:cxn ang="0">
                    <a:pos x="15" y="149"/>
                  </a:cxn>
                  <a:cxn ang="0">
                    <a:pos x="3" y="138"/>
                  </a:cxn>
                  <a:cxn ang="0">
                    <a:pos x="2" y="138"/>
                  </a:cxn>
                  <a:cxn ang="0">
                    <a:pos x="2" y="137"/>
                  </a:cxn>
                  <a:cxn ang="0">
                    <a:pos x="0" y="135"/>
                  </a:cxn>
                  <a:cxn ang="0">
                    <a:pos x="0" y="191"/>
                  </a:cxn>
                  <a:cxn ang="0">
                    <a:pos x="160" y="191"/>
                  </a:cxn>
                  <a:cxn ang="0">
                    <a:pos x="16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60" h="191">
                    <a:moveTo>
                      <a:pt x="0" y="6"/>
                    </a:moveTo>
                    <a:lnTo>
                      <a:pt x="15" y="42"/>
                    </a:lnTo>
                    <a:lnTo>
                      <a:pt x="15" y="15"/>
                    </a:lnTo>
                    <a:lnTo>
                      <a:pt x="146" y="15"/>
                    </a:lnTo>
                    <a:lnTo>
                      <a:pt x="1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6"/>
                    </a:lnTo>
                    <a:lnTo>
                      <a:pt x="15" y="176"/>
                    </a:lnTo>
                    <a:lnTo>
                      <a:pt x="15" y="149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0" y="135"/>
                    </a:lnTo>
                    <a:lnTo>
                      <a:pt x="0" y="191"/>
                    </a:lnTo>
                    <a:lnTo>
                      <a:pt x="160" y="191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81"/>
              <p:cNvSpPr/>
              <p:nvPr/>
            </p:nvSpPr>
            <p:spPr bwMode="auto">
              <a:xfrm>
                <a:off x="6389688" y="2608263"/>
                <a:ext cx="1682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106" y="11"/>
                  </a:cxn>
                  <a:cxn ang="0">
                    <a:pos x="106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1">
                    <a:moveTo>
                      <a:pt x="0" y="0"/>
                    </a:moveTo>
                    <a:lnTo>
                      <a:pt x="4" y="11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82"/>
              <p:cNvSpPr/>
              <p:nvPr/>
            </p:nvSpPr>
            <p:spPr bwMode="auto">
              <a:xfrm>
                <a:off x="6405563" y="2651125"/>
                <a:ext cx="153988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97" y="10"/>
                  </a:cxn>
                  <a:cxn ang="0">
                    <a:pos x="97" y="0"/>
                  </a:cxn>
                  <a:cxn ang="0">
                    <a:pos x="0" y="0"/>
                  </a:cxn>
                  <a:cxn ang="0">
                    <a:pos x="6" y="10"/>
                  </a:cxn>
                </a:cxnLst>
                <a:rect l="0" t="0" r="r" b="b"/>
                <a:pathLst>
                  <a:path w="97" h="10">
                    <a:moveTo>
                      <a:pt x="6" y="10"/>
                    </a:moveTo>
                    <a:lnTo>
                      <a:pt x="97" y="10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Rectangle 83"/>
              <p:cNvSpPr/>
              <p:nvPr/>
            </p:nvSpPr>
            <p:spPr bwMode="auto">
              <a:xfrm>
                <a:off x="6415088" y="2682875"/>
                <a:ext cx="144463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84"/>
              <p:cNvSpPr/>
              <p:nvPr/>
            </p:nvSpPr>
            <p:spPr bwMode="auto">
              <a:xfrm>
                <a:off x="6351588" y="2673350"/>
                <a:ext cx="55563" cy="76200"/>
              </a:xfrm>
              <a:custGeom>
                <a:avLst/>
                <a:gdLst/>
                <a:ahLst/>
                <a:cxnLst>
                  <a:cxn ang="0">
                    <a:pos x="34" y="48"/>
                  </a:cxn>
                  <a:cxn ang="0">
                    <a:pos x="35" y="0"/>
                  </a:cxn>
                  <a:cxn ang="0">
                    <a:pos x="0" y="15"/>
                  </a:cxn>
                  <a:cxn ang="0">
                    <a:pos x="34" y="48"/>
                  </a:cxn>
                </a:cxnLst>
                <a:rect l="0" t="0" r="r" b="b"/>
                <a:pathLst>
                  <a:path w="35" h="48">
                    <a:moveTo>
                      <a:pt x="34" y="48"/>
                    </a:moveTo>
                    <a:lnTo>
                      <a:pt x="35" y="0"/>
                    </a:lnTo>
                    <a:lnTo>
                      <a:pt x="0" y="15"/>
                    </a:lnTo>
                    <a:lnTo>
                      <a:pt x="34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85"/>
              <p:cNvSpPr/>
              <p:nvPr/>
            </p:nvSpPr>
            <p:spPr bwMode="auto">
              <a:xfrm>
                <a:off x="6238876" y="2390775"/>
                <a:ext cx="71438" cy="68263"/>
              </a:xfrm>
              <a:custGeom>
                <a:avLst/>
                <a:gdLst/>
                <a:ahLst/>
                <a:cxnLst>
                  <a:cxn ang="0">
                    <a:pos x="120" y="35"/>
                  </a:cxn>
                  <a:cxn ang="0">
                    <a:pos x="60" y="10"/>
                  </a:cxn>
                  <a:cxn ang="0">
                    <a:pos x="34" y="20"/>
                  </a:cxn>
                  <a:cxn ang="0">
                    <a:pos x="9" y="79"/>
                  </a:cxn>
                  <a:cxn ang="0">
                    <a:pos x="31" y="133"/>
                  </a:cxn>
                  <a:cxn ang="0">
                    <a:pos x="141" y="88"/>
                  </a:cxn>
                  <a:cxn ang="0">
                    <a:pos x="120" y="35"/>
                  </a:cxn>
                </a:cxnLst>
                <a:rect l="0" t="0" r="r" b="b"/>
                <a:pathLst>
                  <a:path w="141" h="133">
                    <a:moveTo>
                      <a:pt x="120" y="35"/>
                    </a:moveTo>
                    <a:cubicBezTo>
                      <a:pt x="110" y="11"/>
                      <a:pt x="83" y="0"/>
                      <a:pt x="60" y="1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1" y="30"/>
                      <a:pt x="0" y="56"/>
                      <a:pt x="9" y="79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141" y="88"/>
                      <a:pt x="141" y="88"/>
                      <a:pt x="141" y="88"/>
                    </a:cubicBezTo>
                    <a:lnTo>
                      <a:pt x="12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Rectangle 86"/>
              <p:cNvSpPr/>
              <p:nvPr/>
            </p:nvSpPr>
            <p:spPr bwMode="auto">
              <a:xfrm>
                <a:off x="6413501" y="2725738"/>
                <a:ext cx="147638" cy="158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87"/>
              <p:cNvSpPr/>
              <p:nvPr/>
            </p:nvSpPr>
            <p:spPr bwMode="auto">
              <a:xfrm>
                <a:off x="6607176" y="2541588"/>
                <a:ext cx="141288" cy="714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4" y="45"/>
                  </a:cxn>
                  <a:cxn ang="0">
                    <a:pos x="85" y="45"/>
                  </a:cxn>
                  <a:cxn ang="0">
                    <a:pos x="89" y="36"/>
                  </a:cxn>
                  <a:cxn ang="0">
                    <a:pos x="88" y="3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9" h="45">
                    <a:moveTo>
                      <a:pt x="0" y="11"/>
                    </a:moveTo>
                    <a:lnTo>
                      <a:pt x="84" y="45"/>
                    </a:lnTo>
                    <a:lnTo>
                      <a:pt x="85" y="45"/>
                    </a:lnTo>
                    <a:lnTo>
                      <a:pt x="89" y="36"/>
                    </a:lnTo>
                    <a:lnTo>
                      <a:pt x="88" y="3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88"/>
              <p:cNvSpPr/>
              <p:nvPr/>
            </p:nvSpPr>
            <p:spPr bwMode="auto">
              <a:xfrm>
                <a:off x="6607176" y="2581275"/>
                <a:ext cx="127000" cy="666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6" y="42"/>
                  </a:cxn>
                  <a:cxn ang="0">
                    <a:pos x="80" y="32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0" h="42">
                    <a:moveTo>
                      <a:pt x="0" y="11"/>
                    </a:moveTo>
                    <a:lnTo>
                      <a:pt x="76" y="42"/>
                    </a:lnTo>
                    <a:lnTo>
                      <a:pt x="80" y="3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89"/>
              <p:cNvSpPr/>
              <p:nvPr/>
            </p:nvSpPr>
            <p:spPr bwMode="auto">
              <a:xfrm>
                <a:off x="6607176" y="2497138"/>
                <a:ext cx="157163" cy="77788"/>
              </a:xfrm>
              <a:custGeom>
                <a:avLst/>
                <a:gdLst/>
                <a:ahLst/>
                <a:cxnLst>
                  <a:cxn ang="0">
                    <a:pos x="95" y="49"/>
                  </a:cxn>
                  <a:cxn ang="0">
                    <a:pos x="99" y="40"/>
                  </a:cxn>
                  <a:cxn ang="0">
                    <a:pos x="98" y="4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4" y="49"/>
                  </a:cxn>
                  <a:cxn ang="0">
                    <a:pos x="95" y="49"/>
                  </a:cxn>
                </a:cxnLst>
                <a:rect l="0" t="0" r="r" b="b"/>
                <a:pathLst>
                  <a:path w="99" h="49">
                    <a:moveTo>
                      <a:pt x="95" y="49"/>
                    </a:moveTo>
                    <a:lnTo>
                      <a:pt x="99" y="40"/>
                    </a:lnTo>
                    <a:lnTo>
                      <a:pt x="98" y="4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94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90"/>
              <p:cNvSpPr/>
              <p:nvPr/>
            </p:nvSpPr>
            <p:spPr bwMode="auto">
              <a:xfrm>
                <a:off x="6607176" y="2625725"/>
                <a:ext cx="112713" cy="603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8" y="38"/>
                  </a:cxn>
                  <a:cxn ang="0">
                    <a:pos x="71" y="29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71" h="38">
                    <a:moveTo>
                      <a:pt x="0" y="11"/>
                    </a:moveTo>
                    <a:lnTo>
                      <a:pt x="68" y="38"/>
                    </a:lnTo>
                    <a:lnTo>
                      <a:pt x="71" y="29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91"/>
              <p:cNvSpPr/>
              <p:nvPr/>
            </p:nvSpPr>
            <p:spPr bwMode="auto">
              <a:xfrm>
                <a:off x="6607176" y="2705100"/>
                <a:ext cx="85725" cy="492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1" y="31"/>
                  </a:cxn>
                  <a:cxn ang="0">
                    <a:pos x="54" y="22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4" h="31">
                    <a:moveTo>
                      <a:pt x="0" y="10"/>
                    </a:moveTo>
                    <a:lnTo>
                      <a:pt x="51" y="31"/>
                    </a:lnTo>
                    <a:lnTo>
                      <a:pt x="54" y="2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92"/>
              <p:cNvSpPr/>
              <p:nvPr/>
            </p:nvSpPr>
            <p:spPr bwMode="auto">
              <a:xfrm>
                <a:off x="6607176" y="2660650"/>
                <a:ext cx="100013" cy="55563"/>
              </a:xfrm>
              <a:custGeom>
                <a:avLst/>
                <a:gdLst/>
                <a:ahLst/>
                <a:cxnLst>
                  <a:cxn ang="0">
                    <a:pos x="63" y="2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9" y="35"/>
                  </a:cxn>
                  <a:cxn ang="0">
                    <a:pos x="63" y="25"/>
                  </a:cxn>
                </a:cxnLst>
                <a:rect l="0" t="0" r="r" b="b"/>
                <a:pathLst>
                  <a:path w="63" h="35">
                    <a:moveTo>
                      <a:pt x="63" y="2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9" y="35"/>
                    </a:lnTo>
                    <a:lnTo>
                      <a:pt x="63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93"/>
              <p:cNvSpPr/>
              <p:nvPr/>
            </p:nvSpPr>
            <p:spPr bwMode="auto">
              <a:xfrm>
                <a:off x="6567488" y="2439988"/>
                <a:ext cx="247650" cy="369888"/>
              </a:xfrm>
              <a:custGeom>
                <a:avLst/>
                <a:gdLst/>
                <a:ahLst/>
                <a:cxnLst>
                  <a:cxn ang="0">
                    <a:pos x="155" y="59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0" y="22"/>
                  </a:cxn>
                  <a:cxn ang="0">
                    <a:pos x="17" y="22"/>
                  </a:cxn>
                  <a:cxn ang="0">
                    <a:pos x="18" y="19"/>
                  </a:cxn>
                  <a:cxn ang="0">
                    <a:pos x="136" y="67"/>
                  </a:cxn>
                  <a:cxn ang="0">
                    <a:pos x="76" y="214"/>
                  </a:cxn>
                  <a:cxn ang="0">
                    <a:pos x="25" y="193"/>
                  </a:cxn>
                  <a:cxn ang="0">
                    <a:pos x="25" y="208"/>
                  </a:cxn>
                  <a:cxn ang="0">
                    <a:pos x="84" y="233"/>
                  </a:cxn>
                  <a:cxn ang="0">
                    <a:pos x="85" y="233"/>
                  </a:cxn>
                  <a:cxn ang="0">
                    <a:pos x="156" y="59"/>
                  </a:cxn>
                  <a:cxn ang="0">
                    <a:pos x="155" y="59"/>
                  </a:cxn>
                </a:cxnLst>
                <a:rect l="0" t="0" r="r" b="b"/>
                <a:pathLst>
                  <a:path w="156" h="233">
                    <a:moveTo>
                      <a:pt x="155" y="59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136" y="67"/>
                    </a:lnTo>
                    <a:lnTo>
                      <a:pt x="76" y="214"/>
                    </a:lnTo>
                    <a:lnTo>
                      <a:pt x="25" y="193"/>
                    </a:lnTo>
                    <a:lnTo>
                      <a:pt x="25" y="208"/>
                    </a:lnTo>
                    <a:lnTo>
                      <a:pt x="84" y="233"/>
                    </a:lnTo>
                    <a:lnTo>
                      <a:pt x="85" y="233"/>
                    </a:lnTo>
                    <a:lnTo>
                      <a:pt x="156" y="59"/>
                    </a:lnTo>
                    <a:lnTo>
                      <a:pt x="155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94"/>
              <p:cNvSpPr/>
              <p:nvPr/>
            </p:nvSpPr>
            <p:spPr bwMode="auto">
              <a:xfrm>
                <a:off x="6256338" y="2441575"/>
                <a:ext cx="149225" cy="250825"/>
              </a:xfrm>
              <a:custGeom>
                <a:avLst/>
                <a:gdLst/>
                <a:ahLst/>
                <a:cxnLst>
                  <a:cxn ang="0">
                    <a:pos x="292" y="447"/>
                  </a:cxn>
                  <a:cxn ang="0">
                    <a:pos x="110" y="0"/>
                  </a:cxn>
                  <a:cxn ang="0">
                    <a:pos x="0" y="45"/>
                  </a:cxn>
                  <a:cxn ang="0">
                    <a:pos x="182" y="491"/>
                  </a:cxn>
                  <a:cxn ang="0">
                    <a:pos x="292" y="447"/>
                  </a:cxn>
                  <a:cxn ang="0">
                    <a:pos x="99" y="19"/>
                  </a:cxn>
                  <a:cxn ang="0">
                    <a:pos x="220" y="315"/>
                  </a:cxn>
                  <a:cxn ang="0">
                    <a:pos x="215" y="338"/>
                  </a:cxn>
                  <a:cxn ang="0">
                    <a:pos x="195" y="325"/>
                  </a:cxn>
                  <a:cxn ang="0">
                    <a:pos x="75" y="29"/>
                  </a:cxn>
                  <a:cxn ang="0">
                    <a:pos x="99" y="19"/>
                  </a:cxn>
                  <a:cxn ang="0">
                    <a:pos x="165" y="358"/>
                  </a:cxn>
                  <a:cxn ang="0">
                    <a:pos x="146" y="345"/>
                  </a:cxn>
                  <a:cxn ang="0">
                    <a:pos x="25" y="49"/>
                  </a:cxn>
                  <a:cxn ang="0">
                    <a:pos x="50" y="39"/>
                  </a:cxn>
                  <a:cxn ang="0">
                    <a:pos x="170" y="335"/>
                  </a:cxn>
                  <a:cxn ang="0">
                    <a:pos x="165" y="358"/>
                  </a:cxn>
                </a:cxnLst>
                <a:rect l="0" t="0" r="r" b="b"/>
                <a:pathLst>
                  <a:path w="292" h="491">
                    <a:moveTo>
                      <a:pt x="292" y="447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82" y="491"/>
                      <a:pt x="182" y="491"/>
                      <a:pt x="182" y="491"/>
                    </a:cubicBezTo>
                    <a:lnTo>
                      <a:pt x="292" y="447"/>
                    </a:lnTo>
                    <a:close/>
                    <a:moveTo>
                      <a:pt x="99" y="19"/>
                    </a:moveTo>
                    <a:cubicBezTo>
                      <a:pt x="220" y="315"/>
                      <a:pt x="220" y="315"/>
                      <a:pt x="220" y="315"/>
                    </a:cubicBezTo>
                    <a:cubicBezTo>
                      <a:pt x="224" y="325"/>
                      <a:pt x="222" y="335"/>
                      <a:pt x="215" y="338"/>
                    </a:cubicBezTo>
                    <a:cubicBezTo>
                      <a:pt x="208" y="340"/>
                      <a:pt x="199" y="335"/>
                      <a:pt x="195" y="32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99" y="19"/>
                    </a:lnTo>
                    <a:close/>
                    <a:moveTo>
                      <a:pt x="165" y="358"/>
                    </a:moveTo>
                    <a:cubicBezTo>
                      <a:pt x="159" y="361"/>
                      <a:pt x="150" y="355"/>
                      <a:pt x="146" y="34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70" y="335"/>
                      <a:pt x="170" y="335"/>
                      <a:pt x="170" y="335"/>
                    </a:cubicBezTo>
                    <a:cubicBezTo>
                      <a:pt x="174" y="345"/>
                      <a:pt x="172" y="355"/>
                      <a:pt x="165" y="3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95"/>
            <p:cNvGrpSpPr/>
            <p:nvPr/>
          </p:nvGrpSpPr>
          <p:grpSpPr>
            <a:xfrm>
              <a:off x="3650487" y="2275162"/>
              <a:ext cx="415499" cy="412673"/>
              <a:chOff x="5245101" y="2336800"/>
              <a:chExt cx="466725" cy="463550"/>
            </a:xfrm>
            <a:solidFill>
              <a:schemeClr val="accent1"/>
            </a:solidFill>
          </p:grpSpPr>
          <p:sp>
            <p:nvSpPr>
              <p:cNvPr id="56" name="Freeform: Shape 96"/>
              <p:cNvSpPr/>
              <p:nvPr/>
            </p:nvSpPr>
            <p:spPr bwMode="auto">
              <a:xfrm>
                <a:off x="5497513" y="2336800"/>
                <a:ext cx="214313" cy="215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3"/>
                  </a:cxn>
                  <a:cxn ang="0">
                    <a:pos x="417" y="423"/>
                  </a:cxn>
                  <a:cxn ang="0">
                    <a:pos x="0" y="0"/>
                  </a:cxn>
                  <a:cxn ang="0">
                    <a:pos x="19" y="22"/>
                  </a:cxn>
                  <a:cxn ang="0">
                    <a:pos x="273" y="148"/>
                  </a:cxn>
                  <a:cxn ang="0">
                    <a:pos x="396" y="403"/>
                  </a:cxn>
                  <a:cxn ang="0">
                    <a:pos x="19" y="403"/>
                  </a:cxn>
                  <a:cxn ang="0">
                    <a:pos x="19" y="22"/>
                  </a:cxn>
                </a:cxnLst>
                <a:rect l="0" t="0" r="r" b="b"/>
                <a:pathLst>
                  <a:path w="417" h="423">
                    <a:moveTo>
                      <a:pt x="0" y="0"/>
                    </a:moveTo>
                    <a:cubicBezTo>
                      <a:pt x="0" y="423"/>
                      <a:pt x="0" y="423"/>
                      <a:pt x="0" y="423"/>
                    </a:cubicBezTo>
                    <a:cubicBezTo>
                      <a:pt x="417" y="423"/>
                      <a:pt x="417" y="423"/>
                      <a:pt x="417" y="423"/>
                    </a:cubicBezTo>
                    <a:cubicBezTo>
                      <a:pt x="402" y="198"/>
                      <a:pt x="224" y="19"/>
                      <a:pt x="0" y="0"/>
                    </a:cubicBezTo>
                    <a:close/>
                    <a:moveTo>
                      <a:pt x="19" y="22"/>
                    </a:moveTo>
                    <a:cubicBezTo>
                      <a:pt x="115" y="35"/>
                      <a:pt x="205" y="79"/>
                      <a:pt x="273" y="148"/>
                    </a:cubicBezTo>
                    <a:cubicBezTo>
                      <a:pt x="341" y="217"/>
                      <a:pt x="385" y="307"/>
                      <a:pt x="396" y="403"/>
                    </a:cubicBezTo>
                    <a:cubicBezTo>
                      <a:pt x="19" y="403"/>
                      <a:pt x="19" y="403"/>
                      <a:pt x="19" y="403"/>
                    </a:cubicBezTo>
                    <a:lnTo>
                      <a:pt x="1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97"/>
              <p:cNvSpPr/>
              <p:nvPr/>
            </p:nvSpPr>
            <p:spPr bwMode="auto">
              <a:xfrm>
                <a:off x="5573713" y="2651125"/>
                <a:ext cx="39688" cy="38100"/>
              </a:xfrm>
              <a:custGeom>
                <a:avLst/>
                <a:gdLst/>
                <a:ahLst/>
                <a:cxnLst>
                  <a:cxn ang="0">
                    <a:pos x="38" y="75"/>
                  </a:cxn>
                  <a:cxn ang="0">
                    <a:pos x="76" y="38"/>
                  </a:cxn>
                  <a:cxn ang="0">
                    <a:pos x="38" y="0"/>
                  </a:cxn>
                  <a:cxn ang="0">
                    <a:pos x="0" y="38"/>
                  </a:cxn>
                  <a:cxn ang="0">
                    <a:pos x="38" y="75"/>
                  </a:cxn>
                  <a:cxn ang="0">
                    <a:pos x="38" y="18"/>
                  </a:cxn>
                  <a:cxn ang="0">
                    <a:pos x="58" y="38"/>
                  </a:cxn>
                  <a:cxn ang="0">
                    <a:pos x="38" y="57"/>
                  </a:cxn>
                  <a:cxn ang="0">
                    <a:pos x="18" y="38"/>
                  </a:cxn>
                  <a:cxn ang="0">
                    <a:pos x="38" y="18"/>
                  </a:cxn>
                </a:cxnLst>
                <a:rect l="0" t="0" r="r" b="b"/>
                <a:pathLst>
                  <a:path w="76" h="75">
                    <a:moveTo>
                      <a:pt x="38" y="75"/>
                    </a:moveTo>
                    <a:cubicBezTo>
                      <a:pt x="59" y="75"/>
                      <a:pt x="76" y="5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8"/>
                      <a:pt x="17" y="75"/>
                      <a:pt x="38" y="75"/>
                    </a:cubicBezTo>
                    <a:close/>
                    <a:moveTo>
                      <a:pt x="38" y="18"/>
                    </a:moveTo>
                    <a:cubicBezTo>
                      <a:pt x="49" y="18"/>
                      <a:pt x="58" y="27"/>
                      <a:pt x="58" y="38"/>
                    </a:cubicBezTo>
                    <a:cubicBezTo>
                      <a:pt x="58" y="48"/>
                      <a:pt x="49" y="57"/>
                      <a:pt x="38" y="57"/>
                    </a:cubicBezTo>
                    <a:cubicBezTo>
                      <a:pt x="27" y="57"/>
                      <a:pt x="18" y="48"/>
                      <a:pt x="18" y="38"/>
                    </a:cubicBezTo>
                    <a:cubicBezTo>
                      <a:pt x="18" y="27"/>
                      <a:pt x="27" y="18"/>
                      <a:pt x="3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8"/>
              <p:cNvSpPr/>
              <p:nvPr/>
            </p:nvSpPr>
            <p:spPr bwMode="auto">
              <a:xfrm>
                <a:off x="5556251" y="2632075"/>
                <a:ext cx="76200" cy="74613"/>
              </a:xfrm>
              <a:custGeom>
                <a:avLst/>
                <a:gdLst/>
                <a:ahLst/>
                <a:cxnLst>
                  <a:cxn ang="0">
                    <a:pos x="74" y="147"/>
                  </a:cxn>
                  <a:cxn ang="0">
                    <a:pos x="148" y="74"/>
                  </a:cxn>
                  <a:cxn ang="0">
                    <a:pos x="74" y="0"/>
                  </a:cxn>
                  <a:cxn ang="0">
                    <a:pos x="0" y="74"/>
                  </a:cxn>
                  <a:cxn ang="0">
                    <a:pos x="74" y="147"/>
                  </a:cxn>
                  <a:cxn ang="0">
                    <a:pos x="73" y="18"/>
                  </a:cxn>
                  <a:cxn ang="0">
                    <a:pos x="129" y="74"/>
                  </a:cxn>
                  <a:cxn ang="0">
                    <a:pos x="73" y="129"/>
                  </a:cxn>
                  <a:cxn ang="0">
                    <a:pos x="17" y="74"/>
                  </a:cxn>
                  <a:cxn ang="0">
                    <a:pos x="73" y="18"/>
                  </a:cxn>
                </a:cxnLst>
                <a:rect l="0" t="0" r="r" b="b"/>
                <a:pathLst>
                  <a:path w="148" h="147">
                    <a:moveTo>
                      <a:pt x="74" y="147"/>
                    </a:moveTo>
                    <a:cubicBezTo>
                      <a:pt x="115" y="147"/>
                      <a:pt x="148" y="11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lose/>
                    <a:moveTo>
                      <a:pt x="73" y="18"/>
                    </a:moveTo>
                    <a:cubicBezTo>
                      <a:pt x="104" y="18"/>
                      <a:pt x="129" y="43"/>
                      <a:pt x="129" y="74"/>
                    </a:cubicBezTo>
                    <a:cubicBezTo>
                      <a:pt x="129" y="104"/>
                      <a:pt x="104" y="129"/>
                      <a:pt x="73" y="129"/>
                    </a:cubicBezTo>
                    <a:cubicBezTo>
                      <a:pt x="42" y="129"/>
                      <a:pt x="17" y="104"/>
                      <a:pt x="17" y="74"/>
                    </a:cubicBezTo>
                    <a:cubicBezTo>
                      <a:pt x="17" y="43"/>
                      <a:pt x="42" y="18"/>
                      <a:pt x="73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9"/>
              <p:cNvSpPr/>
              <p:nvPr/>
            </p:nvSpPr>
            <p:spPr bwMode="auto">
              <a:xfrm>
                <a:off x="5497513" y="2584450"/>
                <a:ext cx="214313" cy="215900"/>
              </a:xfrm>
              <a:custGeom>
                <a:avLst/>
                <a:gdLst/>
                <a:ahLst/>
                <a:cxnLst>
                  <a:cxn ang="0">
                    <a:pos x="0" y="422"/>
                  </a:cxn>
                  <a:cxn ang="0">
                    <a:pos x="417" y="0"/>
                  </a:cxn>
                  <a:cxn ang="0">
                    <a:pos x="0" y="0"/>
                  </a:cxn>
                  <a:cxn ang="0">
                    <a:pos x="0" y="422"/>
                  </a:cxn>
                  <a:cxn ang="0">
                    <a:pos x="65" y="146"/>
                  </a:cxn>
                  <a:cxn ang="0">
                    <a:pos x="85" y="146"/>
                  </a:cxn>
                  <a:cxn ang="0">
                    <a:pos x="99" y="110"/>
                  </a:cxn>
                  <a:cxn ang="0">
                    <a:pos x="85" y="96"/>
                  </a:cxn>
                  <a:cxn ang="0">
                    <a:pos x="115" y="66"/>
                  </a:cxn>
                  <a:cxn ang="0">
                    <a:pos x="130" y="80"/>
                  </a:cxn>
                  <a:cxn ang="0">
                    <a:pos x="164" y="66"/>
                  </a:cxn>
                  <a:cxn ang="0">
                    <a:pos x="164" y="49"/>
                  </a:cxn>
                  <a:cxn ang="0">
                    <a:pos x="207" y="49"/>
                  </a:cxn>
                  <a:cxn ang="0">
                    <a:pos x="207" y="65"/>
                  </a:cxn>
                  <a:cxn ang="0">
                    <a:pos x="243" y="80"/>
                  </a:cxn>
                  <a:cxn ang="0">
                    <a:pos x="257" y="66"/>
                  </a:cxn>
                  <a:cxn ang="0">
                    <a:pos x="287" y="96"/>
                  </a:cxn>
                  <a:cxn ang="0">
                    <a:pos x="274" y="110"/>
                  </a:cxn>
                  <a:cxn ang="0">
                    <a:pos x="289" y="146"/>
                  </a:cxn>
                  <a:cxn ang="0">
                    <a:pos x="307" y="146"/>
                  </a:cxn>
                  <a:cxn ang="0">
                    <a:pos x="307" y="189"/>
                  </a:cxn>
                  <a:cxn ang="0">
                    <a:pos x="288" y="189"/>
                  </a:cxn>
                  <a:cxn ang="0">
                    <a:pos x="273" y="224"/>
                  </a:cxn>
                  <a:cxn ang="0">
                    <a:pos x="286" y="237"/>
                  </a:cxn>
                  <a:cxn ang="0">
                    <a:pos x="256" y="267"/>
                  </a:cxn>
                  <a:cxn ang="0">
                    <a:pos x="243" y="254"/>
                  </a:cxn>
                  <a:cxn ang="0">
                    <a:pos x="207" y="268"/>
                  </a:cxn>
                  <a:cxn ang="0">
                    <a:pos x="207" y="285"/>
                  </a:cxn>
                  <a:cxn ang="0">
                    <a:pos x="164" y="285"/>
                  </a:cxn>
                  <a:cxn ang="0">
                    <a:pos x="164" y="268"/>
                  </a:cxn>
                  <a:cxn ang="0">
                    <a:pos x="130" y="253"/>
                  </a:cxn>
                  <a:cxn ang="0">
                    <a:pos x="116" y="267"/>
                  </a:cxn>
                  <a:cxn ang="0">
                    <a:pos x="86" y="237"/>
                  </a:cxn>
                  <a:cxn ang="0">
                    <a:pos x="100" y="223"/>
                  </a:cxn>
                  <a:cxn ang="0">
                    <a:pos x="85" y="189"/>
                  </a:cxn>
                  <a:cxn ang="0">
                    <a:pos x="65" y="189"/>
                  </a:cxn>
                  <a:cxn ang="0">
                    <a:pos x="65" y="146"/>
                  </a:cxn>
                </a:cxnLst>
                <a:rect l="0" t="0" r="r" b="b"/>
                <a:pathLst>
                  <a:path w="417" h="422">
                    <a:moveTo>
                      <a:pt x="0" y="422"/>
                    </a:moveTo>
                    <a:cubicBezTo>
                      <a:pt x="224" y="404"/>
                      <a:pt x="402" y="224"/>
                      <a:pt x="41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22"/>
                    </a:lnTo>
                    <a:close/>
                    <a:moveTo>
                      <a:pt x="65" y="146"/>
                    </a:moveTo>
                    <a:cubicBezTo>
                      <a:pt x="85" y="146"/>
                      <a:pt x="85" y="146"/>
                      <a:pt x="85" y="146"/>
                    </a:cubicBezTo>
                    <a:cubicBezTo>
                      <a:pt x="87" y="133"/>
                      <a:pt x="92" y="121"/>
                      <a:pt x="99" y="110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115" y="66"/>
                      <a:pt x="115" y="66"/>
                      <a:pt x="115" y="66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40" y="73"/>
                      <a:pt x="152" y="68"/>
                      <a:pt x="164" y="66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65"/>
                      <a:pt x="207" y="65"/>
                      <a:pt x="207" y="65"/>
                    </a:cubicBezTo>
                    <a:cubicBezTo>
                      <a:pt x="220" y="68"/>
                      <a:pt x="232" y="73"/>
                      <a:pt x="243" y="80"/>
                    </a:cubicBezTo>
                    <a:cubicBezTo>
                      <a:pt x="257" y="66"/>
                      <a:pt x="257" y="66"/>
                      <a:pt x="257" y="66"/>
                    </a:cubicBezTo>
                    <a:cubicBezTo>
                      <a:pt x="287" y="96"/>
                      <a:pt x="287" y="96"/>
                      <a:pt x="287" y="96"/>
                    </a:cubicBezTo>
                    <a:cubicBezTo>
                      <a:pt x="274" y="110"/>
                      <a:pt x="274" y="110"/>
                      <a:pt x="274" y="110"/>
                    </a:cubicBezTo>
                    <a:cubicBezTo>
                      <a:pt x="281" y="121"/>
                      <a:pt x="286" y="133"/>
                      <a:pt x="289" y="146"/>
                    </a:cubicBezTo>
                    <a:cubicBezTo>
                      <a:pt x="307" y="146"/>
                      <a:pt x="307" y="146"/>
                      <a:pt x="307" y="146"/>
                    </a:cubicBezTo>
                    <a:cubicBezTo>
                      <a:pt x="307" y="189"/>
                      <a:pt x="307" y="189"/>
                      <a:pt x="307" y="189"/>
                    </a:cubicBezTo>
                    <a:cubicBezTo>
                      <a:pt x="288" y="189"/>
                      <a:pt x="288" y="189"/>
                      <a:pt x="288" y="189"/>
                    </a:cubicBezTo>
                    <a:cubicBezTo>
                      <a:pt x="286" y="202"/>
                      <a:pt x="280" y="213"/>
                      <a:pt x="273" y="224"/>
                    </a:cubicBezTo>
                    <a:cubicBezTo>
                      <a:pt x="286" y="237"/>
                      <a:pt x="286" y="237"/>
                      <a:pt x="286" y="237"/>
                    </a:cubicBezTo>
                    <a:cubicBezTo>
                      <a:pt x="256" y="267"/>
                      <a:pt x="256" y="267"/>
                      <a:pt x="256" y="267"/>
                    </a:cubicBezTo>
                    <a:cubicBezTo>
                      <a:pt x="243" y="254"/>
                      <a:pt x="243" y="254"/>
                      <a:pt x="243" y="254"/>
                    </a:cubicBezTo>
                    <a:cubicBezTo>
                      <a:pt x="232" y="261"/>
                      <a:pt x="220" y="266"/>
                      <a:pt x="207" y="268"/>
                    </a:cubicBezTo>
                    <a:cubicBezTo>
                      <a:pt x="207" y="285"/>
                      <a:pt x="207" y="285"/>
                      <a:pt x="207" y="285"/>
                    </a:cubicBezTo>
                    <a:cubicBezTo>
                      <a:pt x="164" y="285"/>
                      <a:pt x="164" y="285"/>
                      <a:pt x="164" y="285"/>
                    </a:cubicBezTo>
                    <a:cubicBezTo>
                      <a:pt x="164" y="268"/>
                      <a:pt x="164" y="268"/>
                      <a:pt x="164" y="268"/>
                    </a:cubicBezTo>
                    <a:cubicBezTo>
                      <a:pt x="152" y="265"/>
                      <a:pt x="140" y="260"/>
                      <a:pt x="130" y="253"/>
                    </a:cubicBezTo>
                    <a:cubicBezTo>
                      <a:pt x="116" y="267"/>
                      <a:pt x="116" y="267"/>
                      <a:pt x="116" y="267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100" y="223"/>
                      <a:pt x="100" y="223"/>
                      <a:pt x="100" y="223"/>
                    </a:cubicBezTo>
                    <a:cubicBezTo>
                      <a:pt x="93" y="213"/>
                      <a:pt x="88" y="201"/>
                      <a:pt x="85" y="189"/>
                    </a:cubicBezTo>
                    <a:cubicBezTo>
                      <a:pt x="65" y="189"/>
                      <a:pt x="65" y="189"/>
                      <a:pt x="65" y="189"/>
                    </a:cubicBezTo>
                    <a:lnTo>
                      <a:pt x="65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00"/>
              <p:cNvSpPr/>
              <p:nvPr/>
            </p:nvSpPr>
            <p:spPr bwMode="auto">
              <a:xfrm>
                <a:off x="5245101" y="2336800"/>
                <a:ext cx="222250" cy="215900"/>
              </a:xfrm>
              <a:custGeom>
                <a:avLst/>
                <a:gdLst/>
                <a:ahLst/>
                <a:cxnLst>
                  <a:cxn ang="0">
                    <a:pos x="433" y="0"/>
                  </a:cxn>
                  <a:cxn ang="0">
                    <a:pos x="0" y="424"/>
                  </a:cxn>
                  <a:cxn ang="0">
                    <a:pos x="433" y="424"/>
                  </a:cxn>
                  <a:cxn ang="0">
                    <a:pos x="433" y="0"/>
                  </a:cxn>
                  <a:cxn ang="0">
                    <a:pos x="225" y="154"/>
                  </a:cxn>
                  <a:cxn ang="0">
                    <a:pos x="272" y="106"/>
                  </a:cxn>
                  <a:cxn ang="0">
                    <a:pos x="319" y="154"/>
                  </a:cxn>
                  <a:cxn ang="0">
                    <a:pos x="325" y="174"/>
                  </a:cxn>
                  <a:cxn ang="0">
                    <a:pos x="313" y="187"/>
                  </a:cxn>
                  <a:cxn ang="0">
                    <a:pos x="273" y="229"/>
                  </a:cxn>
                  <a:cxn ang="0">
                    <a:pos x="232" y="187"/>
                  </a:cxn>
                  <a:cxn ang="0">
                    <a:pos x="219" y="174"/>
                  </a:cxn>
                  <a:cxn ang="0">
                    <a:pos x="225" y="154"/>
                  </a:cxn>
                  <a:cxn ang="0">
                    <a:pos x="360" y="358"/>
                  </a:cxn>
                  <a:cxn ang="0">
                    <a:pos x="272" y="372"/>
                  </a:cxn>
                  <a:cxn ang="0">
                    <a:pos x="184" y="358"/>
                  </a:cxn>
                  <a:cxn ang="0">
                    <a:pos x="184" y="358"/>
                  </a:cxn>
                  <a:cxn ang="0">
                    <a:pos x="184" y="265"/>
                  </a:cxn>
                  <a:cxn ang="0">
                    <a:pos x="185" y="265"/>
                  </a:cxn>
                  <a:cxn ang="0">
                    <a:pos x="224" y="223"/>
                  </a:cxn>
                  <a:cxn ang="0">
                    <a:pos x="262" y="287"/>
                  </a:cxn>
                  <a:cxn ang="0">
                    <a:pos x="266" y="259"/>
                  </a:cxn>
                  <a:cxn ang="0">
                    <a:pos x="261" y="249"/>
                  </a:cxn>
                  <a:cxn ang="0">
                    <a:pos x="272" y="238"/>
                  </a:cxn>
                  <a:cxn ang="0">
                    <a:pos x="283" y="249"/>
                  </a:cxn>
                  <a:cxn ang="0">
                    <a:pos x="278" y="259"/>
                  </a:cxn>
                  <a:cxn ang="0">
                    <a:pos x="282" y="287"/>
                  </a:cxn>
                  <a:cxn ang="0">
                    <a:pos x="320" y="223"/>
                  </a:cxn>
                  <a:cxn ang="0">
                    <a:pos x="360" y="265"/>
                  </a:cxn>
                  <a:cxn ang="0">
                    <a:pos x="360" y="358"/>
                  </a:cxn>
                </a:cxnLst>
                <a:rect l="0" t="0" r="r" b="b"/>
                <a:pathLst>
                  <a:path w="433" h="424">
                    <a:moveTo>
                      <a:pt x="433" y="0"/>
                    </a:moveTo>
                    <a:cubicBezTo>
                      <a:pt x="201" y="11"/>
                      <a:pt x="15" y="194"/>
                      <a:pt x="0" y="424"/>
                    </a:cubicBezTo>
                    <a:cubicBezTo>
                      <a:pt x="433" y="424"/>
                      <a:pt x="433" y="424"/>
                      <a:pt x="433" y="424"/>
                    </a:cubicBezTo>
                    <a:lnTo>
                      <a:pt x="433" y="0"/>
                    </a:lnTo>
                    <a:close/>
                    <a:moveTo>
                      <a:pt x="225" y="154"/>
                    </a:moveTo>
                    <a:cubicBezTo>
                      <a:pt x="227" y="127"/>
                      <a:pt x="247" y="106"/>
                      <a:pt x="272" y="106"/>
                    </a:cubicBezTo>
                    <a:cubicBezTo>
                      <a:pt x="297" y="106"/>
                      <a:pt x="317" y="127"/>
                      <a:pt x="319" y="154"/>
                    </a:cubicBezTo>
                    <a:cubicBezTo>
                      <a:pt x="325" y="156"/>
                      <a:pt x="328" y="165"/>
                      <a:pt x="325" y="174"/>
                    </a:cubicBezTo>
                    <a:cubicBezTo>
                      <a:pt x="323" y="182"/>
                      <a:pt x="318" y="187"/>
                      <a:pt x="313" y="187"/>
                    </a:cubicBezTo>
                    <a:cubicBezTo>
                      <a:pt x="305" y="209"/>
                      <a:pt x="291" y="229"/>
                      <a:pt x="273" y="229"/>
                    </a:cubicBezTo>
                    <a:cubicBezTo>
                      <a:pt x="256" y="229"/>
                      <a:pt x="240" y="209"/>
                      <a:pt x="232" y="187"/>
                    </a:cubicBezTo>
                    <a:cubicBezTo>
                      <a:pt x="226" y="187"/>
                      <a:pt x="221" y="182"/>
                      <a:pt x="219" y="174"/>
                    </a:cubicBezTo>
                    <a:cubicBezTo>
                      <a:pt x="216" y="165"/>
                      <a:pt x="219" y="156"/>
                      <a:pt x="225" y="154"/>
                    </a:cubicBezTo>
                    <a:close/>
                    <a:moveTo>
                      <a:pt x="360" y="358"/>
                    </a:moveTo>
                    <a:cubicBezTo>
                      <a:pt x="356" y="366"/>
                      <a:pt x="318" y="372"/>
                      <a:pt x="272" y="372"/>
                    </a:cubicBezTo>
                    <a:cubicBezTo>
                      <a:pt x="226" y="372"/>
                      <a:pt x="188" y="366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265"/>
                      <a:pt x="184" y="265"/>
                      <a:pt x="184" y="265"/>
                    </a:cubicBezTo>
                    <a:cubicBezTo>
                      <a:pt x="185" y="265"/>
                      <a:pt x="185" y="265"/>
                      <a:pt x="185" y="265"/>
                    </a:cubicBezTo>
                    <a:cubicBezTo>
                      <a:pt x="188" y="248"/>
                      <a:pt x="203" y="233"/>
                      <a:pt x="224" y="223"/>
                    </a:cubicBezTo>
                    <a:cubicBezTo>
                      <a:pt x="262" y="287"/>
                      <a:pt x="262" y="287"/>
                      <a:pt x="262" y="287"/>
                    </a:cubicBezTo>
                    <a:cubicBezTo>
                      <a:pt x="266" y="259"/>
                      <a:pt x="266" y="259"/>
                      <a:pt x="266" y="259"/>
                    </a:cubicBezTo>
                    <a:cubicBezTo>
                      <a:pt x="263" y="257"/>
                      <a:pt x="261" y="253"/>
                      <a:pt x="261" y="249"/>
                    </a:cubicBezTo>
                    <a:cubicBezTo>
                      <a:pt x="261" y="243"/>
                      <a:pt x="266" y="238"/>
                      <a:pt x="272" y="238"/>
                    </a:cubicBezTo>
                    <a:cubicBezTo>
                      <a:pt x="278" y="238"/>
                      <a:pt x="283" y="243"/>
                      <a:pt x="283" y="249"/>
                    </a:cubicBezTo>
                    <a:cubicBezTo>
                      <a:pt x="283" y="253"/>
                      <a:pt x="281" y="257"/>
                      <a:pt x="278" y="259"/>
                    </a:cubicBezTo>
                    <a:cubicBezTo>
                      <a:pt x="282" y="287"/>
                      <a:pt x="282" y="287"/>
                      <a:pt x="282" y="287"/>
                    </a:cubicBezTo>
                    <a:cubicBezTo>
                      <a:pt x="320" y="223"/>
                      <a:pt x="320" y="223"/>
                      <a:pt x="320" y="223"/>
                    </a:cubicBezTo>
                    <a:cubicBezTo>
                      <a:pt x="341" y="233"/>
                      <a:pt x="356" y="248"/>
                      <a:pt x="360" y="265"/>
                    </a:cubicBezTo>
                    <a:cubicBezTo>
                      <a:pt x="360" y="358"/>
                      <a:pt x="360" y="358"/>
                      <a:pt x="360" y="3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01"/>
              <p:cNvSpPr/>
              <p:nvPr/>
            </p:nvSpPr>
            <p:spPr bwMode="auto">
              <a:xfrm>
                <a:off x="5245101" y="2584450"/>
                <a:ext cx="222250" cy="215900"/>
              </a:xfrm>
              <a:custGeom>
                <a:avLst/>
                <a:gdLst/>
                <a:ahLst/>
                <a:cxnLst>
                  <a:cxn ang="0">
                    <a:pos x="433" y="423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433" y="423"/>
                  </a:cxn>
                  <a:cxn ang="0">
                    <a:pos x="266" y="58"/>
                  </a:cxn>
                  <a:cxn ang="0">
                    <a:pos x="387" y="180"/>
                  </a:cxn>
                  <a:cxn ang="0">
                    <a:pos x="266" y="302"/>
                  </a:cxn>
                  <a:cxn ang="0">
                    <a:pos x="144" y="180"/>
                  </a:cxn>
                  <a:cxn ang="0">
                    <a:pos x="266" y="58"/>
                  </a:cxn>
                </a:cxnLst>
                <a:rect l="0" t="0" r="r" b="b"/>
                <a:pathLst>
                  <a:path w="433" h="423">
                    <a:moveTo>
                      <a:pt x="433" y="423"/>
                    </a:moveTo>
                    <a:cubicBezTo>
                      <a:pt x="433" y="0"/>
                      <a:pt x="433" y="0"/>
                      <a:pt x="4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29"/>
                      <a:pt x="201" y="412"/>
                      <a:pt x="433" y="423"/>
                    </a:cubicBezTo>
                    <a:close/>
                    <a:moveTo>
                      <a:pt x="266" y="58"/>
                    </a:moveTo>
                    <a:cubicBezTo>
                      <a:pt x="332" y="58"/>
                      <a:pt x="387" y="112"/>
                      <a:pt x="387" y="180"/>
                    </a:cubicBezTo>
                    <a:cubicBezTo>
                      <a:pt x="387" y="247"/>
                      <a:pt x="332" y="302"/>
                      <a:pt x="266" y="302"/>
                    </a:cubicBezTo>
                    <a:cubicBezTo>
                      <a:pt x="199" y="302"/>
                      <a:pt x="144" y="247"/>
                      <a:pt x="144" y="180"/>
                    </a:cubicBezTo>
                    <a:cubicBezTo>
                      <a:pt x="144" y="112"/>
                      <a:pt x="199" y="58"/>
                      <a:pt x="266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2"/>
              <p:cNvSpPr/>
              <p:nvPr/>
            </p:nvSpPr>
            <p:spPr bwMode="auto">
              <a:xfrm>
                <a:off x="5334001" y="2628900"/>
                <a:ext cx="95250" cy="95250"/>
              </a:xfrm>
              <a:custGeom>
                <a:avLst/>
                <a:gdLst/>
                <a:ahLst/>
                <a:cxnLst>
                  <a:cxn ang="0">
                    <a:pos x="92" y="186"/>
                  </a:cxn>
                  <a:cxn ang="0">
                    <a:pos x="184" y="93"/>
                  </a:cxn>
                  <a:cxn ang="0">
                    <a:pos x="92" y="0"/>
                  </a:cxn>
                  <a:cxn ang="0">
                    <a:pos x="0" y="93"/>
                  </a:cxn>
                  <a:cxn ang="0">
                    <a:pos x="92" y="186"/>
                  </a:cxn>
                  <a:cxn ang="0">
                    <a:pos x="84" y="101"/>
                  </a:cxn>
                  <a:cxn ang="0">
                    <a:pos x="54" y="71"/>
                  </a:cxn>
                  <a:cxn ang="0">
                    <a:pos x="82" y="42"/>
                  </a:cxn>
                  <a:cxn ang="0">
                    <a:pos x="82" y="26"/>
                  </a:cxn>
                  <a:cxn ang="0">
                    <a:pos x="98" y="26"/>
                  </a:cxn>
                  <a:cxn ang="0">
                    <a:pos x="98" y="41"/>
                  </a:cxn>
                  <a:cxn ang="0">
                    <a:pos x="122" y="46"/>
                  </a:cxn>
                  <a:cxn ang="0">
                    <a:pos x="117" y="65"/>
                  </a:cxn>
                  <a:cxn ang="0">
                    <a:pos x="93" y="59"/>
                  </a:cxn>
                  <a:cxn ang="0">
                    <a:pos x="79" y="68"/>
                  </a:cxn>
                  <a:cxn ang="0">
                    <a:pos x="99" y="82"/>
                  </a:cxn>
                  <a:cxn ang="0">
                    <a:pos x="126" y="113"/>
                  </a:cxn>
                  <a:cxn ang="0">
                    <a:pos x="97" y="143"/>
                  </a:cxn>
                  <a:cxn ang="0">
                    <a:pos x="97" y="159"/>
                  </a:cxn>
                  <a:cxn ang="0">
                    <a:pos x="81" y="159"/>
                  </a:cxn>
                  <a:cxn ang="0">
                    <a:pos x="81" y="144"/>
                  </a:cxn>
                  <a:cxn ang="0">
                    <a:pos x="53" y="137"/>
                  </a:cxn>
                  <a:cxn ang="0">
                    <a:pos x="58" y="118"/>
                  </a:cxn>
                  <a:cxn ang="0">
                    <a:pos x="85" y="125"/>
                  </a:cxn>
                  <a:cxn ang="0">
                    <a:pos x="101" y="115"/>
                  </a:cxn>
                  <a:cxn ang="0">
                    <a:pos x="84" y="101"/>
                  </a:cxn>
                </a:cxnLst>
                <a:rect l="0" t="0" r="r" b="b"/>
                <a:pathLst>
                  <a:path w="184" h="186">
                    <a:moveTo>
                      <a:pt x="92" y="186"/>
                    </a:moveTo>
                    <a:cubicBezTo>
                      <a:pt x="142" y="186"/>
                      <a:pt x="184" y="144"/>
                      <a:pt x="184" y="93"/>
                    </a:cubicBezTo>
                    <a:cubicBezTo>
                      <a:pt x="184" y="42"/>
                      <a:pt x="142" y="0"/>
                      <a:pt x="92" y="0"/>
                    </a:cubicBezTo>
                    <a:cubicBezTo>
                      <a:pt x="41" y="0"/>
                      <a:pt x="0" y="42"/>
                      <a:pt x="0" y="93"/>
                    </a:cubicBezTo>
                    <a:cubicBezTo>
                      <a:pt x="0" y="144"/>
                      <a:pt x="41" y="186"/>
                      <a:pt x="92" y="186"/>
                    </a:cubicBezTo>
                    <a:close/>
                    <a:moveTo>
                      <a:pt x="84" y="101"/>
                    </a:moveTo>
                    <a:cubicBezTo>
                      <a:pt x="66" y="95"/>
                      <a:pt x="54" y="87"/>
                      <a:pt x="54" y="71"/>
                    </a:cubicBezTo>
                    <a:cubicBezTo>
                      <a:pt x="54" y="56"/>
                      <a:pt x="65" y="45"/>
                      <a:pt x="82" y="4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109" y="41"/>
                      <a:pt x="116" y="43"/>
                      <a:pt x="122" y="46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3" y="63"/>
                      <a:pt x="105" y="59"/>
                      <a:pt x="93" y="59"/>
                    </a:cubicBezTo>
                    <a:cubicBezTo>
                      <a:pt x="83" y="59"/>
                      <a:pt x="79" y="64"/>
                      <a:pt x="79" y="68"/>
                    </a:cubicBezTo>
                    <a:cubicBezTo>
                      <a:pt x="79" y="73"/>
                      <a:pt x="85" y="77"/>
                      <a:pt x="99" y="82"/>
                    </a:cubicBezTo>
                    <a:cubicBezTo>
                      <a:pt x="119" y="89"/>
                      <a:pt x="126" y="98"/>
                      <a:pt x="126" y="113"/>
                    </a:cubicBezTo>
                    <a:cubicBezTo>
                      <a:pt x="126" y="127"/>
                      <a:pt x="116" y="139"/>
                      <a:pt x="97" y="143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70" y="143"/>
                      <a:pt x="60" y="140"/>
                      <a:pt x="53" y="137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5" y="122"/>
                      <a:pt x="75" y="125"/>
                      <a:pt x="85" y="125"/>
                    </a:cubicBezTo>
                    <a:cubicBezTo>
                      <a:pt x="95" y="125"/>
                      <a:pt x="101" y="121"/>
                      <a:pt x="101" y="115"/>
                    </a:cubicBezTo>
                    <a:cubicBezTo>
                      <a:pt x="101" y="109"/>
                      <a:pt x="96" y="105"/>
                      <a:pt x="84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3"/>
              <p:cNvSpPr/>
              <p:nvPr/>
            </p:nvSpPr>
            <p:spPr bwMode="auto">
              <a:xfrm>
                <a:off x="5535613" y="2384425"/>
                <a:ext cx="90488" cy="1143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89"/>
                  </a:cxn>
                  <a:cxn ang="0">
                    <a:pos x="42" y="182"/>
                  </a:cxn>
                  <a:cxn ang="0">
                    <a:pos x="40" y="223"/>
                  </a:cxn>
                  <a:cxn ang="0">
                    <a:pos x="48" y="221"/>
                  </a:cxn>
                  <a:cxn ang="0">
                    <a:pos x="134" y="221"/>
                  </a:cxn>
                  <a:cxn ang="0">
                    <a:pos x="140" y="222"/>
                  </a:cxn>
                  <a:cxn ang="0">
                    <a:pos x="138" y="180"/>
                  </a:cxn>
                  <a:cxn ang="0">
                    <a:pos x="178" y="89"/>
                  </a:cxn>
                  <a:cxn ang="0">
                    <a:pos x="89" y="0"/>
                  </a:cxn>
                  <a:cxn ang="0">
                    <a:pos x="125" y="167"/>
                  </a:cxn>
                  <a:cxn ang="0">
                    <a:pos x="118" y="173"/>
                  </a:cxn>
                  <a:cxn ang="0">
                    <a:pos x="120" y="205"/>
                  </a:cxn>
                  <a:cxn ang="0">
                    <a:pos x="60" y="205"/>
                  </a:cxn>
                  <a:cxn ang="0">
                    <a:pos x="61" y="174"/>
                  </a:cxn>
                  <a:cxn ang="0">
                    <a:pos x="55" y="168"/>
                  </a:cxn>
                  <a:cxn ang="0">
                    <a:pos x="18" y="89"/>
                  </a:cxn>
                  <a:cxn ang="0">
                    <a:pos x="89" y="19"/>
                  </a:cxn>
                  <a:cxn ang="0">
                    <a:pos x="159" y="89"/>
                  </a:cxn>
                  <a:cxn ang="0">
                    <a:pos x="125" y="167"/>
                  </a:cxn>
                </a:cxnLst>
                <a:rect l="0" t="0" r="r" b="b"/>
                <a:pathLst>
                  <a:path w="178" h="223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22"/>
                      <a:pt x="17" y="160"/>
                      <a:pt x="42" y="182"/>
                    </a:cubicBezTo>
                    <a:cubicBezTo>
                      <a:pt x="40" y="223"/>
                      <a:pt x="40" y="223"/>
                      <a:pt x="40" y="223"/>
                    </a:cubicBezTo>
                    <a:cubicBezTo>
                      <a:pt x="42" y="221"/>
                      <a:pt x="45" y="221"/>
                      <a:pt x="48" y="221"/>
                    </a:cubicBezTo>
                    <a:cubicBezTo>
                      <a:pt x="134" y="221"/>
                      <a:pt x="134" y="221"/>
                      <a:pt x="134" y="221"/>
                    </a:cubicBezTo>
                    <a:cubicBezTo>
                      <a:pt x="136" y="221"/>
                      <a:pt x="138" y="221"/>
                      <a:pt x="140" y="222"/>
                    </a:cubicBezTo>
                    <a:cubicBezTo>
                      <a:pt x="138" y="180"/>
                      <a:pt x="138" y="180"/>
                      <a:pt x="138" y="180"/>
                    </a:cubicBezTo>
                    <a:cubicBezTo>
                      <a:pt x="162" y="158"/>
                      <a:pt x="178" y="121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125" y="167"/>
                    </a:move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33" y="149"/>
                      <a:pt x="18" y="117"/>
                      <a:pt x="18" y="89"/>
                    </a:cubicBezTo>
                    <a:cubicBezTo>
                      <a:pt x="18" y="50"/>
                      <a:pt x="50" y="19"/>
                      <a:pt x="89" y="19"/>
                    </a:cubicBezTo>
                    <a:cubicBezTo>
                      <a:pt x="128" y="19"/>
                      <a:pt x="159" y="50"/>
                      <a:pt x="159" y="89"/>
                    </a:cubicBezTo>
                    <a:cubicBezTo>
                      <a:pt x="159" y="116"/>
                      <a:pt x="145" y="148"/>
                      <a:pt x="125" y="1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4"/>
              <p:cNvSpPr/>
              <p:nvPr/>
            </p:nvSpPr>
            <p:spPr bwMode="auto">
              <a:xfrm>
                <a:off x="5553076" y="2500313"/>
                <a:ext cx="55563" cy="1111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12" y="22"/>
                  </a:cxn>
                  <a:cxn ang="0">
                    <a:pos x="98" y="22"/>
                  </a:cxn>
                  <a:cxn ang="0">
                    <a:pos x="109" y="11"/>
                  </a:cxn>
                  <a:cxn ang="0">
                    <a:pos x="98" y="0"/>
                  </a:cxn>
                </a:cxnLst>
                <a:rect l="0" t="0" r="r" b="b"/>
                <a:pathLst>
                  <a:path w="109" h="22">
                    <a:moveTo>
                      <a:pt x="9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2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04" y="22"/>
                      <a:pt x="109" y="17"/>
                      <a:pt x="109" y="11"/>
                    </a:cubicBezTo>
                    <a:cubicBezTo>
                      <a:pt x="109" y="5"/>
                      <a:pt x="104" y="0"/>
                      <a:pt x="9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05"/>
              <p:cNvSpPr/>
              <p:nvPr/>
            </p:nvSpPr>
            <p:spPr bwMode="auto">
              <a:xfrm>
                <a:off x="5556251" y="2514600"/>
                <a:ext cx="50800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10" y="22"/>
                  </a:cxn>
                  <a:cxn ang="0">
                    <a:pos x="90" y="22"/>
                  </a:cxn>
                  <a:cxn ang="0">
                    <a:pos x="100" y="11"/>
                  </a:cxn>
                  <a:cxn ang="0">
                    <a:pos x="90" y="0"/>
                  </a:cxn>
                </a:cxnLst>
                <a:rect l="0" t="0" r="r" b="b"/>
                <a:pathLst>
                  <a:path w="100" h="22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5" y="22"/>
                      <a:pt x="100" y="17"/>
                      <a:pt x="100" y="11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6"/>
              <p:cNvSpPr/>
              <p:nvPr/>
            </p:nvSpPr>
            <p:spPr bwMode="auto">
              <a:xfrm>
                <a:off x="5559426" y="2527300"/>
                <a:ext cx="42863" cy="1111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" y="0"/>
                  </a:cxn>
                  <a:cxn ang="0">
                    <a:pos x="0" y="12"/>
                  </a:cxn>
                  <a:cxn ang="0">
                    <a:pos x="9" y="23"/>
                  </a:cxn>
                  <a:cxn ang="0">
                    <a:pos x="74" y="23"/>
                  </a:cxn>
                  <a:cxn ang="0">
                    <a:pos x="82" y="12"/>
                  </a:cxn>
                  <a:cxn ang="0">
                    <a:pos x="74" y="0"/>
                  </a:cxn>
                </a:cxnLst>
                <a:rect l="0" t="0" r="r" b="b"/>
                <a:pathLst>
                  <a:path w="82" h="23">
                    <a:moveTo>
                      <a:pt x="7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2"/>
                    </a:cubicBezTo>
                    <a:cubicBezTo>
                      <a:pt x="0" y="18"/>
                      <a:pt x="4" y="23"/>
                      <a:pt x="9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9" y="23"/>
                      <a:pt x="82" y="18"/>
                      <a:pt x="82" y="12"/>
                    </a:cubicBezTo>
                    <a:cubicBezTo>
                      <a:pt x="82" y="5"/>
                      <a:pt x="79" y="0"/>
                      <a:pt x="7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07"/>
              <p:cNvSpPr/>
              <p:nvPr/>
            </p:nvSpPr>
            <p:spPr bwMode="auto">
              <a:xfrm>
                <a:off x="5559426" y="2405063"/>
                <a:ext cx="49213" cy="4603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21"/>
                  </a:cxn>
                  <a:cxn ang="0">
                    <a:pos x="35" y="8"/>
                  </a:cxn>
                  <a:cxn ang="0">
                    <a:pos x="87" y="60"/>
                  </a:cxn>
                  <a:cxn ang="0">
                    <a:pos x="77" y="90"/>
                  </a:cxn>
                  <a:cxn ang="0">
                    <a:pos x="95" y="51"/>
                  </a:cxn>
                  <a:cxn ang="0">
                    <a:pos x="42" y="0"/>
                  </a:cxn>
                </a:cxnLst>
                <a:rect l="0" t="0" r="r" b="b"/>
                <a:pathLst>
                  <a:path w="95" h="90">
                    <a:moveTo>
                      <a:pt x="42" y="0"/>
                    </a:moveTo>
                    <a:cubicBezTo>
                      <a:pt x="25" y="0"/>
                      <a:pt x="9" y="8"/>
                      <a:pt x="0" y="21"/>
                    </a:cubicBezTo>
                    <a:cubicBezTo>
                      <a:pt x="9" y="13"/>
                      <a:pt x="21" y="8"/>
                      <a:pt x="35" y="8"/>
                    </a:cubicBezTo>
                    <a:cubicBezTo>
                      <a:pt x="64" y="8"/>
                      <a:pt x="87" y="31"/>
                      <a:pt x="87" y="60"/>
                    </a:cubicBezTo>
                    <a:cubicBezTo>
                      <a:pt x="87" y="71"/>
                      <a:pt x="84" y="81"/>
                      <a:pt x="77" y="90"/>
                    </a:cubicBezTo>
                    <a:cubicBezTo>
                      <a:pt x="88" y="80"/>
                      <a:pt x="95" y="67"/>
                      <a:pt x="95" y="51"/>
                    </a:cubicBezTo>
                    <a:cubicBezTo>
                      <a:pt x="95" y="23"/>
                      <a:pt x="71" y="0"/>
                      <a:pt x="4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08"/>
            <p:cNvGrpSpPr/>
            <p:nvPr/>
          </p:nvGrpSpPr>
          <p:grpSpPr>
            <a:xfrm>
              <a:off x="3488729" y="4143233"/>
              <a:ext cx="2606827" cy="1019939"/>
              <a:chOff x="2564820" y="3140724"/>
              <a:chExt cx="2006840" cy="785190"/>
            </a:xfrm>
          </p:grpSpPr>
          <p:sp>
            <p:nvSpPr>
              <p:cNvPr id="54" name="Parallelogram 109"/>
              <p:cNvSpPr/>
              <p:nvPr/>
            </p:nvSpPr>
            <p:spPr bwMode="auto">
              <a:xfrm rot="16200000">
                <a:off x="3883881" y="3238136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Rectangle: Top Corners Rounded 110"/>
              <p:cNvSpPr/>
              <p:nvPr/>
            </p:nvSpPr>
            <p:spPr bwMode="auto">
              <a:xfrm rot="16200000">
                <a:off x="2979581" y="2725963"/>
                <a:ext cx="587635" cy="14171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11"/>
            <p:cNvGrpSpPr/>
            <p:nvPr/>
          </p:nvGrpSpPr>
          <p:grpSpPr>
            <a:xfrm flipH="1">
              <a:off x="6096450" y="4143233"/>
              <a:ext cx="2606825" cy="1019939"/>
              <a:chOff x="5364957" y="1047750"/>
              <a:chExt cx="2331243" cy="912115"/>
            </a:xfrm>
          </p:grpSpPr>
          <p:sp>
            <p:nvSpPr>
              <p:cNvPr id="52" name="Parallelogram 112"/>
              <p:cNvSpPr/>
              <p:nvPr/>
            </p:nvSpPr>
            <p:spPr bwMode="auto">
              <a:xfrm rot="16200000">
                <a:off x="6897243" y="1160908"/>
                <a:ext cx="912114" cy="685800"/>
              </a:xfrm>
              <a:prstGeom prst="parallelogram">
                <a:avLst>
                  <a:gd name="adj" fmla="val 33333"/>
                </a:avLst>
              </a:prstGeom>
              <a:solidFill>
                <a:schemeClr val="accent6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Rectangle: Top Corners Rounded 113"/>
              <p:cNvSpPr/>
              <p:nvPr/>
            </p:nvSpPr>
            <p:spPr bwMode="auto">
              <a:xfrm rot="16200000">
                <a:off x="5846764" y="565943"/>
                <a:ext cx="682625" cy="16462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Oval 114"/>
            <p:cNvSpPr/>
            <p:nvPr/>
          </p:nvSpPr>
          <p:spPr bwMode="auto">
            <a:xfrm>
              <a:off x="3496708" y="4165074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115"/>
            <p:cNvSpPr/>
            <p:nvPr/>
          </p:nvSpPr>
          <p:spPr bwMode="auto">
            <a:xfrm>
              <a:off x="7967362" y="4165074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116"/>
            <p:cNvGrpSpPr/>
            <p:nvPr/>
          </p:nvGrpSpPr>
          <p:grpSpPr>
            <a:xfrm>
              <a:off x="8128869" y="4325936"/>
              <a:ext cx="400025" cy="401334"/>
              <a:chOff x="4240213" y="511175"/>
              <a:chExt cx="485775" cy="487363"/>
            </a:xfrm>
            <a:solidFill>
              <a:schemeClr val="accent6"/>
            </a:solidFill>
          </p:grpSpPr>
          <p:sp>
            <p:nvSpPr>
              <p:cNvPr id="46" name="Freeform: Shape 117"/>
              <p:cNvSpPr/>
              <p:nvPr/>
            </p:nvSpPr>
            <p:spPr bwMode="auto">
              <a:xfrm>
                <a:off x="4579938" y="511175"/>
                <a:ext cx="146050" cy="487363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0" y="300"/>
                  </a:cxn>
                  <a:cxn ang="0">
                    <a:pos x="36" y="327"/>
                  </a:cxn>
                  <a:cxn ang="0">
                    <a:pos x="137" y="118"/>
                  </a:cxn>
                  <a:cxn ang="0">
                    <a:pos x="248" y="478"/>
                  </a:cxn>
                  <a:cxn ang="0">
                    <a:pos x="137" y="837"/>
                  </a:cxn>
                  <a:cxn ang="0">
                    <a:pos x="36" y="629"/>
                  </a:cxn>
                  <a:cxn ang="0">
                    <a:pos x="0" y="655"/>
                  </a:cxn>
                  <a:cxn ang="0">
                    <a:pos x="137" y="955"/>
                  </a:cxn>
                  <a:cxn ang="0">
                    <a:pos x="284" y="478"/>
                  </a:cxn>
                  <a:cxn ang="0">
                    <a:pos x="137" y="0"/>
                  </a:cxn>
                </a:cxnLst>
                <a:rect l="0" t="0" r="r" b="b"/>
                <a:pathLst>
                  <a:path w="284" h="955">
                    <a:moveTo>
                      <a:pt x="137" y="0"/>
                    </a:moveTo>
                    <a:cubicBezTo>
                      <a:pt x="75" y="0"/>
                      <a:pt x="22" y="124"/>
                      <a:pt x="0" y="300"/>
                    </a:cubicBezTo>
                    <a:cubicBezTo>
                      <a:pt x="13" y="308"/>
                      <a:pt x="25" y="317"/>
                      <a:pt x="36" y="327"/>
                    </a:cubicBezTo>
                    <a:cubicBezTo>
                      <a:pt x="54" y="204"/>
                      <a:pt x="92" y="118"/>
                      <a:pt x="137" y="118"/>
                    </a:cubicBezTo>
                    <a:cubicBezTo>
                      <a:pt x="198" y="118"/>
                      <a:pt x="248" y="279"/>
                      <a:pt x="248" y="478"/>
                    </a:cubicBezTo>
                    <a:cubicBezTo>
                      <a:pt x="248" y="676"/>
                      <a:pt x="198" y="837"/>
                      <a:pt x="137" y="837"/>
                    </a:cubicBezTo>
                    <a:cubicBezTo>
                      <a:pt x="92" y="837"/>
                      <a:pt x="54" y="752"/>
                      <a:pt x="36" y="629"/>
                    </a:cubicBezTo>
                    <a:cubicBezTo>
                      <a:pt x="25" y="638"/>
                      <a:pt x="13" y="647"/>
                      <a:pt x="0" y="655"/>
                    </a:cubicBezTo>
                    <a:cubicBezTo>
                      <a:pt x="22" y="831"/>
                      <a:pt x="75" y="955"/>
                      <a:pt x="137" y="955"/>
                    </a:cubicBezTo>
                    <a:cubicBezTo>
                      <a:pt x="218" y="955"/>
                      <a:pt x="284" y="741"/>
                      <a:pt x="284" y="478"/>
                    </a:cubicBezTo>
                    <a:cubicBezTo>
                      <a:pt x="284" y="214"/>
                      <a:pt x="218" y="0"/>
                      <a:pt x="13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18"/>
              <p:cNvSpPr/>
              <p:nvPr/>
            </p:nvSpPr>
            <p:spPr bwMode="auto">
              <a:xfrm>
                <a:off x="4613276" y="615950"/>
                <a:ext cx="80963" cy="277813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74" y="542"/>
                  </a:cxn>
                  <a:cxn ang="0">
                    <a:pos x="158" y="271"/>
                  </a:cxn>
                  <a:cxn ang="0">
                    <a:pos x="74" y="0"/>
                  </a:cxn>
                  <a:cxn ang="0">
                    <a:pos x="0" y="144"/>
                  </a:cxn>
                  <a:cxn ang="0">
                    <a:pos x="26" y="174"/>
                  </a:cxn>
                  <a:cxn ang="0">
                    <a:pos x="74" y="88"/>
                  </a:cxn>
                  <a:cxn ang="0">
                    <a:pos x="130" y="271"/>
                  </a:cxn>
                  <a:cxn ang="0">
                    <a:pos x="74" y="453"/>
                  </a:cxn>
                  <a:cxn ang="0">
                    <a:pos x="26" y="368"/>
                  </a:cxn>
                  <a:cxn ang="0">
                    <a:pos x="0" y="397"/>
                  </a:cxn>
                </a:cxnLst>
                <a:rect l="0" t="0" r="r" b="b"/>
                <a:pathLst>
                  <a:path w="158" h="542">
                    <a:moveTo>
                      <a:pt x="0" y="397"/>
                    </a:moveTo>
                    <a:cubicBezTo>
                      <a:pt x="14" y="483"/>
                      <a:pt x="42" y="542"/>
                      <a:pt x="74" y="542"/>
                    </a:cubicBezTo>
                    <a:cubicBezTo>
                      <a:pt x="120" y="542"/>
                      <a:pt x="158" y="420"/>
                      <a:pt x="158" y="271"/>
                    </a:cubicBezTo>
                    <a:cubicBezTo>
                      <a:pt x="158" y="121"/>
                      <a:pt x="120" y="0"/>
                      <a:pt x="74" y="0"/>
                    </a:cubicBezTo>
                    <a:cubicBezTo>
                      <a:pt x="42" y="0"/>
                      <a:pt x="14" y="58"/>
                      <a:pt x="0" y="144"/>
                    </a:cubicBezTo>
                    <a:cubicBezTo>
                      <a:pt x="10" y="153"/>
                      <a:pt x="18" y="163"/>
                      <a:pt x="26" y="174"/>
                    </a:cubicBezTo>
                    <a:cubicBezTo>
                      <a:pt x="36" y="122"/>
                      <a:pt x="54" y="88"/>
                      <a:pt x="74" y="88"/>
                    </a:cubicBezTo>
                    <a:cubicBezTo>
                      <a:pt x="105" y="88"/>
                      <a:pt x="130" y="170"/>
                      <a:pt x="130" y="271"/>
                    </a:cubicBezTo>
                    <a:cubicBezTo>
                      <a:pt x="130" y="371"/>
                      <a:pt x="105" y="453"/>
                      <a:pt x="74" y="453"/>
                    </a:cubicBezTo>
                    <a:cubicBezTo>
                      <a:pt x="54" y="453"/>
                      <a:pt x="36" y="419"/>
                      <a:pt x="26" y="368"/>
                    </a:cubicBezTo>
                    <a:cubicBezTo>
                      <a:pt x="18" y="378"/>
                      <a:pt x="10" y="388"/>
                      <a:pt x="0" y="3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19"/>
              <p:cNvSpPr/>
              <p:nvPr/>
            </p:nvSpPr>
            <p:spPr bwMode="auto">
              <a:xfrm>
                <a:off x="4638676" y="706438"/>
                <a:ext cx="26988" cy="96838"/>
              </a:xfrm>
              <a:custGeom>
                <a:avLst/>
                <a:gdLst/>
                <a:ahLst/>
                <a:cxnLst>
                  <a:cxn ang="0">
                    <a:pos x="24" y="189"/>
                  </a:cxn>
                  <a:cxn ang="0">
                    <a:pos x="53" y="95"/>
                  </a:cxn>
                  <a:cxn ang="0">
                    <a:pos x="24" y="0"/>
                  </a:cxn>
                  <a:cxn ang="0">
                    <a:pos x="0" y="39"/>
                  </a:cxn>
                  <a:cxn ang="0">
                    <a:pos x="12" y="95"/>
                  </a:cxn>
                  <a:cxn ang="0">
                    <a:pos x="0" y="150"/>
                  </a:cxn>
                  <a:cxn ang="0">
                    <a:pos x="24" y="189"/>
                  </a:cxn>
                </a:cxnLst>
                <a:rect l="0" t="0" r="r" b="b"/>
                <a:pathLst>
                  <a:path w="53" h="189">
                    <a:moveTo>
                      <a:pt x="24" y="189"/>
                    </a:moveTo>
                    <a:cubicBezTo>
                      <a:pt x="40" y="189"/>
                      <a:pt x="53" y="146"/>
                      <a:pt x="53" y="95"/>
                    </a:cubicBezTo>
                    <a:cubicBezTo>
                      <a:pt x="53" y="43"/>
                      <a:pt x="40" y="0"/>
                      <a:pt x="24" y="0"/>
                    </a:cubicBezTo>
                    <a:cubicBezTo>
                      <a:pt x="14" y="0"/>
                      <a:pt x="6" y="16"/>
                      <a:pt x="0" y="39"/>
                    </a:cubicBezTo>
                    <a:cubicBezTo>
                      <a:pt x="8" y="57"/>
                      <a:pt x="12" y="76"/>
                      <a:pt x="12" y="95"/>
                    </a:cubicBezTo>
                    <a:cubicBezTo>
                      <a:pt x="12" y="114"/>
                      <a:pt x="8" y="132"/>
                      <a:pt x="0" y="150"/>
                    </a:cubicBezTo>
                    <a:cubicBezTo>
                      <a:pt x="6" y="173"/>
                      <a:pt x="14" y="189"/>
                      <a:pt x="24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20"/>
              <p:cNvSpPr/>
              <p:nvPr/>
            </p:nvSpPr>
            <p:spPr bwMode="auto">
              <a:xfrm>
                <a:off x="4240213" y="687388"/>
                <a:ext cx="393700" cy="138113"/>
              </a:xfrm>
              <a:custGeom>
                <a:avLst/>
                <a:gdLst/>
                <a:ahLst/>
                <a:cxnLst>
                  <a:cxn ang="0">
                    <a:pos x="186" y="70"/>
                  </a:cxn>
                  <a:cxn ang="0">
                    <a:pos x="248" y="44"/>
                  </a:cxn>
                  <a:cxn ang="0">
                    <a:pos x="186" y="17"/>
                  </a:cxn>
                  <a:cxn ang="0">
                    <a:pos x="186" y="30"/>
                  </a:cxn>
                  <a:cxn ang="0">
                    <a:pos x="60" y="27"/>
                  </a:cxn>
                  <a:cxn ang="0">
                    <a:pos x="53" y="5"/>
                  </a:cxn>
                  <a:cxn ang="0">
                    <a:pos x="0" y="0"/>
                  </a:cxn>
                  <a:cxn ang="0">
                    <a:pos x="12" y="42"/>
                  </a:cxn>
                  <a:cxn ang="0">
                    <a:pos x="175" y="42"/>
                  </a:cxn>
                  <a:cxn ang="0">
                    <a:pos x="175" y="46"/>
                  </a:cxn>
                  <a:cxn ang="0">
                    <a:pos x="12" y="46"/>
                  </a:cxn>
                  <a:cxn ang="0">
                    <a:pos x="0" y="87"/>
                  </a:cxn>
                  <a:cxn ang="0">
                    <a:pos x="53" y="82"/>
                  </a:cxn>
                  <a:cxn ang="0">
                    <a:pos x="60" y="61"/>
                  </a:cxn>
                  <a:cxn ang="0">
                    <a:pos x="186" y="58"/>
                  </a:cxn>
                  <a:cxn ang="0">
                    <a:pos x="186" y="70"/>
                  </a:cxn>
                </a:cxnLst>
                <a:rect l="0" t="0" r="r" b="b"/>
                <a:pathLst>
                  <a:path w="248" h="87">
                    <a:moveTo>
                      <a:pt x="186" y="70"/>
                    </a:moveTo>
                    <a:lnTo>
                      <a:pt x="248" y="44"/>
                    </a:lnTo>
                    <a:lnTo>
                      <a:pt x="186" y="17"/>
                    </a:lnTo>
                    <a:lnTo>
                      <a:pt x="186" y="30"/>
                    </a:lnTo>
                    <a:lnTo>
                      <a:pt x="60" y="27"/>
                    </a:lnTo>
                    <a:lnTo>
                      <a:pt x="53" y="5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175" y="42"/>
                    </a:lnTo>
                    <a:lnTo>
                      <a:pt x="175" y="46"/>
                    </a:lnTo>
                    <a:lnTo>
                      <a:pt x="12" y="46"/>
                    </a:lnTo>
                    <a:lnTo>
                      <a:pt x="0" y="87"/>
                    </a:lnTo>
                    <a:lnTo>
                      <a:pt x="53" y="82"/>
                    </a:lnTo>
                    <a:lnTo>
                      <a:pt x="60" y="61"/>
                    </a:lnTo>
                    <a:lnTo>
                      <a:pt x="186" y="58"/>
                    </a:lnTo>
                    <a:lnTo>
                      <a:pt x="186" y="7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21"/>
              <p:cNvSpPr/>
              <p:nvPr/>
            </p:nvSpPr>
            <p:spPr bwMode="auto">
              <a:xfrm>
                <a:off x="4408488" y="792163"/>
                <a:ext cx="211138" cy="136525"/>
              </a:xfrm>
              <a:custGeom>
                <a:avLst/>
                <a:gdLst/>
                <a:ahLst/>
                <a:cxnLst>
                  <a:cxn ang="0">
                    <a:pos x="97" y="9"/>
                  </a:cxn>
                  <a:cxn ang="0">
                    <a:pos x="100" y="13"/>
                  </a:cxn>
                  <a:cxn ang="0">
                    <a:pos x="35" y="49"/>
                  </a:cxn>
                  <a:cxn ang="0">
                    <a:pos x="28" y="45"/>
                  </a:cxn>
                  <a:cxn ang="0">
                    <a:pos x="0" y="58"/>
                  </a:cxn>
                  <a:cxn ang="0">
                    <a:pos x="14" y="68"/>
                  </a:cxn>
                  <a:cxn ang="0">
                    <a:pos x="96" y="20"/>
                  </a:cxn>
                  <a:cxn ang="0">
                    <a:pos x="97" y="21"/>
                  </a:cxn>
                  <a:cxn ang="0">
                    <a:pos x="14" y="69"/>
                  </a:cxn>
                  <a:cxn ang="0">
                    <a:pos x="16" y="86"/>
                  </a:cxn>
                  <a:cxn ang="0">
                    <a:pos x="42" y="68"/>
                  </a:cxn>
                  <a:cxn ang="0">
                    <a:pos x="41" y="60"/>
                  </a:cxn>
                  <a:cxn ang="0">
                    <a:pos x="105" y="22"/>
                  </a:cxn>
                  <a:cxn ang="0">
                    <a:pos x="107" y="26"/>
                  </a:cxn>
                  <a:cxn ang="0">
                    <a:pos x="133" y="0"/>
                  </a:cxn>
                  <a:cxn ang="0">
                    <a:pos x="97" y="9"/>
                  </a:cxn>
                </a:cxnLst>
                <a:rect l="0" t="0" r="r" b="b"/>
                <a:pathLst>
                  <a:path w="133" h="86">
                    <a:moveTo>
                      <a:pt x="97" y="9"/>
                    </a:moveTo>
                    <a:lnTo>
                      <a:pt x="100" y="13"/>
                    </a:lnTo>
                    <a:lnTo>
                      <a:pt x="35" y="49"/>
                    </a:lnTo>
                    <a:lnTo>
                      <a:pt x="28" y="45"/>
                    </a:lnTo>
                    <a:lnTo>
                      <a:pt x="0" y="58"/>
                    </a:lnTo>
                    <a:lnTo>
                      <a:pt x="14" y="68"/>
                    </a:lnTo>
                    <a:lnTo>
                      <a:pt x="96" y="20"/>
                    </a:lnTo>
                    <a:lnTo>
                      <a:pt x="97" y="21"/>
                    </a:lnTo>
                    <a:lnTo>
                      <a:pt x="14" y="69"/>
                    </a:lnTo>
                    <a:lnTo>
                      <a:pt x="16" y="86"/>
                    </a:lnTo>
                    <a:lnTo>
                      <a:pt x="42" y="68"/>
                    </a:lnTo>
                    <a:lnTo>
                      <a:pt x="41" y="60"/>
                    </a:lnTo>
                    <a:lnTo>
                      <a:pt x="105" y="22"/>
                    </a:lnTo>
                    <a:lnTo>
                      <a:pt x="107" y="26"/>
                    </a:lnTo>
                    <a:lnTo>
                      <a:pt x="133" y="0"/>
                    </a:lnTo>
                    <a:lnTo>
                      <a:pt x="9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22"/>
              <p:cNvSpPr/>
              <p:nvPr/>
            </p:nvSpPr>
            <p:spPr bwMode="auto">
              <a:xfrm>
                <a:off x="4406901" y="585788"/>
                <a:ext cx="211138" cy="136525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99" y="72"/>
                  </a:cxn>
                  <a:cxn ang="0">
                    <a:pos x="97" y="76"/>
                  </a:cxn>
                  <a:cxn ang="0">
                    <a:pos x="133" y="86"/>
                  </a:cxn>
                  <a:cxn ang="0">
                    <a:pos x="106" y="60"/>
                  </a:cxn>
                  <a:cxn ang="0">
                    <a:pos x="104" y="63"/>
                  </a:cxn>
                  <a:cxn ang="0">
                    <a:pos x="41" y="26"/>
                  </a:cxn>
                  <a:cxn ang="0">
                    <a:pos x="41" y="17"/>
                  </a:cxn>
                  <a:cxn ang="0">
                    <a:pos x="15" y="0"/>
                  </a:cxn>
                  <a:cxn ang="0">
                    <a:pos x="14" y="16"/>
                  </a:cxn>
                  <a:cxn ang="0">
                    <a:pos x="96" y="64"/>
                  </a:cxn>
                  <a:cxn ang="0">
                    <a:pos x="96" y="65"/>
                  </a:cxn>
                  <a:cxn ang="0">
                    <a:pos x="13" y="17"/>
                  </a:cxn>
                  <a:cxn ang="0">
                    <a:pos x="0" y="27"/>
                  </a:cxn>
                  <a:cxn ang="0">
                    <a:pos x="27" y="41"/>
                  </a:cxn>
                  <a:cxn ang="0">
                    <a:pos x="35" y="36"/>
                  </a:cxn>
                </a:cxnLst>
                <a:rect l="0" t="0" r="r" b="b"/>
                <a:pathLst>
                  <a:path w="133" h="86">
                    <a:moveTo>
                      <a:pt x="35" y="36"/>
                    </a:moveTo>
                    <a:lnTo>
                      <a:pt x="99" y="72"/>
                    </a:lnTo>
                    <a:lnTo>
                      <a:pt x="97" y="76"/>
                    </a:lnTo>
                    <a:lnTo>
                      <a:pt x="133" y="86"/>
                    </a:lnTo>
                    <a:lnTo>
                      <a:pt x="106" y="60"/>
                    </a:lnTo>
                    <a:lnTo>
                      <a:pt x="104" y="63"/>
                    </a:lnTo>
                    <a:lnTo>
                      <a:pt x="41" y="26"/>
                    </a:lnTo>
                    <a:lnTo>
                      <a:pt x="41" y="17"/>
                    </a:lnTo>
                    <a:lnTo>
                      <a:pt x="15" y="0"/>
                    </a:lnTo>
                    <a:lnTo>
                      <a:pt x="14" y="16"/>
                    </a:lnTo>
                    <a:lnTo>
                      <a:pt x="96" y="64"/>
                    </a:lnTo>
                    <a:lnTo>
                      <a:pt x="96" y="65"/>
                    </a:lnTo>
                    <a:lnTo>
                      <a:pt x="13" y="17"/>
                    </a:lnTo>
                    <a:lnTo>
                      <a:pt x="0" y="27"/>
                    </a:lnTo>
                    <a:lnTo>
                      <a:pt x="27" y="41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23"/>
            <p:cNvGrpSpPr/>
            <p:nvPr/>
          </p:nvGrpSpPr>
          <p:grpSpPr>
            <a:xfrm>
              <a:off x="3702969" y="4270239"/>
              <a:ext cx="310536" cy="458193"/>
              <a:chOff x="5311776" y="488950"/>
              <a:chExt cx="323850" cy="477838"/>
            </a:xfrm>
            <a:solidFill>
              <a:schemeClr val="accent5"/>
            </a:solidFill>
          </p:grpSpPr>
          <p:sp>
            <p:nvSpPr>
              <p:cNvPr id="40" name="Freeform: Shape 124"/>
              <p:cNvSpPr/>
              <p:nvPr/>
            </p:nvSpPr>
            <p:spPr bwMode="auto">
              <a:xfrm>
                <a:off x="5311776" y="822325"/>
                <a:ext cx="84138" cy="144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9"/>
                  </a:cxn>
                  <a:cxn ang="0">
                    <a:pos x="82" y="283"/>
                  </a:cxn>
                  <a:cxn ang="0">
                    <a:pos x="165" y="249"/>
                  </a:cxn>
                  <a:cxn ang="0">
                    <a:pos x="165" y="0"/>
                  </a:cxn>
                  <a:cxn ang="0">
                    <a:pos x="82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283">
                    <a:moveTo>
                      <a:pt x="0" y="0"/>
                    </a:move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68"/>
                      <a:pt x="37" y="283"/>
                      <a:pt x="82" y="283"/>
                    </a:cubicBezTo>
                    <a:cubicBezTo>
                      <a:pt x="128" y="283"/>
                      <a:pt x="165" y="268"/>
                      <a:pt x="165" y="24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46" y="15"/>
                      <a:pt x="113" y="21"/>
                      <a:pt x="82" y="21"/>
                    </a:cubicBezTo>
                    <a:cubicBezTo>
                      <a:pt x="51" y="21"/>
                      <a:pt x="19" y="15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25"/>
              <p:cNvSpPr/>
              <p:nvPr/>
            </p:nvSpPr>
            <p:spPr bwMode="auto">
              <a:xfrm>
                <a:off x="5311776" y="660400"/>
                <a:ext cx="84138" cy="163513"/>
              </a:xfrm>
              <a:custGeom>
                <a:avLst/>
                <a:gdLst/>
                <a:ahLst/>
                <a:cxnLst>
                  <a:cxn ang="0">
                    <a:pos x="97" y="254"/>
                  </a:cxn>
                  <a:cxn ang="0">
                    <a:pos x="97" y="228"/>
                  </a:cxn>
                  <a:cxn ang="0">
                    <a:pos x="153" y="169"/>
                  </a:cxn>
                  <a:cxn ang="0">
                    <a:pos x="100" y="109"/>
                  </a:cxn>
                  <a:cxn ang="0">
                    <a:pos x="62" y="82"/>
                  </a:cxn>
                  <a:cxn ang="0">
                    <a:pos x="89" y="64"/>
                  </a:cxn>
                  <a:cxn ang="0">
                    <a:pos x="135" y="75"/>
                  </a:cxn>
                  <a:cxn ang="0">
                    <a:pos x="145" y="39"/>
                  </a:cxn>
                  <a:cxn ang="0">
                    <a:pos x="98" y="28"/>
                  </a:cxn>
                  <a:cxn ang="0">
                    <a:pos x="98" y="0"/>
                  </a:cxn>
                  <a:cxn ang="0">
                    <a:pos x="67" y="0"/>
                  </a:cxn>
                  <a:cxn ang="0">
                    <a:pos x="67" y="30"/>
                  </a:cxn>
                  <a:cxn ang="0">
                    <a:pos x="13" y="87"/>
                  </a:cxn>
                  <a:cxn ang="0">
                    <a:pos x="70" y="146"/>
                  </a:cxn>
                  <a:cxn ang="0">
                    <a:pos x="105" y="174"/>
                  </a:cxn>
                  <a:cxn ang="0">
                    <a:pos x="74" y="193"/>
                  </a:cxn>
                  <a:cxn ang="0">
                    <a:pos x="20" y="179"/>
                  </a:cxn>
                  <a:cxn ang="0">
                    <a:pos x="11" y="217"/>
                  </a:cxn>
                  <a:cxn ang="0">
                    <a:pos x="65" y="230"/>
                  </a:cxn>
                  <a:cxn ang="0">
                    <a:pos x="65" y="254"/>
                  </a:cxn>
                  <a:cxn ang="0">
                    <a:pos x="0" y="287"/>
                  </a:cxn>
                  <a:cxn ang="0">
                    <a:pos x="82" y="321"/>
                  </a:cxn>
                  <a:cxn ang="0">
                    <a:pos x="165" y="287"/>
                  </a:cxn>
                  <a:cxn ang="0">
                    <a:pos x="97" y="254"/>
                  </a:cxn>
                </a:cxnLst>
                <a:rect l="0" t="0" r="r" b="b"/>
                <a:pathLst>
                  <a:path w="165" h="321">
                    <a:moveTo>
                      <a:pt x="97" y="254"/>
                    </a:moveTo>
                    <a:cubicBezTo>
                      <a:pt x="97" y="228"/>
                      <a:pt x="97" y="228"/>
                      <a:pt x="97" y="228"/>
                    </a:cubicBezTo>
                    <a:cubicBezTo>
                      <a:pt x="134" y="222"/>
                      <a:pt x="153" y="198"/>
                      <a:pt x="153" y="169"/>
                    </a:cubicBezTo>
                    <a:cubicBezTo>
                      <a:pt x="153" y="140"/>
                      <a:pt x="138" y="122"/>
                      <a:pt x="100" y="109"/>
                    </a:cubicBezTo>
                    <a:cubicBezTo>
                      <a:pt x="73" y="99"/>
                      <a:pt x="62" y="92"/>
                      <a:pt x="62" y="82"/>
                    </a:cubicBezTo>
                    <a:cubicBezTo>
                      <a:pt x="62" y="73"/>
                      <a:pt x="68" y="64"/>
                      <a:pt x="89" y="64"/>
                    </a:cubicBezTo>
                    <a:cubicBezTo>
                      <a:pt x="112" y="64"/>
                      <a:pt x="127" y="71"/>
                      <a:pt x="135" y="75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34" y="33"/>
                      <a:pt x="119" y="29"/>
                      <a:pt x="98" y="28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33" y="37"/>
                      <a:pt x="13" y="59"/>
                      <a:pt x="13" y="87"/>
                    </a:cubicBezTo>
                    <a:cubicBezTo>
                      <a:pt x="13" y="118"/>
                      <a:pt x="36" y="134"/>
                      <a:pt x="70" y="146"/>
                    </a:cubicBezTo>
                    <a:cubicBezTo>
                      <a:pt x="94" y="154"/>
                      <a:pt x="105" y="161"/>
                      <a:pt x="105" y="174"/>
                    </a:cubicBezTo>
                    <a:cubicBezTo>
                      <a:pt x="105" y="186"/>
                      <a:pt x="92" y="193"/>
                      <a:pt x="74" y="193"/>
                    </a:cubicBezTo>
                    <a:cubicBezTo>
                      <a:pt x="53" y="193"/>
                      <a:pt x="34" y="187"/>
                      <a:pt x="20" y="179"/>
                    </a:cubicBezTo>
                    <a:cubicBezTo>
                      <a:pt x="11" y="217"/>
                      <a:pt x="11" y="217"/>
                      <a:pt x="11" y="217"/>
                    </a:cubicBezTo>
                    <a:cubicBezTo>
                      <a:pt x="23" y="223"/>
                      <a:pt x="44" y="230"/>
                      <a:pt x="65" y="230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28" y="257"/>
                      <a:pt x="0" y="271"/>
                      <a:pt x="0" y="287"/>
                    </a:cubicBezTo>
                    <a:cubicBezTo>
                      <a:pt x="0" y="306"/>
                      <a:pt x="37" y="321"/>
                      <a:pt x="82" y="321"/>
                    </a:cubicBezTo>
                    <a:cubicBezTo>
                      <a:pt x="128" y="321"/>
                      <a:pt x="165" y="306"/>
                      <a:pt x="165" y="287"/>
                    </a:cubicBezTo>
                    <a:cubicBezTo>
                      <a:pt x="165" y="271"/>
                      <a:pt x="135" y="257"/>
                      <a:pt x="97" y="2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26"/>
              <p:cNvSpPr/>
              <p:nvPr/>
            </p:nvSpPr>
            <p:spPr bwMode="auto">
              <a:xfrm>
                <a:off x="5432426" y="766763"/>
                <a:ext cx="84138" cy="2000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50"/>
                  </a:cxn>
                  <a:cxn ang="0">
                    <a:pos x="0" y="356"/>
                  </a:cxn>
                  <a:cxn ang="0">
                    <a:pos x="83" y="390"/>
                  </a:cxn>
                  <a:cxn ang="0">
                    <a:pos x="165" y="356"/>
                  </a:cxn>
                  <a:cxn ang="0">
                    <a:pos x="167" y="356"/>
                  </a:cxn>
                  <a:cxn ang="0">
                    <a:pos x="167" y="0"/>
                  </a:cxn>
                  <a:cxn ang="0">
                    <a:pos x="84" y="21"/>
                  </a:cxn>
                  <a:cxn ang="0">
                    <a:pos x="1" y="0"/>
                  </a:cxn>
                </a:cxnLst>
                <a:rect l="0" t="0" r="r" b="b"/>
                <a:pathLst>
                  <a:path w="167" h="390">
                    <a:moveTo>
                      <a:pt x="1" y="0"/>
                    </a:moveTo>
                    <a:cubicBezTo>
                      <a:pt x="1" y="350"/>
                      <a:pt x="1" y="350"/>
                      <a:pt x="1" y="350"/>
                    </a:cubicBezTo>
                    <a:cubicBezTo>
                      <a:pt x="1" y="352"/>
                      <a:pt x="0" y="354"/>
                      <a:pt x="0" y="356"/>
                    </a:cubicBezTo>
                    <a:cubicBezTo>
                      <a:pt x="0" y="375"/>
                      <a:pt x="37" y="390"/>
                      <a:pt x="83" y="390"/>
                    </a:cubicBezTo>
                    <a:cubicBezTo>
                      <a:pt x="128" y="390"/>
                      <a:pt x="165" y="375"/>
                      <a:pt x="165" y="356"/>
                    </a:cubicBezTo>
                    <a:cubicBezTo>
                      <a:pt x="167" y="356"/>
                      <a:pt x="167" y="356"/>
                      <a:pt x="167" y="356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48" y="14"/>
                      <a:pt x="115" y="21"/>
                      <a:pt x="84" y="21"/>
                    </a:cubicBezTo>
                    <a:cubicBezTo>
                      <a:pt x="53" y="21"/>
                      <a:pt x="20" y="14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27"/>
              <p:cNvSpPr/>
              <p:nvPr/>
            </p:nvSpPr>
            <p:spPr bwMode="auto">
              <a:xfrm>
                <a:off x="5432426" y="647700"/>
                <a:ext cx="84138" cy="122238"/>
              </a:xfrm>
              <a:custGeom>
                <a:avLst/>
                <a:gdLst/>
                <a:ahLst/>
                <a:cxnLst>
                  <a:cxn ang="0">
                    <a:pos x="102" y="170"/>
                  </a:cxn>
                  <a:cxn ang="0">
                    <a:pos x="102" y="145"/>
                  </a:cxn>
                  <a:cxn ang="0">
                    <a:pos x="128" y="145"/>
                  </a:cxn>
                  <a:cxn ang="0">
                    <a:pos x="128" y="125"/>
                  </a:cxn>
                  <a:cxn ang="0">
                    <a:pos x="102" y="125"/>
                  </a:cxn>
                  <a:cxn ang="0">
                    <a:pos x="102" y="115"/>
                  </a:cxn>
                  <a:cxn ang="0">
                    <a:pos x="128" y="115"/>
                  </a:cxn>
                  <a:cxn ang="0">
                    <a:pos x="128" y="95"/>
                  </a:cxn>
                  <a:cxn ang="0">
                    <a:pos x="108" y="95"/>
                  </a:cxn>
                  <a:cxn ang="0">
                    <a:pos x="161" y="0"/>
                  </a:cxn>
                  <a:cxn ang="0">
                    <a:pos x="116" y="0"/>
                  </a:cxn>
                  <a:cxn ang="0">
                    <a:pos x="97" y="43"/>
                  </a:cxn>
                  <a:cxn ang="0">
                    <a:pos x="84" y="78"/>
                  </a:cxn>
                  <a:cxn ang="0">
                    <a:pos x="83" y="78"/>
                  </a:cxn>
                  <a:cxn ang="0">
                    <a:pos x="70" y="43"/>
                  </a:cxn>
                  <a:cxn ang="0">
                    <a:pos x="51" y="0"/>
                  </a:cxn>
                  <a:cxn ang="0">
                    <a:pos x="5" y="0"/>
                  </a:cxn>
                  <a:cxn ang="0">
                    <a:pos x="55" y="95"/>
                  </a:cxn>
                  <a:cxn ang="0">
                    <a:pos x="29" y="95"/>
                  </a:cxn>
                  <a:cxn ang="0">
                    <a:pos x="29" y="115"/>
                  </a:cxn>
                  <a:cxn ang="0">
                    <a:pos x="62" y="115"/>
                  </a:cxn>
                  <a:cxn ang="0">
                    <a:pos x="62" y="125"/>
                  </a:cxn>
                  <a:cxn ang="0">
                    <a:pos x="29" y="125"/>
                  </a:cxn>
                  <a:cxn ang="0">
                    <a:pos x="29" y="145"/>
                  </a:cxn>
                  <a:cxn ang="0">
                    <a:pos x="62" y="145"/>
                  </a:cxn>
                  <a:cxn ang="0">
                    <a:pos x="62" y="170"/>
                  </a:cxn>
                  <a:cxn ang="0">
                    <a:pos x="0" y="203"/>
                  </a:cxn>
                  <a:cxn ang="0">
                    <a:pos x="83" y="237"/>
                  </a:cxn>
                  <a:cxn ang="0">
                    <a:pos x="166" y="203"/>
                  </a:cxn>
                  <a:cxn ang="0">
                    <a:pos x="102" y="170"/>
                  </a:cxn>
                </a:cxnLst>
                <a:rect l="0" t="0" r="r" b="b"/>
                <a:pathLst>
                  <a:path w="166" h="237">
                    <a:moveTo>
                      <a:pt x="102" y="170"/>
                    </a:move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28" y="145"/>
                      <a:pt x="128" y="145"/>
                      <a:pt x="128" y="145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2" y="56"/>
                      <a:pt x="88" y="67"/>
                      <a:pt x="84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9" y="66"/>
                      <a:pt x="75" y="56"/>
                      <a:pt x="7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62" y="125"/>
                      <a:pt x="62" y="125"/>
                      <a:pt x="62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26" y="174"/>
                      <a:pt x="0" y="187"/>
                      <a:pt x="0" y="203"/>
                    </a:cubicBezTo>
                    <a:cubicBezTo>
                      <a:pt x="0" y="222"/>
                      <a:pt x="37" y="237"/>
                      <a:pt x="83" y="237"/>
                    </a:cubicBezTo>
                    <a:cubicBezTo>
                      <a:pt x="129" y="237"/>
                      <a:pt x="166" y="222"/>
                      <a:pt x="166" y="203"/>
                    </a:cubicBezTo>
                    <a:cubicBezTo>
                      <a:pt x="166" y="187"/>
                      <a:pt x="138" y="174"/>
                      <a:pt x="102" y="1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28"/>
              <p:cNvSpPr/>
              <p:nvPr/>
            </p:nvSpPr>
            <p:spPr bwMode="auto">
              <a:xfrm>
                <a:off x="5551488" y="642938"/>
                <a:ext cx="84138" cy="320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93"/>
                  </a:cxn>
                  <a:cxn ang="0">
                    <a:pos x="82" y="626"/>
                  </a:cxn>
                  <a:cxn ang="0">
                    <a:pos x="165" y="593"/>
                  </a:cxn>
                  <a:cxn ang="0">
                    <a:pos x="165" y="0"/>
                  </a:cxn>
                  <a:cxn ang="0">
                    <a:pos x="82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626">
                    <a:moveTo>
                      <a:pt x="0" y="0"/>
                    </a:move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11"/>
                      <a:pt x="36" y="626"/>
                      <a:pt x="82" y="626"/>
                    </a:cubicBezTo>
                    <a:cubicBezTo>
                      <a:pt x="128" y="626"/>
                      <a:pt x="165" y="611"/>
                      <a:pt x="165" y="593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46" y="14"/>
                      <a:pt x="113" y="21"/>
                      <a:pt x="82" y="21"/>
                    </a:cubicBezTo>
                    <a:cubicBezTo>
                      <a:pt x="51" y="21"/>
                      <a:pt x="18" y="14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29"/>
              <p:cNvSpPr/>
              <p:nvPr/>
            </p:nvSpPr>
            <p:spPr bwMode="auto">
              <a:xfrm>
                <a:off x="5535613" y="488950"/>
                <a:ext cx="100013" cy="157163"/>
              </a:xfrm>
              <a:custGeom>
                <a:avLst/>
                <a:gdLst/>
                <a:ahLst/>
                <a:cxnLst>
                  <a:cxn ang="0">
                    <a:pos x="111" y="237"/>
                  </a:cxn>
                  <a:cxn ang="0">
                    <a:pos x="30" y="271"/>
                  </a:cxn>
                  <a:cxn ang="0">
                    <a:pos x="112" y="305"/>
                  </a:cxn>
                  <a:cxn ang="0">
                    <a:pos x="195" y="271"/>
                  </a:cxn>
                  <a:cxn ang="0">
                    <a:pos x="146" y="240"/>
                  </a:cxn>
                  <a:cxn ang="0">
                    <a:pos x="164" y="238"/>
                  </a:cxn>
                  <a:cxn ang="0">
                    <a:pos x="171" y="237"/>
                  </a:cxn>
                  <a:cxn ang="0">
                    <a:pos x="171" y="190"/>
                  </a:cxn>
                  <a:cxn ang="0">
                    <a:pos x="160" y="193"/>
                  </a:cxn>
                  <a:cxn ang="0">
                    <a:pos x="140" y="195"/>
                  </a:cxn>
                  <a:cxn ang="0">
                    <a:pos x="73" y="156"/>
                  </a:cxn>
                  <a:cxn ang="0">
                    <a:pos x="103" y="156"/>
                  </a:cxn>
                  <a:cxn ang="0">
                    <a:pos x="103" y="130"/>
                  </a:cxn>
                  <a:cxn ang="0">
                    <a:pos x="65" y="130"/>
                  </a:cxn>
                  <a:cxn ang="0">
                    <a:pos x="64" y="120"/>
                  </a:cxn>
                  <a:cxn ang="0">
                    <a:pos x="64" y="118"/>
                  </a:cxn>
                  <a:cxn ang="0">
                    <a:pos x="103" y="118"/>
                  </a:cxn>
                  <a:cxn ang="0">
                    <a:pos x="103" y="92"/>
                  </a:cxn>
                  <a:cxn ang="0">
                    <a:pos x="69" y="92"/>
                  </a:cxn>
                  <a:cxn ang="0">
                    <a:pos x="140" y="45"/>
                  </a:cxn>
                  <a:cxn ang="0">
                    <a:pos x="160" y="48"/>
                  </a:cxn>
                  <a:cxn ang="0">
                    <a:pos x="171" y="51"/>
                  </a:cxn>
                  <a:cxn ang="0">
                    <a:pos x="171" y="4"/>
                  </a:cxn>
                  <a:cxn ang="0">
                    <a:pos x="164" y="2"/>
                  </a:cxn>
                  <a:cxn ang="0">
                    <a:pos x="140" y="0"/>
                  </a:cxn>
                  <a:cxn ang="0">
                    <a:pos x="22" y="92"/>
                  </a:cxn>
                  <a:cxn ang="0">
                    <a:pos x="0" y="92"/>
                  </a:cxn>
                  <a:cxn ang="0">
                    <a:pos x="0" y="118"/>
                  </a:cxn>
                  <a:cxn ang="0">
                    <a:pos x="18" y="118"/>
                  </a:cxn>
                  <a:cxn ang="0">
                    <a:pos x="18" y="120"/>
                  </a:cxn>
                  <a:cxn ang="0">
                    <a:pos x="19" y="130"/>
                  </a:cxn>
                  <a:cxn ang="0">
                    <a:pos x="0" y="130"/>
                  </a:cxn>
                  <a:cxn ang="0">
                    <a:pos x="0" y="156"/>
                  </a:cxn>
                  <a:cxn ang="0">
                    <a:pos x="24" y="156"/>
                  </a:cxn>
                  <a:cxn ang="0">
                    <a:pos x="111" y="237"/>
                  </a:cxn>
                </a:cxnLst>
                <a:rect l="0" t="0" r="r" b="b"/>
                <a:pathLst>
                  <a:path w="195" h="305">
                    <a:moveTo>
                      <a:pt x="111" y="237"/>
                    </a:moveTo>
                    <a:cubicBezTo>
                      <a:pt x="66" y="237"/>
                      <a:pt x="30" y="253"/>
                      <a:pt x="30" y="271"/>
                    </a:cubicBezTo>
                    <a:cubicBezTo>
                      <a:pt x="30" y="290"/>
                      <a:pt x="66" y="305"/>
                      <a:pt x="112" y="305"/>
                    </a:cubicBezTo>
                    <a:cubicBezTo>
                      <a:pt x="158" y="305"/>
                      <a:pt x="195" y="290"/>
                      <a:pt x="195" y="271"/>
                    </a:cubicBezTo>
                    <a:cubicBezTo>
                      <a:pt x="195" y="257"/>
                      <a:pt x="175" y="246"/>
                      <a:pt x="146" y="240"/>
                    </a:cubicBezTo>
                    <a:cubicBezTo>
                      <a:pt x="152" y="240"/>
                      <a:pt x="158" y="240"/>
                      <a:pt x="164" y="238"/>
                    </a:cubicBezTo>
                    <a:cubicBezTo>
                      <a:pt x="171" y="237"/>
                      <a:pt x="171" y="237"/>
                      <a:pt x="171" y="237"/>
                    </a:cubicBezTo>
                    <a:cubicBezTo>
                      <a:pt x="171" y="190"/>
                      <a:pt x="171" y="190"/>
                      <a:pt x="171" y="190"/>
                    </a:cubicBezTo>
                    <a:cubicBezTo>
                      <a:pt x="160" y="193"/>
                      <a:pt x="160" y="193"/>
                      <a:pt x="160" y="193"/>
                    </a:cubicBezTo>
                    <a:cubicBezTo>
                      <a:pt x="154" y="194"/>
                      <a:pt x="147" y="195"/>
                      <a:pt x="140" y="195"/>
                    </a:cubicBezTo>
                    <a:cubicBezTo>
                      <a:pt x="111" y="195"/>
                      <a:pt x="86" y="180"/>
                      <a:pt x="73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30"/>
                      <a:pt x="103" y="130"/>
                      <a:pt x="103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27"/>
                      <a:pt x="64" y="124"/>
                      <a:pt x="64" y="120"/>
                    </a:cubicBezTo>
                    <a:cubicBezTo>
                      <a:pt x="64" y="120"/>
                      <a:pt x="64" y="119"/>
                      <a:pt x="64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81" y="65"/>
                      <a:pt x="108" y="45"/>
                      <a:pt x="140" y="45"/>
                    </a:cubicBezTo>
                    <a:cubicBezTo>
                      <a:pt x="147" y="45"/>
                      <a:pt x="154" y="46"/>
                      <a:pt x="160" y="48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6" y="1"/>
                      <a:pt x="148" y="0"/>
                      <a:pt x="140" y="0"/>
                    </a:cubicBezTo>
                    <a:cubicBezTo>
                      <a:pt x="83" y="0"/>
                      <a:pt x="35" y="39"/>
                      <a:pt x="22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8" y="119"/>
                      <a:pt x="18" y="120"/>
                      <a:pt x="18" y="120"/>
                    </a:cubicBezTo>
                    <a:cubicBezTo>
                      <a:pt x="18" y="124"/>
                      <a:pt x="19" y="127"/>
                      <a:pt x="19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24" y="156"/>
                      <a:pt x="24" y="156"/>
                      <a:pt x="24" y="156"/>
                    </a:cubicBezTo>
                    <a:cubicBezTo>
                      <a:pt x="37" y="196"/>
                      <a:pt x="70" y="227"/>
                      <a:pt x="111" y="2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千图PPT彼岸天：ID 8661124库_组合 148"/>
          <p:cNvGrpSpPr/>
          <p:nvPr>
            <p:custDataLst>
              <p:tags r:id="rId2"/>
            </p:custDataLst>
          </p:nvPr>
        </p:nvGrpSpPr>
        <p:grpSpPr>
          <a:xfrm>
            <a:off x="8703272" y="2072062"/>
            <a:ext cx="2519081" cy="856637"/>
            <a:chOff x="1415480" y="1651350"/>
            <a:chExt cx="2913191" cy="856637"/>
          </a:xfrm>
        </p:grpSpPr>
        <p:sp>
          <p:nvSpPr>
            <p:cNvPr id="38" name="TextBox 14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9" name="TextBox 150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3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879786" y="2062562"/>
            <a:ext cx="2608945" cy="866137"/>
            <a:chOff x="879786" y="2062562"/>
            <a:chExt cx="2608945" cy="866137"/>
          </a:xfrm>
        </p:grpSpPr>
        <p:sp>
          <p:nvSpPr>
            <p:cNvPr id="36" name="TextBox 152"/>
            <p:cNvSpPr txBox="1"/>
            <p:nvPr/>
          </p:nvSpPr>
          <p:spPr bwMode="auto">
            <a:xfrm>
              <a:off x="879786" y="2062562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7" name="TextBox 153"/>
            <p:cNvSpPr txBox="1"/>
            <p:nvPr/>
          </p:nvSpPr>
          <p:spPr bwMode="auto">
            <a:xfrm>
              <a:off x="879786" y="2372520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4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336142" y="3083050"/>
            <a:ext cx="2608945" cy="866137"/>
            <a:chOff x="465663" y="3083050"/>
            <a:chExt cx="2608945" cy="866137"/>
          </a:xfrm>
        </p:grpSpPr>
        <p:sp>
          <p:nvSpPr>
            <p:cNvPr id="34" name="TextBox 154"/>
            <p:cNvSpPr txBox="1"/>
            <p:nvPr/>
          </p:nvSpPr>
          <p:spPr bwMode="auto">
            <a:xfrm>
              <a:off x="465663" y="3083050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5" name="TextBox 155"/>
            <p:cNvSpPr txBox="1"/>
            <p:nvPr/>
          </p:nvSpPr>
          <p:spPr bwMode="auto">
            <a:xfrm>
              <a:off x="465663" y="3393008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5" name="千图PPT彼岸天：ID 8661124库_组合 156"/>
          <p:cNvGrpSpPr/>
          <p:nvPr>
            <p:custDataLst>
              <p:tags r:id="rId5"/>
            </p:custDataLst>
          </p:nvPr>
        </p:nvGrpSpPr>
        <p:grpSpPr>
          <a:xfrm>
            <a:off x="9246916" y="3119347"/>
            <a:ext cx="2519081" cy="856637"/>
            <a:chOff x="1415480" y="1651350"/>
            <a:chExt cx="2913191" cy="856637"/>
          </a:xfrm>
        </p:grpSpPr>
        <p:sp>
          <p:nvSpPr>
            <p:cNvPr id="32" name="TextBox 15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3" name="TextBox 158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6" name="千图PPT彼岸天：ID 8661124库_组合 159"/>
          <p:cNvGrpSpPr/>
          <p:nvPr>
            <p:custDataLst>
              <p:tags r:id="rId6"/>
            </p:custDataLst>
          </p:nvPr>
        </p:nvGrpSpPr>
        <p:grpSpPr>
          <a:xfrm>
            <a:off x="8703272" y="4149116"/>
            <a:ext cx="2519081" cy="856637"/>
            <a:chOff x="1415480" y="1651350"/>
            <a:chExt cx="2913191" cy="856637"/>
          </a:xfrm>
        </p:grpSpPr>
        <p:sp>
          <p:nvSpPr>
            <p:cNvPr id="30" name="TextBox 16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1" name="TextBox 161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7" name="千图PPT彼岸天：ID 8661124库_组合 162"/>
          <p:cNvGrpSpPr/>
          <p:nvPr>
            <p:custDataLst>
              <p:tags r:id="rId7"/>
            </p:custDataLst>
          </p:nvPr>
        </p:nvGrpSpPr>
        <p:grpSpPr>
          <a:xfrm>
            <a:off x="879786" y="4139616"/>
            <a:ext cx="2608945" cy="866137"/>
            <a:chOff x="879786" y="2062562"/>
            <a:chExt cx="2608945" cy="866137"/>
          </a:xfrm>
        </p:grpSpPr>
        <p:sp>
          <p:nvSpPr>
            <p:cNvPr id="28" name="TextBox 163"/>
            <p:cNvSpPr txBox="1"/>
            <p:nvPr/>
          </p:nvSpPr>
          <p:spPr bwMode="auto">
            <a:xfrm>
              <a:off x="879786" y="2062562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9" name="TextBox 164"/>
            <p:cNvSpPr txBox="1"/>
            <p:nvPr/>
          </p:nvSpPr>
          <p:spPr bwMode="auto">
            <a:xfrm>
              <a:off x="879786" y="2372520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sz="900" b="0" dirty="0" err="1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Freeform: Shape 4"/>
          <p:cNvSpPr/>
          <p:nvPr>
            <p:custDataLst>
              <p:tags r:id="rId1"/>
            </p:custDataLst>
          </p:nvPr>
        </p:nvSpPr>
        <p:spPr bwMode="auto">
          <a:xfrm flipH="1">
            <a:off x="1156564" y="1910923"/>
            <a:ext cx="10464799" cy="2544797"/>
          </a:xfrm>
          <a:custGeom>
            <a:avLst/>
            <a:gdLst>
              <a:gd name="T0" fmla="*/ 1037 w 1038"/>
              <a:gd name="T1" fmla="*/ 2 h 283"/>
              <a:gd name="T2" fmla="*/ 257 w 1038"/>
              <a:gd name="T3" fmla="*/ 2 h 283"/>
              <a:gd name="T4" fmla="*/ 257 w 1038"/>
              <a:gd name="T5" fmla="*/ 283 h 283"/>
              <a:gd name="T6" fmla="*/ 1038 w 1038"/>
              <a:gd name="T7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8" h="283">
                <a:moveTo>
                  <a:pt x="1037" y="2"/>
                </a:moveTo>
                <a:cubicBezTo>
                  <a:pt x="257" y="2"/>
                  <a:pt x="257" y="2"/>
                  <a:pt x="257" y="2"/>
                </a:cubicBezTo>
                <a:cubicBezTo>
                  <a:pt x="0" y="0"/>
                  <a:pt x="5" y="281"/>
                  <a:pt x="257" y="283"/>
                </a:cubicBezTo>
                <a:cubicBezTo>
                  <a:pt x="1038" y="283"/>
                  <a:pt x="1038" y="283"/>
                  <a:pt x="1038" y="283"/>
                </a:cubicBezTo>
              </a:path>
            </a:pathLst>
          </a:custGeom>
          <a:noFill/>
          <a:ln w="114300" cap="flat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03412" y="1331519"/>
            <a:ext cx="1939766" cy="2081146"/>
            <a:chOff x="803412" y="1331519"/>
            <a:chExt cx="1939766" cy="2081146"/>
          </a:xfrm>
        </p:grpSpPr>
        <p:grpSp>
          <p:nvGrpSpPr>
            <p:cNvPr id="5" name="Group 11"/>
            <p:cNvGrpSpPr/>
            <p:nvPr/>
          </p:nvGrpSpPr>
          <p:grpSpPr>
            <a:xfrm>
              <a:off x="1132894" y="1331519"/>
              <a:ext cx="1313885" cy="1313885"/>
              <a:chOff x="1297132" y="1848154"/>
              <a:chExt cx="1313885" cy="1313885"/>
            </a:xfrm>
          </p:grpSpPr>
          <p:grpSp>
            <p:nvGrpSpPr>
              <p:cNvPr id="61" name="Group 12"/>
              <p:cNvGrpSpPr/>
              <p:nvPr/>
            </p:nvGrpSpPr>
            <p:grpSpPr>
              <a:xfrm>
                <a:off x="1297132" y="1848154"/>
                <a:ext cx="1313885" cy="1313885"/>
                <a:chOff x="972849" y="1375198"/>
                <a:chExt cx="985414" cy="985414"/>
              </a:xfrm>
            </p:grpSpPr>
            <p:sp>
              <p:nvSpPr>
                <p:cNvPr id="65" name="Oval 16"/>
                <p:cNvSpPr/>
                <p:nvPr/>
              </p:nvSpPr>
              <p:spPr>
                <a:xfrm>
                  <a:off x="972849" y="1375198"/>
                  <a:ext cx="985414" cy="9854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Oval 17"/>
                <p:cNvSpPr/>
                <p:nvPr/>
              </p:nvSpPr>
              <p:spPr>
                <a:xfrm>
                  <a:off x="1049049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Group 13"/>
              <p:cNvGrpSpPr/>
              <p:nvPr/>
            </p:nvGrpSpPr>
            <p:grpSpPr>
              <a:xfrm>
                <a:off x="1761849" y="2303536"/>
                <a:ext cx="398883" cy="398883"/>
                <a:chOff x="5170488" y="2544763"/>
                <a:chExt cx="463550" cy="4635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3" name="Freeform: Shape 14"/>
                <p:cNvSpPr/>
                <p:nvPr/>
              </p:nvSpPr>
              <p:spPr bwMode="auto">
                <a:xfrm>
                  <a:off x="5170488" y="2544763"/>
                  <a:ext cx="463550" cy="463550"/>
                </a:xfrm>
                <a:custGeom>
                  <a:avLst/>
                  <a:gdLst>
                    <a:gd name="T0" fmla="*/ 117 w 233"/>
                    <a:gd name="T1" fmla="*/ 0 h 233"/>
                    <a:gd name="T2" fmla="*/ 0 w 233"/>
                    <a:gd name="T3" fmla="*/ 116 h 233"/>
                    <a:gd name="T4" fmla="*/ 117 w 233"/>
                    <a:gd name="T5" fmla="*/ 233 h 233"/>
                    <a:gd name="T6" fmla="*/ 233 w 233"/>
                    <a:gd name="T7" fmla="*/ 116 h 233"/>
                    <a:gd name="T8" fmla="*/ 117 w 233"/>
                    <a:gd name="T9" fmla="*/ 0 h 233"/>
                    <a:gd name="T10" fmla="*/ 117 w 233"/>
                    <a:gd name="T11" fmla="*/ 213 h 233"/>
                    <a:gd name="T12" fmla="*/ 21 w 233"/>
                    <a:gd name="T13" fmla="*/ 116 h 233"/>
                    <a:gd name="T14" fmla="*/ 117 w 233"/>
                    <a:gd name="T15" fmla="*/ 20 h 233"/>
                    <a:gd name="T16" fmla="*/ 213 w 233"/>
                    <a:gd name="T17" fmla="*/ 116 h 233"/>
                    <a:gd name="T18" fmla="*/ 117 w 233"/>
                    <a:gd name="T19" fmla="*/ 213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3" h="233">
                      <a:moveTo>
                        <a:pt x="117" y="0"/>
                      </a:moveTo>
                      <a:cubicBezTo>
                        <a:pt x="53" y="0"/>
                        <a:pt x="0" y="52"/>
                        <a:pt x="0" y="116"/>
                      </a:cubicBezTo>
                      <a:cubicBezTo>
                        <a:pt x="0" y="181"/>
                        <a:pt x="53" y="233"/>
                        <a:pt x="117" y="233"/>
                      </a:cubicBezTo>
                      <a:cubicBezTo>
                        <a:pt x="181" y="233"/>
                        <a:pt x="233" y="181"/>
                        <a:pt x="233" y="116"/>
                      </a:cubicBezTo>
                      <a:cubicBezTo>
                        <a:pt x="233" y="52"/>
                        <a:pt x="181" y="0"/>
                        <a:pt x="117" y="0"/>
                      </a:cubicBezTo>
                      <a:close/>
                      <a:moveTo>
                        <a:pt x="117" y="213"/>
                      </a:moveTo>
                      <a:cubicBezTo>
                        <a:pt x="64" y="213"/>
                        <a:pt x="21" y="169"/>
                        <a:pt x="21" y="116"/>
                      </a:cubicBezTo>
                      <a:cubicBezTo>
                        <a:pt x="21" y="63"/>
                        <a:pt x="64" y="20"/>
                        <a:pt x="117" y="20"/>
                      </a:cubicBezTo>
                      <a:cubicBezTo>
                        <a:pt x="170" y="20"/>
                        <a:pt x="213" y="63"/>
                        <a:pt x="213" y="116"/>
                      </a:cubicBezTo>
                      <a:cubicBezTo>
                        <a:pt x="213" y="169"/>
                        <a:pt x="170" y="213"/>
                        <a:pt x="117" y="2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15"/>
                <p:cNvSpPr/>
                <p:nvPr/>
              </p:nvSpPr>
              <p:spPr bwMode="auto">
                <a:xfrm>
                  <a:off x="5224463" y="2597151"/>
                  <a:ext cx="357188" cy="357188"/>
                </a:xfrm>
                <a:custGeom>
                  <a:avLst/>
                  <a:gdLst>
                    <a:gd name="T0" fmla="*/ 90 w 180"/>
                    <a:gd name="T1" fmla="*/ 0 h 180"/>
                    <a:gd name="T2" fmla="*/ 0 w 180"/>
                    <a:gd name="T3" fmla="*/ 90 h 180"/>
                    <a:gd name="T4" fmla="*/ 90 w 180"/>
                    <a:gd name="T5" fmla="*/ 180 h 180"/>
                    <a:gd name="T6" fmla="*/ 180 w 180"/>
                    <a:gd name="T7" fmla="*/ 90 h 180"/>
                    <a:gd name="T8" fmla="*/ 90 w 180"/>
                    <a:gd name="T9" fmla="*/ 0 h 180"/>
                    <a:gd name="T10" fmla="*/ 83 w 180"/>
                    <a:gd name="T11" fmla="*/ 14 h 180"/>
                    <a:gd name="T12" fmla="*/ 96 w 180"/>
                    <a:gd name="T13" fmla="*/ 14 h 180"/>
                    <a:gd name="T14" fmla="*/ 96 w 180"/>
                    <a:gd name="T15" fmla="*/ 36 h 180"/>
                    <a:gd name="T16" fmla="*/ 83 w 180"/>
                    <a:gd name="T17" fmla="*/ 36 h 180"/>
                    <a:gd name="T18" fmla="*/ 83 w 180"/>
                    <a:gd name="T19" fmla="*/ 14 h 180"/>
                    <a:gd name="T20" fmla="*/ 36 w 180"/>
                    <a:gd name="T21" fmla="*/ 97 h 180"/>
                    <a:gd name="T22" fmla="*/ 13 w 180"/>
                    <a:gd name="T23" fmla="*/ 97 h 180"/>
                    <a:gd name="T24" fmla="*/ 13 w 180"/>
                    <a:gd name="T25" fmla="*/ 84 h 180"/>
                    <a:gd name="T26" fmla="*/ 36 w 180"/>
                    <a:gd name="T27" fmla="*/ 84 h 180"/>
                    <a:gd name="T28" fmla="*/ 36 w 180"/>
                    <a:gd name="T29" fmla="*/ 97 h 180"/>
                    <a:gd name="T30" fmla="*/ 96 w 180"/>
                    <a:gd name="T31" fmla="*/ 167 h 180"/>
                    <a:gd name="T32" fmla="*/ 83 w 180"/>
                    <a:gd name="T33" fmla="*/ 167 h 180"/>
                    <a:gd name="T34" fmla="*/ 83 w 180"/>
                    <a:gd name="T35" fmla="*/ 145 h 180"/>
                    <a:gd name="T36" fmla="*/ 96 w 180"/>
                    <a:gd name="T37" fmla="*/ 145 h 180"/>
                    <a:gd name="T38" fmla="*/ 96 w 180"/>
                    <a:gd name="T39" fmla="*/ 167 h 180"/>
                    <a:gd name="T40" fmla="*/ 98 w 180"/>
                    <a:gd name="T41" fmla="*/ 89 h 180"/>
                    <a:gd name="T42" fmla="*/ 92 w 180"/>
                    <a:gd name="T43" fmla="*/ 131 h 180"/>
                    <a:gd name="T44" fmla="*/ 81 w 180"/>
                    <a:gd name="T45" fmla="*/ 80 h 180"/>
                    <a:gd name="T46" fmla="*/ 81 w 180"/>
                    <a:gd name="T47" fmla="*/ 80 h 180"/>
                    <a:gd name="T48" fmla="*/ 81 w 180"/>
                    <a:gd name="T49" fmla="*/ 80 h 180"/>
                    <a:gd name="T50" fmla="*/ 81 w 180"/>
                    <a:gd name="T51" fmla="*/ 80 h 180"/>
                    <a:gd name="T52" fmla="*/ 81 w 180"/>
                    <a:gd name="T53" fmla="*/ 80 h 180"/>
                    <a:gd name="T54" fmla="*/ 126 w 180"/>
                    <a:gd name="T55" fmla="*/ 48 h 180"/>
                    <a:gd name="T56" fmla="*/ 98 w 180"/>
                    <a:gd name="T57" fmla="*/ 89 h 180"/>
                    <a:gd name="T58" fmla="*/ 144 w 180"/>
                    <a:gd name="T59" fmla="*/ 97 h 180"/>
                    <a:gd name="T60" fmla="*/ 144 w 180"/>
                    <a:gd name="T61" fmla="*/ 84 h 180"/>
                    <a:gd name="T62" fmla="*/ 166 w 180"/>
                    <a:gd name="T63" fmla="*/ 84 h 180"/>
                    <a:gd name="T64" fmla="*/ 166 w 180"/>
                    <a:gd name="T65" fmla="*/ 97 h 180"/>
                    <a:gd name="T66" fmla="*/ 144 w 180"/>
                    <a:gd name="T67" fmla="*/ 97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0" h="180">
                      <a:moveTo>
                        <a:pt x="90" y="0"/>
                      </a:moveTo>
                      <a:cubicBezTo>
                        <a:pt x="40" y="0"/>
                        <a:pt x="0" y="41"/>
                        <a:pt x="0" y="90"/>
                      </a:cubicBezTo>
                      <a:cubicBezTo>
                        <a:pt x="0" y="140"/>
                        <a:pt x="40" y="180"/>
                        <a:pt x="90" y="180"/>
                      </a:cubicBezTo>
                      <a:cubicBezTo>
                        <a:pt x="140" y="180"/>
                        <a:pt x="180" y="140"/>
                        <a:pt x="180" y="90"/>
                      </a:cubicBezTo>
                      <a:cubicBezTo>
                        <a:pt x="180" y="41"/>
                        <a:pt x="140" y="0"/>
                        <a:pt x="90" y="0"/>
                      </a:cubicBezTo>
                      <a:close/>
                      <a:moveTo>
                        <a:pt x="83" y="14"/>
                      </a:move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83" y="36"/>
                        <a:pt x="83" y="36"/>
                        <a:pt x="83" y="36"/>
                      </a:cubicBezTo>
                      <a:lnTo>
                        <a:pt x="83" y="14"/>
                      </a:lnTo>
                      <a:close/>
                      <a:moveTo>
                        <a:pt x="36" y="97"/>
                      </a:move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36" y="84"/>
                        <a:pt x="36" y="84"/>
                        <a:pt x="36" y="84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lose/>
                      <a:moveTo>
                        <a:pt x="96" y="167"/>
                      </a:moveTo>
                      <a:cubicBezTo>
                        <a:pt x="83" y="167"/>
                        <a:pt x="83" y="167"/>
                        <a:pt x="83" y="167"/>
                      </a:cubicBezTo>
                      <a:cubicBezTo>
                        <a:pt x="83" y="145"/>
                        <a:pt x="83" y="145"/>
                        <a:pt x="83" y="145"/>
                      </a:cubicBezTo>
                      <a:cubicBezTo>
                        <a:pt x="96" y="145"/>
                        <a:pt x="96" y="145"/>
                        <a:pt x="96" y="145"/>
                      </a:cubicBezTo>
                      <a:lnTo>
                        <a:pt x="96" y="167"/>
                      </a:lnTo>
                      <a:close/>
                      <a:moveTo>
                        <a:pt x="98" y="89"/>
                      </a:moveTo>
                      <a:cubicBezTo>
                        <a:pt x="92" y="131"/>
                        <a:pt x="92" y="131"/>
                        <a:pt x="92" y="131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126" y="48"/>
                        <a:pt x="126" y="48"/>
                        <a:pt x="126" y="48"/>
                      </a:cubicBezTo>
                      <a:lnTo>
                        <a:pt x="98" y="89"/>
                      </a:lnTo>
                      <a:close/>
                      <a:moveTo>
                        <a:pt x="144" y="97"/>
                      </a:moveTo>
                      <a:cubicBezTo>
                        <a:pt x="144" y="84"/>
                        <a:pt x="144" y="84"/>
                        <a:pt x="144" y="84"/>
                      </a:cubicBezTo>
                      <a:cubicBezTo>
                        <a:pt x="166" y="84"/>
                        <a:pt x="166" y="84"/>
                        <a:pt x="166" y="84"/>
                      </a:cubicBezTo>
                      <a:cubicBezTo>
                        <a:pt x="166" y="97"/>
                        <a:pt x="166" y="97"/>
                        <a:pt x="166" y="97"/>
                      </a:cubicBezTo>
                      <a:lnTo>
                        <a:pt x="144" y="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55"/>
            <p:cNvGrpSpPr/>
            <p:nvPr/>
          </p:nvGrpSpPr>
          <p:grpSpPr>
            <a:xfrm>
              <a:off x="803412" y="2645404"/>
              <a:ext cx="1939766" cy="767261"/>
              <a:chOff x="4012199" y="1347816"/>
              <a:chExt cx="2322052" cy="767261"/>
            </a:xfrm>
          </p:grpSpPr>
          <p:sp>
            <p:nvSpPr>
              <p:cNvPr id="27" name="TextBox 56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2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200" dirty="0">
                    <a:cs typeface="+mn-ea"/>
                    <a:sym typeface="+mn-lt"/>
                  </a:rPr>
                  <a:t>点击此处更换文本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8" name="TextBox 57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7" name="千图PPT彼岸天：ID 8661124库_组合 66"/>
          <p:cNvGrpSpPr/>
          <p:nvPr>
            <p:custDataLst>
              <p:tags r:id="rId3"/>
            </p:custDataLst>
          </p:nvPr>
        </p:nvGrpSpPr>
        <p:grpSpPr>
          <a:xfrm>
            <a:off x="4481009" y="1329401"/>
            <a:ext cx="1939766" cy="2081146"/>
            <a:chOff x="4481009" y="1329401"/>
            <a:chExt cx="1939766" cy="2081146"/>
          </a:xfrm>
        </p:grpSpPr>
        <p:grpSp>
          <p:nvGrpSpPr>
            <p:cNvPr id="6" name="Group 18"/>
            <p:cNvGrpSpPr/>
            <p:nvPr/>
          </p:nvGrpSpPr>
          <p:grpSpPr>
            <a:xfrm>
              <a:off x="4793952" y="1329401"/>
              <a:ext cx="1313885" cy="1313885"/>
              <a:chOff x="4958190" y="1846036"/>
              <a:chExt cx="1313885" cy="1313885"/>
            </a:xfrm>
          </p:grpSpPr>
          <p:grpSp>
            <p:nvGrpSpPr>
              <p:cNvPr id="57" name="Group 19"/>
              <p:cNvGrpSpPr/>
              <p:nvPr/>
            </p:nvGrpSpPr>
            <p:grpSpPr>
              <a:xfrm>
                <a:off x="4958190" y="1846036"/>
                <a:ext cx="1313885" cy="1313885"/>
                <a:chOff x="3718642" y="1373610"/>
                <a:chExt cx="985414" cy="985414"/>
              </a:xfrm>
            </p:grpSpPr>
            <p:sp>
              <p:nvSpPr>
                <p:cNvPr id="59" name="Oval 21"/>
                <p:cNvSpPr/>
                <p:nvPr/>
              </p:nvSpPr>
              <p:spPr>
                <a:xfrm>
                  <a:off x="3718642" y="1373610"/>
                  <a:ext cx="985414" cy="98541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Oval 22"/>
                <p:cNvSpPr/>
                <p:nvPr/>
              </p:nvSpPr>
              <p:spPr>
                <a:xfrm>
                  <a:off x="3794842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Freeform: Shape 20"/>
              <p:cNvSpPr/>
              <p:nvPr/>
            </p:nvSpPr>
            <p:spPr bwMode="auto">
              <a:xfrm>
                <a:off x="5502433" y="2276842"/>
                <a:ext cx="225397" cy="423472"/>
              </a:xfrm>
              <a:custGeom>
                <a:avLst/>
                <a:gdLst>
                  <a:gd name="T0" fmla="*/ 125 w 165"/>
                  <a:gd name="T1" fmla="*/ 30 h 310"/>
                  <a:gd name="T2" fmla="*/ 125 w 165"/>
                  <a:gd name="T3" fmla="*/ 2 h 310"/>
                  <a:gd name="T4" fmla="*/ 125 w 165"/>
                  <a:gd name="T5" fmla="*/ 0 h 310"/>
                  <a:gd name="T6" fmla="*/ 123 w 165"/>
                  <a:gd name="T7" fmla="*/ 0 h 310"/>
                  <a:gd name="T8" fmla="*/ 42 w 165"/>
                  <a:gd name="T9" fmla="*/ 0 h 310"/>
                  <a:gd name="T10" fmla="*/ 41 w 165"/>
                  <a:gd name="T11" fmla="*/ 0 h 310"/>
                  <a:gd name="T12" fmla="*/ 41 w 165"/>
                  <a:gd name="T13" fmla="*/ 2 h 310"/>
                  <a:gd name="T14" fmla="*/ 41 w 165"/>
                  <a:gd name="T15" fmla="*/ 30 h 310"/>
                  <a:gd name="T16" fmla="*/ 2 w 165"/>
                  <a:gd name="T17" fmla="*/ 30 h 310"/>
                  <a:gd name="T18" fmla="*/ 0 w 165"/>
                  <a:gd name="T19" fmla="*/ 30 h 310"/>
                  <a:gd name="T20" fmla="*/ 0 w 165"/>
                  <a:gd name="T21" fmla="*/ 31 h 310"/>
                  <a:gd name="T22" fmla="*/ 0 w 165"/>
                  <a:gd name="T23" fmla="*/ 308 h 310"/>
                  <a:gd name="T24" fmla="*/ 0 w 165"/>
                  <a:gd name="T25" fmla="*/ 310 h 310"/>
                  <a:gd name="T26" fmla="*/ 2 w 165"/>
                  <a:gd name="T27" fmla="*/ 310 h 310"/>
                  <a:gd name="T28" fmla="*/ 164 w 165"/>
                  <a:gd name="T29" fmla="*/ 310 h 310"/>
                  <a:gd name="T30" fmla="*/ 165 w 165"/>
                  <a:gd name="T31" fmla="*/ 310 h 310"/>
                  <a:gd name="T32" fmla="*/ 165 w 165"/>
                  <a:gd name="T33" fmla="*/ 308 h 310"/>
                  <a:gd name="T34" fmla="*/ 165 w 165"/>
                  <a:gd name="T35" fmla="*/ 31 h 310"/>
                  <a:gd name="T36" fmla="*/ 165 w 165"/>
                  <a:gd name="T37" fmla="*/ 30 h 310"/>
                  <a:gd name="T38" fmla="*/ 164 w 165"/>
                  <a:gd name="T39" fmla="*/ 30 h 310"/>
                  <a:gd name="T40" fmla="*/ 125 w 165"/>
                  <a:gd name="T41" fmla="*/ 30 h 310"/>
                  <a:gd name="T42" fmla="*/ 150 w 165"/>
                  <a:gd name="T43" fmla="*/ 179 h 310"/>
                  <a:gd name="T44" fmla="*/ 150 w 165"/>
                  <a:gd name="T45" fmla="*/ 228 h 310"/>
                  <a:gd name="T46" fmla="*/ 16 w 165"/>
                  <a:gd name="T47" fmla="*/ 228 h 310"/>
                  <a:gd name="T48" fmla="*/ 16 w 165"/>
                  <a:gd name="T49" fmla="*/ 179 h 310"/>
                  <a:gd name="T50" fmla="*/ 150 w 165"/>
                  <a:gd name="T51" fmla="*/ 179 h 310"/>
                  <a:gd name="T52" fmla="*/ 16 w 165"/>
                  <a:gd name="T53" fmla="*/ 163 h 310"/>
                  <a:gd name="T54" fmla="*/ 16 w 165"/>
                  <a:gd name="T55" fmla="*/ 114 h 310"/>
                  <a:gd name="T56" fmla="*/ 150 w 165"/>
                  <a:gd name="T57" fmla="*/ 114 h 310"/>
                  <a:gd name="T58" fmla="*/ 150 w 165"/>
                  <a:gd name="T59" fmla="*/ 163 h 310"/>
                  <a:gd name="T60" fmla="*/ 16 w 165"/>
                  <a:gd name="T61" fmla="*/ 163 h 310"/>
                  <a:gd name="T62" fmla="*/ 150 w 165"/>
                  <a:gd name="T63" fmla="*/ 244 h 310"/>
                  <a:gd name="T64" fmla="*/ 150 w 165"/>
                  <a:gd name="T65" fmla="*/ 294 h 310"/>
                  <a:gd name="T66" fmla="*/ 16 w 165"/>
                  <a:gd name="T67" fmla="*/ 294 h 310"/>
                  <a:gd name="T68" fmla="*/ 16 w 165"/>
                  <a:gd name="T69" fmla="*/ 244 h 310"/>
                  <a:gd name="T70" fmla="*/ 150 w 165"/>
                  <a:gd name="T71" fmla="*/ 244 h 310"/>
                  <a:gd name="T72" fmla="*/ 150 w 165"/>
                  <a:gd name="T73" fmla="*/ 24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5" h="310">
                    <a:moveTo>
                      <a:pt x="125" y="30"/>
                    </a:moveTo>
                    <a:lnTo>
                      <a:pt x="125" y="2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2" y="310"/>
                    </a:lnTo>
                    <a:lnTo>
                      <a:pt x="164" y="310"/>
                    </a:lnTo>
                    <a:lnTo>
                      <a:pt x="165" y="310"/>
                    </a:lnTo>
                    <a:lnTo>
                      <a:pt x="165" y="308"/>
                    </a:lnTo>
                    <a:lnTo>
                      <a:pt x="165" y="31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25" y="30"/>
                    </a:lnTo>
                    <a:close/>
                    <a:moveTo>
                      <a:pt x="150" y="179"/>
                    </a:moveTo>
                    <a:lnTo>
                      <a:pt x="150" y="228"/>
                    </a:lnTo>
                    <a:lnTo>
                      <a:pt x="16" y="228"/>
                    </a:lnTo>
                    <a:lnTo>
                      <a:pt x="16" y="179"/>
                    </a:lnTo>
                    <a:lnTo>
                      <a:pt x="150" y="179"/>
                    </a:lnTo>
                    <a:close/>
                    <a:moveTo>
                      <a:pt x="16" y="163"/>
                    </a:moveTo>
                    <a:lnTo>
                      <a:pt x="16" y="114"/>
                    </a:lnTo>
                    <a:lnTo>
                      <a:pt x="150" y="114"/>
                    </a:lnTo>
                    <a:lnTo>
                      <a:pt x="150" y="163"/>
                    </a:lnTo>
                    <a:lnTo>
                      <a:pt x="16" y="163"/>
                    </a:lnTo>
                    <a:close/>
                    <a:moveTo>
                      <a:pt x="150" y="244"/>
                    </a:moveTo>
                    <a:lnTo>
                      <a:pt x="150" y="294"/>
                    </a:lnTo>
                    <a:lnTo>
                      <a:pt x="16" y="294"/>
                    </a:lnTo>
                    <a:lnTo>
                      <a:pt x="16" y="244"/>
                    </a:lnTo>
                    <a:lnTo>
                      <a:pt x="150" y="244"/>
                    </a:lnTo>
                    <a:lnTo>
                      <a:pt x="150" y="2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73"/>
            <p:cNvGrpSpPr/>
            <p:nvPr/>
          </p:nvGrpSpPr>
          <p:grpSpPr>
            <a:xfrm>
              <a:off x="4481009" y="2643286"/>
              <a:ext cx="1939766" cy="767261"/>
              <a:chOff x="4012199" y="1347816"/>
              <a:chExt cx="2322052" cy="767261"/>
            </a:xfrm>
          </p:grpSpPr>
          <p:sp>
            <p:nvSpPr>
              <p:cNvPr id="25" name="TextBox 74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2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200" dirty="0">
                    <a:cs typeface="+mn-ea"/>
                    <a:sym typeface="+mn-lt"/>
                  </a:rPr>
                  <a:t>点击此处更换文本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6" name="TextBox 75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8" name="千图PPT彼岸天：ID 8661124库_组合 67"/>
          <p:cNvGrpSpPr/>
          <p:nvPr>
            <p:custDataLst>
              <p:tags r:id="rId4"/>
            </p:custDataLst>
          </p:nvPr>
        </p:nvGrpSpPr>
        <p:grpSpPr>
          <a:xfrm>
            <a:off x="7931952" y="1331519"/>
            <a:ext cx="1939766" cy="2081146"/>
            <a:chOff x="7931952" y="1331519"/>
            <a:chExt cx="1939766" cy="2081146"/>
          </a:xfrm>
        </p:grpSpPr>
        <p:grpSp>
          <p:nvGrpSpPr>
            <p:cNvPr id="7" name="Group 23"/>
            <p:cNvGrpSpPr/>
            <p:nvPr/>
          </p:nvGrpSpPr>
          <p:grpSpPr>
            <a:xfrm>
              <a:off x="8244894" y="1331519"/>
              <a:ext cx="1313885" cy="1313885"/>
              <a:chOff x="8409132" y="1848154"/>
              <a:chExt cx="1313885" cy="1313885"/>
            </a:xfrm>
          </p:grpSpPr>
          <p:grpSp>
            <p:nvGrpSpPr>
              <p:cNvPr id="50" name="Group 24"/>
              <p:cNvGrpSpPr/>
              <p:nvPr/>
            </p:nvGrpSpPr>
            <p:grpSpPr>
              <a:xfrm>
                <a:off x="8409132" y="1848154"/>
                <a:ext cx="1313885" cy="1313885"/>
                <a:chOff x="6306849" y="1375198"/>
                <a:chExt cx="985414" cy="985414"/>
              </a:xfrm>
            </p:grpSpPr>
            <p:sp>
              <p:nvSpPr>
                <p:cNvPr id="55" name="Oval 29"/>
                <p:cNvSpPr/>
                <p:nvPr/>
              </p:nvSpPr>
              <p:spPr>
                <a:xfrm>
                  <a:off x="6306849" y="1375198"/>
                  <a:ext cx="985414" cy="98541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Oval 30"/>
                <p:cNvSpPr/>
                <p:nvPr/>
              </p:nvSpPr>
              <p:spPr>
                <a:xfrm>
                  <a:off x="6383049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Group 25"/>
              <p:cNvGrpSpPr/>
              <p:nvPr/>
            </p:nvGrpSpPr>
            <p:grpSpPr>
              <a:xfrm>
                <a:off x="8910345" y="2310437"/>
                <a:ext cx="311457" cy="404349"/>
                <a:chOff x="4516438" y="2541588"/>
                <a:chExt cx="361950" cy="469901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2" name="Freeform: Shape 26"/>
                <p:cNvSpPr/>
                <p:nvPr/>
              </p:nvSpPr>
              <p:spPr bwMode="auto">
                <a:xfrm>
                  <a:off x="4589463" y="2746376"/>
                  <a:ext cx="138113" cy="265113"/>
                </a:xfrm>
                <a:custGeom>
                  <a:avLst/>
                  <a:gdLst>
                    <a:gd name="T0" fmla="*/ 23 w 87"/>
                    <a:gd name="T1" fmla="*/ 0 h 167"/>
                    <a:gd name="T2" fmla="*/ 23 w 87"/>
                    <a:gd name="T3" fmla="*/ 140 h 167"/>
                    <a:gd name="T4" fmla="*/ 0 w 87"/>
                    <a:gd name="T5" fmla="*/ 140 h 167"/>
                    <a:gd name="T6" fmla="*/ 0 w 87"/>
                    <a:gd name="T7" fmla="*/ 167 h 167"/>
                    <a:gd name="T8" fmla="*/ 87 w 87"/>
                    <a:gd name="T9" fmla="*/ 167 h 167"/>
                    <a:gd name="T10" fmla="*/ 87 w 87"/>
                    <a:gd name="T11" fmla="*/ 140 h 167"/>
                    <a:gd name="T12" fmla="*/ 64 w 87"/>
                    <a:gd name="T13" fmla="*/ 140 h 167"/>
                    <a:gd name="T14" fmla="*/ 64 w 87"/>
                    <a:gd name="T15" fmla="*/ 0 h 167"/>
                    <a:gd name="T16" fmla="*/ 23 w 87"/>
                    <a:gd name="T1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167">
                      <a:moveTo>
                        <a:pt x="23" y="0"/>
                      </a:moveTo>
                      <a:lnTo>
                        <a:pt x="23" y="140"/>
                      </a:lnTo>
                      <a:lnTo>
                        <a:pt x="0" y="140"/>
                      </a:lnTo>
                      <a:lnTo>
                        <a:pt x="0" y="167"/>
                      </a:lnTo>
                      <a:lnTo>
                        <a:pt x="87" y="167"/>
                      </a:lnTo>
                      <a:lnTo>
                        <a:pt x="87" y="140"/>
                      </a:lnTo>
                      <a:lnTo>
                        <a:pt x="64" y="140"/>
                      </a:lnTo>
                      <a:lnTo>
                        <a:pt x="64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27"/>
                <p:cNvSpPr/>
                <p:nvPr/>
              </p:nvSpPr>
              <p:spPr bwMode="auto">
                <a:xfrm>
                  <a:off x="4589463" y="2541588"/>
                  <a:ext cx="138113" cy="82550"/>
                </a:xfrm>
                <a:custGeom>
                  <a:avLst/>
                  <a:gdLst>
                    <a:gd name="T0" fmla="*/ 51 w 69"/>
                    <a:gd name="T1" fmla="*/ 42 h 42"/>
                    <a:gd name="T2" fmla="*/ 51 w 69"/>
                    <a:gd name="T3" fmla="*/ 27 h 42"/>
                    <a:gd name="T4" fmla="*/ 57 w 69"/>
                    <a:gd name="T5" fmla="*/ 27 h 42"/>
                    <a:gd name="T6" fmla="*/ 69 w 69"/>
                    <a:gd name="T7" fmla="*/ 13 h 42"/>
                    <a:gd name="T8" fmla="*/ 57 w 69"/>
                    <a:gd name="T9" fmla="*/ 0 h 42"/>
                    <a:gd name="T10" fmla="*/ 12 w 69"/>
                    <a:gd name="T11" fmla="*/ 0 h 42"/>
                    <a:gd name="T12" fmla="*/ 0 w 69"/>
                    <a:gd name="T13" fmla="*/ 13 h 42"/>
                    <a:gd name="T14" fmla="*/ 12 w 69"/>
                    <a:gd name="T15" fmla="*/ 27 h 42"/>
                    <a:gd name="T16" fmla="*/ 18 w 69"/>
                    <a:gd name="T17" fmla="*/ 27 h 42"/>
                    <a:gd name="T18" fmla="*/ 18 w 69"/>
                    <a:gd name="T19" fmla="*/ 42 h 42"/>
                    <a:gd name="T20" fmla="*/ 51 w 69"/>
                    <a:gd name="T2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2">
                      <a:moveTo>
                        <a:pt x="51" y="42"/>
                      </a:move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64" y="27"/>
                        <a:pt x="69" y="21"/>
                        <a:pt x="69" y="13"/>
                      </a:cubicBezTo>
                      <a:cubicBezTo>
                        <a:pt x="69" y="6"/>
                        <a:pt x="64" y="0"/>
                        <a:pt x="5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21"/>
                        <a:pt x="5" y="27"/>
                        <a:pt x="12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lnTo>
                        <a:pt x="51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28"/>
                <p:cNvSpPr/>
                <p:nvPr/>
              </p:nvSpPr>
              <p:spPr bwMode="auto">
                <a:xfrm>
                  <a:off x="4516438" y="2605088"/>
                  <a:ext cx="361950" cy="153988"/>
                </a:xfrm>
                <a:custGeom>
                  <a:avLst/>
                  <a:gdLst>
                    <a:gd name="T0" fmla="*/ 140 w 228"/>
                    <a:gd name="T1" fmla="*/ 21 h 97"/>
                    <a:gd name="T2" fmla="*/ 110 w 228"/>
                    <a:gd name="T3" fmla="*/ 21 h 97"/>
                    <a:gd name="T4" fmla="*/ 69 w 228"/>
                    <a:gd name="T5" fmla="*/ 21 h 97"/>
                    <a:gd name="T6" fmla="*/ 0 w 228"/>
                    <a:gd name="T7" fmla="*/ 21 h 97"/>
                    <a:gd name="T8" fmla="*/ 0 w 228"/>
                    <a:gd name="T9" fmla="*/ 80 h 97"/>
                    <a:gd name="T10" fmla="*/ 69 w 228"/>
                    <a:gd name="T11" fmla="*/ 80 h 97"/>
                    <a:gd name="T12" fmla="*/ 110 w 228"/>
                    <a:gd name="T13" fmla="*/ 80 h 97"/>
                    <a:gd name="T14" fmla="*/ 140 w 228"/>
                    <a:gd name="T15" fmla="*/ 80 h 97"/>
                    <a:gd name="T16" fmla="*/ 140 w 228"/>
                    <a:gd name="T17" fmla="*/ 97 h 97"/>
                    <a:gd name="T18" fmla="*/ 228 w 228"/>
                    <a:gd name="T19" fmla="*/ 49 h 97"/>
                    <a:gd name="T20" fmla="*/ 140 w 228"/>
                    <a:gd name="T21" fmla="*/ 0 h 97"/>
                    <a:gd name="T22" fmla="*/ 140 w 228"/>
                    <a:gd name="T23" fmla="*/ 21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97">
                      <a:moveTo>
                        <a:pt x="140" y="21"/>
                      </a:moveTo>
                      <a:lnTo>
                        <a:pt x="110" y="21"/>
                      </a:lnTo>
                      <a:lnTo>
                        <a:pt x="69" y="21"/>
                      </a:lnTo>
                      <a:lnTo>
                        <a:pt x="0" y="21"/>
                      </a:lnTo>
                      <a:lnTo>
                        <a:pt x="0" y="80"/>
                      </a:lnTo>
                      <a:lnTo>
                        <a:pt x="69" y="80"/>
                      </a:lnTo>
                      <a:lnTo>
                        <a:pt x="110" y="80"/>
                      </a:lnTo>
                      <a:lnTo>
                        <a:pt x="140" y="80"/>
                      </a:lnTo>
                      <a:lnTo>
                        <a:pt x="140" y="97"/>
                      </a:lnTo>
                      <a:lnTo>
                        <a:pt x="228" y="49"/>
                      </a:lnTo>
                      <a:lnTo>
                        <a:pt x="140" y="0"/>
                      </a:lnTo>
                      <a:lnTo>
                        <a:pt x="14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76"/>
            <p:cNvGrpSpPr/>
            <p:nvPr/>
          </p:nvGrpSpPr>
          <p:grpSpPr>
            <a:xfrm>
              <a:off x="7931952" y="2645404"/>
              <a:ext cx="1939766" cy="767261"/>
              <a:chOff x="4012199" y="1347816"/>
              <a:chExt cx="2322052" cy="767261"/>
            </a:xfrm>
          </p:grpSpPr>
          <p:sp>
            <p:nvSpPr>
              <p:cNvPr id="23" name="TextBox 77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2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200" dirty="0">
                    <a:cs typeface="+mn-ea"/>
                    <a:sym typeface="+mn-lt"/>
                  </a:rPr>
                  <a:t>点击此处更换文本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4" name="TextBox 78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71" name="千图PPT彼岸天：ID 8661124库_组合 70"/>
          <p:cNvGrpSpPr/>
          <p:nvPr>
            <p:custDataLst>
              <p:tags r:id="rId5"/>
            </p:custDataLst>
          </p:nvPr>
        </p:nvGrpSpPr>
        <p:grpSpPr>
          <a:xfrm>
            <a:off x="819953" y="3739721"/>
            <a:ext cx="1939766" cy="2083264"/>
            <a:chOff x="819953" y="3739721"/>
            <a:chExt cx="1939766" cy="2083264"/>
          </a:xfrm>
        </p:grpSpPr>
        <p:grpSp>
          <p:nvGrpSpPr>
            <p:cNvPr id="8" name="Group 31"/>
            <p:cNvGrpSpPr/>
            <p:nvPr/>
          </p:nvGrpSpPr>
          <p:grpSpPr>
            <a:xfrm>
              <a:off x="1170777" y="3739721"/>
              <a:ext cx="1313885" cy="1313885"/>
              <a:chOff x="1297132" y="4258474"/>
              <a:chExt cx="1313885" cy="1313885"/>
            </a:xfrm>
          </p:grpSpPr>
          <p:grpSp>
            <p:nvGrpSpPr>
              <p:cNvPr id="42" name="Group 32"/>
              <p:cNvGrpSpPr/>
              <p:nvPr/>
            </p:nvGrpSpPr>
            <p:grpSpPr>
              <a:xfrm>
                <a:off x="1297132" y="4258474"/>
                <a:ext cx="1313885" cy="1313885"/>
                <a:chOff x="972849" y="3182938"/>
                <a:chExt cx="985414" cy="985414"/>
              </a:xfrm>
            </p:grpSpPr>
            <p:sp>
              <p:nvSpPr>
                <p:cNvPr id="48" name="Oval 38"/>
                <p:cNvSpPr/>
                <p:nvPr/>
              </p:nvSpPr>
              <p:spPr>
                <a:xfrm>
                  <a:off x="972849" y="3182938"/>
                  <a:ext cx="985414" cy="98541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Oval 39"/>
                <p:cNvSpPr/>
                <p:nvPr/>
              </p:nvSpPr>
              <p:spPr>
                <a:xfrm>
                  <a:off x="1049049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Group 33"/>
              <p:cNvGrpSpPr/>
              <p:nvPr/>
            </p:nvGrpSpPr>
            <p:grpSpPr>
              <a:xfrm>
                <a:off x="1732783" y="4757887"/>
                <a:ext cx="390688" cy="370197"/>
                <a:chOff x="946150" y="2560638"/>
                <a:chExt cx="454026" cy="430213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4" name="Rectangle 34"/>
                <p:cNvSpPr/>
                <p:nvPr/>
              </p:nvSpPr>
              <p:spPr bwMode="auto">
                <a:xfrm>
                  <a:off x="1062038" y="2582863"/>
                  <a:ext cx="338138" cy="236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46150" y="2560638"/>
                  <a:ext cx="454025" cy="322263"/>
                </a:xfrm>
                <a:custGeom>
                  <a:avLst/>
                  <a:gdLst>
                    <a:gd name="T0" fmla="*/ 0 w 286"/>
                    <a:gd name="T1" fmla="*/ 0 h 203"/>
                    <a:gd name="T2" fmla="*/ 0 w 286"/>
                    <a:gd name="T3" fmla="*/ 28 h 203"/>
                    <a:gd name="T4" fmla="*/ 33 w 286"/>
                    <a:gd name="T5" fmla="*/ 28 h 203"/>
                    <a:gd name="T6" fmla="*/ 33 w 286"/>
                    <a:gd name="T7" fmla="*/ 203 h 203"/>
                    <a:gd name="T8" fmla="*/ 286 w 286"/>
                    <a:gd name="T9" fmla="*/ 203 h 203"/>
                    <a:gd name="T10" fmla="*/ 286 w 286"/>
                    <a:gd name="T11" fmla="*/ 177 h 203"/>
                    <a:gd name="T12" fmla="*/ 59 w 286"/>
                    <a:gd name="T13" fmla="*/ 177 h 203"/>
                    <a:gd name="T14" fmla="*/ 59 w 286"/>
                    <a:gd name="T15" fmla="*/ 0 h 203"/>
                    <a:gd name="T16" fmla="*/ 0 w 286"/>
                    <a:gd name="T17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6" h="203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33" y="28"/>
                      </a:lnTo>
                      <a:lnTo>
                        <a:pt x="33" y="203"/>
                      </a:lnTo>
                      <a:lnTo>
                        <a:pt x="286" y="203"/>
                      </a:lnTo>
                      <a:lnTo>
                        <a:pt x="286" y="177"/>
                      </a:lnTo>
                      <a:lnTo>
                        <a:pt x="59" y="177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Oval 36"/>
                <p:cNvSpPr/>
                <p:nvPr/>
              </p:nvSpPr>
              <p:spPr bwMode="auto">
                <a:xfrm>
                  <a:off x="1030288" y="2903538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Oval 37"/>
                <p:cNvSpPr/>
                <p:nvPr/>
              </p:nvSpPr>
              <p:spPr bwMode="auto">
                <a:xfrm>
                  <a:off x="1281113" y="2903538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85"/>
            <p:cNvGrpSpPr/>
            <p:nvPr/>
          </p:nvGrpSpPr>
          <p:grpSpPr>
            <a:xfrm>
              <a:off x="819953" y="5055724"/>
              <a:ext cx="1939766" cy="767261"/>
              <a:chOff x="4012199" y="1347816"/>
              <a:chExt cx="2322052" cy="767261"/>
            </a:xfrm>
          </p:grpSpPr>
          <p:sp>
            <p:nvSpPr>
              <p:cNvPr id="21" name="TextBox 86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2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200" dirty="0">
                    <a:cs typeface="+mn-ea"/>
                    <a:sym typeface="+mn-lt"/>
                  </a:rPr>
                  <a:t>点击此处更换文本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2" name="TextBox 87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70" name="千图PPT彼岸天：ID 8661124库_组合 69"/>
          <p:cNvGrpSpPr/>
          <p:nvPr>
            <p:custDataLst>
              <p:tags r:id="rId6"/>
            </p:custDataLst>
          </p:nvPr>
        </p:nvGrpSpPr>
        <p:grpSpPr>
          <a:xfrm>
            <a:off x="4481009" y="3739721"/>
            <a:ext cx="1939766" cy="2083264"/>
            <a:chOff x="4481009" y="3739721"/>
            <a:chExt cx="1939766" cy="2083264"/>
          </a:xfrm>
        </p:grpSpPr>
        <p:grpSp>
          <p:nvGrpSpPr>
            <p:cNvPr id="9" name="Group 40"/>
            <p:cNvGrpSpPr/>
            <p:nvPr/>
          </p:nvGrpSpPr>
          <p:grpSpPr>
            <a:xfrm>
              <a:off x="4793952" y="3739721"/>
              <a:ext cx="1313885" cy="1313885"/>
              <a:chOff x="4958190" y="4256356"/>
              <a:chExt cx="1313885" cy="1313885"/>
            </a:xfrm>
          </p:grpSpPr>
          <p:grpSp>
            <p:nvGrpSpPr>
              <p:cNvPr id="36" name="Group 41"/>
              <p:cNvGrpSpPr/>
              <p:nvPr/>
            </p:nvGrpSpPr>
            <p:grpSpPr>
              <a:xfrm>
                <a:off x="4958190" y="4256356"/>
                <a:ext cx="1313885" cy="1313885"/>
                <a:chOff x="3718642" y="3181350"/>
                <a:chExt cx="985414" cy="985414"/>
              </a:xfrm>
            </p:grpSpPr>
            <p:sp>
              <p:nvSpPr>
                <p:cNvPr id="40" name="Oval 45"/>
                <p:cNvSpPr/>
                <p:nvPr/>
              </p:nvSpPr>
              <p:spPr>
                <a:xfrm>
                  <a:off x="3718642" y="3181350"/>
                  <a:ext cx="985414" cy="98541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46"/>
                <p:cNvSpPr/>
                <p:nvPr/>
              </p:nvSpPr>
              <p:spPr>
                <a:xfrm>
                  <a:off x="3794842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42"/>
              <p:cNvGrpSpPr/>
              <p:nvPr/>
            </p:nvGrpSpPr>
            <p:grpSpPr>
              <a:xfrm>
                <a:off x="5393149" y="4702427"/>
                <a:ext cx="443963" cy="359267"/>
                <a:chOff x="3733800" y="1066801"/>
                <a:chExt cx="515938" cy="41751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8" name="Freeform: Shape 43"/>
                <p:cNvSpPr/>
                <p:nvPr/>
              </p:nvSpPr>
              <p:spPr bwMode="auto">
                <a:xfrm>
                  <a:off x="3824288" y="1066801"/>
                  <a:ext cx="384175" cy="236538"/>
                </a:xfrm>
                <a:custGeom>
                  <a:avLst/>
                  <a:gdLst>
                    <a:gd name="T0" fmla="*/ 157 w 242"/>
                    <a:gd name="T1" fmla="*/ 0 h 149"/>
                    <a:gd name="T2" fmla="*/ 157 w 242"/>
                    <a:gd name="T3" fmla="*/ 82 h 149"/>
                    <a:gd name="T4" fmla="*/ 0 w 242"/>
                    <a:gd name="T5" fmla="*/ 82 h 149"/>
                    <a:gd name="T6" fmla="*/ 0 w 242"/>
                    <a:gd name="T7" fmla="*/ 149 h 149"/>
                    <a:gd name="T8" fmla="*/ 242 w 242"/>
                    <a:gd name="T9" fmla="*/ 149 h 149"/>
                    <a:gd name="T10" fmla="*/ 242 w 242"/>
                    <a:gd name="T11" fmla="*/ 82 h 149"/>
                    <a:gd name="T12" fmla="*/ 213 w 242"/>
                    <a:gd name="T13" fmla="*/ 82 h 149"/>
                    <a:gd name="T14" fmla="*/ 213 w 242"/>
                    <a:gd name="T15" fmla="*/ 0 h 149"/>
                    <a:gd name="T16" fmla="*/ 157 w 242"/>
                    <a:gd name="T17" fmla="*/ 0 h 149"/>
                    <a:gd name="T18" fmla="*/ 73 w 242"/>
                    <a:gd name="T19" fmla="*/ 132 h 149"/>
                    <a:gd name="T20" fmla="*/ 32 w 242"/>
                    <a:gd name="T21" fmla="*/ 132 h 149"/>
                    <a:gd name="T22" fmla="*/ 32 w 242"/>
                    <a:gd name="T23" fmla="*/ 103 h 149"/>
                    <a:gd name="T24" fmla="*/ 73 w 242"/>
                    <a:gd name="T25" fmla="*/ 103 h 149"/>
                    <a:gd name="T26" fmla="*/ 73 w 242"/>
                    <a:gd name="T27" fmla="*/ 132 h 149"/>
                    <a:gd name="T28" fmla="*/ 142 w 242"/>
                    <a:gd name="T29" fmla="*/ 132 h 149"/>
                    <a:gd name="T30" fmla="*/ 100 w 242"/>
                    <a:gd name="T31" fmla="*/ 132 h 149"/>
                    <a:gd name="T32" fmla="*/ 100 w 242"/>
                    <a:gd name="T33" fmla="*/ 103 h 149"/>
                    <a:gd name="T34" fmla="*/ 142 w 242"/>
                    <a:gd name="T35" fmla="*/ 103 h 149"/>
                    <a:gd name="T36" fmla="*/ 142 w 242"/>
                    <a:gd name="T37" fmla="*/ 132 h 149"/>
                    <a:gd name="T38" fmla="*/ 211 w 242"/>
                    <a:gd name="T39" fmla="*/ 132 h 149"/>
                    <a:gd name="T40" fmla="*/ 169 w 242"/>
                    <a:gd name="T41" fmla="*/ 132 h 149"/>
                    <a:gd name="T42" fmla="*/ 169 w 242"/>
                    <a:gd name="T43" fmla="*/ 103 h 149"/>
                    <a:gd name="T44" fmla="*/ 211 w 242"/>
                    <a:gd name="T45" fmla="*/ 103 h 149"/>
                    <a:gd name="T46" fmla="*/ 211 w 242"/>
                    <a:gd name="T47" fmla="*/ 132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2" h="149">
                      <a:moveTo>
                        <a:pt x="157" y="0"/>
                      </a:moveTo>
                      <a:lnTo>
                        <a:pt x="157" y="82"/>
                      </a:lnTo>
                      <a:lnTo>
                        <a:pt x="0" y="82"/>
                      </a:lnTo>
                      <a:lnTo>
                        <a:pt x="0" y="149"/>
                      </a:lnTo>
                      <a:lnTo>
                        <a:pt x="242" y="149"/>
                      </a:lnTo>
                      <a:lnTo>
                        <a:pt x="242" y="82"/>
                      </a:lnTo>
                      <a:lnTo>
                        <a:pt x="213" y="82"/>
                      </a:lnTo>
                      <a:lnTo>
                        <a:pt x="213" y="0"/>
                      </a:lnTo>
                      <a:lnTo>
                        <a:pt x="157" y="0"/>
                      </a:lnTo>
                      <a:close/>
                      <a:moveTo>
                        <a:pt x="73" y="132"/>
                      </a:moveTo>
                      <a:lnTo>
                        <a:pt x="32" y="132"/>
                      </a:lnTo>
                      <a:lnTo>
                        <a:pt x="32" y="103"/>
                      </a:lnTo>
                      <a:lnTo>
                        <a:pt x="73" y="103"/>
                      </a:lnTo>
                      <a:lnTo>
                        <a:pt x="73" y="132"/>
                      </a:lnTo>
                      <a:close/>
                      <a:moveTo>
                        <a:pt x="142" y="132"/>
                      </a:moveTo>
                      <a:lnTo>
                        <a:pt x="100" y="132"/>
                      </a:lnTo>
                      <a:lnTo>
                        <a:pt x="100" y="103"/>
                      </a:lnTo>
                      <a:lnTo>
                        <a:pt x="142" y="103"/>
                      </a:lnTo>
                      <a:lnTo>
                        <a:pt x="142" y="132"/>
                      </a:lnTo>
                      <a:close/>
                      <a:moveTo>
                        <a:pt x="211" y="132"/>
                      </a:moveTo>
                      <a:lnTo>
                        <a:pt x="169" y="132"/>
                      </a:lnTo>
                      <a:lnTo>
                        <a:pt x="169" y="103"/>
                      </a:lnTo>
                      <a:lnTo>
                        <a:pt x="211" y="103"/>
                      </a:lnTo>
                      <a:lnTo>
                        <a:pt x="21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44"/>
                <p:cNvSpPr/>
                <p:nvPr/>
              </p:nvSpPr>
              <p:spPr bwMode="auto">
                <a:xfrm>
                  <a:off x="3733800" y="1316038"/>
                  <a:ext cx="515938" cy="168275"/>
                </a:xfrm>
                <a:custGeom>
                  <a:avLst/>
                  <a:gdLst>
                    <a:gd name="T0" fmla="*/ 314 w 325"/>
                    <a:gd name="T1" fmla="*/ 106 h 106"/>
                    <a:gd name="T2" fmla="*/ 325 w 325"/>
                    <a:gd name="T3" fmla="*/ 0 h 106"/>
                    <a:gd name="T4" fmla="*/ 0 w 325"/>
                    <a:gd name="T5" fmla="*/ 0 h 106"/>
                    <a:gd name="T6" fmla="*/ 37 w 325"/>
                    <a:gd name="T7" fmla="*/ 106 h 106"/>
                    <a:gd name="T8" fmla="*/ 314 w 325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5" h="106">
                      <a:moveTo>
                        <a:pt x="314" y="106"/>
                      </a:moveTo>
                      <a:lnTo>
                        <a:pt x="325" y="0"/>
                      </a:lnTo>
                      <a:lnTo>
                        <a:pt x="0" y="0"/>
                      </a:lnTo>
                      <a:lnTo>
                        <a:pt x="37" y="106"/>
                      </a:lnTo>
                      <a:lnTo>
                        <a:pt x="314" y="1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88"/>
            <p:cNvGrpSpPr/>
            <p:nvPr/>
          </p:nvGrpSpPr>
          <p:grpSpPr>
            <a:xfrm>
              <a:off x="4481009" y="5055724"/>
              <a:ext cx="1939766" cy="767261"/>
              <a:chOff x="4012199" y="1347816"/>
              <a:chExt cx="2322052" cy="767261"/>
            </a:xfrm>
          </p:grpSpPr>
          <p:sp>
            <p:nvSpPr>
              <p:cNvPr id="19" name="TextBox 8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2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200" dirty="0">
                    <a:cs typeface="+mn-ea"/>
                    <a:sym typeface="+mn-lt"/>
                  </a:rPr>
                  <a:t>点击此处更换文本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0" name="TextBox 90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9" name="千图PPT彼岸天：ID 8661124库_组合 68"/>
          <p:cNvGrpSpPr/>
          <p:nvPr>
            <p:custDataLst>
              <p:tags r:id="rId7"/>
            </p:custDataLst>
          </p:nvPr>
        </p:nvGrpSpPr>
        <p:grpSpPr>
          <a:xfrm>
            <a:off x="7894717" y="3741839"/>
            <a:ext cx="1939766" cy="2081146"/>
            <a:chOff x="7894717" y="3741839"/>
            <a:chExt cx="1939766" cy="2081146"/>
          </a:xfrm>
        </p:grpSpPr>
        <p:grpSp>
          <p:nvGrpSpPr>
            <p:cNvPr id="10" name="Group 47"/>
            <p:cNvGrpSpPr/>
            <p:nvPr/>
          </p:nvGrpSpPr>
          <p:grpSpPr>
            <a:xfrm>
              <a:off x="8244894" y="3741839"/>
              <a:ext cx="1313885" cy="1313885"/>
              <a:chOff x="8409132" y="4258474"/>
              <a:chExt cx="1313885" cy="1313885"/>
            </a:xfrm>
          </p:grpSpPr>
          <p:grpSp>
            <p:nvGrpSpPr>
              <p:cNvPr id="29" name="Group 48"/>
              <p:cNvGrpSpPr/>
              <p:nvPr/>
            </p:nvGrpSpPr>
            <p:grpSpPr>
              <a:xfrm>
                <a:off x="8409132" y="4258474"/>
                <a:ext cx="1313885" cy="1313885"/>
                <a:chOff x="6306849" y="3182938"/>
                <a:chExt cx="985414" cy="985414"/>
              </a:xfrm>
            </p:grpSpPr>
            <p:sp>
              <p:nvSpPr>
                <p:cNvPr id="34" name="Oval 53"/>
                <p:cNvSpPr/>
                <p:nvPr/>
              </p:nvSpPr>
              <p:spPr>
                <a:xfrm>
                  <a:off x="6306849" y="3182938"/>
                  <a:ext cx="985414" cy="985414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Oval 54"/>
                <p:cNvSpPr/>
                <p:nvPr/>
              </p:nvSpPr>
              <p:spPr>
                <a:xfrm>
                  <a:off x="6383049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Group 49"/>
              <p:cNvGrpSpPr/>
              <p:nvPr/>
            </p:nvGrpSpPr>
            <p:grpSpPr>
              <a:xfrm>
                <a:off x="8910345" y="4690414"/>
                <a:ext cx="312444" cy="381427"/>
                <a:chOff x="3357563" y="1085850"/>
                <a:chExt cx="366712" cy="4476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1" name="Rectangle 50"/>
                <p:cNvSpPr/>
                <p:nvPr/>
              </p:nvSpPr>
              <p:spPr bwMode="auto">
                <a:xfrm>
                  <a:off x="3379788" y="1327150"/>
                  <a:ext cx="323850" cy="2063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: Shape 51"/>
                <p:cNvSpPr/>
                <p:nvPr/>
              </p:nvSpPr>
              <p:spPr bwMode="auto">
                <a:xfrm>
                  <a:off x="3435350" y="1085850"/>
                  <a:ext cx="214312" cy="123825"/>
                </a:xfrm>
                <a:custGeom>
                  <a:avLst/>
                  <a:gdLst>
                    <a:gd name="T0" fmla="*/ 38 w 105"/>
                    <a:gd name="T1" fmla="*/ 61 h 61"/>
                    <a:gd name="T2" fmla="*/ 67 w 105"/>
                    <a:gd name="T3" fmla="*/ 61 h 61"/>
                    <a:gd name="T4" fmla="*/ 88 w 105"/>
                    <a:gd name="T5" fmla="*/ 48 h 61"/>
                    <a:gd name="T6" fmla="*/ 99 w 105"/>
                    <a:gd name="T7" fmla="*/ 11 h 61"/>
                    <a:gd name="T8" fmla="*/ 84 w 105"/>
                    <a:gd name="T9" fmla="*/ 3 h 61"/>
                    <a:gd name="T10" fmla="*/ 68 w 105"/>
                    <a:gd name="T11" fmla="*/ 17 h 61"/>
                    <a:gd name="T12" fmla="*/ 52 w 105"/>
                    <a:gd name="T13" fmla="*/ 41 h 61"/>
                    <a:gd name="T14" fmla="*/ 37 w 105"/>
                    <a:gd name="T15" fmla="*/ 17 h 61"/>
                    <a:gd name="T16" fmla="*/ 21 w 105"/>
                    <a:gd name="T17" fmla="*/ 3 h 61"/>
                    <a:gd name="T18" fmla="*/ 5 w 105"/>
                    <a:gd name="T19" fmla="*/ 11 h 61"/>
                    <a:gd name="T20" fmla="*/ 17 w 105"/>
                    <a:gd name="T21" fmla="*/ 48 h 61"/>
                    <a:gd name="T22" fmla="*/ 38 w 105"/>
                    <a:gd name="T23" fmla="*/ 61 h 61"/>
                    <a:gd name="T24" fmla="*/ 70 w 105"/>
                    <a:gd name="T25" fmla="*/ 35 h 61"/>
                    <a:gd name="T26" fmla="*/ 78 w 105"/>
                    <a:gd name="T27" fmla="*/ 24 h 61"/>
                    <a:gd name="T28" fmla="*/ 83 w 105"/>
                    <a:gd name="T29" fmla="*/ 19 h 61"/>
                    <a:gd name="T30" fmla="*/ 88 w 105"/>
                    <a:gd name="T31" fmla="*/ 18 h 61"/>
                    <a:gd name="T32" fmla="*/ 78 w 105"/>
                    <a:gd name="T33" fmla="*/ 41 h 61"/>
                    <a:gd name="T34" fmla="*/ 62 w 105"/>
                    <a:gd name="T35" fmla="*/ 50 h 61"/>
                    <a:gd name="T36" fmla="*/ 70 w 105"/>
                    <a:gd name="T37" fmla="*/ 35 h 61"/>
                    <a:gd name="T38" fmla="*/ 16 w 105"/>
                    <a:gd name="T39" fmla="*/ 18 h 61"/>
                    <a:gd name="T40" fmla="*/ 22 w 105"/>
                    <a:gd name="T41" fmla="*/ 19 h 61"/>
                    <a:gd name="T42" fmla="*/ 26 w 105"/>
                    <a:gd name="T43" fmla="*/ 24 h 61"/>
                    <a:gd name="T44" fmla="*/ 34 w 105"/>
                    <a:gd name="T45" fmla="*/ 35 h 61"/>
                    <a:gd name="T46" fmla="*/ 43 w 105"/>
                    <a:gd name="T47" fmla="*/ 50 h 61"/>
                    <a:gd name="T48" fmla="*/ 27 w 105"/>
                    <a:gd name="T49" fmla="*/ 41 h 61"/>
                    <a:gd name="T50" fmla="*/ 16 w 105"/>
                    <a:gd name="T51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5" h="61">
                      <a:moveTo>
                        <a:pt x="38" y="61"/>
                      </a:moveTo>
                      <a:cubicBezTo>
                        <a:pt x="67" y="61"/>
                        <a:pt x="67" y="61"/>
                        <a:pt x="67" y="61"/>
                      </a:cubicBezTo>
                      <a:cubicBezTo>
                        <a:pt x="75" y="59"/>
                        <a:pt x="82" y="55"/>
                        <a:pt x="88" y="48"/>
                      </a:cubicBezTo>
                      <a:cubicBezTo>
                        <a:pt x="96" y="40"/>
                        <a:pt x="105" y="22"/>
                        <a:pt x="99" y="11"/>
                      </a:cubicBezTo>
                      <a:cubicBezTo>
                        <a:pt x="97" y="5"/>
                        <a:pt x="90" y="0"/>
                        <a:pt x="84" y="3"/>
                      </a:cubicBezTo>
                      <a:cubicBezTo>
                        <a:pt x="77" y="5"/>
                        <a:pt x="73" y="11"/>
                        <a:pt x="68" y="17"/>
                      </a:cubicBezTo>
                      <a:cubicBezTo>
                        <a:pt x="62" y="24"/>
                        <a:pt x="57" y="32"/>
                        <a:pt x="52" y="41"/>
                      </a:cubicBezTo>
                      <a:cubicBezTo>
                        <a:pt x="48" y="32"/>
                        <a:pt x="43" y="24"/>
                        <a:pt x="37" y="17"/>
                      </a:cubicBezTo>
                      <a:cubicBezTo>
                        <a:pt x="32" y="11"/>
                        <a:pt x="28" y="5"/>
                        <a:pt x="21" y="3"/>
                      </a:cubicBezTo>
                      <a:cubicBezTo>
                        <a:pt x="14" y="0"/>
                        <a:pt x="8" y="5"/>
                        <a:pt x="5" y="11"/>
                      </a:cubicBezTo>
                      <a:cubicBezTo>
                        <a:pt x="0" y="22"/>
                        <a:pt x="9" y="40"/>
                        <a:pt x="17" y="48"/>
                      </a:cubicBezTo>
                      <a:cubicBezTo>
                        <a:pt x="23" y="55"/>
                        <a:pt x="30" y="59"/>
                        <a:pt x="38" y="61"/>
                      </a:cubicBezTo>
                      <a:close/>
                      <a:moveTo>
                        <a:pt x="70" y="35"/>
                      </a:moveTo>
                      <a:cubicBezTo>
                        <a:pt x="73" y="31"/>
                        <a:pt x="76" y="27"/>
                        <a:pt x="78" y="24"/>
                      </a:cubicBezTo>
                      <a:cubicBezTo>
                        <a:pt x="80" y="22"/>
                        <a:pt x="81" y="21"/>
                        <a:pt x="83" y="19"/>
                      </a:cubicBezTo>
                      <a:cubicBezTo>
                        <a:pt x="84" y="17"/>
                        <a:pt x="88" y="13"/>
                        <a:pt x="88" y="18"/>
                      </a:cubicBezTo>
                      <a:cubicBezTo>
                        <a:pt x="89" y="26"/>
                        <a:pt x="83" y="35"/>
                        <a:pt x="78" y="41"/>
                      </a:cubicBezTo>
                      <a:cubicBezTo>
                        <a:pt x="73" y="45"/>
                        <a:pt x="68" y="48"/>
                        <a:pt x="62" y="50"/>
                      </a:cubicBezTo>
                      <a:cubicBezTo>
                        <a:pt x="64" y="45"/>
                        <a:pt x="67" y="40"/>
                        <a:pt x="70" y="35"/>
                      </a:cubicBezTo>
                      <a:close/>
                      <a:moveTo>
                        <a:pt x="16" y="18"/>
                      </a:moveTo>
                      <a:cubicBezTo>
                        <a:pt x="17" y="13"/>
                        <a:pt x="20" y="17"/>
                        <a:pt x="22" y="19"/>
                      </a:cubicBezTo>
                      <a:cubicBezTo>
                        <a:pt x="24" y="21"/>
                        <a:pt x="25" y="22"/>
                        <a:pt x="26" y="24"/>
                      </a:cubicBezTo>
                      <a:cubicBezTo>
                        <a:pt x="29" y="27"/>
                        <a:pt x="32" y="31"/>
                        <a:pt x="34" y="35"/>
                      </a:cubicBezTo>
                      <a:cubicBezTo>
                        <a:pt x="38" y="40"/>
                        <a:pt x="41" y="45"/>
                        <a:pt x="43" y="50"/>
                      </a:cubicBezTo>
                      <a:cubicBezTo>
                        <a:pt x="37" y="48"/>
                        <a:pt x="31" y="45"/>
                        <a:pt x="27" y="41"/>
                      </a:cubicBezTo>
                      <a:cubicBezTo>
                        <a:pt x="22" y="35"/>
                        <a:pt x="16" y="26"/>
                        <a:pt x="1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52"/>
                <p:cNvSpPr/>
                <p:nvPr/>
              </p:nvSpPr>
              <p:spPr bwMode="auto">
                <a:xfrm>
                  <a:off x="3357563" y="1223963"/>
                  <a:ext cx="366712" cy="90487"/>
                </a:xfrm>
                <a:custGeom>
                  <a:avLst/>
                  <a:gdLst>
                    <a:gd name="T0" fmla="*/ 231 w 231"/>
                    <a:gd name="T1" fmla="*/ 0 h 57"/>
                    <a:gd name="T2" fmla="*/ 0 w 231"/>
                    <a:gd name="T3" fmla="*/ 0 h 57"/>
                    <a:gd name="T4" fmla="*/ 0 w 231"/>
                    <a:gd name="T5" fmla="*/ 57 h 57"/>
                    <a:gd name="T6" fmla="*/ 14 w 231"/>
                    <a:gd name="T7" fmla="*/ 57 h 57"/>
                    <a:gd name="T8" fmla="*/ 218 w 231"/>
                    <a:gd name="T9" fmla="*/ 57 h 57"/>
                    <a:gd name="T10" fmla="*/ 231 w 231"/>
                    <a:gd name="T11" fmla="*/ 57 h 57"/>
                    <a:gd name="T12" fmla="*/ 231 w 231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1" h="57">
                      <a:moveTo>
                        <a:pt x="231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4" y="57"/>
                      </a:lnTo>
                      <a:lnTo>
                        <a:pt x="218" y="57"/>
                      </a:lnTo>
                      <a:lnTo>
                        <a:pt x="231" y="57"/>
                      </a:lnTo>
                      <a:lnTo>
                        <a:pt x="23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91"/>
            <p:cNvGrpSpPr/>
            <p:nvPr/>
          </p:nvGrpSpPr>
          <p:grpSpPr>
            <a:xfrm>
              <a:off x="7894717" y="5055724"/>
              <a:ext cx="1939766" cy="767261"/>
              <a:chOff x="4012199" y="1347816"/>
              <a:chExt cx="2322052" cy="767261"/>
            </a:xfrm>
          </p:grpSpPr>
          <p:sp>
            <p:nvSpPr>
              <p:cNvPr id="17" name="TextBox 9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sz="12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200" dirty="0">
                    <a:cs typeface="+mn-ea"/>
                    <a:sym typeface="+mn-lt"/>
                  </a:rPr>
                  <a:t>点击此处更换文本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18" name="TextBox 93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70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40662" y="1950991"/>
            <a:ext cx="5862502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spc="3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感谢您的观看！</a:t>
            </a:r>
          </a:p>
        </p:txBody>
      </p:sp>
      <p:sp>
        <p:nvSpPr>
          <p:cNvPr id="5" name="矩形 4"/>
          <p:cNvSpPr/>
          <p:nvPr/>
        </p:nvSpPr>
        <p:spPr>
          <a:xfrm>
            <a:off x="1230579" y="2983242"/>
            <a:ext cx="98003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55290" y="3609543"/>
            <a:ext cx="3315331" cy="3508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策划人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：第一</a:t>
            </a:r>
            <a:r>
              <a:rPr lang="en-US" altLang="zh-CN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    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日期</a:t>
            </a:r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: </a:t>
            </a:r>
            <a:r>
              <a:rPr lang="en-US" altLang="zh-CN" sz="14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20XX/12/30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千图PPT彼岸天：ID 8661124库_组合 37"/>
          <p:cNvGrpSpPr/>
          <p:nvPr>
            <p:custDataLst>
              <p:tags r:id="rId1"/>
            </p:custDataLst>
          </p:nvPr>
        </p:nvGrpSpPr>
        <p:grpSpPr>
          <a:xfrm>
            <a:off x="4668204" y="1597753"/>
            <a:ext cx="2852513" cy="3559642"/>
            <a:chOff x="3354602" y="2442503"/>
            <a:chExt cx="2431960" cy="303483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Straight Connector 38"/>
            <p:cNvSpPr/>
            <p:nvPr/>
          </p:nvSpPr>
          <p:spPr bwMode="auto">
            <a:xfrm>
              <a:off x="3457116" y="2539548"/>
              <a:ext cx="2238518" cy="1426760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Straight Connector 39"/>
            <p:cNvSpPr/>
            <p:nvPr/>
          </p:nvSpPr>
          <p:spPr bwMode="auto">
            <a:xfrm flipH="1">
              <a:off x="3428401" y="2531743"/>
              <a:ext cx="2301122" cy="1421779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Straight Connector 40"/>
            <p:cNvSpPr/>
            <p:nvPr/>
          </p:nvSpPr>
          <p:spPr bwMode="auto">
            <a:xfrm>
              <a:off x="3428398" y="3974832"/>
              <a:ext cx="2275760" cy="1436201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Straight Connector 41"/>
            <p:cNvSpPr/>
            <p:nvPr/>
          </p:nvSpPr>
          <p:spPr bwMode="auto">
            <a:xfrm>
              <a:off x="3466757" y="3966309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Straight Connector 42"/>
            <p:cNvSpPr/>
            <p:nvPr/>
          </p:nvSpPr>
          <p:spPr bwMode="auto">
            <a:xfrm flipH="1" flipV="1">
              <a:off x="3394092" y="2495655"/>
              <a:ext cx="2327112" cy="2898331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Straight Connector 43"/>
            <p:cNvSpPr/>
            <p:nvPr/>
          </p:nvSpPr>
          <p:spPr bwMode="auto">
            <a:xfrm flipH="1">
              <a:off x="3354602" y="3996141"/>
              <a:ext cx="2341036" cy="1466245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Straight Connector 44"/>
            <p:cNvSpPr/>
            <p:nvPr/>
          </p:nvSpPr>
          <p:spPr bwMode="auto">
            <a:xfrm flipH="1">
              <a:off x="3394305" y="2550038"/>
              <a:ext cx="2323023" cy="2886566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Straight Connector 45"/>
            <p:cNvSpPr/>
            <p:nvPr/>
          </p:nvSpPr>
          <p:spPr bwMode="auto">
            <a:xfrm>
              <a:off x="3466757" y="2470884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Straight Connector 46"/>
            <p:cNvSpPr/>
            <p:nvPr/>
          </p:nvSpPr>
          <p:spPr bwMode="auto">
            <a:xfrm>
              <a:off x="3466757" y="5423634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47"/>
            <p:cNvSpPr/>
            <p:nvPr/>
          </p:nvSpPr>
          <p:spPr>
            <a:xfrm>
              <a:off x="5704232" y="2442503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48"/>
            <p:cNvSpPr/>
            <p:nvPr/>
          </p:nvSpPr>
          <p:spPr>
            <a:xfrm>
              <a:off x="5704232" y="3918756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9"/>
            <p:cNvSpPr/>
            <p:nvPr/>
          </p:nvSpPr>
          <p:spPr>
            <a:xfrm>
              <a:off x="5704232" y="5395009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Oval 50"/>
            <p:cNvSpPr/>
            <p:nvPr/>
          </p:nvSpPr>
          <p:spPr>
            <a:xfrm>
              <a:off x="3361622" y="3918756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Oval 51"/>
            <p:cNvSpPr/>
            <p:nvPr/>
          </p:nvSpPr>
          <p:spPr>
            <a:xfrm>
              <a:off x="3361622" y="2442503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Oval 52"/>
            <p:cNvSpPr/>
            <p:nvPr/>
          </p:nvSpPr>
          <p:spPr>
            <a:xfrm>
              <a:off x="3361622" y="5395009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404945" y="1376772"/>
            <a:ext cx="3302155" cy="1120508"/>
            <a:chOff x="1404945" y="1376772"/>
            <a:chExt cx="3302155" cy="1120508"/>
          </a:xfrm>
        </p:grpSpPr>
        <p:sp>
          <p:nvSpPr>
            <p:cNvPr id="10" name="Rectangle 19"/>
            <p:cNvSpPr/>
            <p:nvPr/>
          </p:nvSpPr>
          <p:spPr>
            <a:xfrm>
              <a:off x="1404945" y="1376772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1" name="Rectangle 20"/>
            <p:cNvSpPr/>
            <p:nvPr/>
          </p:nvSpPr>
          <p:spPr>
            <a:xfrm>
              <a:off x="3932929" y="1376772"/>
              <a:ext cx="774171" cy="5385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32"/>
            <p:cNvSpPr txBox="1"/>
            <p:nvPr/>
          </p:nvSpPr>
          <p:spPr bwMode="auto">
            <a:xfrm>
              <a:off x="1516137" y="1916833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: Shape 69"/>
            <p:cNvSpPr/>
            <p:nvPr/>
          </p:nvSpPr>
          <p:spPr bwMode="auto">
            <a:xfrm>
              <a:off x="4103924" y="1451323"/>
              <a:ext cx="422664" cy="42266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7479677" y="1376772"/>
            <a:ext cx="3302155" cy="1120508"/>
            <a:chOff x="7479677" y="1376772"/>
            <a:chExt cx="3302155" cy="1120508"/>
          </a:xfrm>
        </p:grpSpPr>
        <p:sp>
          <p:nvSpPr>
            <p:cNvPr id="4" name="Rectangle 4"/>
            <p:cNvSpPr/>
            <p:nvPr/>
          </p:nvSpPr>
          <p:spPr>
            <a:xfrm flipH="1">
              <a:off x="7479677" y="1376772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" name="Rectangle 5"/>
            <p:cNvSpPr/>
            <p:nvPr/>
          </p:nvSpPr>
          <p:spPr>
            <a:xfrm flipH="1">
              <a:off x="7479677" y="1376772"/>
              <a:ext cx="774171" cy="53852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TextBox 66"/>
            <p:cNvSpPr txBox="1"/>
            <p:nvPr/>
          </p:nvSpPr>
          <p:spPr bwMode="auto">
            <a:xfrm>
              <a:off x="8366983" y="1916833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: Shape 70"/>
            <p:cNvSpPr/>
            <p:nvPr/>
          </p:nvSpPr>
          <p:spPr bwMode="auto">
            <a:xfrm>
              <a:off x="7672040" y="1458833"/>
              <a:ext cx="422664" cy="42266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7486925" y="3090598"/>
            <a:ext cx="3302155" cy="1118971"/>
            <a:chOff x="7486925" y="3090598"/>
            <a:chExt cx="3302155" cy="1118971"/>
          </a:xfrm>
        </p:grpSpPr>
        <p:sp>
          <p:nvSpPr>
            <p:cNvPr id="6" name="Rectangle 9"/>
            <p:cNvSpPr/>
            <p:nvPr/>
          </p:nvSpPr>
          <p:spPr>
            <a:xfrm flipH="1">
              <a:off x="7486925" y="3090598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zh-CN" alt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" name="Rectangle 10"/>
            <p:cNvSpPr/>
            <p:nvPr/>
          </p:nvSpPr>
          <p:spPr>
            <a:xfrm flipH="1">
              <a:off x="7486925" y="3090598"/>
              <a:ext cx="774171" cy="538525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TextBox 67"/>
            <p:cNvSpPr txBox="1"/>
            <p:nvPr/>
          </p:nvSpPr>
          <p:spPr bwMode="auto">
            <a:xfrm>
              <a:off x="8366983" y="3629122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: Shape 71"/>
            <p:cNvSpPr/>
            <p:nvPr/>
          </p:nvSpPr>
          <p:spPr bwMode="auto">
            <a:xfrm>
              <a:off x="7672543" y="3148527"/>
              <a:ext cx="422664" cy="42266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1412193" y="3090598"/>
            <a:ext cx="3302155" cy="1118971"/>
            <a:chOff x="1412193" y="3090598"/>
            <a:chExt cx="3302155" cy="1118971"/>
          </a:xfrm>
        </p:grpSpPr>
        <p:sp>
          <p:nvSpPr>
            <p:cNvPr id="12" name="Rectangle 24"/>
            <p:cNvSpPr/>
            <p:nvPr/>
          </p:nvSpPr>
          <p:spPr>
            <a:xfrm>
              <a:off x="1412193" y="3090598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3940177" y="3090598"/>
              <a:ext cx="774171" cy="538525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64"/>
            <p:cNvSpPr txBox="1"/>
            <p:nvPr/>
          </p:nvSpPr>
          <p:spPr bwMode="auto">
            <a:xfrm>
              <a:off x="1516137" y="3629122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72"/>
            <p:cNvSpPr/>
            <p:nvPr/>
          </p:nvSpPr>
          <p:spPr bwMode="auto">
            <a:xfrm>
              <a:off x="4103924" y="3148527"/>
              <a:ext cx="422664" cy="42266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6"/>
            </p:custDataLst>
          </p:nvPr>
        </p:nvGrpSpPr>
        <p:grpSpPr>
          <a:xfrm>
            <a:off x="7486925" y="4835135"/>
            <a:ext cx="3302155" cy="1118971"/>
            <a:chOff x="7486925" y="4835135"/>
            <a:chExt cx="3302155" cy="1118971"/>
          </a:xfrm>
        </p:grpSpPr>
        <p:sp>
          <p:nvSpPr>
            <p:cNvPr id="8" name="Rectangle 14"/>
            <p:cNvSpPr/>
            <p:nvPr/>
          </p:nvSpPr>
          <p:spPr>
            <a:xfrm flipH="1">
              <a:off x="7486925" y="4835135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zh-CN" altLang="en-US" sz="1865" b="1" dirty="0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9" name="Rectangle 15"/>
            <p:cNvSpPr/>
            <p:nvPr/>
          </p:nvSpPr>
          <p:spPr>
            <a:xfrm flipH="1">
              <a:off x="7486925" y="4835135"/>
              <a:ext cx="774171" cy="538525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TextBox 68"/>
            <p:cNvSpPr txBox="1"/>
            <p:nvPr/>
          </p:nvSpPr>
          <p:spPr bwMode="auto">
            <a:xfrm>
              <a:off x="8366983" y="5373659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73"/>
            <p:cNvSpPr/>
            <p:nvPr/>
          </p:nvSpPr>
          <p:spPr bwMode="auto">
            <a:xfrm>
              <a:off x="7674949" y="4881453"/>
              <a:ext cx="419755" cy="41975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7"/>
            </p:custDataLst>
          </p:nvPr>
        </p:nvGrpSpPr>
        <p:grpSpPr>
          <a:xfrm>
            <a:off x="1412193" y="4835135"/>
            <a:ext cx="3302155" cy="1118971"/>
            <a:chOff x="1412193" y="4835135"/>
            <a:chExt cx="3302155" cy="1118971"/>
          </a:xfrm>
        </p:grpSpPr>
        <p:sp>
          <p:nvSpPr>
            <p:cNvPr id="14" name="Rectangle 29"/>
            <p:cNvSpPr/>
            <p:nvPr/>
          </p:nvSpPr>
          <p:spPr>
            <a:xfrm>
              <a:off x="1412193" y="4835135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zh-CN" altLang="en-US" sz="1865" b="1" dirty="0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5" name="Rectangle 30"/>
            <p:cNvSpPr/>
            <p:nvPr/>
          </p:nvSpPr>
          <p:spPr>
            <a:xfrm>
              <a:off x="3940177" y="4835135"/>
              <a:ext cx="774171" cy="53852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TextBox 65"/>
            <p:cNvSpPr txBox="1"/>
            <p:nvPr/>
          </p:nvSpPr>
          <p:spPr bwMode="auto">
            <a:xfrm>
              <a:off x="1516137" y="5373659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sz="1050" dirty="0" err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点击此处更换文本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75"/>
            <p:cNvSpPr/>
            <p:nvPr/>
          </p:nvSpPr>
          <p:spPr bwMode="auto">
            <a:xfrm>
              <a:off x="4108183" y="4884292"/>
              <a:ext cx="414021" cy="414021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740521" y="1411982"/>
            <a:ext cx="2613748" cy="4357278"/>
            <a:chOff x="8740521" y="1411982"/>
            <a:chExt cx="2613748" cy="4357278"/>
          </a:xfrm>
        </p:grpSpPr>
        <p:sp>
          <p:nvSpPr>
            <p:cNvPr id="35" name="Freeform: Shape 4"/>
            <p:cNvSpPr/>
            <p:nvPr/>
          </p:nvSpPr>
          <p:spPr bwMode="auto">
            <a:xfrm>
              <a:off x="8742674" y="2320466"/>
              <a:ext cx="1408065" cy="1407935"/>
            </a:xfrm>
            <a:custGeom>
              <a:avLst/>
              <a:gdLst>
                <a:gd name="T0" fmla="*/ 2886 w 2887"/>
                <a:gd name="T1" fmla="*/ 1444 h 2890"/>
                <a:gd name="T2" fmla="*/ 2886 w 2887"/>
                <a:gd name="T3" fmla="*/ 1444 h 2890"/>
                <a:gd name="T4" fmla="*/ 1444 w 2887"/>
                <a:gd name="T5" fmla="*/ 0 h 2890"/>
                <a:gd name="T6" fmla="*/ 0 w 2887"/>
                <a:gd name="T7" fmla="*/ 1444 h 2890"/>
                <a:gd name="T8" fmla="*/ 1444 w 2887"/>
                <a:gd name="T9" fmla="*/ 2889 h 2890"/>
                <a:gd name="T10" fmla="*/ 2886 w 2887"/>
                <a:gd name="T11" fmla="*/ 1444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90">
                  <a:moveTo>
                    <a:pt x="2886" y="1444"/>
                  </a:moveTo>
                  <a:lnTo>
                    <a:pt x="2886" y="1444"/>
                  </a:lnTo>
                  <a:cubicBezTo>
                    <a:pt x="2886" y="647"/>
                    <a:pt x="2241" y="0"/>
                    <a:pt x="1444" y="0"/>
                  </a:cubicBezTo>
                  <a:cubicBezTo>
                    <a:pt x="647" y="0"/>
                    <a:pt x="0" y="647"/>
                    <a:pt x="0" y="1444"/>
                  </a:cubicBezTo>
                  <a:cubicBezTo>
                    <a:pt x="0" y="2241"/>
                    <a:pt x="647" y="2889"/>
                    <a:pt x="1444" y="2889"/>
                  </a:cubicBezTo>
                  <a:cubicBezTo>
                    <a:pt x="2241" y="2889"/>
                    <a:pt x="2886" y="2241"/>
                    <a:pt x="2886" y="1444"/>
                  </a:cubicBezTo>
                </a:path>
              </a:pathLst>
            </a:custGeom>
            <a:solidFill>
              <a:srgbClr val="6A5C5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Group 5"/>
            <p:cNvGrpSpPr/>
            <p:nvPr/>
          </p:nvGrpSpPr>
          <p:grpSpPr>
            <a:xfrm>
              <a:off x="9468237" y="4727302"/>
              <a:ext cx="1089421" cy="1041958"/>
              <a:chOff x="18426320" y="9650929"/>
              <a:chExt cx="2141068" cy="2047788"/>
            </a:xfrm>
            <a:solidFill>
              <a:schemeClr val="bg1">
                <a:lumMod val="75000"/>
              </a:schemeClr>
            </a:solidFill>
          </p:grpSpPr>
          <p:sp>
            <p:nvSpPr>
              <p:cNvPr id="99" name="Freeform: Shape 6"/>
              <p:cNvSpPr/>
              <p:nvPr/>
            </p:nvSpPr>
            <p:spPr bwMode="auto">
              <a:xfrm>
                <a:off x="18430552" y="10573280"/>
                <a:ext cx="2090291" cy="1125437"/>
              </a:xfrm>
              <a:custGeom>
                <a:avLst/>
                <a:gdLst>
                  <a:gd name="T0" fmla="*/ 0 w 2184"/>
                  <a:gd name="T1" fmla="*/ 177 h 1178"/>
                  <a:gd name="T2" fmla="*/ 0 w 2184"/>
                  <a:gd name="T3" fmla="*/ 177 h 1178"/>
                  <a:gd name="T4" fmla="*/ 265 w 2184"/>
                  <a:gd name="T5" fmla="*/ 552 h 1178"/>
                  <a:gd name="T6" fmla="*/ 958 w 2184"/>
                  <a:gd name="T7" fmla="*/ 1062 h 1178"/>
                  <a:gd name="T8" fmla="*/ 1273 w 2184"/>
                  <a:gd name="T9" fmla="*/ 1062 h 1178"/>
                  <a:gd name="T10" fmla="*/ 1624 w 2184"/>
                  <a:gd name="T11" fmla="*/ 787 h 1178"/>
                  <a:gd name="T12" fmla="*/ 2183 w 2184"/>
                  <a:gd name="T13" fmla="*/ 204 h 1178"/>
                  <a:gd name="T14" fmla="*/ 0 w 2184"/>
                  <a:gd name="T15" fmla="*/ 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4" h="1178">
                    <a:moveTo>
                      <a:pt x="0" y="177"/>
                    </a:moveTo>
                    <a:lnTo>
                      <a:pt x="0" y="177"/>
                    </a:lnTo>
                    <a:cubicBezTo>
                      <a:pt x="5" y="193"/>
                      <a:pt x="40" y="397"/>
                      <a:pt x="265" y="552"/>
                    </a:cubicBezTo>
                    <a:cubicBezTo>
                      <a:pt x="490" y="709"/>
                      <a:pt x="797" y="947"/>
                      <a:pt x="958" y="1062"/>
                    </a:cubicBezTo>
                    <a:cubicBezTo>
                      <a:pt x="1121" y="1177"/>
                      <a:pt x="1241" y="1092"/>
                      <a:pt x="1273" y="1062"/>
                    </a:cubicBezTo>
                    <a:cubicBezTo>
                      <a:pt x="1305" y="1030"/>
                      <a:pt x="1407" y="929"/>
                      <a:pt x="1624" y="787"/>
                    </a:cubicBezTo>
                    <a:cubicBezTo>
                      <a:pt x="1840" y="645"/>
                      <a:pt x="2183" y="407"/>
                      <a:pt x="2183" y="204"/>
                    </a:cubicBezTo>
                    <a:cubicBezTo>
                      <a:pt x="2183" y="0"/>
                      <a:pt x="0" y="177"/>
                      <a:pt x="0" y="17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7"/>
              <p:cNvSpPr/>
              <p:nvPr/>
            </p:nvSpPr>
            <p:spPr bwMode="auto">
              <a:xfrm>
                <a:off x="18426320" y="9650929"/>
                <a:ext cx="2141068" cy="1256597"/>
              </a:xfrm>
              <a:custGeom>
                <a:avLst/>
                <a:gdLst>
                  <a:gd name="T0" fmla="*/ 2236 w 2237"/>
                  <a:gd name="T1" fmla="*/ 1102 h 1315"/>
                  <a:gd name="T2" fmla="*/ 2236 w 2237"/>
                  <a:gd name="T3" fmla="*/ 1102 h 1315"/>
                  <a:gd name="T4" fmla="*/ 1969 w 2237"/>
                  <a:gd name="T5" fmla="*/ 1314 h 1315"/>
                  <a:gd name="T6" fmla="*/ 254 w 2237"/>
                  <a:gd name="T7" fmla="*/ 1314 h 1315"/>
                  <a:gd name="T8" fmla="*/ 0 w 2237"/>
                  <a:gd name="T9" fmla="*/ 1102 h 1315"/>
                  <a:gd name="T10" fmla="*/ 0 w 2237"/>
                  <a:gd name="T11" fmla="*/ 220 h 1315"/>
                  <a:gd name="T12" fmla="*/ 254 w 2237"/>
                  <a:gd name="T13" fmla="*/ 0 h 1315"/>
                  <a:gd name="T14" fmla="*/ 1969 w 2237"/>
                  <a:gd name="T15" fmla="*/ 0 h 1315"/>
                  <a:gd name="T16" fmla="*/ 2236 w 2237"/>
                  <a:gd name="T17" fmla="*/ 220 h 1315"/>
                  <a:gd name="T18" fmla="*/ 2236 w 2237"/>
                  <a:gd name="T19" fmla="*/ 1102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37" h="1315">
                    <a:moveTo>
                      <a:pt x="2236" y="1102"/>
                    </a:moveTo>
                    <a:lnTo>
                      <a:pt x="2236" y="1102"/>
                    </a:lnTo>
                    <a:cubicBezTo>
                      <a:pt x="2236" y="1223"/>
                      <a:pt x="2108" y="1314"/>
                      <a:pt x="1969" y="1314"/>
                    </a:cubicBezTo>
                    <a:cubicBezTo>
                      <a:pt x="254" y="1314"/>
                      <a:pt x="254" y="1314"/>
                      <a:pt x="254" y="1314"/>
                    </a:cubicBezTo>
                    <a:cubicBezTo>
                      <a:pt x="115" y="1314"/>
                      <a:pt x="0" y="1223"/>
                      <a:pt x="0" y="110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99"/>
                      <a:pt x="115" y="0"/>
                      <a:pt x="254" y="0"/>
                    </a:cubicBezTo>
                    <a:cubicBezTo>
                      <a:pt x="1969" y="0"/>
                      <a:pt x="1969" y="0"/>
                      <a:pt x="1969" y="0"/>
                    </a:cubicBezTo>
                    <a:cubicBezTo>
                      <a:pt x="2108" y="0"/>
                      <a:pt x="2236" y="99"/>
                      <a:pt x="2236" y="220"/>
                    </a:cubicBezTo>
                    <a:lnTo>
                      <a:pt x="2236" y="110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Freeform: Shape 8"/>
            <p:cNvSpPr/>
            <p:nvPr/>
          </p:nvSpPr>
          <p:spPr bwMode="auto">
            <a:xfrm>
              <a:off x="9382117" y="4552925"/>
              <a:ext cx="1276732" cy="282018"/>
            </a:xfrm>
            <a:custGeom>
              <a:avLst/>
              <a:gdLst>
                <a:gd name="T0" fmla="*/ 2544 w 2620"/>
                <a:gd name="T1" fmla="*/ 0 h 582"/>
                <a:gd name="T2" fmla="*/ 2544 w 2620"/>
                <a:gd name="T3" fmla="*/ 0 h 582"/>
                <a:gd name="T4" fmla="*/ 1306 w 2620"/>
                <a:gd name="T5" fmla="*/ 94 h 582"/>
                <a:gd name="T6" fmla="*/ 72 w 2620"/>
                <a:gd name="T7" fmla="*/ 0 h 582"/>
                <a:gd name="T8" fmla="*/ 54 w 2620"/>
                <a:gd name="T9" fmla="*/ 96 h 582"/>
                <a:gd name="T10" fmla="*/ 105 w 2620"/>
                <a:gd name="T11" fmla="*/ 262 h 582"/>
                <a:gd name="T12" fmla="*/ 129 w 2620"/>
                <a:gd name="T13" fmla="*/ 581 h 582"/>
                <a:gd name="T14" fmla="*/ 1231 w 2620"/>
                <a:gd name="T15" fmla="*/ 581 h 582"/>
                <a:gd name="T16" fmla="*/ 1381 w 2620"/>
                <a:gd name="T17" fmla="*/ 581 h 582"/>
                <a:gd name="T18" fmla="*/ 2493 w 2620"/>
                <a:gd name="T19" fmla="*/ 581 h 582"/>
                <a:gd name="T20" fmla="*/ 2517 w 2620"/>
                <a:gd name="T21" fmla="*/ 262 h 582"/>
                <a:gd name="T22" fmla="*/ 2565 w 2620"/>
                <a:gd name="T23" fmla="*/ 99 h 582"/>
                <a:gd name="T24" fmla="*/ 2544 w 2620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0" h="582">
                  <a:moveTo>
                    <a:pt x="2544" y="0"/>
                  </a:moveTo>
                  <a:lnTo>
                    <a:pt x="2544" y="0"/>
                  </a:lnTo>
                  <a:cubicBezTo>
                    <a:pt x="2306" y="62"/>
                    <a:pt x="1546" y="86"/>
                    <a:pt x="1306" y="94"/>
                  </a:cubicBezTo>
                  <a:cubicBezTo>
                    <a:pt x="1068" y="86"/>
                    <a:pt x="310" y="62"/>
                    <a:pt x="72" y="0"/>
                  </a:cubicBezTo>
                  <a:cubicBezTo>
                    <a:pt x="72" y="0"/>
                    <a:pt x="0" y="11"/>
                    <a:pt x="54" y="96"/>
                  </a:cubicBezTo>
                  <a:cubicBezTo>
                    <a:pt x="54" y="96"/>
                    <a:pt x="94" y="115"/>
                    <a:pt x="105" y="262"/>
                  </a:cubicBezTo>
                  <a:cubicBezTo>
                    <a:pt x="115" y="409"/>
                    <a:pt x="72" y="508"/>
                    <a:pt x="129" y="581"/>
                  </a:cubicBezTo>
                  <a:cubicBezTo>
                    <a:pt x="1231" y="581"/>
                    <a:pt x="1231" y="581"/>
                    <a:pt x="1231" y="581"/>
                  </a:cubicBezTo>
                  <a:cubicBezTo>
                    <a:pt x="1381" y="581"/>
                    <a:pt x="1381" y="581"/>
                    <a:pt x="1381" y="581"/>
                  </a:cubicBezTo>
                  <a:cubicBezTo>
                    <a:pt x="2493" y="581"/>
                    <a:pt x="2493" y="581"/>
                    <a:pt x="2493" y="581"/>
                  </a:cubicBezTo>
                  <a:cubicBezTo>
                    <a:pt x="2549" y="508"/>
                    <a:pt x="2507" y="409"/>
                    <a:pt x="2517" y="262"/>
                  </a:cubicBezTo>
                  <a:cubicBezTo>
                    <a:pt x="2528" y="115"/>
                    <a:pt x="2565" y="99"/>
                    <a:pt x="2565" y="99"/>
                  </a:cubicBezTo>
                  <a:cubicBezTo>
                    <a:pt x="2619" y="14"/>
                    <a:pt x="2544" y="0"/>
                    <a:pt x="254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9"/>
            <p:cNvSpPr/>
            <p:nvPr/>
          </p:nvSpPr>
          <p:spPr bwMode="auto">
            <a:xfrm>
              <a:off x="9412259" y="4895221"/>
              <a:ext cx="1179847" cy="71043"/>
            </a:xfrm>
            <a:custGeom>
              <a:avLst/>
              <a:gdLst>
                <a:gd name="T0" fmla="*/ 2418 w 2419"/>
                <a:gd name="T1" fmla="*/ 75 h 148"/>
                <a:gd name="T2" fmla="*/ 2418 w 2419"/>
                <a:gd name="T3" fmla="*/ 75 h 148"/>
                <a:gd name="T4" fmla="*/ 2322 w 2419"/>
                <a:gd name="T5" fmla="*/ 147 h 148"/>
                <a:gd name="T6" fmla="*/ 96 w 2419"/>
                <a:gd name="T7" fmla="*/ 147 h 148"/>
                <a:gd name="T8" fmla="*/ 0 w 2419"/>
                <a:gd name="T9" fmla="*/ 75 h 148"/>
                <a:gd name="T10" fmla="*/ 0 w 2419"/>
                <a:gd name="T11" fmla="*/ 75 h 148"/>
                <a:gd name="T12" fmla="*/ 96 w 2419"/>
                <a:gd name="T13" fmla="*/ 0 h 148"/>
                <a:gd name="T14" fmla="*/ 2322 w 2419"/>
                <a:gd name="T15" fmla="*/ 0 h 148"/>
                <a:gd name="T16" fmla="*/ 2418 w 2419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48">
                  <a:moveTo>
                    <a:pt x="2418" y="75"/>
                  </a:moveTo>
                  <a:lnTo>
                    <a:pt x="2418" y="75"/>
                  </a:lnTo>
                  <a:cubicBezTo>
                    <a:pt x="2418" y="118"/>
                    <a:pt x="2375" y="147"/>
                    <a:pt x="2322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29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29"/>
                    <a:pt x="2418" y="7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0"/>
            <p:cNvSpPr/>
            <p:nvPr/>
          </p:nvSpPr>
          <p:spPr bwMode="auto">
            <a:xfrm>
              <a:off x="9412259" y="5024390"/>
              <a:ext cx="1179847" cy="81807"/>
            </a:xfrm>
            <a:custGeom>
              <a:avLst/>
              <a:gdLst>
                <a:gd name="T0" fmla="*/ 2418 w 2419"/>
                <a:gd name="T1" fmla="*/ 86 h 173"/>
                <a:gd name="T2" fmla="*/ 2418 w 2419"/>
                <a:gd name="T3" fmla="*/ 86 h 173"/>
                <a:gd name="T4" fmla="*/ 2322 w 2419"/>
                <a:gd name="T5" fmla="*/ 172 h 173"/>
                <a:gd name="T6" fmla="*/ 96 w 2419"/>
                <a:gd name="T7" fmla="*/ 172 h 173"/>
                <a:gd name="T8" fmla="*/ 0 w 2419"/>
                <a:gd name="T9" fmla="*/ 86 h 173"/>
                <a:gd name="T10" fmla="*/ 0 w 2419"/>
                <a:gd name="T11" fmla="*/ 86 h 173"/>
                <a:gd name="T12" fmla="*/ 96 w 2419"/>
                <a:gd name="T13" fmla="*/ 0 h 173"/>
                <a:gd name="T14" fmla="*/ 2322 w 2419"/>
                <a:gd name="T15" fmla="*/ 0 h 173"/>
                <a:gd name="T16" fmla="*/ 2418 w 2419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73">
                  <a:moveTo>
                    <a:pt x="2418" y="86"/>
                  </a:moveTo>
                  <a:lnTo>
                    <a:pt x="2418" y="86"/>
                  </a:lnTo>
                  <a:cubicBezTo>
                    <a:pt x="2418" y="132"/>
                    <a:pt x="2375" y="172"/>
                    <a:pt x="2322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0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40"/>
                    <a:pt x="2418" y="8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1"/>
            <p:cNvSpPr/>
            <p:nvPr/>
          </p:nvSpPr>
          <p:spPr bwMode="auto">
            <a:xfrm>
              <a:off x="9414412" y="5179391"/>
              <a:ext cx="1175541" cy="71043"/>
            </a:xfrm>
            <a:custGeom>
              <a:avLst/>
              <a:gdLst>
                <a:gd name="T0" fmla="*/ 2413 w 2414"/>
                <a:gd name="T1" fmla="*/ 75 h 148"/>
                <a:gd name="T2" fmla="*/ 2413 w 2414"/>
                <a:gd name="T3" fmla="*/ 75 h 148"/>
                <a:gd name="T4" fmla="*/ 2319 w 2414"/>
                <a:gd name="T5" fmla="*/ 147 h 148"/>
                <a:gd name="T6" fmla="*/ 97 w 2414"/>
                <a:gd name="T7" fmla="*/ 147 h 148"/>
                <a:gd name="T8" fmla="*/ 0 w 2414"/>
                <a:gd name="T9" fmla="*/ 75 h 148"/>
                <a:gd name="T10" fmla="*/ 0 w 2414"/>
                <a:gd name="T11" fmla="*/ 75 h 148"/>
                <a:gd name="T12" fmla="*/ 97 w 2414"/>
                <a:gd name="T13" fmla="*/ 0 h 148"/>
                <a:gd name="T14" fmla="*/ 2319 w 2414"/>
                <a:gd name="T15" fmla="*/ 0 h 148"/>
                <a:gd name="T16" fmla="*/ 2413 w 2414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48">
                  <a:moveTo>
                    <a:pt x="2413" y="75"/>
                  </a:moveTo>
                  <a:lnTo>
                    <a:pt x="2413" y="75"/>
                  </a:lnTo>
                  <a:cubicBezTo>
                    <a:pt x="2413" y="118"/>
                    <a:pt x="2370" y="147"/>
                    <a:pt x="2319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30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30"/>
                    <a:pt x="2413" y="7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2"/>
            <p:cNvSpPr/>
            <p:nvPr/>
          </p:nvSpPr>
          <p:spPr bwMode="auto">
            <a:xfrm>
              <a:off x="9414412" y="5308560"/>
              <a:ext cx="1175541" cy="81807"/>
            </a:xfrm>
            <a:custGeom>
              <a:avLst/>
              <a:gdLst>
                <a:gd name="T0" fmla="*/ 2413 w 2414"/>
                <a:gd name="T1" fmla="*/ 86 h 173"/>
                <a:gd name="T2" fmla="*/ 2413 w 2414"/>
                <a:gd name="T3" fmla="*/ 86 h 173"/>
                <a:gd name="T4" fmla="*/ 2319 w 2414"/>
                <a:gd name="T5" fmla="*/ 172 h 173"/>
                <a:gd name="T6" fmla="*/ 97 w 2414"/>
                <a:gd name="T7" fmla="*/ 172 h 173"/>
                <a:gd name="T8" fmla="*/ 0 w 2414"/>
                <a:gd name="T9" fmla="*/ 86 h 173"/>
                <a:gd name="T10" fmla="*/ 0 w 2414"/>
                <a:gd name="T11" fmla="*/ 86 h 173"/>
                <a:gd name="T12" fmla="*/ 97 w 2414"/>
                <a:gd name="T13" fmla="*/ 0 h 173"/>
                <a:gd name="T14" fmla="*/ 2319 w 2414"/>
                <a:gd name="T15" fmla="*/ 0 h 173"/>
                <a:gd name="T16" fmla="*/ 2413 w 2414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73">
                  <a:moveTo>
                    <a:pt x="2413" y="86"/>
                  </a:moveTo>
                  <a:lnTo>
                    <a:pt x="2413" y="86"/>
                  </a:lnTo>
                  <a:cubicBezTo>
                    <a:pt x="2413" y="132"/>
                    <a:pt x="2370" y="172"/>
                    <a:pt x="2319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3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43"/>
                    <a:pt x="2413" y="8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3"/>
            <p:cNvSpPr/>
            <p:nvPr/>
          </p:nvSpPr>
          <p:spPr bwMode="auto">
            <a:xfrm>
              <a:off x="9722292" y="5556133"/>
              <a:ext cx="579158" cy="193752"/>
            </a:xfrm>
            <a:custGeom>
              <a:avLst/>
              <a:gdLst>
                <a:gd name="T0" fmla="*/ 8 w 1191"/>
                <a:gd name="T1" fmla="*/ 8 h 402"/>
                <a:gd name="T2" fmla="*/ 8 w 1191"/>
                <a:gd name="T3" fmla="*/ 8 h 402"/>
                <a:gd name="T4" fmla="*/ 1190 w 1191"/>
                <a:gd name="T5" fmla="*/ 0 h 402"/>
                <a:gd name="T6" fmla="*/ 626 w 1191"/>
                <a:gd name="T7" fmla="*/ 391 h 402"/>
                <a:gd name="T8" fmla="*/ 8 w 1191"/>
                <a:gd name="T9" fmla="*/ 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402">
                  <a:moveTo>
                    <a:pt x="8" y="8"/>
                  </a:moveTo>
                  <a:lnTo>
                    <a:pt x="8" y="8"/>
                  </a:lnTo>
                  <a:cubicBezTo>
                    <a:pt x="0" y="0"/>
                    <a:pt x="679" y="107"/>
                    <a:pt x="1190" y="0"/>
                  </a:cubicBezTo>
                  <a:cubicBezTo>
                    <a:pt x="1190" y="0"/>
                    <a:pt x="784" y="377"/>
                    <a:pt x="626" y="391"/>
                  </a:cubicBezTo>
                  <a:cubicBezTo>
                    <a:pt x="468" y="401"/>
                    <a:pt x="136" y="105"/>
                    <a:pt x="8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14"/>
            <p:cNvGrpSpPr/>
            <p:nvPr/>
          </p:nvGrpSpPr>
          <p:grpSpPr>
            <a:xfrm>
              <a:off x="9252936" y="3967368"/>
              <a:ext cx="592076" cy="600634"/>
              <a:chOff x="16331260" y="7824547"/>
              <a:chExt cx="1163624" cy="1180440"/>
            </a:xfrm>
            <a:solidFill>
              <a:schemeClr val="accent5"/>
            </a:solidFill>
          </p:grpSpPr>
          <p:sp>
            <p:nvSpPr>
              <p:cNvPr id="97" name="Freeform: Shape 15"/>
              <p:cNvSpPr/>
              <p:nvPr/>
            </p:nvSpPr>
            <p:spPr bwMode="auto">
              <a:xfrm>
                <a:off x="16572448" y="8074174"/>
                <a:ext cx="689712" cy="689648"/>
              </a:xfrm>
              <a:custGeom>
                <a:avLst/>
                <a:gdLst>
                  <a:gd name="T0" fmla="*/ 361 w 723"/>
                  <a:gd name="T1" fmla="*/ 0 h 724"/>
                  <a:gd name="T2" fmla="*/ 361 w 723"/>
                  <a:gd name="T3" fmla="*/ 0 h 724"/>
                  <a:gd name="T4" fmla="*/ 0 w 723"/>
                  <a:gd name="T5" fmla="*/ 361 h 724"/>
                  <a:gd name="T6" fmla="*/ 361 w 723"/>
                  <a:gd name="T7" fmla="*/ 723 h 724"/>
                  <a:gd name="T8" fmla="*/ 722 w 723"/>
                  <a:gd name="T9" fmla="*/ 361 h 724"/>
                  <a:gd name="T10" fmla="*/ 361 w 723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3" h="724">
                    <a:moveTo>
                      <a:pt x="361" y="0"/>
                    </a:moveTo>
                    <a:lnTo>
                      <a:pt x="361" y="0"/>
                    </a:lnTo>
                    <a:cubicBezTo>
                      <a:pt x="160" y="0"/>
                      <a:pt x="0" y="161"/>
                      <a:pt x="0" y="361"/>
                    </a:cubicBezTo>
                    <a:cubicBezTo>
                      <a:pt x="0" y="559"/>
                      <a:pt x="160" y="723"/>
                      <a:pt x="361" y="723"/>
                    </a:cubicBezTo>
                    <a:cubicBezTo>
                      <a:pt x="559" y="723"/>
                      <a:pt x="722" y="559"/>
                      <a:pt x="722" y="361"/>
                    </a:cubicBezTo>
                    <a:cubicBezTo>
                      <a:pt x="722" y="161"/>
                      <a:pt x="559" y="0"/>
                      <a:pt x="361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16"/>
              <p:cNvSpPr/>
              <p:nvPr/>
            </p:nvSpPr>
            <p:spPr bwMode="auto">
              <a:xfrm>
                <a:off x="16331260" y="7824547"/>
                <a:ext cx="1163624" cy="1180440"/>
              </a:xfrm>
              <a:custGeom>
                <a:avLst/>
                <a:gdLst>
                  <a:gd name="T0" fmla="*/ 746 w 1215"/>
                  <a:gd name="T1" fmla="*/ 137 h 1235"/>
                  <a:gd name="T2" fmla="*/ 668 w 1215"/>
                  <a:gd name="T3" fmla="*/ 118 h 1235"/>
                  <a:gd name="T4" fmla="*/ 513 w 1215"/>
                  <a:gd name="T5" fmla="*/ 9 h 1235"/>
                  <a:gd name="T6" fmla="*/ 422 w 1215"/>
                  <a:gd name="T7" fmla="*/ 158 h 1235"/>
                  <a:gd name="T8" fmla="*/ 339 w 1215"/>
                  <a:gd name="T9" fmla="*/ 67 h 1235"/>
                  <a:gd name="T10" fmla="*/ 281 w 1215"/>
                  <a:gd name="T11" fmla="*/ 249 h 1235"/>
                  <a:gd name="T12" fmla="*/ 222 w 1215"/>
                  <a:gd name="T13" fmla="*/ 305 h 1235"/>
                  <a:gd name="T14" fmla="*/ 48 w 1215"/>
                  <a:gd name="T15" fmla="*/ 375 h 1235"/>
                  <a:gd name="T16" fmla="*/ 123 w 1215"/>
                  <a:gd name="T17" fmla="*/ 535 h 1235"/>
                  <a:gd name="T18" fmla="*/ 0 w 1215"/>
                  <a:gd name="T19" fmla="*/ 554 h 1235"/>
                  <a:gd name="T20" fmla="*/ 123 w 1215"/>
                  <a:gd name="T21" fmla="*/ 701 h 1235"/>
                  <a:gd name="T22" fmla="*/ 149 w 1215"/>
                  <a:gd name="T23" fmla="*/ 806 h 1235"/>
                  <a:gd name="T24" fmla="*/ 125 w 1215"/>
                  <a:gd name="T25" fmla="*/ 990 h 1235"/>
                  <a:gd name="T26" fmla="*/ 332 w 1215"/>
                  <a:gd name="T27" fmla="*/ 1027 h 1235"/>
                  <a:gd name="T28" fmla="*/ 299 w 1215"/>
                  <a:gd name="T29" fmla="*/ 1148 h 1235"/>
                  <a:gd name="T30" fmla="*/ 484 w 1215"/>
                  <a:gd name="T31" fmla="*/ 1100 h 1235"/>
                  <a:gd name="T32" fmla="*/ 564 w 1215"/>
                  <a:gd name="T33" fmla="*/ 1113 h 1235"/>
                  <a:gd name="T34" fmla="*/ 591 w 1215"/>
                  <a:gd name="T35" fmla="*/ 1234 h 1235"/>
                  <a:gd name="T36" fmla="*/ 733 w 1215"/>
                  <a:gd name="T37" fmla="*/ 1102 h 1235"/>
                  <a:gd name="T38" fmla="*/ 807 w 1215"/>
                  <a:gd name="T39" fmla="*/ 1076 h 1235"/>
                  <a:gd name="T40" fmla="*/ 891 w 1215"/>
                  <a:gd name="T41" fmla="*/ 1170 h 1235"/>
                  <a:gd name="T42" fmla="*/ 949 w 1215"/>
                  <a:gd name="T43" fmla="*/ 987 h 1235"/>
                  <a:gd name="T44" fmla="*/ 1003 w 1215"/>
                  <a:gd name="T45" fmla="*/ 926 h 1235"/>
                  <a:gd name="T46" fmla="*/ 1123 w 1215"/>
                  <a:gd name="T47" fmla="*/ 969 h 1235"/>
                  <a:gd name="T48" fmla="*/ 1086 w 1215"/>
                  <a:gd name="T49" fmla="*/ 779 h 1235"/>
                  <a:gd name="T50" fmla="*/ 1105 w 1215"/>
                  <a:gd name="T51" fmla="*/ 691 h 1235"/>
                  <a:gd name="T52" fmla="*/ 1214 w 1215"/>
                  <a:gd name="T53" fmla="*/ 682 h 1235"/>
                  <a:gd name="T54" fmla="*/ 1099 w 1215"/>
                  <a:gd name="T55" fmla="*/ 533 h 1235"/>
                  <a:gd name="T56" fmla="*/ 1075 w 1215"/>
                  <a:gd name="T57" fmla="*/ 434 h 1235"/>
                  <a:gd name="T58" fmla="*/ 1171 w 1215"/>
                  <a:gd name="T59" fmla="*/ 351 h 1235"/>
                  <a:gd name="T60" fmla="*/ 990 w 1215"/>
                  <a:gd name="T61" fmla="*/ 289 h 1235"/>
                  <a:gd name="T62" fmla="*/ 899 w 1215"/>
                  <a:gd name="T63" fmla="*/ 209 h 1235"/>
                  <a:gd name="T64" fmla="*/ 933 w 1215"/>
                  <a:gd name="T65" fmla="*/ 89 h 1235"/>
                  <a:gd name="T66" fmla="*/ 746 w 1215"/>
                  <a:gd name="T67" fmla="*/ 137 h 1235"/>
                  <a:gd name="T68" fmla="*/ 1027 w 1215"/>
                  <a:gd name="T69" fmla="*/ 618 h 1235"/>
                  <a:gd name="T70" fmla="*/ 200 w 1215"/>
                  <a:gd name="T71" fmla="*/ 618 h 1235"/>
                  <a:gd name="T72" fmla="*/ 1027 w 1215"/>
                  <a:gd name="T73" fmla="*/ 618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5" h="1235">
                    <a:moveTo>
                      <a:pt x="746" y="137"/>
                    </a:moveTo>
                    <a:lnTo>
                      <a:pt x="746" y="137"/>
                    </a:lnTo>
                    <a:cubicBezTo>
                      <a:pt x="719" y="132"/>
                      <a:pt x="695" y="126"/>
                      <a:pt x="668" y="121"/>
                    </a:cubicBezTo>
                    <a:cubicBezTo>
                      <a:pt x="668" y="118"/>
                      <a:pt x="668" y="118"/>
                      <a:pt x="668" y="118"/>
                    </a:cubicBezTo>
                    <a:cubicBezTo>
                      <a:pt x="639" y="0"/>
                      <a:pt x="639" y="0"/>
                      <a:pt x="639" y="0"/>
                    </a:cubicBezTo>
                    <a:cubicBezTo>
                      <a:pt x="513" y="9"/>
                      <a:pt x="513" y="9"/>
                      <a:pt x="513" y="9"/>
                    </a:cubicBezTo>
                    <a:cubicBezTo>
                      <a:pt x="500" y="134"/>
                      <a:pt x="500" y="134"/>
                      <a:pt x="500" y="134"/>
                    </a:cubicBezTo>
                    <a:cubicBezTo>
                      <a:pt x="473" y="139"/>
                      <a:pt x="447" y="148"/>
                      <a:pt x="422" y="158"/>
                    </a:cubicBezTo>
                    <a:cubicBezTo>
                      <a:pt x="420" y="155"/>
                      <a:pt x="420" y="155"/>
                      <a:pt x="420" y="155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235" y="134"/>
                      <a:pt x="235" y="134"/>
                      <a:pt x="235" y="134"/>
                    </a:cubicBezTo>
                    <a:cubicBezTo>
                      <a:pt x="281" y="249"/>
                      <a:pt x="281" y="249"/>
                      <a:pt x="281" y="249"/>
                    </a:cubicBezTo>
                    <a:cubicBezTo>
                      <a:pt x="259" y="265"/>
                      <a:pt x="241" y="287"/>
                      <a:pt x="224" y="308"/>
                    </a:cubicBezTo>
                    <a:cubicBezTo>
                      <a:pt x="222" y="305"/>
                      <a:pt x="222" y="305"/>
                      <a:pt x="222" y="305"/>
                    </a:cubicBezTo>
                    <a:cubicBezTo>
                      <a:pt x="109" y="268"/>
                      <a:pt x="109" y="268"/>
                      <a:pt x="109" y="268"/>
                    </a:cubicBezTo>
                    <a:cubicBezTo>
                      <a:pt x="48" y="375"/>
                      <a:pt x="48" y="375"/>
                      <a:pt x="48" y="375"/>
                    </a:cubicBezTo>
                    <a:cubicBezTo>
                      <a:pt x="144" y="455"/>
                      <a:pt x="144" y="455"/>
                      <a:pt x="144" y="455"/>
                    </a:cubicBezTo>
                    <a:cubicBezTo>
                      <a:pt x="134" y="482"/>
                      <a:pt x="128" y="498"/>
                      <a:pt x="123" y="535"/>
                    </a:cubicBezTo>
                    <a:cubicBezTo>
                      <a:pt x="120" y="535"/>
                      <a:pt x="120" y="535"/>
                      <a:pt x="120" y="535"/>
                    </a:cubicBezTo>
                    <a:cubicBezTo>
                      <a:pt x="0" y="554"/>
                      <a:pt x="0" y="554"/>
                      <a:pt x="0" y="554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123" y="701"/>
                      <a:pt x="123" y="701"/>
                      <a:pt x="123" y="701"/>
                    </a:cubicBezTo>
                    <a:cubicBezTo>
                      <a:pt x="128" y="736"/>
                      <a:pt x="139" y="771"/>
                      <a:pt x="152" y="803"/>
                    </a:cubicBezTo>
                    <a:cubicBezTo>
                      <a:pt x="149" y="806"/>
                      <a:pt x="149" y="806"/>
                      <a:pt x="149" y="806"/>
                    </a:cubicBezTo>
                    <a:cubicBezTo>
                      <a:pt x="59" y="886"/>
                      <a:pt x="59" y="886"/>
                      <a:pt x="59" y="886"/>
                    </a:cubicBezTo>
                    <a:cubicBezTo>
                      <a:pt x="125" y="990"/>
                      <a:pt x="125" y="990"/>
                      <a:pt x="125" y="990"/>
                    </a:cubicBezTo>
                    <a:cubicBezTo>
                      <a:pt x="241" y="947"/>
                      <a:pt x="241" y="947"/>
                      <a:pt x="241" y="947"/>
                    </a:cubicBezTo>
                    <a:cubicBezTo>
                      <a:pt x="267" y="977"/>
                      <a:pt x="297" y="1003"/>
                      <a:pt x="332" y="1027"/>
                    </a:cubicBezTo>
                    <a:cubicBezTo>
                      <a:pt x="329" y="1030"/>
                      <a:pt x="329" y="1030"/>
                      <a:pt x="329" y="1030"/>
                    </a:cubicBezTo>
                    <a:cubicBezTo>
                      <a:pt x="299" y="1148"/>
                      <a:pt x="299" y="1148"/>
                      <a:pt x="299" y="1148"/>
                    </a:cubicBezTo>
                    <a:cubicBezTo>
                      <a:pt x="412" y="1199"/>
                      <a:pt x="412" y="1199"/>
                      <a:pt x="412" y="1199"/>
                    </a:cubicBezTo>
                    <a:cubicBezTo>
                      <a:pt x="484" y="1100"/>
                      <a:pt x="484" y="1100"/>
                      <a:pt x="484" y="1100"/>
                    </a:cubicBezTo>
                    <a:cubicBezTo>
                      <a:pt x="484" y="1097"/>
                      <a:pt x="484" y="1097"/>
                      <a:pt x="484" y="1097"/>
                    </a:cubicBezTo>
                    <a:cubicBezTo>
                      <a:pt x="511" y="1105"/>
                      <a:pt x="537" y="1111"/>
                      <a:pt x="564" y="1113"/>
                    </a:cubicBezTo>
                    <a:cubicBezTo>
                      <a:pt x="564" y="1116"/>
                      <a:pt x="564" y="1116"/>
                      <a:pt x="564" y="1116"/>
                    </a:cubicBezTo>
                    <a:cubicBezTo>
                      <a:pt x="591" y="1234"/>
                      <a:pt x="591" y="1234"/>
                      <a:pt x="591" y="1234"/>
                    </a:cubicBezTo>
                    <a:cubicBezTo>
                      <a:pt x="717" y="1226"/>
                      <a:pt x="717" y="1226"/>
                      <a:pt x="717" y="1226"/>
                    </a:cubicBezTo>
                    <a:cubicBezTo>
                      <a:pt x="733" y="1102"/>
                      <a:pt x="733" y="1102"/>
                      <a:pt x="733" y="1102"/>
                    </a:cubicBezTo>
                    <a:lnTo>
                      <a:pt x="733" y="1102"/>
                    </a:lnTo>
                    <a:cubicBezTo>
                      <a:pt x="757" y="1095"/>
                      <a:pt x="783" y="1086"/>
                      <a:pt x="807" y="1076"/>
                    </a:cubicBezTo>
                    <a:cubicBezTo>
                      <a:pt x="810" y="1081"/>
                      <a:pt x="810" y="1081"/>
                      <a:pt x="810" y="1081"/>
                    </a:cubicBezTo>
                    <a:cubicBezTo>
                      <a:pt x="891" y="1170"/>
                      <a:pt x="891" y="1170"/>
                      <a:pt x="891" y="1170"/>
                    </a:cubicBezTo>
                    <a:cubicBezTo>
                      <a:pt x="995" y="1102"/>
                      <a:pt x="995" y="1102"/>
                      <a:pt x="995" y="1102"/>
                    </a:cubicBezTo>
                    <a:cubicBezTo>
                      <a:pt x="949" y="987"/>
                      <a:pt x="949" y="987"/>
                      <a:pt x="949" y="987"/>
                    </a:cubicBezTo>
                    <a:cubicBezTo>
                      <a:pt x="949" y="985"/>
                      <a:pt x="949" y="985"/>
                      <a:pt x="949" y="985"/>
                    </a:cubicBezTo>
                    <a:cubicBezTo>
                      <a:pt x="968" y="966"/>
                      <a:pt x="987" y="947"/>
                      <a:pt x="1003" y="926"/>
                    </a:cubicBezTo>
                    <a:cubicBezTo>
                      <a:pt x="1008" y="929"/>
                      <a:pt x="1008" y="929"/>
                      <a:pt x="1008" y="929"/>
                    </a:cubicBezTo>
                    <a:cubicBezTo>
                      <a:pt x="1123" y="969"/>
                      <a:pt x="1123" y="969"/>
                      <a:pt x="1123" y="969"/>
                    </a:cubicBezTo>
                    <a:cubicBezTo>
                      <a:pt x="1182" y="859"/>
                      <a:pt x="1182" y="859"/>
                      <a:pt x="1182" y="859"/>
                    </a:cubicBezTo>
                    <a:cubicBezTo>
                      <a:pt x="1086" y="779"/>
                      <a:pt x="1086" y="779"/>
                      <a:pt x="1086" y="779"/>
                    </a:cubicBezTo>
                    <a:cubicBezTo>
                      <a:pt x="1086" y="773"/>
                      <a:pt x="1086" y="773"/>
                      <a:pt x="1086" y="773"/>
                    </a:cubicBezTo>
                    <a:cubicBezTo>
                      <a:pt x="1094" y="747"/>
                      <a:pt x="1099" y="725"/>
                      <a:pt x="1105" y="691"/>
                    </a:cubicBezTo>
                    <a:cubicBezTo>
                      <a:pt x="1110" y="691"/>
                      <a:pt x="1110" y="691"/>
                      <a:pt x="1110" y="691"/>
                    </a:cubicBezTo>
                    <a:cubicBezTo>
                      <a:pt x="1214" y="682"/>
                      <a:pt x="1214" y="682"/>
                      <a:pt x="1214" y="682"/>
                    </a:cubicBezTo>
                    <a:cubicBezTo>
                      <a:pt x="1214" y="557"/>
                      <a:pt x="1214" y="557"/>
                      <a:pt x="1214" y="557"/>
                    </a:cubicBezTo>
                    <a:cubicBezTo>
                      <a:pt x="1099" y="533"/>
                      <a:pt x="1099" y="533"/>
                      <a:pt x="1099" y="533"/>
                    </a:cubicBezTo>
                    <a:cubicBezTo>
                      <a:pt x="1102" y="533"/>
                      <a:pt x="1102" y="533"/>
                      <a:pt x="1102" y="533"/>
                    </a:cubicBezTo>
                    <a:cubicBezTo>
                      <a:pt x="1096" y="498"/>
                      <a:pt x="1089" y="466"/>
                      <a:pt x="1075" y="434"/>
                    </a:cubicBezTo>
                    <a:cubicBezTo>
                      <a:pt x="1080" y="431"/>
                      <a:pt x="1080" y="431"/>
                      <a:pt x="1080" y="431"/>
                    </a:cubicBezTo>
                    <a:cubicBezTo>
                      <a:pt x="1171" y="351"/>
                      <a:pt x="1171" y="351"/>
                      <a:pt x="1171" y="351"/>
                    </a:cubicBezTo>
                    <a:cubicBezTo>
                      <a:pt x="1107" y="244"/>
                      <a:pt x="1107" y="244"/>
                      <a:pt x="1107" y="244"/>
                    </a:cubicBezTo>
                    <a:cubicBezTo>
                      <a:pt x="990" y="289"/>
                      <a:pt x="990" y="289"/>
                      <a:pt x="990" y="289"/>
                    </a:cubicBezTo>
                    <a:lnTo>
                      <a:pt x="990" y="289"/>
                    </a:lnTo>
                    <a:cubicBezTo>
                      <a:pt x="963" y="260"/>
                      <a:pt x="933" y="233"/>
                      <a:pt x="899" y="209"/>
                    </a:cubicBezTo>
                    <a:cubicBezTo>
                      <a:pt x="901" y="206"/>
                      <a:pt x="901" y="206"/>
                      <a:pt x="901" y="206"/>
                    </a:cubicBezTo>
                    <a:cubicBezTo>
                      <a:pt x="933" y="89"/>
                      <a:pt x="933" y="89"/>
                      <a:pt x="933" y="89"/>
                    </a:cubicBezTo>
                    <a:cubicBezTo>
                      <a:pt x="818" y="35"/>
                      <a:pt x="818" y="35"/>
                      <a:pt x="818" y="35"/>
                    </a:cubicBezTo>
                    <a:cubicBezTo>
                      <a:pt x="746" y="137"/>
                      <a:pt x="746" y="137"/>
                      <a:pt x="746" y="137"/>
                    </a:cubicBezTo>
                    <a:close/>
                    <a:moveTo>
                      <a:pt x="1027" y="618"/>
                    </a:moveTo>
                    <a:lnTo>
                      <a:pt x="1027" y="618"/>
                    </a:lnTo>
                    <a:cubicBezTo>
                      <a:pt x="1027" y="846"/>
                      <a:pt x="842" y="1030"/>
                      <a:pt x="615" y="1030"/>
                    </a:cubicBezTo>
                    <a:cubicBezTo>
                      <a:pt x="385" y="1030"/>
                      <a:pt x="200" y="846"/>
                      <a:pt x="200" y="618"/>
                    </a:cubicBezTo>
                    <a:cubicBezTo>
                      <a:pt x="200" y="388"/>
                      <a:pt x="385" y="204"/>
                      <a:pt x="615" y="204"/>
                    </a:cubicBezTo>
                    <a:cubicBezTo>
                      <a:pt x="842" y="204"/>
                      <a:pt x="1027" y="388"/>
                      <a:pt x="1027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17"/>
            <p:cNvGrpSpPr/>
            <p:nvPr/>
          </p:nvGrpSpPr>
          <p:grpSpPr>
            <a:xfrm>
              <a:off x="9870879" y="4301061"/>
              <a:ext cx="299269" cy="305699"/>
              <a:chOff x="17545661" y="8480347"/>
              <a:chExt cx="588159" cy="600797"/>
            </a:xfrm>
            <a:solidFill>
              <a:schemeClr val="accent1"/>
            </a:solidFill>
          </p:grpSpPr>
          <p:sp>
            <p:nvSpPr>
              <p:cNvPr id="95" name="Freeform: Shape 18"/>
              <p:cNvSpPr/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19"/>
              <p:cNvSpPr/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20"/>
            <p:cNvGrpSpPr/>
            <p:nvPr/>
          </p:nvGrpSpPr>
          <p:grpSpPr>
            <a:xfrm>
              <a:off x="10006499" y="3633673"/>
              <a:ext cx="811684" cy="809454"/>
              <a:chOff x="17812236" y="7168747"/>
              <a:chExt cx="1595222" cy="1590844"/>
            </a:xfrm>
            <a:solidFill>
              <a:schemeClr val="accent2"/>
            </a:solidFill>
          </p:grpSpPr>
          <p:sp>
            <p:nvSpPr>
              <p:cNvPr id="93" name="Freeform: Shape 21"/>
              <p:cNvSpPr/>
              <p:nvPr/>
            </p:nvSpPr>
            <p:spPr bwMode="auto">
              <a:xfrm>
                <a:off x="18078812" y="7435298"/>
                <a:ext cx="1057840" cy="1057742"/>
              </a:xfrm>
              <a:custGeom>
                <a:avLst/>
                <a:gdLst>
                  <a:gd name="T0" fmla="*/ 262 w 1108"/>
                  <a:gd name="T1" fmla="*/ 163 h 1109"/>
                  <a:gd name="T2" fmla="*/ 262 w 1108"/>
                  <a:gd name="T3" fmla="*/ 163 h 1109"/>
                  <a:gd name="T4" fmla="*/ 160 w 1108"/>
                  <a:gd name="T5" fmla="*/ 846 h 1109"/>
                  <a:gd name="T6" fmla="*/ 845 w 1108"/>
                  <a:gd name="T7" fmla="*/ 947 h 1109"/>
                  <a:gd name="T8" fmla="*/ 947 w 1108"/>
                  <a:gd name="T9" fmla="*/ 263 h 1109"/>
                  <a:gd name="T10" fmla="*/ 262 w 1108"/>
                  <a:gd name="T11" fmla="*/ 163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8" h="1109">
                    <a:moveTo>
                      <a:pt x="262" y="163"/>
                    </a:moveTo>
                    <a:lnTo>
                      <a:pt x="262" y="163"/>
                    </a:lnTo>
                    <a:cubicBezTo>
                      <a:pt x="45" y="324"/>
                      <a:pt x="0" y="632"/>
                      <a:pt x="160" y="846"/>
                    </a:cubicBezTo>
                    <a:cubicBezTo>
                      <a:pt x="324" y="1062"/>
                      <a:pt x="629" y="1108"/>
                      <a:pt x="845" y="947"/>
                    </a:cubicBezTo>
                    <a:cubicBezTo>
                      <a:pt x="1062" y="787"/>
                      <a:pt x="1107" y="479"/>
                      <a:pt x="947" y="263"/>
                    </a:cubicBezTo>
                    <a:cubicBezTo>
                      <a:pt x="784" y="45"/>
                      <a:pt x="479" y="0"/>
                      <a:pt x="262" y="16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22"/>
              <p:cNvSpPr/>
              <p:nvPr/>
            </p:nvSpPr>
            <p:spPr bwMode="auto">
              <a:xfrm>
                <a:off x="17812236" y="7168747"/>
                <a:ext cx="1595222" cy="1590844"/>
              </a:xfrm>
              <a:custGeom>
                <a:avLst/>
                <a:gdLst>
                  <a:gd name="T0" fmla="*/ 586 w 1667"/>
                  <a:gd name="T1" fmla="*/ 203 h 1662"/>
                  <a:gd name="T2" fmla="*/ 487 w 1667"/>
                  <a:gd name="T3" fmla="*/ 246 h 1662"/>
                  <a:gd name="T4" fmla="*/ 233 w 1667"/>
                  <a:gd name="T5" fmla="*/ 251 h 1662"/>
                  <a:gd name="T6" fmla="*/ 251 w 1667"/>
                  <a:gd name="T7" fmla="*/ 487 h 1662"/>
                  <a:gd name="T8" fmla="*/ 88 w 1667"/>
                  <a:gd name="T9" fmla="*/ 454 h 1662"/>
                  <a:gd name="T10" fmla="*/ 171 w 1667"/>
                  <a:gd name="T11" fmla="*/ 700 h 1662"/>
                  <a:gd name="T12" fmla="*/ 155 w 1667"/>
                  <a:gd name="T13" fmla="*/ 808 h 1662"/>
                  <a:gd name="T14" fmla="*/ 21 w 1667"/>
                  <a:gd name="T15" fmla="*/ 1024 h 1662"/>
                  <a:gd name="T16" fmla="*/ 233 w 1667"/>
                  <a:gd name="T17" fmla="*/ 1137 h 1662"/>
                  <a:gd name="T18" fmla="*/ 120 w 1667"/>
                  <a:gd name="T19" fmla="*/ 1254 h 1662"/>
                  <a:gd name="T20" fmla="*/ 369 w 1667"/>
                  <a:gd name="T21" fmla="*/ 1318 h 1662"/>
                  <a:gd name="T22" fmla="*/ 479 w 1667"/>
                  <a:gd name="T23" fmla="*/ 1407 h 1662"/>
                  <a:gd name="T24" fmla="*/ 602 w 1667"/>
                  <a:gd name="T25" fmla="*/ 1631 h 1662"/>
                  <a:gd name="T26" fmla="*/ 856 w 1667"/>
                  <a:gd name="T27" fmla="*/ 1503 h 1662"/>
                  <a:gd name="T28" fmla="*/ 917 w 1667"/>
                  <a:gd name="T29" fmla="*/ 1661 h 1662"/>
                  <a:gd name="T30" fmla="*/ 1080 w 1667"/>
                  <a:gd name="T31" fmla="*/ 1457 h 1662"/>
                  <a:gd name="T32" fmla="*/ 1177 w 1667"/>
                  <a:gd name="T33" fmla="*/ 1409 h 1662"/>
                  <a:gd name="T34" fmla="*/ 1305 w 1667"/>
                  <a:gd name="T35" fmla="*/ 1516 h 1662"/>
                  <a:gd name="T36" fmla="*/ 1350 w 1667"/>
                  <a:gd name="T37" fmla="*/ 1260 h 1662"/>
                  <a:gd name="T38" fmla="*/ 1412 w 1667"/>
                  <a:gd name="T39" fmla="*/ 1171 h 1662"/>
                  <a:gd name="T40" fmla="*/ 1578 w 1667"/>
                  <a:gd name="T41" fmla="*/ 1206 h 1662"/>
                  <a:gd name="T42" fmla="*/ 1495 w 1667"/>
                  <a:gd name="T43" fmla="*/ 957 h 1662"/>
                  <a:gd name="T44" fmla="*/ 1506 w 1667"/>
                  <a:gd name="T45" fmla="*/ 850 h 1662"/>
                  <a:gd name="T46" fmla="*/ 1666 w 1667"/>
                  <a:gd name="T47" fmla="*/ 799 h 1662"/>
                  <a:gd name="T48" fmla="*/ 1476 w 1667"/>
                  <a:gd name="T49" fmla="*/ 623 h 1662"/>
                  <a:gd name="T50" fmla="*/ 1418 w 1667"/>
                  <a:gd name="T51" fmla="*/ 505 h 1662"/>
                  <a:gd name="T52" fmla="*/ 1535 w 1667"/>
                  <a:gd name="T53" fmla="*/ 414 h 1662"/>
                  <a:gd name="T54" fmla="*/ 1289 w 1667"/>
                  <a:gd name="T55" fmla="*/ 348 h 1662"/>
                  <a:gd name="T56" fmla="*/ 1182 w 1667"/>
                  <a:gd name="T57" fmla="*/ 256 h 1662"/>
                  <a:gd name="T58" fmla="*/ 1220 w 1667"/>
                  <a:gd name="T59" fmla="*/ 91 h 1662"/>
                  <a:gd name="T60" fmla="*/ 974 w 1667"/>
                  <a:gd name="T61" fmla="*/ 168 h 1662"/>
                  <a:gd name="T62" fmla="*/ 810 w 1667"/>
                  <a:gd name="T63" fmla="*/ 155 h 1662"/>
                  <a:gd name="T64" fmla="*/ 749 w 1667"/>
                  <a:gd name="T65" fmla="*/ 0 h 1662"/>
                  <a:gd name="T66" fmla="*/ 586 w 1667"/>
                  <a:gd name="T67" fmla="*/ 200 h 1662"/>
                  <a:gd name="T68" fmla="*/ 1281 w 1667"/>
                  <a:gd name="T69" fmla="*/ 495 h 1662"/>
                  <a:gd name="T70" fmla="*/ 1166 w 1667"/>
                  <a:gd name="T71" fmla="*/ 1278 h 1662"/>
                  <a:gd name="T72" fmla="*/ 497 w 1667"/>
                  <a:gd name="T73" fmla="*/ 382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7" h="1662">
                    <a:moveTo>
                      <a:pt x="586" y="203"/>
                    </a:moveTo>
                    <a:lnTo>
                      <a:pt x="586" y="203"/>
                    </a:lnTo>
                    <a:cubicBezTo>
                      <a:pt x="553" y="214"/>
                      <a:pt x="521" y="230"/>
                      <a:pt x="489" y="249"/>
                    </a:cubicBezTo>
                    <a:cubicBezTo>
                      <a:pt x="487" y="246"/>
                      <a:pt x="487" y="246"/>
                      <a:pt x="487" y="246"/>
                    </a:cubicBezTo>
                    <a:cubicBezTo>
                      <a:pt x="361" y="141"/>
                      <a:pt x="361" y="141"/>
                      <a:pt x="361" y="141"/>
                    </a:cubicBezTo>
                    <a:cubicBezTo>
                      <a:pt x="233" y="251"/>
                      <a:pt x="233" y="251"/>
                      <a:pt x="233" y="251"/>
                    </a:cubicBezTo>
                    <a:cubicBezTo>
                      <a:pt x="316" y="398"/>
                      <a:pt x="316" y="398"/>
                      <a:pt x="316" y="398"/>
                    </a:cubicBezTo>
                    <a:cubicBezTo>
                      <a:pt x="291" y="425"/>
                      <a:pt x="270" y="454"/>
                      <a:pt x="251" y="487"/>
                    </a:cubicBezTo>
                    <a:cubicBezTo>
                      <a:pt x="248" y="484"/>
                      <a:pt x="248" y="484"/>
                      <a:pt x="248" y="484"/>
                    </a:cubicBezTo>
                    <a:cubicBezTo>
                      <a:pt x="88" y="454"/>
                      <a:pt x="88" y="454"/>
                      <a:pt x="88" y="454"/>
                    </a:cubicBezTo>
                    <a:cubicBezTo>
                      <a:pt x="29" y="609"/>
                      <a:pt x="29" y="609"/>
                      <a:pt x="29" y="609"/>
                    </a:cubicBezTo>
                    <a:cubicBezTo>
                      <a:pt x="171" y="700"/>
                      <a:pt x="171" y="700"/>
                      <a:pt x="171" y="700"/>
                    </a:cubicBezTo>
                    <a:cubicBezTo>
                      <a:pt x="163" y="735"/>
                      <a:pt x="160" y="770"/>
                      <a:pt x="158" y="808"/>
                    </a:cubicBezTo>
                    <a:cubicBezTo>
                      <a:pt x="155" y="808"/>
                      <a:pt x="155" y="808"/>
                      <a:pt x="155" y="808"/>
                    </a:cubicBezTo>
                    <a:cubicBezTo>
                      <a:pt x="0" y="858"/>
                      <a:pt x="0" y="858"/>
                      <a:pt x="0" y="858"/>
                    </a:cubicBezTo>
                    <a:cubicBezTo>
                      <a:pt x="21" y="1024"/>
                      <a:pt x="21" y="1024"/>
                      <a:pt x="21" y="1024"/>
                    </a:cubicBezTo>
                    <a:cubicBezTo>
                      <a:pt x="190" y="1035"/>
                      <a:pt x="190" y="1035"/>
                      <a:pt x="190" y="1035"/>
                    </a:cubicBezTo>
                    <a:cubicBezTo>
                      <a:pt x="201" y="1070"/>
                      <a:pt x="206" y="1088"/>
                      <a:pt x="233" y="1137"/>
                    </a:cubicBezTo>
                    <a:cubicBezTo>
                      <a:pt x="230" y="1139"/>
                      <a:pt x="230" y="1139"/>
                      <a:pt x="230" y="1139"/>
                    </a:cubicBezTo>
                    <a:cubicBezTo>
                      <a:pt x="120" y="1254"/>
                      <a:pt x="120" y="1254"/>
                      <a:pt x="120" y="1254"/>
                    </a:cubicBezTo>
                    <a:cubicBezTo>
                      <a:pt x="219" y="1388"/>
                      <a:pt x="219" y="1388"/>
                      <a:pt x="219" y="1388"/>
                    </a:cubicBezTo>
                    <a:cubicBezTo>
                      <a:pt x="369" y="1318"/>
                      <a:pt x="369" y="1318"/>
                      <a:pt x="369" y="1318"/>
                    </a:cubicBezTo>
                    <a:cubicBezTo>
                      <a:pt x="404" y="1351"/>
                      <a:pt x="441" y="1380"/>
                      <a:pt x="481" y="1404"/>
                    </a:cubicBezTo>
                    <a:cubicBezTo>
                      <a:pt x="479" y="1407"/>
                      <a:pt x="479" y="1407"/>
                      <a:pt x="479" y="1407"/>
                    </a:cubicBezTo>
                    <a:cubicBezTo>
                      <a:pt x="447" y="1567"/>
                      <a:pt x="447" y="1567"/>
                      <a:pt x="447" y="1567"/>
                    </a:cubicBezTo>
                    <a:cubicBezTo>
                      <a:pt x="602" y="1631"/>
                      <a:pt x="602" y="1631"/>
                      <a:pt x="602" y="1631"/>
                    </a:cubicBezTo>
                    <a:cubicBezTo>
                      <a:pt x="693" y="1490"/>
                      <a:pt x="693" y="1490"/>
                      <a:pt x="693" y="1490"/>
                    </a:cubicBezTo>
                    <a:cubicBezTo>
                      <a:pt x="746" y="1500"/>
                      <a:pt x="802" y="1506"/>
                      <a:pt x="856" y="1503"/>
                    </a:cubicBezTo>
                    <a:cubicBezTo>
                      <a:pt x="856" y="1508"/>
                      <a:pt x="856" y="1508"/>
                      <a:pt x="856" y="1508"/>
                    </a:cubicBezTo>
                    <a:cubicBezTo>
                      <a:pt x="917" y="1661"/>
                      <a:pt x="917" y="1661"/>
                      <a:pt x="917" y="1661"/>
                    </a:cubicBezTo>
                    <a:cubicBezTo>
                      <a:pt x="1080" y="1626"/>
                      <a:pt x="1080" y="1626"/>
                      <a:pt x="1080" y="1626"/>
                    </a:cubicBezTo>
                    <a:cubicBezTo>
                      <a:pt x="1080" y="1457"/>
                      <a:pt x="1080" y="1457"/>
                      <a:pt x="1080" y="1457"/>
                    </a:cubicBezTo>
                    <a:lnTo>
                      <a:pt x="1080" y="1457"/>
                    </a:lnTo>
                    <a:cubicBezTo>
                      <a:pt x="1113" y="1444"/>
                      <a:pt x="1145" y="1428"/>
                      <a:pt x="1177" y="1409"/>
                    </a:cubicBezTo>
                    <a:cubicBezTo>
                      <a:pt x="1179" y="1412"/>
                      <a:pt x="1179" y="1412"/>
                      <a:pt x="1179" y="1412"/>
                    </a:cubicBezTo>
                    <a:cubicBezTo>
                      <a:pt x="1305" y="1516"/>
                      <a:pt x="1305" y="1516"/>
                      <a:pt x="1305" y="1516"/>
                    </a:cubicBezTo>
                    <a:cubicBezTo>
                      <a:pt x="1434" y="1407"/>
                      <a:pt x="1434" y="1407"/>
                      <a:pt x="1434" y="1407"/>
                    </a:cubicBezTo>
                    <a:cubicBezTo>
                      <a:pt x="1350" y="1260"/>
                      <a:pt x="1350" y="1260"/>
                      <a:pt x="1350" y="1260"/>
                    </a:cubicBezTo>
                    <a:lnTo>
                      <a:pt x="1350" y="1260"/>
                    </a:lnTo>
                    <a:cubicBezTo>
                      <a:pt x="1375" y="1233"/>
                      <a:pt x="1396" y="1203"/>
                      <a:pt x="1412" y="1171"/>
                    </a:cubicBezTo>
                    <a:cubicBezTo>
                      <a:pt x="1418" y="1174"/>
                      <a:pt x="1418" y="1174"/>
                      <a:pt x="1418" y="1174"/>
                    </a:cubicBezTo>
                    <a:cubicBezTo>
                      <a:pt x="1578" y="1206"/>
                      <a:pt x="1578" y="1206"/>
                      <a:pt x="1578" y="1206"/>
                    </a:cubicBezTo>
                    <a:cubicBezTo>
                      <a:pt x="1639" y="1048"/>
                      <a:pt x="1639" y="1048"/>
                      <a:pt x="1639" y="1048"/>
                    </a:cubicBezTo>
                    <a:cubicBezTo>
                      <a:pt x="1495" y="957"/>
                      <a:pt x="1495" y="957"/>
                      <a:pt x="1495" y="957"/>
                    </a:cubicBezTo>
                    <a:cubicBezTo>
                      <a:pt x="1492" y="957"/>
                      <a:pt x="1492" y="957"/>
                      <a:pt x="1492" y="957"/>
                    </a:cubicBezTo>
                    <a:cubicBezTo>
                      <a:pt x="1500" y="923"/>
                      <a:pt x="1503" y="888"/>
                      <a:pt x="1506" y="850"/>
                    </a:cubicBezTo>
                    <a:cubicBezTo>
                      <a:pt x="1511" y="850"/>
                      <a:pt x="1511" y="850"/>
                      <a:pt x="1511" y="850"/>
                    </a:cubicBezTo>
                    <a:cubicBezTo>
                      <a:pt x="1666" y="799"/>
                      <a:pt x="1666" y="799"/>
                      <a:pt x="1666" y="799"/>
                    </a:cubicBezTo>
                    <a:cubicBezTo>
                      <a:pt x="1645" y="634"/>
                      <a:pt x="1645" y="634"/>
                      <a:pt x="1645" y="634"/>
                    </a:cubicBezTo>
                    <a:cubicBezTo>
                      <a:pt x="1476" y="623"/>
                      <a:pt x="1476" y="623"/>
                      <a:pt x="1476" y="623"/>
                    </a:cubicBezTo>
                    <a:cubicBezTo>
                      <a:pt x="1465" y="615"/>
                      <a:pt x="1465" y="615"/>
                      <a:pt x="1465" y="615"/>
                    </a:cubicBezTo>
                    <a:cubicBezTo>
                      <a:pt x="1455" y="580"/>
                      <a:pt x="1447" y="553"/>
                      <a:pt x="1418" y="505"/>
                    </a:cubicBezTo>
                    <a:cubicBezTo>
                      <a:pt x="1423" y="503"/>
                      <a:pt x="1423" y="503"/>
                      <a:pt x="1423" y="503"/>
                    </a:cubicBezTo>
                    <a:cubicBezTo>
                      <a:pt x="1535" y="414"/>
                      <a:pt x="1535" y="414"/>
                      <a:pt x="1535" y="414"/>
                    </a:cubicBezTo>
                    <a:cubicBezTo>
                      <a:pt x="1434" y="280"/>
                      <a:pt x="1434" y="280"/>
                      <a:pt x="1434" y="280"/>
                    </a:cubicBezTo>
                    <a:cubicBezTo>
                      <a:pt x="1289" y="348"/>
                      <a:pt x="1289" y="348"/>
                      <a:pt x="1289" y="348"/>
                    </a:cubicBezTo>
                    <a:cubicBezTo>
                      <a:pt x="1292" y="345"/>
                      <a:pt x="1292" y="345"/>
                      <a:pt x="1292" y="345"/>
                    </a:cubicBezTo>
                    <a:cubicBezTo>
                      <a:pt x="1257" y="313"/>
                      <a:pt x="1222" y="280"/>
                      <a:pt x="1182" y="256"/>
                    </a:cubicBezTo>
                    <a:cubicBezTo>
                      <a:pt x="1188" y="251"/>
                      <a:pt x="1188" y="251"/>
                      <a:pt x="1188" y="251"/>
                    </a:cubicBezTo>
                    <a:cubicBezTo>
                      <a:pt x="1220" y="91"/>
                      <a:pt x="1220" y="91"/>
                      <a:pt x="1220" y="91"/>
                    </a:cubicBezTo>
                    <a:cubicBezTo>
                      <a:pt x="1064" y="26"/>
                      <a:pt x="1064" y="26"/>
                      <a:pt x="1064" y="26"/>
                    </a:cubicBezTo>
                    <a:cubicBezTo>
                      <a:pt x="974" y="168"/>
                      <a:pt x="974" y="168"/>
                      <a:pt x="974" y="168"/>
                    </a:cubicBezTo>
                    <a:cubicBezTo>
                      <a:pt x="974" y="171"/>
                      <a:pt x="974" y="171"/>
                      <a:pt x="974" y="171"/>
                    </a:cubicBezTo>
                    <a:cubicBezTo>
                      <a:pt x="920" y="160"/>
                      <a:pt x="866" y="155"/>
                      <a:pt x="810" y="155"/>
                    </a:cubicBezTo>
                    <a:cubicBezTo>
                      <a:pt x="810" y="149"/>
                      <a:pt x="810" y="149"/>
                      <a:pt x="810" y="149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586" y="32"/>
                      <a:pt x="586" y="32"/>
                      <a:pt x="586" y="32"/>
                    </a:cubicBezTo>
                    <a:cubicBezTo>
                      <a:pt x="586" y="200"/>
                      <a:pt x="586" y="200"/>
                      <a:pt x="586" y="200"/>
                    </a:cubicBezTo>
                    <a:lnTo>
                      <a:pt x="586" y="203"/>
                    </a:lnTo>
                    <a:close/>
                    <a:moveTo>
                      <a:pt x="1281" y="495"/>
                    </a:moveTo>
                    <a:lnTo>
                      <a:pt x="1281" y="495"/>
                    </a:lnTo>
                    <a:cubicBezTo>
                      <a:pt x="1465" y="743"/>
                      <a:pt x="1412" y="1094"/>
                      <a:pt x="1166" y="1278"/>
                    </a:cubicBezTo>
                    <a:cubicBezTo>
                      <a:pt x="917" y="1463"/>
                      <a:pt x="567" y="1412"/>
                      <a:pt x="382" y="1163"/>
                    </a:cubicBezTo>
                    <a:cubicBezTo>
                      <a:pt x="198" y="917"/>
                      <a:pt x="248" y="567"/>
                      <a:pt x="497" y="382"/>
                    </a:cubicBezTo>
                    <a:cubicBezTo>
                      <a:pt x="746" y="198"/>
                      <a:pt x="1096" y="249"/>
                      <a:pt x="1281" y="4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: Shape 23"/>
            <p:cNvSpPr/>
            <p:nvPr/>
          </p:nvSpPr>
          <p:spPr bwMode="auto">
            <a:xfrm>
              <a:off x="8766357" y="2346300"/>
              <a:ext cx="1408065" cy="1407935"/>
            </a:xfrm>
            <a:custGeom>
              <a:avLst/>
              <a:gdLst>
                <a:gd name="T0" fmla="*/ 2889 w 2890"/>
                <a:gd name="T1" fmla="*/ 1445 h 2888"/>
                <a:gd name="T2" fmla="*/ 2889 w 2890"/>
                <a:gd name="T3" fmla="*/ 1445 h 2888"/>
                <a:gd name="T4" fmla="*/ 1445 w 2890"/>
                <a:gd name="T5" fmla="*/ 0 h 2888"/>
                <a:gd name="T6" fmla="*/ 0 w 2890"/>
                <a:gd name="T7" fmla="*/ 1445 h 2888"/>
                <a:gd name="T8" fmla="*/ 1445 w 2890"/>
                <a:gd name="T9" fmla="*/ 2887 h 2888"/>
                <a:gd name="T10" fmla="*/ 2889 w 2890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0" h="2888">
                  <a:moveTo>
                    <a:pt x="2889" y="1445"/>
                  </a:moveTo>
                  <a:lnTo>
                    <a:pt x="2889" y="1445"/>
                  </a:lnTo>
                  <a:cubicBezTo>
                    <a:pt x="2889" y="648"/>
                    <a:pt x="2242" y="0"/>
                    <a:pt x="1445" y="0"/>
                  </a:cubicBezTo>
                  <a:cubicBezTo>
                    <a:pt x="648" y="0"/>
                    <a:pt x="0" y="648"/>
                    <a:pt x="0" y="1445"/>
                  </a:cubicBezTo>
                  <a:cubicBezTo>
                    <a:pt x="0" y="2242"/>
                    <a:pt x="648" y="2887"/>
                    <a:pt x="1445" y="2887"/>
                  </a:cubicBezTo>
                  <a:cubicBezTo>
                    <a:pt x="2242" y="2887"/>
                    <a:pt x="2889" y="2242"/>
                    <a:pt x="2889" y="1445"/>
                  </a:cubicBezTo>
                </a:path>
              </a:pathLst>
            </a:custGeom>
            <a:solidFill>
              <a:srgbClr val="6F615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4"/>
            <p:cNvSpPr/>
            <p:nvPr/>
          </p:nvSpPr>
          <p:spPr bwMode="auto">
            <a:xfrm>
              <a:off x="8740521" y="2318313"/>
              <a:ext cx="1408065" cy="1407935"/>
            </a:xfrm>
            <a:custGeom>
              <a:avLst/>
              <a:gdLst>
                <a:gd name="T0" fmla="*/ 2886 w 2887"/>
                <a:gd name="T1" fmla="*/ 1445 h 2888"/>
                <a:gd name="T2" fmla="*/ 2886 w 2887"/>
                <a:gd name="T3" fmla="*/ 1445 h 2888"/>
                <a:gd name="T4" fmla="*/ 1442 w 2887"/>
                <a:gd name="T5" fmla="*/ 0 h 2888"/>
                <a:gd name="T6" fmla="*/ 0 w 2887"/>
                <a:gd name="T7" fmla="*/ 1445 h 2888"/>
                <a:gd name="T8" fmla="*/ 1442 w 2887"/>
                <a:gd name="T9" fmla="*/ 2887 h 2888"/>
                <a:gd name="T10" fmla="*/ 2886 w 2887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88">
                  <a:moveTo>
                    <a:pt x="2886" y="1445"/>
                  </a:moveTo>
                  <a:lnTo>
                    <a:pt x="2886" y="1445"/>
                  </a:lnTo>
                  <a:cubicBezTo>
                    <a:pt x="2886" y="648"/>
                    <a:pt x="2239" y="0"/>
                    <a:pt x="1442" y="0"/>
                  </a:cubicBezTo>
                  <a:cubicBezTo>
                    <a:pt x="645" y="0"/>
                    <a:pt x="0" y="648"/>
                    <a:pt x="0" y="1445"/>
                  </a:cubicBezTo>
                  <a:cubicBezTo>
                    <a:pt x="0" y="2242"/>
                    <a:pt x="645" y="2887"/>
                    <a:pt x="1442" y="2887"/>
                  </a:cubicBezTo>
                  <a:cubicBezTo>
                    <a:pt x="2239" y="2887"/>
                    <a:pt x="2886" y="2242"/>
                    <a:pt x="2886" y="144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25"/>
            <p:cNvSpPr/>
            <p:nvPr/>
          </p:nvSpPr>
          <p:spPr bwMode="auto">
            <a:xfrm>
              <a:off x="9031177" y="2664915"/>
              <a:ext cx="1115256" cy="1059180"/>
            </a:xfrm>
            <a:custGeom>
              <a:avLst/>
              <a:gdLst>
                <a:gd name="T0" fmla="*/ 2287 w 2288"/>
                <a:gd name="T1" fmla="*/ 733 h 2176"/>
                <a:gd name="T2" fmla="*/ 2287 w 2288"/>
                <a:gd name="T3" fmla="*/ 733 h 2176"/>
                <a:gd name="T4" fmla="*/ 2279 w 2288"/>
                <a:gd name="T5" fmla="*/ 583 h 2176"/>
                <a:gd name="T6" fmla="*/ 1696 w 2288"/>
                <a:gd name="T7" fmla="*/ 0 h 2176"/>
                <a:gd name="T8" fmla="*/ 0 w 2288"/>
                <a:gd name="T9" fmla="*/ 1477 h 2176"/>
                <a:gd name="T10" fmla="*/ 688 w 2288"/>
                <a:gd name="T11" fmla="*/ 2166 h 2176"/>
                <a:gd name="T12" fmla="*/ 843 w 2288"/>
                <a:gd name="T13" fmla="*/ 2175 h 2176"/>
                <a:gd name="T14" fmla="*/ 2287 w 2288"/>
                <a:gd name="T15" fmla="*/ 73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8" h="2176">
                  <a:moveTo>
                    <a:pt x="2287" y="733"/>
                  </a:moveTo>
                  <a:lnTo>
                    <a:pt x="2287" y="733"/>
                  </a:lnTo>
                  <a:cubicBezTo>
                    <a:pt x="2287" y="682"/>
                    <a:pt x="2285" y="631"/>
                    <a:pt x="2279" y="583"/>
                  </a:cubicBezTo>
                  <a:cubicBezTo>
                    <a:pt x="1696" y="0"/>
                    <a:pt x="1696" y="0"/>
                    <a:pt x="1696" y="0"/>
                  </a:cubicBezTo>
                  <a:cubicBezTo>
                    <a:pt x="0" y="1477"/>
                    <a:pt x="0" y="1477"/>
                    <a:pt x="0" y="1477"/>
                  </a:cubicBezTo>
                  <a:cubicBezTo>
                    <a:pt x="688" y="2166"/>
                    <a:pt x="688" y="2166"/>
                    <a:pt x="688" y="2166"/>
                  </a:cubicBezTo>
                  <a:cubicBezTo>
                    <a:pt x="739" y="2172"/>
                    <a:pt x="792" y="2175"/>
                    <a:pt x="843" y="2175"/>
                  </a:cubicBezTo>
                  <a:cubicBezTo>
                    <a:pt x="1640" y="2175"/>
                    <a:pt x="2287" y="1530"/>
                    <a:pt x="2287" y="73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26"/>
            <p:cNvSpPr/>
            <p:nvPr/>
          </p:nvSpPr>
          <p:spPr bwMode="auto">
            <a:xfrm>
              <a:off x="10639472" y="1784417"/>
              <a:ext cx="105497" cy="198058"/>
            </a:xfrm>
            <a:custGeom>
              <a:avLst/>
              <a:gdLst>
                <a:gd name="T0" fmla="*/ 220 w 221"/>
                <a:gd name="T1" fmla="*/ 271 h 408"/>
                <a:gd name="T2" fmla="*/ 220 w 221"/>
                <a:gd name="T3" fmla="*/ 271 h 408"/>
                <a:gd name="T4" fmla="*/ 212 w 221"/>
                <a:gd name="T5" fmla="*/ 303 h 408"/>
                <a:gd name="T6" fmla="*/ 196 w 221"/>
                <a:gd name="T7" fmla="*/ 329 h 408"/>
                <a:gd name="T8" fmla="*/ 166 w 221"/>
                <a:gd name="T9" fmla="*/ 353 h 408"/>
                <a:gd name="T10" fmla="*/ 129 w 221"/>
                <a:gd name="T11" fmla="*/ 369 h 408"/>
                <a:gd name="T12" fmla="*/ 129 w 221"/>
                <a:gd name="T13" fmla="*/ 407 h 408"/>
                <a:gd name="T14" fmla="*/ 99 w 221"/>
                <a:gd name="T15" fmla="*/ 407 h 408"/>
                <a:gd name="T16" fmla="*/ 99 w 221"/>
                <a:gd name="T17" fmla="*/ 372 h 408"/>
                <a:gd name="T18" fmla="*/ 97 w 221"/>
                <a:gd name="T19" fmla="*/ 372 h 408"/>
                <a:gd name="T20" fmla="*/ 94 w 221"/>
                <a:gd name="T21" fmla="*/ 372 h 408"/>
                <a:gd name="T22" fmla="*/ 67 w 221"/>
                <a:gd name="T23" fmla="*/ 369 h 408"/>
                <a:gd name="T24" fmla="*/ 43 w 221"/>
                <a:gd name="T25" fmla="*/ 367 h 408"/>
                <a:gd name="T26" fmla="*/ 22 w 221"/>
                <a:gd name="T27" fmla="*/ 359 h 408"/>
                <a:gd name="T28" fmla="*/ 0 w 221"/>
                <a:gd name="T29" fmla="*/ 348 h 408"/>
                <a:gd name="T30" fmla="*/ 16 w 221"/>
                <a:gd name="T31" fmla="*/ 300 h 408"/>
                <a:gd name="T32" fmla="*/ 33 w 221"/>
                <a:gd name="T33" fmla="*/ 308 h 408"/>
                <a:gd name="T34" fmla="*/ 54 w 221"/>
                <a:gd name="T35" fmla="*/ 319 h 408"/>
                <a:gd name="T36" fmla="*/ 78 w 221"/>
                <a:gd name="T37" fmla="*/ 327 h 408"/>
                <a:gd name="T38" fmla="*/ 99 w 221"/>
                <a:gd name="T39" fmla="*/ 329 h 408"/>
                <a:gd name="T40" fmla="*/ 99 w 221"/>
                <a:gd name="T41" fmla="*/ 228 h 408"/>
                <a:gd name="T42" fmla="*/ 70 w 221"/>
                <a:gd name="T43" fmla="*/ 214 h 408"/>
                <a:gd name="T44" fmla="*/ 41 w 221"/>
                <a:gd name="T45" fmla="*/ 193 h 408"/>
                <a:gd name="T46" fmla="*/ 19 w 221"/>
                <a:gd name="T47" fmla="*/ 166 h 408"/>
                <a:gd name="T48" fmla="*/ 11 w 221"/>
                <a:gd name="T49" fmla="*/ 123 h 408"/>
                <a:gd name="T50" fmla="*/ 16 w 221"/>
                <a:gd name="T51" fmla="*/ 97 h 408"/>
                <a:gd name="T52" fmla="*/ 35 w 221"/>
                <a:gd name="T53" fmla="*/ 70 h 408"/>
                <a:gd name="T54" fmla="*/ 62 w 221"/>
                <a:gd name="T55" fmla="*/ 48 h 408"/>
                <a:gd name="T56" fmla="*/ 99 w 221"/>
                <a:gd name="T57" fmla="*/ 35 h 408"/>
                <a:gd name="T58" fmla="*/ 99 w 221"/>
                <a:gd name="T59" fmla="*/ 0 h 408"/>
                <a:gd name="T60" fmla="*/ 129 w 221"/>
                <a:gd name="T61" fmla="*/ 0 h 408"/>
                <a:gd name="T62" fmla="*/ 129 w 221"/>
                <a:gd name="T63" fmla="*/ 32 h 408"/>
                <a:gd name="T64" fmla="*/ 129 w 221"/>
                <a:gd name="T65" fmla="*/ 32 h 408"/>
                <a:gd name="T66" fmla="*/ 169 w 221"/>
                <a:gd name="T67" fmla="*/ 35 h 408"/>
                <a:gd name="T68" fmla="*/ 204 w 221"/>
                <a:gd name="T69" fmla="*/ 40 h 408"/>
                <a:gd name="T70" fmla="*/ 196 w 221"/>
                <a:gd name="T71" fmla="*/ 88 h 408"/>
                <a:gd name="T72" fmla="*/ 161 w 221"/>
                <a:gd name="T73" fmla="*/ 78 h 408"/>
                <a:gd name="T74" fmla="*/ 129 w 221"/>
                <a:gd name="T75" fmla="*/ 75 h 408"/>
                <a:gd name="T76" fmla="*/ 129 w 221"/>
                <a:gd name="T77" fmla="*/ 163 h 408"/>
                <a:gd name="T78" fmla="*/ 158 w 221"/>
                <a:gd name="T79" fmla="*/ 179 h 408"/>
                <a:gd name="T80" fmla="*/ 190 w 221"/>
                <a:gd name="T81" fmla="*/ 198 h 408"/>
                <a:gd name="T82" fmla="*/ 212 w 221"/>
                <a:gd name="T83" fmla="*/ 228 h 408"/>
                <a:gd name="T84" fmla="*/ 220 w 221"/>
                <a:gd name="T85" fmla="*/ 271 h 408"/>
                <a:gd name="T86" fmla="*/ 67 w 221"/>
                <a:gd name="T87" fmla="*/ 113 h 408"/>
                <a:gd name="T88" fmla="*/ 67 w 221"/>
                <a:gd name="T89" fmla="*/ 113 h 408"/>
                <a:gd name="T90" fmla="*/ 78 w 221"/>
                <a:gd name="T91" fmla="*/ 137 h 408"/>
                <a:gd name="T92" fmla="*/ 99 w 221"/>
                <a:gd name="T93" fmla="*/ 153 h 408"/>
                <a:gd name="T94" fmla="*/ 99 w 221"/>
                <a:gd name="T95" fmla="*/ 75 h 408"/>
                <a:gd name="T96" fmla="*/ 81 w 221"/>
                <a:gd name="T97" fmla="*/ 81 h 408"/>
                <a:gd name="T98" fmla="*/ 70 w 221"/>
                <a:gd name="T99" fmla="*/ 91 h 408"/>
                <a:gd name="T100" fmla="*/ 67 w 221"/>
                <a:gd name="T101" fmla="*/ 113 h 408"/>
                <a:gd name="T102" fmla="*/ 161 w 221"/>
                <a:gd name="T103" fmla="*/ 278 h 408"/>
                <a:gd name="T104" fmla="*/ 161 w 221"/>
                <a:gd name="T105" fmla="*/ 278 h 408"/>
                <a:gd name="T106" fmla="*/ 153 w 221"/>
                <a:gd name="T107" fmla="*/ 254 h 408"/>
                <a:gd name="T108" fmla="*/ 129 w 221"/>
                <a:gd name="T109" fmla="*/ 238 h 408"/>
                <a:gd name="T110" fmla="*/ 129 w 221"/>
                <a:gd name="T111" fmla="*/ 327 h 408"/>
                <a:gd name="T112" fmla="*/ 137 w 221"/>
                <a:gd name="T113" fmla="*/ 327 h 408"/>
                <a:gd name="T114" fmla="*/ 145 w 221"/>
                <a:gd name="T115" fmla="*/ 324 h 408"/>
                <a:gd name="T116" fmla="*/ 158 w 221"/>
                <a:gd name="T117" fmla="*/ 308 h 408"/>
                <a:gd name="T118" fmla="*/ 161 w 221"/>
                <a:gd name="T119" fmla="*/ 2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1" h="408">
                  <a:moveTo>
                    <a:pt x="220" y="271"/>
                  </a:moveTo>
                  <a:lnTo>
                    <a:pt x="220" y="271"/>
                  </a:lnTo>
                  <a:cubicBezTo>
                    <a:pt x="220" y="281"/>
                    <a:pt x="217" y="292"/>
                    <a:pt x="212" y="303"/>
                  </a:cubicBezTo>
                  <a:cubicBezTo>
                    <a:pt x="209" y="311"/>
                    <a:pt x="201" y="321"/>
                    <a:pt x="196" y="329"/>
                  </a:cubicBezTo>
                  <a:cubicBezTo>
                    <a:pt x="188" y="340"/>
                    <a:pt x="177" y="348"/>
                    <a:pt x="166" y="353"/>
                  </a:cubicBezTo>
                  <a:cubicBezTo>
                    <a:pt x="155" y="362"/>
                    <a:pt x="142" y="367"/>
                    <a:pt x="129" y="369"/>
                  </a:cubicBezTo>
                  <a:cubicBezTo>
                    <a:pt x="129" y="407"/>
                    <a:pt x="129" y="407"/>
                    <a:pt x="129" y="407"/>
                  </a:cubicBezTo>
                  <a:cubicBezTo>
                    <a:pt x="99" y="407"/>
                    <a:pt x="99" y="407"/>
                    <a:pt x="99" y="407"/>
                  </a:cubicBezTo>
                  <a:cubicBezTo>
                    <a:pt x="99" y="372"/>
                    <a:pt x="99" y="372"/>
                    <a:pt x="99" y="372"/>
                  </a:cubicBezTo>
                  <a:cubicBezTo>
                    <a:pt x="99" y="372"/>
                    <a:pt x="99" y="372"/>
                    <a:pt x="97" y="372"/>
                  </a:cubicBezTo>
                  <a:cubicBezTo>
                    <a:pt x="97" y="372"/>
                    <a:pt x="97" y="372"/>
                    <a:pt x="94" y="372"/>
                  </a:cubicBezTo>
                  <a:cubicBezTo>
                    <a:pt x="86" y="372"/>
                    <a:pt x="75" y="372"/>
                    <a:pt x="67" y="369"/>
                  </a:cubicBezTo>
                  <a:cubicBezTo>
                    <a:pt x="59" y="369"/>
                    <a:pt x="51" y="367"/>
                    <a:pt x="43" y="367"/>
                  </a:cubicBezTo>
                  <a:cubicBezTo>
                    <a:pt x="35" y="364"/>
                    <a:pt x="27" y="362"/>
                    <a:pt x="22" y="359"/>
                  </a:cubicBezTo>
                  <a:cubicBezTo>
                    <a:pt x="14" y="356"/>
                    <a:pt x="9" y="351"/>
                    <a:pt x="0" y="348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9" y="303"/>
                    <a:pt x="27" y="305"/>
                    <a:pt x="33" y="308"/>
                  </a:cubicBezTo>
                  <a:cubicBezTo>
                    <a:pt x="38" y="311"/>
                    <a:pt x="46" y="316"/>
                    <a:pt x="54" y="319"/>
                  </a:cubicBezTo>
                  <a:cubicBezTo>
                    <a:pt x="62" y="321"/>
                    <a:pt x="70" y="324"/>
                    <a:pt x="78" y="327"/>
                  </a:cubicBezTo>
                  <a:cubicBezTo>
                    <a:pt x="86" y="327"/>
                    <a:pt x="94" y="329"/>
                    <a:pt x="99" y="329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89" y="222"/>
                    <a:pt x="81" y="217"/>
                    <a:pt x="70" y="214"/>
                  </a:cubicBezTo>
                  <a:cubicBezTo>
                    <a:pt x="59" y="209"/>
                    <a:pt x="49" y="201"/>
                    <a:pt x="41" y="193"/>
                  </a:cubicBezTo>
                  <a:cubicBezTo>
                    <a:pt x="33" y="188"/>
                    <a:pt x="25" y="177"/>
                    <a:pt x="19" y="166"/>
                  </a:cubicBezTo>
                  <a:cubicBezTo>
                    <a:pt x="14" y="156"/>
                    <a:pt x="11" y="139"/>
                    <a:pt x="11" y="123"/>
                  </a:cubicBezTo>
                  <a:cubicBezTo>
                    <a:pt x="11" y="115"/>
                    <a:pt x="14" y="105"/>
                    <a:pt x="16" y="97"/>
                  </a:cubicBezTo>
                  <a:cubicBezTo>
                    <a:pt x="22" y="88"/>
                    <a:pt x="27" y="78"/>
                    <a:pt x="35" y="70"/>
                  </a:cubicBezTo>
                  <a:cubicBezTo>
                    <a:pt x="43" y="62"/>
                    <a:pt x="51" y="54"/>
                    <a:pt x="62" y="48"/>
                  </a:cubicBezTo>
                  <a:cubicBezTo>
                    <a:pt x="73" y="43"/>
                    <a:pt x="86" y="38"/>
                    <a:pt x="99" y="3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32"/>
                    <a:pt x="129" y="32"/>
                    <a:pt x="129" y="32"/>
                  </a:cubicBezTo>
                  <a:lnTo>
                    <a:pt x="129" y="32"/>
                  </a:lnTo>
                  <a:cubicBezTo>
                    <a:pt x="142" y="32"/>
                    <a:pt x="155" y="32"/>
                    <a:pt x="169" y="35"/>
                  </a:cubicBezTo>
                  <a:cubicBezTo>
                    <a:pt x="180" y="35"/>
                    <a:pt x="193" y="38"/>
                    <a:pt x="204" y="40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85" y="86"/>
                    <a:pt x="171" y="83"/>
                    <a:pt x="161" y="78"/>
                  </a:cubicBezTo>
                  <a:cubicBezTo>
                    <a:pt x="150" y="75"/>
                    <a:pt x="140" y="75"/>
                    <a:pt x="129" y="75"/>
                  </a:cubicBezTo>
                  <a:cubicBezTo>
                    <a:pt x="129" y="163"/>
                    <a:pt x="129" y="163"/>
                    <a:pt x="129" y="163"/>
                  </a:cubicBezTo>
                  <a:cubicBezTo>
                    <a:pt x="140" y="169"/>
                    <a:pt x="148" y="174"/>
                    <a:pt x="158" y="179"/>
                  </a:cubicBezTo>
                  <a:cubicBezTo>
                    <a:pt x="171" y="182"/>
                    <a:pt x="180" y="190"/>
                    <a:pt x="190" y="198"/>
                  </a:cubicBezTo>
                  <a:cubicBezTo>
                    <a:pt x="198" y="206"/>
                    <a:pt x="204" y="214"/>
                    <a:pt x="212" y="228"/>
                  </a:cubicBezTo>
                  <a:cubicBezTo>
                    <a:pt x="217" y="238"/>
                    <a:pt x="220" y="252"/>
                    <a:pt x="220" y="271"/>
                  </a:cubicBezTo>
                  <a:close/>
                  <a:moveTo>
                    <a:pt x="67" y="113"/>
                  </a:moveTo>
                  <a:lnTo>
                    <a:pt x="67" y="113"/>
                  </a:lnTo>
                  <a:cubicBezTo>
                    <a:pt x="67" y="123"/>
                    <a:pt x="70" y="131"/>
                    <a:pt x="78" y="137"/>
                  </a:cubicBezTo>
                  <a:cubicBezTo>
                    <a:pt x="84" y="142"/>
                    <a:pt x="91" y="147"/>
                    <a:pt x="99" y="153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1" y="75"/>
                    <a:pt x="86" y="78"/>
                    <a:pt x="81" y="81"/>
                  </a:cubicBezTo>
                  <a:cubicBezTo>
                    <a:pt x="75" y="83"/>
                    <a:pt x="73" y="86"/>
                    <a:pt x="70" y="91"/>
                  </a:cubicBezTo>
                  <a:cubicBezTo>
                    <a:pt x="70" y="99"/>
                    <a:pt x="67" y="105"/>
                    <a:pt x="67" y="113"/>
                  </a:cubicBezTo>
                  <a:close/>
                  <a:moveTo>
                    <a:pt x="161" y="278"/>
                  </a:moveTo>
                  <a:lnTo>
                    <a:pt x="161" y="278"/>
                  </a:lnTo>
                  <a:cubicBezTo>
                    <a:pt x="161" y="268"/>
                    <a:pt x="158" y="260"/>
                    <a:pt x="153" y="254"/>
                  </a:cubicBezTo>
                  <a:cubicBezTo>
                    <a:pt x="145" y="249"/>
                    <a:pt x="137" y="244"/>
                    <a:pt x="129" y="238"/>
                  </a:cubicBezTo>
                  <a:cubicBezTo>
                    <a:pt x="129" y="327"/>
                    <a:pt x="129" y="327"/>
                    <a:pt x="129" y="327"/>
                  </a:cubicBezTo>
                  <a:cubicBezTo>
                    <a:pt x="131" y="327"/>
                    <a:pt x="134" y="327"/>
                    <a:pt x="137" y="327"/>
                  </a:cubicBezTo>
                  <a:cubicBezTo>
                    <a:pt x="140" y="324"/>
                    <a:pt x="142" y="324"/>
                    <a:pt x="145" y="324"/>
                  </a:cubicBezTo>
                  <a:cubicBezTo>
                    <a:pt x="150" y="321"/>
                    <a:pt x="155" y="316"/>
                    <a:pt x="158" y="308"/>
                  </a:cubicBezTo>
                  <a:cubicBezTo>
                    <a:pt x="161" y="303"/>
                    <a:pt x="161" y="292"/>
                    <a:pt x="161" y="278"/>
                  </a:cubicBezTo>
                  <a:close/>
                </a:path>
              </a:pathLst>
            </a:custGeom>
            <a:solidFill>
              <a:srgbClr val="FFF9D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10460785" y="2931863"/>
              <a:ext cx="714798" cy="727648"/>
              <a:chOff x="18705053" y="5789451"/>
              <a:chExt cx="1404811" cy="1430067"/>
            </a:xfrm>
            <a:solidFill>
              <a:schemeClr val="accent1"/>
            </a:solidFill>
          </p:grpSpPr>
          <p:sp>
            <p:nvSpPr>
              <p:cNvPr id="91" name="Freeform: Shape 28"/>
              <p:cNvSpPr/>
              <p:nvPr/>
            </p:nvSpPr>
            <p:spPr bwMode="auto">
              <a:xfrm>
                <a:off x="18997017" y="6089850"/>
                <a:ext cx="837809" cy="833501"/>
              </a:xfrm>
              <a:custGeom>
                <a:avLst/>
                <a:gdLst>
                  <a:gd name="T0" fmla="*/ 439 w 876"/>
                  <a:gd name="T1" fmla="*/ 0 h 875"/>
                  <a:gd name="T2" fmla="*/ 439 w 876"/>
                  <a:gd name="T3" fmla="*/ 0 h 875"/>
                  <a:gd name="T4" fmla="*/ 0 w 876"/>
                  <a:gd name="T5" fmla="*/ 435 h 875"/>
                  <a:gd name="T6" fmla="*/ 439 w 876"/>
                  <a:gd name="T7" fmla="*/ 874 h 875"/>
                  <a:gd name="T8" fmla="*/ 875 w 876"/>
                  <a:gd name="T9" fmla="*/ 435 h 875"/>
                  <a:gd name="T10" fmla="*/ 439 w 876"/>
                  <a:gd name="T11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6" h="875">
                    <a:moveTo>
                      <a:pt x="439" y="0"/>
                    </a:moveTo>
                    <a:lnTo>
                      <a:pt x="439" y="0"/>
                    </a:lnTo>
                    <a:cubicBezTo>
                      <a:pt x="196" y="0"/>
                      <a:pt x="0" y="195"/>
                      <a:pt x="0" y="435"/>
                    </a:cubicBezTo>
                    <a:cubicBezTo>
                      <a:pt x="0" y="679"/>
                      <a:pt x="196" y="874"/>
                      <a:pt x="439" y="874"/>
                    </a:cubicBezTo>
                    <a:cubicBezTo>
                      <a:pt x="680" y="874"/>
                      <a:pt x="875" y="679"/>
                      <a:pt x="875" y="435"/>
                    </a:cubicBezTo>
                    <a:cubicBezTo>
                      <a:pt x="875" y="195"/>
                      <a:pt x="680" y="0"/>
                      <a:pt x="43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9"/>
              <p:cNvSpPr/>
              <p:nvPr/>
            </p:nvSpPr>
            <p:spPr bwMode="auto">
              <a:xfrm>
                <a:off x="18705053" y="5789451"/>
                <a:ext cx="1404811" cy="1430067"/>
              </a:xfrm>
              <a:custGeom>
                <a:avLst/>
                <a:gdLst>
                  <a:gd name="T0" fmla="*/ 901 w 1469"/>
                  <a:gd name="T1" fmla="*/ 166 h 1494"/>
                  <a:gd name="T2" fmla="*/ 807 w 1469"/>
                  <a:gd name="T3" fmla="*/ 145 h 1494"/>
                  <a:gd name="T4" fmla="*/ 623 w 1469"/>
                  <a:gd name="T5" fmla="*/ 11 h 1494"/>
                  <a:gd name="T6" fmla="*/ 511 w 1469"/>
                  <a:gd name="T7" fmla="*/ 190 h 1494"/>
                  <a:gd name="T8" fmla="*/ 409 w 1469"/>
                  <a:gd name="T9" fmla="*/ 81 h 1494"/>
                  <a:gd name="T10" fmla="*/ 337 w 1469"/>
                  <a:gd name="T11" fmla="*/ 300 h 1494"/>
                  <a:gd name="T12" fmla="*/ 267 w 1469"/>
                  <a:gd name="T13" fmla="*/ 370 h 1494"/>
                  <a:gd name="T14" fmla="*/ 59 w 1469"/>
                  <a:gd name="T15" fmla="*/ 455 h 1494"/>
                  <a:gd name="T16" fmla="*/ 147 w 1469"/>
                  <a:gd name="T17" fmla="*/ 648 h 1494"/>
                  <a:gd name="T18" fmla="*/ 0 w 1469"/>
                  <a:gd name="T19" fmla="*/ 672 h 1494"/>
                  <a:gd name="T20" fmla="*/ 147 w 1469"/>
                  <a:gd name="T21" fmla="*/ 851 h 1494"/>
                  <a:gd name="T22" fmla="*/ 182 w 1469"/>
                  <a:gd name="T23" fmla="*/ 974 h 1494"/>
                  <a:gd name="T24" fmla="*/ 149 w 1469"/>
                  <a:gd name="T25" fmla="*/ 1199 h 1494"/>
                  <a:gd name="T26" fmla="*/ 401 w 1469"/>
                  <a:gd name="T27" fmla="*/ 1244 h 1494"/>
                  <a:gd name="T28" fmla="*/ 361 w 1469"/>
                  <a:gd name="T29" fmla="*/ 1388 h 1494"/>
                  <a:gd name="T30" fmla="*/ 586 w 1469"/>
                  <a:gd name="T31" fmla="*/ 1330 h 1494"/>
                  <a:gd name="T32" fmla="*/ 682 w 1469"/>
                  <a:gd name="T33" fmla="*/ 1348 h 1494"/>
                  <a:gd name="T34" fmla="*/ 717 w 1469"/>
                  <a:gd name="T35" fmla="*/ 1493 h 1494"/>
                  <a:gd name="T36" fmla="*/ 885 w 1469"/>
                  <a:gd name="T37" fmla="*/ 1335 h 1494"/>
                  <a:gd name="T38" fmla="*/ 976 w 1469"/>
                  <a:gd name="T39" fmla="*/ 1303 h 1494"/>
                  <a:gd name="T40" fmla="*/ 1078 w 1469"/>
                  <a:gd name="T41" fmla="*/ 1415 h 1494"/>
                  <a:gd name="T42" fmla="*/ 1150 w 1469"/>
                  <a:gd name="T43" fmla="*/ 1193 h 1494"/>
                  <a:gd name="T44" fmla="*/ 1214 w 1469"/>
                  <a:gd name="T45" fmla="*/ 1124 h 1494"/>
                  <a:gd name="T46" fmla="*/ 1359 w 1469"/>
                  <a:gd name="T47" fmla="*/ 1172 h 1494"/>
                  <a:gd name="T48" fmla="*/ 1316 w 1469"/>
                  <a:gd name="T49" fmla="*/ 944 h 1494"/>
                  <a:gd name="T50" fmla="*/ 1337 w 1469"/>
                  <a:gd name="T51" fmla="*/ 835 h 1494"/>
                  <a:gd name="T52" fmla="*/ 1468 w 1469"/>
                  <a:gd name="T53" fmla="*/ 824 h 1494"/>
                  <a:gd name="T54" fmla="*/ 1329 w 1469"/>
                  <a:gd name="T55" fmla="*/ 645 h 1494"/>
                  <a:gd name="T56" fmla="*/ 1300 w 1469"/>
                  <a:gd name="T57" fmla="*/ 525 h 1494"/>
                  <a:gd name="T58" fmla="*/ 1417 w 1469"/>
                  <a:gd name="T59" fmla="*/ 426 h 1494"/>
                  <a:gd name="T60" fmla="*/ 1198 w 1469"/>
                  <a:gd name="T61" fmla="*/ 348 h 1494"/>
                  <a:gd name="T62" fmla="*/ 1088 w 1469"/>
                  <a:gd name="T63" fmla="*/ 252 h 1494"/>
                  <a:gd name="T64" fmla="*/ 1128 w 1469"/>
                  <a:gd name="T65" fmla="*/ 107 h 1494"/>
                  <a:gd name="T66" fmla="*/ 901 w 1469"/>
                  <a:gd name="T67" fmla="*/ 166 h 1494"/>
                  <a:gd name="T68" fmla="*/ 1244 w 1469"/>
                  <a:gd name="T69" fmla="*/ 746 h 1494"/>
                  <a:gd name="T70" fmla="*/ 243 w 1469"/>
                  <a:gd name="T71" fmla="*/ 746 h 1494"/>
                  <a:gd name="T72" fmla="*/ 1244 w 1469"/>
                  <a:gd name="T73" fmla="*/ 746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9" h="1494">
                    <a:moveTo>
                      <a:pt x="901" y="166"/>
                    </a:moveTo>
                    <a:lnTo>
                      <a:pt x="901" y="166"/>
                    </a:lnTo>
                    <a:cubicBezTo>
                      <a:pt x="872" y="158"/>
                      <a:pt x="840" y="150"/>
                      <a:pt x="807" y="147"/>
                    </a:cubicBezTo>
                    <a:cubicBezTo>
                      <a:pt x="807" y="145"/>
                      <a:pt x="807" y="145"/>
                      <a:pt x="807" y="145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623" y="11"/>
                      <a:pt x="623" y="11"/>
                      <a:pt x="623" y="11"/>
                    </a:cubicBezTo>
                    <a:cubicBezTo>
                      <a:pt x="602" y="161"/>
                      <a:pt x="602" y="161"/>
                      <a:pt x="602" y="161"/>
                    </a:cubicBezTo>
                    <a:cubicBezTo>
                      <a:pt x="572" y="169"/>
                      <a:pt x="540" y="177"/>
                      <a:pt x="511" y="190"/>
                    </a:cubicBezTo>
                    <a:cubicBezTo>
                      <a:pt x="508" y="187"/>
                      <a:pt x="508" y="187"/>
                      <a:pt x="508" y="187"/>
                    </a:cubicBezTo>
                    <a:cubicBezTo>
                      <a:pt x="409" y="81"/>
                      <a:pt x="409" y="81"/>
                      <a:pt x="409" y="8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13" y="321"/>
                      <a:pt x="291" y="345"/>
                      <a:pt x="270" y="372"/>
                    </a:cubicBezTo>
                    <a:cubicBezTo>
                      <a:pt x="267" y="370"/>
                      <a:pt x="267" y="370"/>
                      <a:pt x="267" y="370"/>
                    </a:cubicBezTo>
                    <a:cubicBezTo>
                      <a:pt x="131" y="324"/>
                      <a:pt x="131" y="324"/>
                      <a:pt x="131" y="324"/>
                    </a:cubicBezTo>
                    <a:cubicBezTo>
                      <a:pt x="59" y="455"/>
                      <a:pt x="59" y="455"/>
                      <a:pt x="59" y="455"/>
                    </a:cubicBezTo>
                    <a:cubicBezTo>
                      <a:pt x="174" y="551"/>
                      <a:pt x="174" y="551"/>
                      <a:pt x="174" y="551"/>
                    </a:cubicBezTo>
                    <a:cubicBezTo>
                      <a:pt x="163" y="581"/>
                      <a:pt x="155" y="605"/>
                      <a:pt x="147" y="648"/>
                    </a:cubicBezTo>
                    <a:cubicBezTo>
                      <a:pt x="144" y="648"/>
                      <a:pt x="144" y="648"/>
                      <a:pt x="144" y="648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0" y="821"/>
                      <a:pt x="0" y="821"/>
                      <a:pt x="0" y="821"/>
                    </a:cubicBezTo>
                    <a:cubicBezTo>
                      <a:pt x="147" y="851"/>
                      <a:pt x="147" y="851"/>
                      <a:pt x="147" y="851"/>
                    </a:cubicBezTo>
                    <a:cubicBezTo>
                      <a:pt x="155" y="894"/>
                      <a:pt x="165" y="934"/>
                      <a:pt x="182" y="971"/>
                    </a:cubicBezTo>
                    <a:cubicBezTo>
                      <a:pt x="182" y="974"/>
                      <a:pt x="182" y="974"/>
                      <a:pt x="182" y="974"/>
                    </a:cubicBezTo>
                    <a:cubicBezTo>
                      <a:pt x="72" y="1070"/>
                      <a:pt x="72" y="1070"/>
                      <a:pt x="72" y="1070"/>
                    </a:cubicBezTo>
                    <a:cubicBezTo>
                      <a:pt x="149" y="1199"/>
                      <a:pt x="149" y="1199"/>
                      <a:pt x="149" y="1199"/>
                    </a:cubicBezTo>
                    <a:cubicBezTo>
                      <a:pt x="291" y="1148"/>
                      <a:pt x="291" y="1148"/>
                      <a:pt x="291" y="1148"/>
                    </a:cubicBezTo>
                    <a:cubicBezTo>
                      <a:pt x="323" y="1183"/>
                      <a:pt x="358" y="1217"/>
                      <a:pt x="401" y="1244"/>
                    </a:cubicBezTo>
                    <a:cubicBezTo>
                      <a:pt x="398" y="1247"/>
                      <a:pt x="398" y="1247"/>
                      <a:pt x="398" y="1247"/>
                    </a:cubicBezTo>
                    <a:cubicBezTo>
                      <a:pt x="361" y="1388"/>
                      <a:pt x="361" y="1388"/>
                      <a:pt x="361" y="1388"/>
                    </a:cubicBezTo>
                    <a:cubicBezTo>
                      <a:pt x="497" y="1453"/>
                      <a:pt x="497" y="1453"/>
                      <a:pt x="497" y="1453"/>
                    </a:cubicBezTo>
                    <a:cubicBezTo>
                      <a:pt x="586" y="1330"/>
                      <a:pt x="586" y="1330"/>
                      <a:pt x="586" y="1330"/>
                    </a:cubicBezTo>
                    <a:lnTo>
                      <a:pt x="586" y="1330"/>
                    </a:lnTo>
                    <a:cubicBezTo>
                      <a:pt x="618" y="1338"/>
                      <a:pt x="647" y="1346"/>
                      <a:pt x="682" y="1348"/>
                    </a:cubicBezTo>
                    <a:cubicBezTo>
                      <a:pt x="682" y="1351"/>
                      <a:pt x="682" y="1351"/>
                      <a:pt x="682" y="1351"/>
                    </a:cubicBezTo>
                    <a:cubicBezTo>
                      <a:pt x="717" y="1493"/>
                      <a:pt x="717" y="1493"/>
                      <a:pt x="717" y="1493"/>
                    </a:cubicBezTo>
                    <a:cubicBezTo>
                      <a:pt x="866" y="1485"/>
                      <a:pt x="866" y="1485"/>
                      <a:pt x="866" y="1485"/>
                    </a:cubicBezTo>
                    <a:cubicBezTo>
                      <a:pt x="885" y="1335"/>
                      <a:pt x="885" y="1335"/>
                      <a:pt x="885" y="1335"/>
                    </a:cubicBezTo>
                    <a:cubicBezTo>
                      <a:pt x="885" y="1332"/>
                      <a:pt x="885" y="1332"/>
                      <a:pt x="885" y="1332"/>
                    </a:cubicBezTo>
                    <a:cubicBezTo>
                      <a:pt x="917" y="1324"/>
                      <a:pt x="947" y="1316"/>
                      <a:pt x="976" y="1303"/>
                    </a:cubicBezTo>
                    <a:cubicBezTo>
                      <a:pt x="979" y="1308"/>
                      <a:pt x="979" y="1308"/>
                      <a:pt x="979" y="1308"/>
                    </a:cubicBezTo>
                    <a:cubicBezTo>
                      <a:pt x="1078" y="1415"/>
                      <a:pt x="1078" y="1415"/>
                      <a:pt x="1078" y="1415"/>
                    </a:cubicBezTo>
                    <a:cubicBezTo>
                      <a:pt x="1206" y="1335"/>
                      <a:pt x="1206" y="1335"/>
                      <a:pt x="1206" y="1335"/>
                    </a:cubicBezTo>
                    <a:cubicBezTo>
                      <a:pt x="1150" y="1193"/>
                      <a:pt x="1150" y="1193"/>
                      <a:pt x="1150" y="1193"/>
                    </a:cubicBezTo>
                    <a:lnTo>
                      <a:pt x="1150" y="1193"/>
                    </a:lnTo>
                    <a:cubicBezTo>
                      <a:pt x="1171" y="1172"/>
                      <a:pt x="1195" y="1148"/>
                      <a:pt x="1214" y="1124"/>
                    </a:cubicBezTo>
                    <a:cubicBezTo>
                      <a:pt x="1220" y="1126"/>
                      <a:pt x="1220" y="1126"/>
                      <a:pt x="1220" y="1126"/>
                    </a:cubicBezTo>
                    <a:cubicBezTo>
                      <a:pt x="1359" y="1172"/>
                      <a:pt x="1359" y="1172"/>
                      <a:pt x="1359" y="1172"/>
                    </a:cubicBezTo>
                    <a:cubicBezTo>
                      <a:pt x="1431" y="1041"/>
                      <a:pt x="1431" y="1041"/>
                      <a:pt x="1431" y="1041"/>
                    </a:cubicBezTo>
                    <a:cubicBezTo>
                      <a:pt x="1316" y="944"/>
                      <a:pt x="1316" y="944"/>
                      <a:pt x="1316" y="944"/>
                    </a:cubicBezTo>
                    <a:cubicBezTo>
                      <a:pt x="1313" y="936"/>
                      <a:pt x="1313" y="936"/>
                      <a:pt x="1313" y="936"/>
                    </a:cubicBezTo>
                    <a:cubicBezTo>
                      <a:pt x="1324" y="904"/>
                      <a:pt x="1332" y="878"/>
                      <a:pt x="1337" y="835"/>
                    </a:cubicBezTo>
                    <a:cubicBezTo>
                      <a:pt x="1342" y="835"/>
                      <a:pt x="1342" y="835"/>
                      <a:pt x="1342" y="835"/>
                    </a:cubicBezTo>
                    <a:cubicBezTo>
                      <a:pt x="1468" y="824"/>
                      <a:pt x="1468" y="824"/>
                      <a:pt x="1468" y="824"/>
                    </a:cubicBezTo>
                    <a:cubicBezTo>
                      <a:pt x="1468" y="674"/>
                      <a:pt x="1468" y="674"/>
                      <a:pt x="1468" y="674"/>
                    </a:cubicBezTo>
                    <a:cubicBezTo>
                      <a:pt x="1329" y="645"/>
                      <a:pt x="1329" y="645"/>
                      <a:pt x="1329" y="645"/>
                    </a:cubicBezTo>
                    <a:cubicBezTo>
                      <a:pt x="1332" y="645"/>
                      <a:pt x="1332" y="645"/>
                      <a:pt x="1332" y="645"/>
                    </a:cubicBezTo>
                    <a:cubicBezTo>
                      <a:pt x="1324" y="602"/>
                      <a:pt x="1316" y="562"/>
                      <a:pt x="1300" y="525"/>
                    </a:cubicBezTo>
                    <a:cubicBezTo>
                      <a:pt x="1308" y="522"/>
                      <a:pt x="1308" y="522"/>
                      <a:pt x="1308" y="522"/>
                    </a:cubicBezTo>
                    <a:cubicBezTo>
                      <a:pt x="1417" y="426"/>
                      <a:pt x="1417" y="426"/>
                      <a:pt x="1417" y="426"/>
                    </a:cubicBezTo>
                    <a:cubicBezTo>
                      <a:pt x="1337" y="297"/>
                      <a:pt x="1337" y="297"/>
                      <a:pt x="1337" y="297"/>
                    </a:cubicBezTo>
                    <a:cubicBezTo>
                      <a:pt x="1198" y="348"/>
                      <a:pt x="1198" y="348"/>
                      <a:pt x="1198" y="348"/>
                    </a:cubicBezTo>
                    <a:cubicBezTo>
                      <a:pt x="1195" y="351"/>
                      <a:pt x="1195" y="351"/>
                      <a:pt x="1195" y="351"/>
                    </a:cubicBezTo>
                    <a:cubicBezTo>
                      <a:pt x="1163" y="313"/>
                      <a:pt x="1128" y="281"/>
                      <a:pt x="1088" y="252"/>
                    </a:cubicBezTo>
                    <a:cubicBezTo>
                      <a:pt x="1088" y="249"/>
                      <a:pt x="1088" y="249"/>
                      <a:pt x="1088" y="249"/>
                    </a:cubicBezTo>
                    <a:cubicBezTo>
                      <a:pt x="1128" y="107"/>
                      <a:pt x="1128" y="107"/>
                      <a:pt x="1128" y="107"/>
                    </a:cubicBezTo>
                    <a:cubicBezTo>
                      <a:pt x="992" y="43"/>
                      <a:pt x="992" y="43"/>
                      <a:pt x="992" y="43"/>
                    </a:cubicBezTo>
                    <a:cubicBezTo>
                      <a:pt x="901" y="166"/>
                      <a:pt x="901" y="166"/>
                      <a:pt x="901" y="166"/>
                    </a:cubicBezTo>
                    <a:close/>
                    <a:moveTo>
                      <a:pt x="1244" y="746"/>
                    </a:moveTo>
                    <a:lnTo>
                      <a:pt x="1244" y="746"/>
                    </a:lnTo>
                    <a:cubicBezTo>
                      <a:pt x="1244" y="1025"/>
                      <a:pt x="1019" y="1247"/>
                      <a:pt x="743" y="1247"/>
                    </a:cubicBezTo>
                    <a:cubicBezTo>
                      <a:pt x="465" y="1247"/>
                      <a:pt x="243" y="1025"/>
                      <a:pt x="243" y="746"/>
                    </a:cubicBezTo>
                    <a:cubicBezTo>
                      <a:pt x="243" y="471"/>
                      <a:pt x="465" y="246"/>
                      <a:pt x="743" y="246"/>
                    </a:cubicBezTo>
                    <a:cubicBezTo>
                      <a:pt x="1019" y="246"/>
                      <a:pt x="1244" y="471"/>
                      <a:pt x="1244" y="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30"/>
            <p:cNvGrpSpPr/>
            <p:nvPr/>
          </p:nvGrpSpPr>
          <p:grpSpPr>
            <a:xfrm>
              <a:off x="10111985" y="3323684"/>
              <a:ext cx="301421" cy="305699"/>
              <a:chOff x="18019573" y="6559487"/>
              <a:chExt cx="592390" cy="600797"/>
            </a:xfrm>
            <a:solidFill>
              <a:schemeClr val="accent1"/>
            </a:solidFill>
          </p:grpSpPr>
          <p:sp>
            <p:nvSpPr>
              <p:cNvPr id="89" name="Freeform: Shape 31"/>
              <p:cNvSpPr/>
              <p:nvPr/>
            </p:nvSpPr>
            <p:spPr bwMode="auto">
              <a:xfrm>
                <a:off x="18142282" y="6686416"/>
                <a:ext cx="351203" cy="351170"/>
              </a:xfrm>
              <a:custGeom>
                <a:avLst/>
                <a:gdLst>
                  <a:gd name="T0" fmla="*/ 185 w 370"/>
                  <a:gd name="T1" fmla="*/ 0 h 370"/>
                  <a:gd name="T2" fmla="*/ 185 w 370"/>
                  <a:gd name="T3" fmla="*/ 0 h 370"/>
                  <a:gd name="T4" fmla="*/ 0 w 370"/>
                  <a:gd name="T5" fmla="*/ 184 h 370"/>
                  <a:gd name="T6" fmla="*/ 185 w 370"/>
                  <a:gd name="T7" fmla="*/ 369 h 370"/>
                  <a:gd name="T8" fmla="*/ 369 w 370"/>
                  <a:gd name="T9" fmla="*/ 184 h 370"/>
                  <a:gd name="T10" fmla="*/ 185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5" y="0"/>
                    </a:moveTo>
                    <a:lnTo>
                      <a:pt x="185" y="0"/>
                    </a:lnTo>
                    <a:cubicBezTo>
                      <a:pt x="83" y="0"/>
                      <a:pt x="0" y="83"/>
                      <a:pt x="0" y="184"/>
                    </a:cubicBezTo>
                    <a:cubicBezTo>
                      <a:pt x="0" y="286"/>
                      <a:pt x="83" y="369"/>
                      <a:pt x="185" y="369"/>
                    </a:cubicBezTo>
                    <a:cubicBezTo>
                      <a:pt x="286" y="369"/>
                      <a:pt x="369" y="286"/>
                      <a:pt x="369" y="184"/>
                    </a:cubicBezTo>
                    <a:cubicBezTo>
                      <a:pt x="369" y="83"/>
                      <a:pt x="286" y="0"/>
                      <a:pt x="18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32"/>
              <p:cNvSpPr/>
              <p:nvPr/>
            </p:nvSpPr>
            <p:spPr bwMode="auto">
              <a:xfrm>
                <a:off x="18019573" y="6559487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39 w 622"/>
                  <a:gd name="T3" fmla="*/ 61 h 629"/>
                  <a:gd name="T4" fmla="*/ 262 w 622"/>
                  <a:gd name="T5" fmla="*/ 5 h 629"/>
                  <a:gd name="T6" fmla="*/ 217 w 622"/>
                  <a:gd name="T7" fmla="*/ 80 h 629"/>
                  <a:gd name="T8" fmla="*/ 174 w 622"/>
                  <a:gd name="T9" fmla="*/ 35 h 629"/>
                  <a:gd name="T10" fmla="*/ 142 w 622"/>
                  <a:gd name="T11" fmla="*/ 126 h 629"/>
                  <a:gd name="T12" fmla="*/ 115 w 622"/>
                  <a:gd name="T13" fmla="*/ 155 h 629"/>
                  <a:gd name="T14" fmla="*/ 24 w 622"/>
                  <a:gd name="T15" fmla="*/ 192 h 629"/>
                  <a:gd name="T16" fmla="*/ 64 w 622"/>
                  <a:gd name="T17" fmla="*/ 272 h 629"/>
                  <a:gd name="T18" fmla="*/ 0 w 622"/>
                  <a:gd name="T19" fmla="*/ 283 h 629"/>
                  <a:gd name="T20" fmla="*/ 64 w 622"/>
                  <a:gd name="T21" fmla="*/ 358 h 629"/>
                  <a:gd name="T22" fmla="*/ 77 w 622"/>
                  <a:gd name="T23" fmla="*/ 409 h 629"/>
                  <a:gd name="T24" fmla="*/ 64 w 622"/>
                  <a:gd name="T25" fmla="*/ 505 h 629"/>
                  <a:gd name="T26" fmla="*/ 168 w 622"/>
                  <a:gd name="T27" fmla="*/ 524 h 629"/>
                  <a:gd name="T28" fmla="*/ 152 w 622"/>
                  <a:gd name="T29" fmla="*/ 585 h 629"/>
                  <a:gd name="T30" fmla="*/ 248 w 622"/>
                  <a:gd name="T31" fmla="*/ 561 h 629"/>
                  <a:gd name="T32" fmla="*/ 289 w 622"/>
                  <a:gd name="T33" fmla="*/ 567 h 629"/>
                  <a:gd name="T34" fmla="*/ 302 w 622"/>
                  <a:gd name="T35" fmla="*/ 628 h 629"/>
                  <a:gd name="T36" fmla="*/ 374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7 w 622"/>
                  <a:gd name="T43" fmla="*/ 503 h 629"/>
                  <a:gd name="T44" fmla="*/ 513 w 622"/>
                  <a:gd name="T45" fmla="*/ 473 h 629"/>
                  <a:gd name="T46" fmla="*/ 572 w 622"/>
                  <a:gd name="T47" fmla="*/ 495 h 629"/>
                  <a:gd name="T48" fmla="*/ 553 w 622"/>
                  <a:gd name="T49" fmla="*/ 398 h 629"/>
                  <a:gd name="T50" fmla="*/ 564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2 h 629"/>
                  <a:gd name="T56" fmla="*/ 548 w 622"/>
                  <a:gd name="T57" fmla="*/ 222 h 629"/>
                  <a:gd name="T58" fmla="*/ 599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7 h 629"/>
                  <a:gd name="T64" fmla="*/ 476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5 h 629"/>
                  <a:gd name="T70" fmla="*/ 102 w 622"/>
                  <a:gd name="T71" fmla="*/ 315 h 629"/>
                  <a:gd name="T72" fmla="*/ 524 w 622"/>
                  <a:gd name="T73" fmla="*/ 315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9" y="67"/>
                      <a:pt x="356" y="64"/>
                      <a:pt x="339" y="61"/>
                    </a:cubicBezTo>
                    <a:lnTo>
                      <a:pt x="339" y="61"/>
                    </a:lnTo>
                    <a:cubicBezTo>
                      <a:pt x="326" y="0"/>
                      <a:pt x="326" y="0"/>
                      <a:pt x="326" y="0"/>
                    </a:cubicBezTo>
                    <a:cubicBezTo>
                      <a:pt x="262" y="5"/>
                      <a:pt x="262" y="5"/>
                      <a:pt x="262" y="5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2"/>
                      <a:pt x="227" y="75"/>
                      <a:pt x="217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20" y="67"/>
                      <a:pt x="120" y="67"/>
                      <a:pt x="120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3" y="136"/>
                      <a:pt x="123" y="147"/>
                      <a:pt x="115" y="157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72" y="232"/>
                      <a:pt x="72" y="232"/>
                      <a:pt x="72" y="232"/>
                    </a:cubicBezTo>
                    <a:cubicBezTo>
                      <a:pt x="69" y="246"/>
                      <a:pt x="64" y="254"/>
                      <a:pt x="64" y="272"/>
                    </a:cubicBezTo>
                    <a:cubicBezTo>
                      <a:pt x="61" y="272"/>
                      <a:pt x="61" y="272"/>
                      <a:pt x="61" y="272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4" y="358"/>
                      <a:pt x="64" y="358"/>
                      <a:pt x="64" y="358"/>
                    </a:cubicBezTo>
                    <a:cubicBezTo>
                      <a:pt x="67" y="377"/>
                      <a:pt x="72" y="393"/>
                      <a:pt x="77" y="409"/>
                    </a:cubicBezTo>
                    <a:lnTo>
                      <a:pt x="77" y="409"/>
                    </a:lnTo>
                    <a:cubicBezTo>
                      <a:pt x="29" y="452"/>
                      <a:pt x="29" y="452"/>
                      <a:pt x="29" y="452"/>
                    </a:cubicBezTo>
                    <a:cubicBezTo>
                      <a:pt x="64" y="505"/>
                      <a:pt x="64" y="505"/>
                      <a:pt x="64" y="505"/>
                    </a:cubicBezTo>
                    <a:cubicBezTo>
                      <a:pt x="123" y="484"/>
                      <a:pt x="123" y="484"/>
                      <a:pt x="123" y="484"/>
                    </a:cubicBezTo>
                    <a:cubicBezTo>
                      <a:pt x="136" y="497"/>
                      <a:pt x="152" y="513"/>
                      <a:pt x="168" y="524"/>
                    </a:cubicBezTo>
                    <a:cubicBezTo>
                      <a:pt x="168" y="527"/>
                      <a:pt x="168" y="527"/>
                      <a:pt x="168" y="527"/>
                    </a:cubicBezTo>
                    <a:cubicBezTo>
                      <a:pt x="152" y="585"/>
                      <a:pt x="152" y="585"/>
                      <a:pt x="152" y="585"/>
                    </a:cubicBezTo>
                    <a:cubicBezTo>
                      <a:pt x="211" y="612"/>
                      <a:pt x="211" y="612"/>
                      <a:pt x="211" y="612"/>
                    </a:cubicBezTo>
                    <a:cubicBezTo>
                      <a:pt x="248" y="561"/>
                      <a:pt x="248" y="561"/>
                      <a:pt x="248" y="561"/>
                    </a:cubicBezTo>
                    <a:lnTo>
                      <a:pt x="248" y="561"/>
                    </a:lnTo>
                    <a:cubicBezTo>
                      <a:pt x="259" y="564"/>
                      <a:pt x="273" y="567"/>
                      <a:pt x="289" y="567"/>
                    </a:cubicBezTo>
                    <a:cubicBezTo>
                      <a:pt x="289" y="569"/>
                      <a:pt x="289" y="569"/>
                      <a:pt x="289" y="569"/>
                    </a:cubicBezTo>
                    <a:cubicBezTo>
                      <a:pt x="302" y="628"/>
                      <a:pt x="302" y="628"/>
                      <a:pt x="302" y="628"/>
                    </a:cubicBezTo>
                    <a:cubicBezTo>
                      <a:pt x="366" y="626"/>
                      <a:pt x="366" y="626"/>
                      <a:pt x="366" y="626"/>
                    </a:cubicBezTo>
                    <a:cubicBezTo>
                      <a:pt x="374" y="561"/>
                      <a:pt x="374" y="561"/>
                      <a:pt x="374" y="561"/>
                    </a:cubicBezTo>
                    <a:lnTo>
                      <a:pt x="374" y="561"/>
                    </a:lnTo>
                    <a:cubicBezTo>
                      <a:pt x="388" y="559"/>
                      <a:pt x="401" y="554"/>
                      <a:pt x="412" y="548"/>
                    </a:cubicBezTo>
                    <a:cubicBezTo>
                      <a:pt x="414" y="551"/>
                      <a:pt x="414" y="551"/>
                      <a:pt x="414" y="551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8" y="561"/>
                      <a:pt x="508" y="561"/>
                      <a:pt x="508" y="561"/>
                    </a:cubicBezTo>
                    <a:cubicBezTo>
                      <a:pt x="487" y="503"/>
                      <a:pt x="487" y="503"/>
                      <a:pt x="487" y="503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95" y="495"/>
                      <a:pt x="506" y="484"/>
                      <a:pt x="513" y="473"/>
                    </a:cubicBezTo>
                    <a:lnTo>
                      <a:pt x="513" y="473"/>
                    </a:lnTo>
                    <a:cubicBezTo>
                      <a:pt x="572" y="495"/>
                      <a:pt x="572" y="495"/>
                      <a:pt x="572" y="495"/>
                    </a:cubicBezTo>
                    <a:cubicBezTo>
                      <a:pt x="604" y="439"/>
                      <a:pt x="604" y="439"/>
                      <a:pt x="604" y="439"/>
                    </a:cubicBezTo>
                    <a:cubicBezTo>
                      <a:pt x="553" y="398"/>
                      <a:pt x="553" y="398"/>
                      <a:pt x="553" y="398"/>
                    </a:cubicBezTo>
                    <a:cubicBezTo>
                      <a:pt x="553" y="393"/>
                      <a:pt x="553" y="393"/>
                      <a:pt x="553" y="393"/>
                    </a:cubicBezTo>
                    <a:cubicBezTo>
                      <a:pt x="559" y="382"/>
                      <a:pt x="562" y="369"/>
                      <a:pt x="564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2"/>
                      <a:pt x="562" y="272"/>
                      <a:pt x="562" y="272"/>
                    </a:cubicBezTo>
                    <a:lnTo>
                      <a:pt x="562" y="272"/>
                    </a:lnTo>
                    <a:cubicBezTo>
                      <a:pt x="559" y="254"/>
                      <a:pt x="556" y="238"/>
                      <a:pt x="548" y="222"/>
                    </a:cubicBezTo>
                    <a:cubicBezTo>
                      <a:pt x="551" y="219"/>
                      <a:pt x="551" y="219"/>
                      <a:pt x="551" y="219"/>
                    </a:cubicBezTo>
                    <a:cubicBezTo>
                      <a:pt x="599" y="179"/>
                      <a:pt x="599" y="179"/>
                      <a:pt x="599" y="179"/>
                    </a:cubicBezTo>
                    <a:cubicBezTo>
                      <a:pt x="564" y="126"/>
                      <a:pt x="564" y="126"/>
                      <a:pt x="564" y="126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2" y="131"/>
                      <a:pt x="476" y="117"/>
                      <a:pt x="460" y="107"/>
                    </a:cubicBezTo>
                    <a:cubicBezTo>
                      <a:pt x="460" y="104"/>
                      <a:pt x="460" y="104"/>
                      <a:pt x="460" y="104"/>
                    </a:cubicBezTo>
                    <a:cubicBezTo>
                      <a:pt x="476" y="45"/>
                      <a:pt x="476" y="45"/>
                      <a:pt x="476" y="45"/>
                    </a:cubicBezTo>
                    <a:cubicBezTo>
                      <a:pt x="417" y="18"/>
                      <a:pt x="417" y="18"/>
                      <a:pt x="417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5"/>
                    </a:moveTo>
                    <a:lnTo>
                      <a:pt x="524" y="315"/>
                    </a:lnTo>
                    <a:cubicBezTo>
                      <a:pt x="524" y="430"/>
                      <a:pt x="431" y="527"/>
                      <a:pt x="313" y="527"/>
                    </a:cubicBezTo>
                    <a:cubicBezTo>
                      <a:pt x="198" y="527"/>
                      <a:pt x="102" y="430"/>
                      <a:pt x="102" y="315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33"/>
            <p:cNvGrpSpPr/>
            <p:nvPr/>
          </p:nvGrpSpPr>
          <p:grpSpPr>
            <a:xfrm>
              <a:off x="8747006" y="2165471"/>
              <a:ext cx="299269" cy="305699"/>
              <a:chOff x="15336891" y="4283227"/>
              <a:chExt cx="588159" cy="600797"/>
            </a:xfrm>
            <a:solidFill>
              <a:schemeClr val="accent2"/>
            </a:solidFill>
          </p:grpSpPr>
          <p:sp>
            <p:nvSpPr>
              <p:cNvPr id="87" name="Freeform: Shape 34"/>
              <p:cNvSpPr/>
              <p:nvPr/>
            </p:nvSpPr>
            <p:spPr bwMode="auto">
              <a:xfrm>
                <a:off x="15463832" y="4405925"/>
                <a:ext cx="351203" cy="351170"/>
              </a:xfrm>
              <a:custGeom>
                <a:avLst/>
                <a:gdLst>
                  <a:gd name="T0" fmla="*/ 184 w 370"/>
                  <a:gd name="T1" fmla="*/ 0 h 371"/>
                  <a:gd name="T2" fmla="*/ 184 w 370"/>
                  <a:gd name="T3" fmla="*/ 0 h 371"/>
                  <a:gd name="T4" fmla="*/ 0 w 370"/>
                  <a:gd name="T5" fmla="*/ 185 h 371"/>
                  <a:gd name="T6" fmla="*/ 184 w 370"/>
                  <a:gd name="T7" fmla="*/ 370 h 371"/>
                  <a:gd name="T8" fmla="*/ 369 w 370"/>
                  <a:gd name="T9" fmla="*/ 185 h 371"/>
                  <a:gd name="T10" fmla="*/ 184 w 370"/>
                  <a:gd name="T1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1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7"/>
                      <a:pt x="83" y="370"/>
                      <a:pt x="184" y="370"/>
                    </a:cubicBezTo>
                    <a:cubicBezTo>
                      <a:pt x="286" y="370"/>
                      <a:pt x="369" y="287"/>
                      <a:pt x="369" y="185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35"/>
              <p:cNvSpPr/>
              <p:nvPr/>
            </p:nvSpPr>
            <p:spPr bwMode="auto">
              <a:xfrm>
                <a:off x="15336891" y="428322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59 h 630"/>
                  <a:gd name="T4" fmla="*/ 263 w 619"/>
                  <a:gd name="T5" fmla="*/ 6 h 630"/>
                  <a:gd name="T6" fmla="*/ 214 w 619"/>
                  <a:gd name="T7" fmla="*/ 81 h 630"/>
                  <a:gd name="T8" fmla="*/ 172 w 619"/>
                  <a:gd name="T9" fmla="*/ 33 h 630"/>
                  <a:gd name="T10" fmla="*/ 142 w 619"/>
                  <a:gd name="T11" fmla="*/ 126 h 630"/>
                  <a:gd name="T12" fmla="*/ 113 w 619"/>
                  <a:gd name="T13" fmla="*/ 155 h 630"/>
                  <a:gd name="T14" fmla="*/ 24 w 619"/>
                  <a:gd name="T15" fmla="*/ 190 h 630"/>
                  <a:gd name="T16" fmla="*/ 62 w 619"/>
                  <a:gd name="T17" fmla="*/ 273 h 630"/>
                  <a:gd name="T18" fmla="*/ 0 w 619"/>
                  <a:gd name="T19" fmla="*/ 281 h 630"/>
                  <a:gd name="T20" fmla="*/ 62 w 619"/>
                  <a:gd name="T21" fmla="*/ 359 h 630"/>
                  <a:gd name="T22" fmla="*/ 75 w 619"/>
                  <a:gd name="T23" fmla="*/ 409 h 630"/>
                  <a:gd name="T24" fmla="*/ 62 w 619"/>
                  <a:gd name="T25" fmla="*/ 506 h 630"/>
                  <a:gd name="T26" fmla="*/ 169 w 619"/>
                  <a:gd name="T27" fmla="*/ 525 h 630"/>
                  <a:gd name="T28" fmla="*/ 153 w 619"/>
                  <a:gd name="T29" fmla="*/ 586 h 630"/>
                  <a:gd name="T30" fmla="*/ 246 w 619"/>
                  <a:gd name="T31" fmla="*/ 559 h 630"/>
                  <a:gd name="T32" fmla="*/ 287 w 619"/>
                  <a:gd name="T33" fmla="*/ 568 h 630"/>
                  <a:gd name="T34" fmla="*/ 303 w 619"/>
                  <a:gd name="T35" fmla="*/ 629 h 630"/>
                  <a:gd name="T36" fmla="*/ 372 w 619"/>
                  <a:gd name="T37" fmla="*/ 562 h 630"/>
                  <a:gd name="T38" fmla="*/ 412 w 619"/>
                  <a:gd name="T39" fmla="*/ 549 h 630"/>
                  <a:gd name="T40" fmla="*/ 455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4 h 630"/>
                  <a:gd name="T46" fmla="*/ 573 w 619"/>
                  <a:gd name="T47" fmla="*/ 495 h 630"/>
                  <a:gd name="T48" fmla="*/ 554 w 619"/>
                  <a:gd name="T49" fmla="*/ 399 h 630"/>
                  <a:gd name="T50" fmla="*/ 562 w 619"/>
                  <a:gd name="T51" fmla="*/ 351 h 630"/>
                  <a:gd name="T52" fmla="*/ 618 w 619"/>
                  <a:gd name="T53" fmla="*/ 348 h 630"/>
                  <a:gd name="T54" fmla="*/ 559 w 619"/>
                  <a:gd name="T55" fmla="*/ 270 h 630"/>
                  <a:gd name="T56" fmla="*/ 549 w 619"/>
                  <a:gd name="T57" fmla="*/ 220 h 630"/>
                  <a:gd name="T58" fmla="*/ 597 w 619"/>
                  <a:gd name="T59" fmla="*/ 180 h 630"/>
                  <a:gd name="T60" fmla="*/ 503 w 619"/>
                  <a:gd name="T61" fmla="*/ 148 h 630"/>
                  <a:gd name="T62" fmla="*/ 458 w 619"/>
                  <a:gd name="T63" fmla="*/ 108 h 630"/>
                  <a:gd name="T64" fmla="*/ 474 w 619"/>
                  <a:gd name="T65" fmla="*/ 46 h 630"/>
                  <a:gd name="T66" fmla="*/ 380 w 619"/>
                  <a:gd name="T67" fmla="*/ 70 h 630"/>
                  <a:gd name="T68" fmla="*/ 524 w 619"/>
                  <a:gd name="T69" fmla="*/ 316 h 630"/>
                  <a:gd name="T70" fmla="*/ 102 w 619"/>
                  <a:gd name="T71" fmla="*/ 316 h 630"/>
                  <a:gd name="T72" fmla="*/ 524 w 619"/>
                  <a:gd name="T73" fmla="*/ 316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7" y="67"/>
                      <a:pt x="353" y="65"/>
                      <a:pt x="340" y="62"/>
                    </a:cubicBezTo>
                    <a:cubicBezTo>
                      <a:pt x="340" y="59"/>
                      <a:pt x="340" y="59"/>
                      <a:pt x="340" y="59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263" y="6"/>
                      <a:pt x="263" y="6"/>
                      <a:pt x="263" y="6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0"/>
                      <a:pt x="228" y="75"/>
                      <a:pt x="214" y="81"/>
                    </a:cubicBezTo>
                    <a:cubicBezTo>
                      <a:pt x="214" y="78"/>
                      <a:pt x="214" y="78"/>
                      <a:pt x="214" y="78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1" y="137"/>
                      <a:pt x="123" y="145"/>
                      <a:pt x="113" y="155"/>
                    </a:cubicBezTo>
                    <a:lnTo>
                      <a:pt x="113" y="155"/>
                    </a:lnTo>
                    <a:cubicBezTo>
                      <a:pt x="54" y="137"/>
                      <a:pt x="54" y="137"/>
                      <a:pt x="54" y="137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3" y="233"/>
                      <a:pt x="73" y="233"/>
                      <a:pt x="73" y="233"/>
                    </a:cubicBezTo>
                    <a:cubicBezTo>
                      <a:pt x="67" y="244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9"/>
                      <a:pt x="62" y="359"/>
                      <a:pt x="62" y="359"/>
                    </a:cubicBezTo>
                    <a:cubicBezTo>
                      <a:pt x="65" y="375"/>
                      <a:pt x="70" y="394"/>
                      <a:pt x="75" y="409"/>
                    </a:cubicBezTo>
                    <a:lnTo>
                      <a:pt x="75" y="409"/>
                    </a:lnTo>
                    <a:cubicBezTo>
                      <a:pt x="30" y="453"/>
                      <a:pt x="30" y="453"/>
                      <a:pt x="30" y="453"/>
                    </a:cubicBezTo>
                    <a:cubicBezTo>
                      <a:pt x="62" y="506"/>
                      <a:pt x="62" y="506"/>
                      <a:pt x="62" y="506"/>
                    </a:cubicBezTo>
                    <a:cubicBezTo>
                      <a:pt x="123" y="482"/>
                      <a:pt x="123" y="482"/>
                      <a:pt x="123" y="482"/>
                    </a:cubicBezTo>
                    <a:cubicBezTo>
                      <a:pt x="137" y="498"/>
                      <a:pt x="150" y="511"/>
                      <a:pt x="169" y="525"/>
                    </a:cubicBezTo>
                    <a:lnTo>
                      <a:pt x="169" y="525"/>
                    </a:lnTo>
                    <a:cubicBezTo>
                      <a:pt x="153" y="586"/>
                      <a:pt x="153" y="586"/>
                      <a:pt x="153" y="586"/>
                    </a:cubicBezTo>
                    <a:cubicBezTo>
                      <a:pt x="209" y="613"/>
                      <a:pt x="209" y="613"/>
                      <a:pt x="209" y="613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5"/>
                      <a:pt x="273" y="568"/>
                      <a:pt x="287" y="568"/>
                    </a:cubicBezTo>
                    <a:cubicBezTo>
                      <a:pt x="287" y="570"/>
                      <a:pt x="287" y="570"/>
                      <a:pt x="287" y="570"/>
                    </a:cubicBezTo>
                    <a:cubicBezTo>
                      <a:pt x="303" y="629"/>
                      <a:pt x="303" y="629"/>
                      <a:pt x="303" y="629"/>
                    </a:cubicBezTo>
                    <a:cubicBezTo>
                      <a:pt x="364" y="627"/>
                      <a:pt x="364" y="627"/>
                      <a:pt x="364" y="627"/>
                    </a:cubicBezTo>
                    <a:cubicBezTo>
                      <a:pt x="372" y="562"/>
                      <a:pt x="372" y="562"/>
                      <a:pt x="372" y="562"/>
                    </a:cubicBezTo>
                    <a:lnTo>
                      <a:pt x="372" y="562"/>
                    </a:lnTo>
                    <a:cubicBezTo>
                      <a:pt x="385" y="559"/>
                      <a:pt x="399" y="554"/>
                      <a:pt x="412" y="549"/>
                    </a:cubicBezTo>
                    <a:cubicBezTo>
                      <a:pt x="412" y="552"/>
                      <a:pt x="412" y="552"/>
                      <a:pt x="412" y="552"/>
                    </a:cubicBezTo>
                    <a:cubicBezTo>
                      <a:pt x="455" y="597"/>
                      <a:pt x="455" y="597"/>
                      <a:pt x="455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3"/>
                      <a:pt x="503" y="484"/>
                      <a:pt x="511" y="474"/>
                    </a:cubicBezTo>
                    <a:cubicBezTo>
                      <a:pt x="514" y="474"/>
                      <a:pt x="514" y="474"/>
                      <a:pt x="514" y="474"/>
                    </a:cubicBezTo>
                    <a:cubicBezTo>
                      <a:pt x="573" y="495"/>
                      <a:pt x="573" y="495"/>
                      <a:pt x="573" y="495"/>
                    </a:cubicBezTo>
                    <a:cubicBezTo>
                      <a:pt x="602" y="439"/>
                      <a:pt x="602" y="439"/>
                      <a:pt x="602" y="439"/>
                    </a:cubicBezTo>
                    <a:cubicBezTo>
                      <a:pt x="554" y="399"/>
                      <a:pt x="554" y="399"/>
                      <a:pt x="554" y="399"/>
                    </a:cubicBezTo>
                    <a:cubicBezTo>
                      <a:pt x="554" y="394"/>
                      <a:pt x="554" y="394"/>
                      <a:pt x="554" y="394"/>
                    </a:cubicBezTo>
                    <a:cubicBezTo>
                      <a:pt x="557" y="380"/>
                      <a:pt x="562" y="369"/>
                      <a:pt x="562" y="351"/>
                    </a:cubicBezTo>
                    <a:cubicBezTo>
                      <a:pt x="565" y="351"/>
                      <a:pt x="565" y="351"/>
                      <a:pt x="565" y="351"/>
                    </a:cubicBezTo>
                    <a:cubicBezTo>
                      <a:pt x="618" y="348"/>
                      <a:pt x="618" y="348"/>
                      <a:pt x="618" y="348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0"/>
                      <a:pt x="559" y="270"/>
                      <a:pt x="559" y="270"/>
                    </a:cubicBezTo>
                    <a:cubicBezTo>
                      <a:pt x="562" y="270"/>
                      <a:pt x="562" y="270"/>
                      <a:pt x="562" y="270"/>
                    </a:cubicBezTo>
                    <a:cubicBezTo>
                      <a:pt x="559" y="254"/>
                      <a:pt x="554" y="236"/>
                      <a:pt x="549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7" y="180"/>
                      <a:pt x="597" y="180"/>
                      <a:pt x="597" y="180"/>
                    </a:cubicBezTo>
                    <a:cubicBezTo>
                      <a:pt x="565" y="124"/>
                      <a:pt x="565" y="124"/>
                      <a:pt x="565" y="124"/>
                    </a:cubicBezTo>
                    <a:cubicBezTo>
                      <a:pt x="503" y="148"/>
                      <a:pt x="503" y="148"/>
                      <a:pt x="503" y="148"/>
                    </a:cubicBezTo>
                    <a:lnTo>
                      <a:pt x="503" y="148"/>
                    </a:lnTo>
                    <a:cubicBezTo>
                      <a:pt x="490" y="131"/>
                      <a:pt x="474" y="118"/>
                      <a:pt x="458" y="108"/>
                    </a:cubicBezTo>
                    <a:cubicBezTo>
                      <a:pt x="458" y="105"/>
                      <a:pt x="458" y="105"/>
                      <a:pt x="458" y="105"/>
                    </a:cubicBezTo>
                    <a:cubicBezTo>
                      <a:pt x="474" y="46"/>
                      <a:pt x="474" y="46"/>
                      <a:pt x="474" y="46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4" y="316"/>
                    </a:moveTo>
                    <a:lnTo>
                      <a:pt x="524" y="316"/>
                    </a:lnTo>
                    <a:cubicBezTo>
                      <a:pt x="524" y="431"/>
                      <a:pt x="428" y="525"/>
                      <a:pt x="313" y="525"/>
                    </a:cubicBezTo>
                    <a:cubicBezTo>
                      <a:pt x="195" y="525"/>
                      <a:pt x="102" y="431"/>
                      <a:pt x="102" y="316"/>
                    </a:cubicBezTo>
                    <a:cubicBezTo>
                      <a:pt x="102" y="198"/>
                      <a:pt x="195" y="105"/>
                      <a:pt x="313" y="105"/>
                    </a:cubicBezTo>
                    <a:cubicBezTo>
                      <a:pt x="428" y="105"/>
                      <a:pt x="524" y="198"/>
                      <a:pt x="524" y="3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36"/>
            <p:cNvGrpSpPr/>
            <p:nvPr/>
          </p:nvGrpSpPr>
          <p:grpSpPr>
            <a:xfrm>
              <a:off x="11052848" y="2763944"/>
              <a:ext cx="301421" cy="305698"/>
              <a:chOff x="19868677" y="5459436"/>
              <a:chExt cx="592390" cy="600797"/>
            </a:xfrm>
            <a:solidFill>
              <a:schemeClr val="accent1"/>
            </a:solidFill>
          </p:grpSpPr>
          <p:sp>
            <p:nvSpPr>
              <p:cNvPr id="85" name="Freeform: Shape 37"/>
              <p:cNvSpPr/>
              <p:nvPr/>
            </p:nvSpPr>
            <p:spPr bwMode="auto">
              <a:xfrm>
                <a:off x="19991386" y="5582134"/>
                <a:ext cx="351203" cy="346939"/>
              </a:xfrm>
              <a:custGeom>
                <a:avLst/>
                <a:gdLst>
                  <a:gd name="T0" fmla="*/ 184 w 370"/>
                  <a:gd name="T1" fmla="*/ 0 h 368"/>
                  <a:gd name="T2" fmla="*/ 184 w 370"/>
                  <a:gd name="T3" fmla="*/ 0 h 368"/>
                  <a:gd name="T4" fmla="*/ 0 w 370"/>
                  <a:gd name="T5" fmla="*/ 183 h 368"/>
                  <a:gd name="T6" fmla="*/ 184 w 370"/>
                  <a:gd name="T7" fmla="*/ 367 h 368"/>
                  <a:gd name="T8" fmla="*/ 369 w 370"/>
                  <a:gd name="T9" fmla="*/ 183 h 368"/>
                  <a:gd name="T10" fmla="*/ 184 w 370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8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1"/>
                      <a:pt x="0" y="183"/>
                    </a:cubicBezTo>
                    <a:cubicBezTo>
                      <a:pt x="0" y="287"/>
                      <a:pt x="83" y="367"/>
                      <a:pt x="184" y="367"/>
                    </a:cubicBezTo>
                    <a:cubicBezTo>
                      <a:pt x="286" y="367"/>
                      <a:pt x="369" y="287"/>
                      <a:pt x="369" y="183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38"/>
              <p:cNvSpPr/>
              <p:nvPr/>
            </p:nvSpPr>
            <p:spPr bwMode="auto">
              <a:xfrm>
                <a:off x="19868677" y="5459436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40 w 622"/>
                  <a:gd name="T3" fmla="*/ 58 h 629"/>
                  <a:gd name="T4" fmla="*/ 263 w 622"/>
                  <a:gd name="T5" fmla="*/ 2 h 629"/>
                  <a:gd name="T6" fmla="*/ 217 w 622"/>
                  <a:gd name="T7" fmla="*/ 80 h 629"/>
                  <a:gd name="T8" fmla="*/ 174 w 622"/>
                  <a:gd name="T9" fmla="*/ 31 h 629"/>
                  <a:gd name="T10" fmla="*/ 142 w 622"/>
                  <a:gd name="T11" fmla="*/ 125 h 629"/>
                  <a:gd name="T12" fmla="*/ 113 w 622"/>
                  <a:gd name="T13" fmla="*/ 155 h 629"/>
                  <a:gd name="T14" fmla="*/ 24 w 622"/>
                  <a:gd name="T15" fmla="*/ 189 h 629"/>
                  <a:gd name="T16" fmla="*/ 62 w 622"/>
                  <a:gd name="T17" fmla="*/ 273 h 629"/>
                  <a:gd name="T18" fmla="*/ 0 w 622"/>
                  <a:gd name="T19" fmla="*/ 280 h 629"/>
                  <a:gd name="T20" fmla="*/ 62 w 622"/>
                  <a:gd name="T21" fmla="*/ 358 h 629"/>
                  <a:gd name="T22" fmla="*/ 78 w 622"/>
                  <a:gd name="T23" fmla="*/ 409 h 629"/>
                  <a:gd name="T24" fmla="*/ 65 w 622"/>
                  <a:gd name="T25" fmla="*/ 505 h 629"/>
                  <a:gd name="T26" fmla="*/ 169 w 622"/>
                  <a:gd name="T27" fmla="*/ 524 h 629"/>
                  <a:gd name="T28" fmla="*/ 153 w 622"/>
                  <a:gd name="T29" fmla="*/ 585 h 629"/>
                  <a:gd name="T30" fmla="*/ 246 w 622"/>
                  <a:gd name="T31" fmla="*/ 559 h 629"/>
                  <a:gd name="T32" fmla="*/ 287 w 622"/>
                  <a:gd name="T33" fmla="*/ 567 h 629"/>
                  <a:gd name="T34" fmla="*/ 303 w 622"/>
                  <a:gd name="T35" fmla="*/ 628 h 629"/>
                  <a:gd name="T36" fmla="*/ 375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4 w 622"/>
                  <a:gd name="T43" fmla="*/ 503 h 629"/>
                  <a:gd name="T44" fmla="*/ 514 w 622"/>
                  <a:gd name="T45" fmla="*/ 473 h 629"/>
                  <a:gd name="T46" fmla="*/ 573 w 622"/>
                  <a:gd name="T47" fmla="*/ 492 h 629"/>
                  <a:gd name="T48" fmla="*/ 554 w 622"/>
                  <a:gd name="T49" fmla="*/ 395 h 629"/>
                  <a:gd name="T50" fmla="*/ 565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0 h 629"/>
                  <a:gd name="T56" fmla="*/ 549 w 622"/>
                  <a:gd name="T57" fmla="*/ 219 h 629"/>
                  <a:gd name="T58" fmla="*/ 597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4 h 629"/>
                  <a:gd name="T64" fmla="*/ 477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3 h 629"/>
                  <a:gd name="T70" fmla="*/ 102 w 622"/>
                  <a:gd name="T71" fmla="*/ 313 h 629"/>
                  <a:gd name="T72" fmla="*/ 524 w 622"/>
                  <a:gd name="T73" fmla="*/ 31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7" y="64"/>
                      <a:pt x="353" y="61"/>
                      <a:pt x="340" y="61"/>
                    </a:cubicBezTo>
                    <a:cubicBezTo>
                      <a:pt x="340" y="58"/>
                      <a:pt x="340" y="58"/>
                      <a:pt x="340" y="58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54" y="66"/>
                      <a:pt x="254" y="66"/>
                      <a:pt x="254" y="66"/>
                    </a:cubicBezTo>
                    <a:cubicBezTo>
                      <a:pt x="241" y="69"/>
                      <a:pt x="228" y="74"/>
                      <a:pt x="217" y="80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174" y="31"/>
                      <a:pt x="174" y="31"/>
                      <a:pt x="174" y="31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34" y="133"/>
                      <a:pt x="124" y="144"/>
                      <a:pt x="115" y="155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73" y="232"/>
                      <a:pt x="73" y="232"/>
                      <a:pt x="73" y="232"/>
                    </a:cubicBezTo>
                    <a:cubicBezTo>
                      <a:pt x="70" y="243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8"/>
                      <a:pt x="62" y="358"/>
                      <a:pt x="62" y="358"/>
                    </a:cubicBezTo>
                    <a:cubicBezTo>
                      <a:pt x="67" y="374"/>
                      <a:pt x="70" y="393"/>
                      <a:pt x="78" y="409"/>
                    </a:cubicBezTo>
                    <a:lnTo>
                      <a:pt x="78" y="409"/>
                    </a:lnTo>
                    <a:cubicBezTo>
                      <a:pt x="30" y="449"/>
                      <a:pt x="30" y="449"/>
                      <a:pt x="30" y="449"/>
                    </a:cubicBezTo>
                    <a:cubicBezTo>
                      <a:pt x="65" y="505"/>
                      <a:pt x="65" y="505"/>
                      <a:pt x="65" y="505"/>
                    </a:cubicBezTo>
                    <a:cubicBezTo>
                      <a:pt x="124" y="481"/>
                      <a:pt x="124" y="481"/>
                      <a:pt x="124" y="481"/>
                    </a:cubicBezTo>
                    <a:cubicBezTo>
                      <a:pt x="137" y="497"/>
                      <a:pt x="153" y="510"/>
                      <a:pt x="169" y="524"/>
                    </a:cubicBezTo>
                    <a:lnTo>
                      <a:pt x="169" y="524"/>
                    </a:lnTo>
                    <a:cubicBezTo>
                      <a:pt x="153" y="585"/>
                      <a:pt x="153" y="585"/>
                      <a:pt x="153" y="585"/>
                    </a:cubicBezTo>
                    <a:cubicBezTo>
                      <a:pt x="209" y="612"/>
                      <a:pt x="209" y="612"/>
                      <a:pt x="209" y="612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4"/>
                      <a:pt x="273" y="567"/>
                      <a:pt x="287" y="567"/>
                    </a:cubicBezTo>
                    <a:cubicBezTo>
                      <a:pt x="287" y="569"/>
                      <a:pt x="287" y="569"/>
                      <a:pt x="287" y="569"/>
                    </a:cubicBezTo>
                    <a:cubicBezTo>
                      <a:pt x="303" y="628"/>
                      <a:pt x="303" y="628"/>
                      <a:pt x="303" y="628"/>
                    </a:cubicBezTo>
                    <a:cubicBezTo>
                      <a:pt x="367" y="625"/>
                      <a:pt x="367" y="625"/>
                      <a:pt x="367" y="625"/>
                    </a:cubicBezTo>
                    <a:cubicBezTo>
                      <a:pt x="375" y="561"/>
                      <a:pt x="375" y="561"/>
                      <a:pt x="375" y="561"/>
                    </a:cubicBezTo>
                    <a:lnTo>
                      <a:pt x="375" y="561"/>
                    </a:lnTo>
                    <a:cubicBezTo>
                      <a:pt x="388" y="559"/>
                      <a:pt x="399" y="553"/>
                      <a:pt x="412" y="548"/>
                    </a:cubicBezTo>
                    <a:cubicBezTo>
                      <a:pt x="412" y="550"/>
                      <a:pt x="412" y="550"/>
                      <a:pt x="412" y="550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9" y="561"/>
                      <a:pt x="509" y="561"/>
                      <a:pt x="509" y="561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2"/>
                      <a:pt x="503" y="484"/>
                      <a:pt x="514" y="473"/>
                    </a:cubicBezTo>
                    <a:lnTo>
                      <a:pt x="514" y="473"/>
                    </a:lnTo>
                    <a:cubicBezTo>
                      <a:pt x="573" y="492"/>
                      <a:pt x="573" y="492"/>
                      <a:pt x="573" y="492"/>
                    </a:cubicBezTo>
                    <a:cubicBezTo>
                      <a:pt x="605" y="438"/>
                      <a:pt x="605" y="438"/>
                      <a:pt x="605" y="438"/>
                    </a:cubicBezTo>
                    <a:cubicBezTo>
                      <a:pt x="554" y="395"/>
                      <a:pt x="554" y="395"/>
                      <a:pt x="554" y="395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9" y="379"/>
                      <a:pt x="562" y="369"/>
                      <a:pt x="565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0"/>
                      <a:pt x="562" y="270"/>
                      <a:pt x="562" y="270"/>
                    </a:cubicBezTo>
                    <a:lnTo>
                      <a:pt x="562" y="270"/>
                    </a:lnTo>
                    <a:cubicBezTo>
                      <a:pt x="559" y="254"/>
                      <a:pt x="557" y="235"/>
                      <a:pt x="549" y="219"/>
                    </a:cubicBezTo>
                    <a:cubicBezTo>
                      <a:pt x="552" y="219"/>
                      <a:pt x="552" y="219"/>
                      <a:pt x="552" y="219"/>
                    </a:cubicBezTo>
                    <a:cubicBezTo>
                      <a:pt x="597" y="179"/>
                      <a:pt x="597" y="179"/>
                      <a:pt x="597" y="179"/>
                    </a:cubicBezTo>
                    <a:cubicBezTo>
                      <a:pt x="565" y="123"/>
                      <a:pt x="565" y="123"/>
                      <a:pt x="565" y="123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3" y="130"/>
                      <a:pt x="477" y="117"/>
                      <a:pt x="460" y="104"/>
                    </a:cubicBezTo>
                    <a:lnTo>
                      <a:pt x="460" y="104"/>
                    </a:lnTo>
                    <a:cubicBezTo>
                      <a:pt x="477" y="45"/>
                      <a:pt x="477" y="45"/>
                      <a:pt x="477" y="45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3"/>
                    </a:moveTo>
                    <a:lnTo>
                      <a:pt x="524" y="313"/>
                    </a:lnTo>
                    <a:cubicBezTo>
                      <a:pt x="524" y="430"/>
                      <a:pt x="431" y="524"/>
                      <a:pt x="313" y="524"/>
                    </a:cubicBezTo>
                    <a:cubicBezTo>
                      <a:pt x="198" y="524"/>
                      <a:pt x="102" y="430"/>
                      <a:pt x="102" y="313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Group 39"/>
            <p:cNvGrpSpPr/>
            <p:nvPr/>
          </p:nvGrpSpPr>
          <p:grpSpPr>
            <a:xfrm>
              <a:off x="10473712" y="1661707"/>
              <a:ext cx="445673" cy="452089"/>
              <a:chOff x="18730441" y="3293180"/>
              <a:chExt cx="875891" cy="888503"/>
            </a:xfrm>
            <a:solidFill>
              <a:schemeClr val="accent2"/>
            </a:solidFill>
          </p:grpSpPr>
          <p:sp>
            <p:nvSpPr>
              <p:cNvPr id="83" name="Freeform: Shape 40"/>
              <p:cNvSpPr/>
              <p:nvPr/>
            </p:nvSpPr>
            <p:spPr bwMode="auto">
              <a:xfrm>
                <a:off x="18912390" y="3475112"/>
                <a:ext cx="520457" cy="520409"/>
              </a:xfrm>
              <a:custGeom>
                <a:avLst/>
                <a:gdLst>
                  <a:gd name="T0" fmla="*/ 273 w 547"/>
                  <a:gd name="T1" fmla="*/ 0 h 546"/>
                  <a:gd name="T2" fmla="*/ 273 w 547"/>
                  <a:gd name="T3" fmla="*/ 0 h 546"/>
                  <a:gd name="T4" fmla="*/ 0 w 547"/>
                  <a:gd name="T5" fmla="*/ 272 h 546"/>
                  <a:gd name="T6" fmla="*/ 273 w 547"/>
                  <a:gd name="T7" fmla="*/ 545 h 546"/>
                  <a:gd name="T8" fmla="*/ 546 w 547"/>
                  <a:gd name="T9" fmla="*/ 272 h 546"/>
                  <a:gd name="T10" fmla="*/ 273 w 547"/>
                  <a:gd name="T1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546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21" y="0"/>
                      <a:pt x="0" y="122"/>
                      <a:pt x="0" y="272"/>
                    </a:cubicBezTo>
                    <a:cubicBezTo>
                      <a:pt x="0" y="422"/>
                      <a:pt x="123" y="545"/>
                      <a:pt x="273" y="545"/>
                    </a:cubicBezTo>
                    <a:cubicBezTo>
                      <a:pt x="423" y="545"/>
                      <a:pt x="546" y="422"/>
                      <a:pt x="546" y="272"/>
                    </a:cubicBezTo>
                    <a:cubicBezTo>
                      <a:pt x="543" y="122"/>
                      <a:pt x="423" y="0"/>
                      <a:pt x="27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41"/>
              <p:cNvSpPr/>
              <p:nvPr/>
            </p:nvSpPr>
            <p:spPr bwMode="auto">
              <a:xfrm>
                <a:off x="18730441" y="3293180"/>
                <a:ext cx="875891" cy="888503"/>
              </a:xfrm>
              <a:custGeom>
                <a:avLst/>
                <a:gdLst>
                  <a:gd name="T0" fmla="*/ 562 w 916"/>
                  <a:gd name="T1" fmla="*/ 104 h 932"/>
                  <a:gd name="T2" fmla="*/ 503 w 916"/>
                  <a:gd name="T3" fmla="*/ 88 h 932"/>
                  <a:gd name="T4" fmla="*/ 388 w 916"/>
                  <a:gd name="T5" fmla="*/ 8 h 932"/>
                  <a:gd name="T6" fmla="*/ 319 w 916"/>
                  <a:gd name="T7" fmla="*/ 118 h 932"/>
                  <a:gd name="T8" fmla="*/ 254 w 916"/>
                  <a:gd name="T9" fmla="*/ 51 h 932"/>
                  <a:gd name="T10" fmla="*/ 212 w 916"/>
                  <a:gd name="T11" fmla="*/ 187 h 932"/>
                  <a:gd name="T12" fmla="*/ 166 w 916"/>
                  <a:gd name="T13" fmla="*/ 230 h 932"/>
                  <a:gd name="T14" fmla="*/ 35 w 916"/>
                  <a:gd name="T15" fmla="*/ 283 h 932"/>
                  <a:gd name="T16" fmla="*/ 92 w 916"/>
                  <a:gd name="T17" fmla="*/ 401 h 932"/>
                  <a:gd name="T18" fmla="*/ 0 w 916"/>
                  <a:gd name="T19" fmla="*/ 417 h 932"/>
                  <a:gd name="T20" fmla="*/ 92 w 916"/>
                  <a:gd name="T21" fmla="*/ 529 h 932"/>
                  <a:gd name="T22" fmla="*/ 113 w 916"/>
                  <a:gd name="T23" fmla="*/ 607 h 932"/>
                  <a:gd name="T24" fmla="*/ 94 w 916"/>
                  <a:gd name="T25" fmla="*/ 746 h 932"/>
                  <a:gd name="T26" fmla="*/ 249 w 916"/>
                  <a:gd name="T27" fmla="*/ 773 h 932"/>
                  <a:gd name="T28" fmla="*/ 225 w 916"/>
                  <a:gd name="T29" fmla="*/ 864 h 932"/>
                  <a:gd name="T30" fmla="*/ 364 w 916"/>
                  <a:gd name="T31" fmla="*/ 827 h 932"/>
                  <a:gd name="T32" fmla="*/ 423 w 916"/>
                  <a:gd name="T33" fmla="*/ 840 h 932"/>
                  <a:gd name="T34" fmla="*/ 447 w 916"/>
                  <a:gd name="T35" fmla="*/ 931 h 932"/>
                  <a:gd name="T36" fmla="*/ 551 w 916"/>
                  <a:gd name="T37" fmla="*/ 829 h 932"/>
                  <a:gd name="T38" fmla="*/ 607 w 916"/>
                  <a:gd name="T39" fmla="*/ 811 h 932"/>
                  <a:gd name="T40" fmla="*/ 672 w 916"/>
                  <a:gd name="T41" fmla="*/ 880 h 932"/>
                  <a:gd name="T42" fmla="*/ 717 w 916"/>
                  <a:gd name="T43" fmla="*/ 743 h 932"/>
                  <a:gd name="T44" fmla="*/ 757 w 916"/>
                  <a:gd name="T45" fmla="*/ 698 h 932"/>
                  <a:gd name="T46" fmla="*/ 846 w 916"/>
                  <a:gd name="T47" fmla="*/ 730 h 932"/>
                  <a:gd name="T48" fmla="*/ 819 w 916"/>
                  <a:gd name="T49" fmla="*/ 588 h 932"/>
                  <a:gd name="T50" fmla="*/ 832 w 916"/>
                  <a:gd name="T51" fmla="*/ 519 h 932"/>
                  <a:gd name="T52" fmla="*/ 915 w 916"/>
                  <a:gd name="T53" fmla="*/ 514 h 932"/>
                  <a:gd name="T54" fmla="*/ 827 w 916"/>
                  <a:gd name="T55" fmla="*/ 401 h 932"/>
                  <a:gd name="T56" fmla="*/ 811 w 916"/>
                  <a:gd name="T57" fmla="*/ 326 h 932"/>
                  <a:gd name="T58" fmla="*/ 883 w 916"/>
                  <a:gd name="T59" fmla="*/ 265 h 932"/>
                  <a:gd name="T60" fmla="*/ 744 w 916"/>
                  <a:gd name="T61" fmla="*/ 217 h 932"/>
                  <a:gd name="T62" fmla="*/ 677 w 916"/>
                  <a:gd name="T63" fmla="*/ 158 h 932"/>
                  <a:gd name="T64" fmla="*/ 701 w 916"/>
                  <a:gd name="T65" fmla="*/ 67 h 932"/>
                  <a:gd name="T66" fmla="*/ 562 w 916"/>
                  <a:gd name="T67" fmla="*/ 101 h 932"/>
                  <a:gd name="T68" fmla="*/ 773 w 916"/>
                  <a:gd name="T69" fmla="*/ 465 h 932"/>
                  <a:gd name="T70" fmla="*/ 463 w 916"/>
                  <a:gd name="T71" fmla="*/ 776 h 932"/>
                  <a:gd name="T72" fmla="*/ 463 w 916"/>
                  <a:gd name="T73" fmla="*/ 15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6" h="932">
                    <a:moveTo>
                      <a:pt x="562" y="104"/>
                    </a:moveTo>
                    <a:lnTo>
                      <a:pt x="562" y="104"/>
                    </a:lnTo>
                    <a:cubicBezTo>
                      <a:pt x="543" y="99"/>
                      <a:pt x="522" y="94"/>
                      <a:pt x="503" y="91"/>
                    </a:cubicBezTo>
                    <a:cubicBezTo>
                      <a:pt x="503" y="88"/>
                      <a:pt x="503" y="88"/>
                      <a:pt x="503" y="88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388" y="8"/>
                      <a:pt x="388" y="8"/>
                      <a:pt x="388" y="8"/>
                    </a:cubicBezTo>
                    <a:cubicBezTo>
                      <a:pt x="375" y="99"/>
                      <a:pt x="375" y="99"/>
                      <a:pt x="375" y="99"/>
                    </a:cubicBezTo>
                    <a:cubicBezTo>
                      <a:pt x="356" y="104"/>
                      <a:pt x="337" y="110"/>
                      <a:pt x="319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254" y="51"/>
                      <a:pt x="254" y="51"/>
                      <a:pt x="254" y="51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212" y="187"/>
                      <a:pt x="212" y="187"/>
                      <a:pt x="212" y="187"/>
                    </a:cubicBezTo>
                    <a:cubicBezTo>
                      <a:pt x="196" y="200"/>
                      <a:pt x="182" y="214"/>
                      <a:pt x="169" y="230"/>
                    </a:cubicBezTo>
                    <a:cubicBezTo>
                      <a:pt x="166" y="230"/>
                      <a:pt x="166" y="230"/>
                      <a:pt x="166" y="230"/>
                    </a:cubicBezTo>
                    <a:cubicBezTo>
                      <a:pt x="81" y="200"/>
                      <a:pt x="81" y="200"/>
                      <a:pt x="81" y="200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107" y="342"/>
                      <a:pt x="107" y="342"/>
                      <a:pt x="107" y="342"/>
                    </a:cubicBezTo>
                    <a:cubicBezTo>
                      <a:pt x="102" y="361"/>
                      <a:pt x="97" y="374"/>
                      <a:pt x="92" y="401"/>
                    </a:cubicBezTo>
                    <a:lnTo>
                      <a:pt x="92" y="401"/>
                    </a:lnTo>
                    <a:cubicBezTo>
                      <a:pt x="0" y="417"/>
                      <a:pt x="0" y="417"/>
                      <a:pt x="0" y="417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7" y="556"/>
                      <a:pt x="105" y="580"/>
                      <a:pt x="113" y="604"/>
                    </a:cubicBezTo>
                    <a:cubicBezTo>
                      <a:pt x="113" y="607"/>
                      <a:pt x="113" y="607"/>
                      <a:pt x="113" y="607"/>
                    </a:cubicBezTo>
                    <a:cubicBezTo>
                      <a:pt x="43" y="666"/>
                      <a:pt x="43" y="666"/>
                      <a:pt x="43" y="666"/>
                    </a:cubicBezTo>
                    <a:cubicBezTo>
                      <a:pt x="94" y="746"/>
                      <a:pt x="94" y="746"/>
                      <a:pt x="94" y="746"/>
                    </a:cubicBezTo>
                    <a:cubicBezTo>
                      <a:pt x="182" y="714"/>
                      <a:pt x="182" y="714"/>
                      <a:pt x="182" y="714"/>
                    </a:cubicBezTo>
                    <a:cubicBezTo>
                      <a:pt x="201" y="736"/>
                      <a:pt x="225" y="757"/>
                      <a:pt x="249" y="773"/>
                    </a:cubicBezTo>
                    <a:cubicBezTo>
                      <a:pt x="249" y="776"/>
                      <a:pt x="249" y="776"/>
                      <a:pt x="249" y="776"/>
                    </a:cubicBezTo>
                    <a:cubicBezTo>
                      <a:pt x="225" y="864"/>
                      <a:pt x="225" y="864"/>
                      <a:pt x="225" y="864"/>
                    </a:cubicBezTo>
                    <a:cubicBezTo>
                      <a:pt x="311" y="904"/>
                      <a:pt x="311" y="904"/>
                      <a:pt x="311" y="904"/>
                    </a:cubicBezTo>
                    <a:cubicBezTo>
                      <a:pt x="364" y="827"/>
                      <a:pt x="364" y="827"/>
                      <a:pt x="364" y="827"/>
                    </a:cubicBezTo>
                    <a:lnTo>
                      <a:pt x="364" y="827"/>
                    </a:lnTo>
                    <a:cubicBezTo>
                      <a:pt x="383" y="832"/>
                      <a:pt x="404" y="837"/>
                      <a:pt x="423" y="840"/>
                    </a:cubicBezTo>
                    <a:lnTo>
                      <a:pt x="423" y="840"/>
                    </a:lnTo>
                    <a:cubicBezTo>
                      <a:pt x="447" y="931"/>
                      <a:pt x="447" y="931"/>
                      <a:pt x="447" y="931"/>
                    </a:cubicBezTo>
                    <a:cubicBezTo>
                      <a:pt x="538" y="923"/>
                      <a:pt x="538" y="923"/>
                      <a:pt x="538" y="923"/>
                    </a:cubicBezTo>
                    <a:cubicBezTo>
                      <a:pt x="551" y="829"/>
                      <a:pt x="551" y="829"/>
                      <a:pt x="551" y="829"/>
                    </a:cubicBezTo>
                    <a:lnTo>
                      <a:pt x="551" y="829"/>
                    </a:lnTo>
                    <a:cubicBezTo>
                      <a:pt x="570" y="824"/>
                      <a:pt x="589" y="818"/>
                      <a:pt x="607" y="811"/>
                    </a:cubicBezTo>
                    <a:cubicBezTo>
                      <a:pt x="610" y="813"/>
                      <a:pt x="610" y="813"/>
                      <a:pt x="610" y="813"/>
                    </a:cubicBezTo>
                    <a:cubicBezTo>
                      <a:pt x="672" y="880"/>
                      <a:pt x="672" y="880"/>
                      <a:pt x="672" y="880"/>
                    </a:cubicBezTo>
                    <a:cubicBezTo>
                      <a:pt x="750" y="832"/>
                      <a:pt x="750" y="832"/>
                      <a:pt x="750" y="832"/>
                    </a:cubicBezTo>
                    <a:cubicBezTo>
                      <a:pt x="717" y="743"/>
                      <a:pt x="717" y="743"/>
                      <a:pt x="717" y="743"/>
                    </a:cubicBezTo>
                    <a:cubicBezTo>
                      <a:pt x="715" y="741"/>
                      <a:pt x="715" y="741"/>
                      <a:pt x="715" y="741"/>
                    </a:cubicBezTo>
                    <a:cubicBezTo>
                      <a:pt x="731" y="728"/>
                      <a:pt x="744" y="714"/>
                      <a:pt x="757" y="698"/>
                    </a:cubicBezTo>
                    <a:cubicBezTo>
                      <a:pt x="760" y="701"/>
                      <a:pt x="760" y="701"/>
                      <a:pt x="760" y="701"/>
                    </a:cubicBezTo>
                    <a:cubicBezTo>
                      <a:pt x="846" y="730"/>
                      <a:pt x="846" y="730"/>
                      <a:pt x="846" y="730"/>
                    </a:cubicBezTo>
                    <a:cubicBezTo>
                      <a:pt x="891" y="647"/>
                      <a:pt x="891" y="647"/>
                      <a:pt x="891" y="647"/>
                    </a:cubicBezTo>
                    <a:cubicBezTo>
                      <a:pt x="819" y="588"/>
                      <a:pt x="819" y="588"/>
                      <a:pt x="819" y="588"/>
                    </a:cubicBezTo>
                    <a:cubicBezTo>
                      <a:pt x="816" y="583"/>
                      <a:pt x="816" y="583"/>
                      <a:pt x="816" y="583"/>
                    </a:cubicBezTo>
                    <a:cubicBezTo>
                      <a:pt x="824" y="564"/>
                      <a:pt x="830" y="546"/>
                      <a:pt x="832" y="519"/>
                    </a:cubicBezTo>
                    <a:cubicBezTo>
                      <a:pt x="835" y="519"/>
                      <a:pt x="835" y="519"/>
                      <a:pt x="835" y="519"/>
                    </a:cubicBezTo>
                    <a:cubicBezTo>
                      <a:pt x="915" y="514"/>
                      <a:pt x="915" y="514"/>
                      <a:pt x="915" y="514"/>
                    </a:cubicBezTo>
                    <a:cubicBezTo>
                      <a:pt x="915" y="420"/>
                      <a:pt x="915" y="420"/>
                      <a:pt x="915" y="420"/>
                    </a:cubicBezTo>
                    <a:cubicBezTo>
                      <a:pt x="827" y="401"/>
                      <a:pt x="827" y="401"/>
                      <a:pt x="827" y="401"/>
                    </a:cubicBezTo>
                    <a:cubicBezTo>
                      <a:pt x="830" y="401"/>
                      <a:pt x="830" y="401"/>
                      <a:pt x="830" y="401"/>
                    </a:cubicBezTo>
                    <a:cubicBezTo>
                      <a:pt x="824" y="374"/>
                      <a:pt x="819" y="350"/>
                      <a:pt x="811" y="326"/>
                    </a:cubicBezTo>
                    <a:cubicBezTo>
                      <a:pt x="814" y="324"/>
                      <a:pt x="814" y="324"/>
                      <a:pt x="814" y="324"/>
                    </a:cubicBezTo>
                    <a:cubicBezTo>
                      <a:pt x="883" y="265"/>
                      <a:pt x="883" y="265"/>
                      <a:pt x="883" y="265"/>
                    </a:cubicBezTo>
                    <a:cubicBezTo>
                      <a:pt x="832" y="184"/>
                      <a:pt x="832" y="184"/>
                      <a:pt x="832" y="184"/>
                    </a:cubicBezTo>
                    <a:cubicBezTo>
                      <a:pt x="744" y="217"/>
                      <a:pt x="744" y="217"/>
                      <a:pt x="744" y="217"/>
                    </a:cubicBezTo>
                    <a:lnTo>
                      <a:pt x="744" y="217"/>
                    </a:lnTo>
                    <a:cubicBezTo>
                      <a:pt x="725" y="195"/>
                      <a:pt x="701" y="174"/>
                      <a:pt x="677" y="158"/>
                    </a:cubicBezTo>
                    <a:cubicBezTo>
                      <a:pt x="677" y="155"/>
                      <a:pt x="677" y="155"/>
                      <a:pt x="677" y="155"/>
                    </a:cubicBezTo>
                    <a:cubicBezTo>
                      <a:pt x="701" y="67"/>
                      <a:pt x="701" y="67"/>
                      <a:pt x="701" y="6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562" y="101"/>
                      <a:pt x="562" y="101"/>
                      <a:pt x="562" y="101"/>
                    </a:cubicBezTo>
                    <a:lnTo>
                      <a:pt x="562" y="104"/>
                    </a:lnTo>
                    <a:close/>
                    <a:moveTo>
                      <a:pt x="773" y="465"/>
                    </a:moveTo>
                    <a:lnTo>
                      <a:pt x="773" y="465"/>
                    </a:lnTo>
                    <a:cubicBezTo>
                      <a:pt x="773" y="637"/>
                      <a:pt x="634" y="776"/>
                      <a:pt x="463" y="776"/>
                    </a:cubicBezTo>
                    <a:cubicBezTo>
                      <a:pt x="289" y="776"/>
                      <a:pt x="150" y="637"/>
                      <a:pt x="150" y="465"/>
                    </a:cubicBezTo>
                    <a:cubicBezTo>
                      <a:pt x="150" y="294"/>
                      <a:pt x="289" y="152"/>
                      <a:pt x="463" y="152"/>
                    </a:cubicBezTo>
                    <a:cubicBezTo>
                      <a:pt x="634" y="152"/>
                      <a:pt x="773" y="294"/>
                      <a:pt x="773" y="4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42"/>
            <p:cNvGrpSpPr/>
            <p:nvPr/>
          </p:nvGrpSpPr>
          <p:grpSpPr>
            <a:xfrm>
              <a:off x="10219662" y="2733804"/>
              <a:ext cx="368165" cy="372435"/>
              <a:chOff x="18231141" y="5400202"/>
              <a:chExt cx="723562" cy="731957"/>
            </a:xfrm>
            <a:solidFill>
              <a:schemeClr val="accent5"/>
            </a:solidFill>
          </p:grpSpPr>
          <p:sp>
            <p:nvSpPr>
              <p:cNvPr id="81" name="Freeform: Shape 43"/>
              <p:cNvSpPr/>
              <p:nvPr/>
            </p:nvSpPr>
            <p:spPr bwMode="auto">
              <a:xfrm>
                <a:off x="18383470" y="5548286"/>
                <a:ext cx="427367" cy="431559"/>
              </a:xfrm>
              <a:custGeom>
                <a:avLst/>
                <a:gdLst>
                  <a:gd name="T0" fmla="*/ 224 w 450"/>
                  <a:gd name="T1" fmla="*/ 0 h 453"/>
                  <a:gd name="T2" fmla="*/ 224 w 450"/>
                  <a:gd name="T3" fmla="*/ 0 h 453"/>
                  <a:gd name="T4" fmla="*/ 0 w 450"/>
                  <a:gd name="T5" fmla="*/ 227 h 453"/>
                  <a:gd name="T6" fmla="*/ 224 w 450"/>
                  <a:gd name="T7" fmla="*/ 452 h 453"/>
                  <a:gd name="T8" fmla="*/ 449 w 450"/>
                  <a:gd name="T9" fmla="*/ 227 h 453"/>
                  <a:gd name="T10" fmla="*/ 224 w 450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53">
                    <a:moveTo>
                      <a:pt x="224" y="0"/>
                    </a:moveTo>
                    <a:lnTo>
                      <a:pt x="224" y="0"/>
                    </a:lnTo>
                    <a:cubicBezTo>
                      <a:pt x="99" y="0"/>
                      <a:pt x="0" y="102"/>
                      <a:pt x="0" y="227"/>
                    </a:cubicBezTo>
                    <a:cubicBezTo>
                      <a:pt x="0" y="350"/>
                      <a:pt x="101" y="452"/>
                      <a:pt x="224" y="452"/>
                    </a:cubicBezTo>
                    <a:cubicBezTo>
                      <a:pt x="350" y="452"/>
                      <a:pt x="449" y="350"/>
                      <a:pt x="449" y="227"/>
                    </a:cubicBezTo>
                    <a:cubicBezTo>
                      <a:pt x="449" y="102"/>
                      <a:pt x="350" y="0"/>
                      <a:pt x="22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44"/>
              <p:cNvSpPr/>
              <p:nvPr/>
            </p:nvSpPr>
            <p:spPr bwMode="auto">
              <a:xfrm>
                <a:off x="18231141" y="5400202"/>
                <a:ext cx="723562" cy="731957"/>
              </a:xfrm>
              <a:custGeom>
                <a:avLst/>
                <a:gdLst>
                  <a:gd name="T0" fmla="*/ 465 w 758"/>
                  <a:gd name="T1" fmla="*/ 86 h 769"/>
                  <a:gd name="T2" fmla="*/ 414 w 758"/>
                  <a:gd name="T3" fmla="*/ 72 h 769"/>
                  <a:gd name="T4" fmla="*/ 321 w 758"/>
                  <a:gd name="T5" fmla="*/ 5 h 769"/>
                  <a:gd name="T6" fmla="*/ 262 w 758"/>
                  <a:gd name="T7" fmla="*/ 96 h 769"/>
                  <a:gd name="T8" fmla="*/ 211 w 758"/>
                  <a:gd name="T9" fmla="*/ 40 h 769"/>
                  <a:gd name="T10" fmla="*/ 174 w 758"/>
                  <a:gd name="T11" fmla="*/ 155 h 769"/>
                  <a:gd name="T12" fmla="*/ 139 w 758"/>
                  <a:gd name="T13" fmla="*/ 190 h 769"/>
                  <a:gd name="T14" fmla="*/ 29 w 758"/>
                  <a:gd name="T15" fmla="*/ 233 h 769"/>
                  <a:gd name="T16" fmla="*/ 77 w 758"/>
                  <a:gd name="T17" fmla="*/ 332 h 769"/>
                  <a:gd name="T18" fmla="*/ 0 w 758"/>
                  <a:gd name="T19" fmla="*/ 345 h 769"/>
                  <a:gd name="T20" fmla="*/ 75 w 758"/>
                  <a:gd name="T21" fmla="*/ 436 h 769"/>
                  <a:gd name="T22" fmla="*/ 94 w 758"/>
                  <a:gd name="T23" fmla="*/ 500 h 769"/>
                  <a:gd name="T24" fmla="*/ 77 w 758"/>
                  <a:gd name="T25" fmla="*/ 618 h 769"/>
                  <a:gd name="T26" fmla="*/ 206 w 758"/>
                  <a:gd name="T27" fmla="*/ 639 h 769"/>
                  <a:gd name="T28" fmla="*/ 185 w 758"/>
                  <a:gd name="T29" fmla="*/ 714 h 769"/>
                  <a:gd name="T30" fmla="*/ 302 w 758"/>
                  <a:gd name="T31" fmla="*/ 685 h 769"/>
                  <a:gd name="T32" fmla="*/ 350 w 758"/>
                  <a:gd name="T33" fmla="*/ 693 h 769"/>
                  <a:gd name="T34" fmla="*/ 369 w 758"/>
                  <a:gd name="T35" fmla="*/ 768 h 769"/>
                  <a:gd name="T36" fmla="*/ 457 w 758"/>
                  <a:gd name="T37" fmla="*/ 687 h 769"/>
                  <a:gd name="T38" fmla="*/ 503 w 758"/>
                  <a:gd name="T39" fmla="*/ 671 h 769"/>
                  <a:gd name="T40" fmla="*/ 556 w 758"/>
                  <a:gd name="T41" fmla="*/ 728 h 769"/>
                  <a:gd name="T42" fmla="*/ 594 w 758"/>
                  <a:gd name="T43" fmla="*/ 615 h 769"/>
                  <a:gd name="T44" fmla="*/ 626 w 758"/>
                  <a:gd name="T45" fmla="*/ 578 h 769"/>
                  <a:gd name="T46" fmla="*/ 701 w 758"/>
                  <a:gd name="T47" fmla="*/ 605 h 769"/>
                  <a:gd name="T48" fmla="*/ 677 w 758"/>
                  <a:gd name="T49" fmla="*/ 484 h 769"/>
                  <a:gd name="T50" fmla="*/ 690 w 758"/>
                  <a:gd name="T51" fmla="*/ 428 h 769"/>
                  <a:gd name="T52" fmla="*/ 757 w 758"/>
                  <a:gd name="T53" fmla="*/ 425 h 769"/>
                  <a:gd name="T54" fmla="*/ 685 w 758"/>
                  <a:gd name="T55" fmla="*/ 332 h 769"/>
                  <a:gd name="T56" fmla="*/ 671 w 758"/>
                  <a:gd name="T57" fmla="*/ 270 h 769"/>
                  <a:gd name="T58" fmla="*/ 730 w 758"/>
                  <a:gd name="T59" fmla="*/ 217 h 769"/>
                  <a:gd name="T60" fmla="*/ 618 w 758"/>
                  <a:gd name="T61" fmla="*/ 179 h 769"/>
                  <a:gd name="T62" fmla="*/ 562 w 758"/>
                  <a:gd name="T63" fmla="*/ 128 h 769"/>
                  <a:gd name="T64" fmla="*/ 580 w 758"/>
                  <a:gd name="T65" fmla="*/ 53 h 769"/>
                  <a:gd name="T66" fmla="*/ 465 w 758"/>
                  <a:gd name="T67" fmla="*/ 86 h 769"/>
                  <a:gd name="T68" fmla="*/ 639 w 758"/>
                  <a:gd name="T69" fmla="*/ 385 h 769"/>
                  <a:gd name="T70" fmla="*/ 125 w 758"/>
                  <a:gd name="T71" fmla="*/ 385 h 769"/>
                  <a:gd name="T72" fmla="*/ 639 w 758"/>
                  <a:gd name="T73" fmla="*/ 38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8" h="769">
                    <a:moveTo>
                      <a:pt x="465" y="86"/>
                    </a:moveTo>
                    <a:lnTo>
                      <a:pt x="465" y="86"/>
                    </a:lnTo>
                    <a:cubicBezTo>
                      <a:pt x="449" y="80"/>
                      <a:pt x="433" y="77"/>
                      <a:pt x="417" y="75"/>
                    </a:cubicBezTo>
                    <a:cubicBezTo>
                      <a:pt x="414" y="72"/>
                      <a:pt x="414" y="72"/>
                      <a:pt x="414" y="72"/>
                    </a:cubicBezTo>
                    <a:cubicBezTo>
                      <a:pt x="399" y="0"/>
                      <a:pt x="399" y="0"/>
                      <a:pt x="399" y="0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4" y="86"/>
                      <a:pt x="278" y="91"/>
                      <a:pt x="262" y="96"/>
                    </a:cubicBezTo>
                    <a:lnTo>
                      <a:pt x="262" y="96"/>
                    </a:lnTo>
                    <a:cubicBezTo>
                      <a:pt x="211" y="40"/>
                      <a:pt x="211" y="40"/>
                      <a:pt x="211" y="40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60" y="166"/>
                      <a:pt x="150" y="176"/>
                      <a:pt x="139" y="190"/>
                    </a:cubicBezTo>
                    <a:lnTo>
                      <a:pt x="139" y="190"/>
                    </a:lnTo>
                    <a:cubicBezTo>
                      <a:pt x="67" y="166"/>
                      <a:pt x="67" y="166"/>
                      <a:pt x="67" y="166"/>
                    </a:cubicBezTo>
                    <a:cubicBezTo>
                      <a:pt x="29" y="233"/>
                      <a:pt x="29" y="233"/>
                      <a:pt x="29" y="233"/>
                    </a:cubicBezTo>
                    <a:cubicBezTo>
                      <a:pt x="88" y="283"/>
                      <a:pt x="88" y="283"/>
                      <a:pt x="88" y="283"/>
                    </a:cubicBezTo>
                    <a:cubicBezTo>
                      <a:pt x="83" y="300"/>
                      <a:pt x="80" y="310"/>
                      <a:pt x="77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75" y="436"/>
                      <a:pt x="75" y="436"/>
                      <a:pt x="75" y="436"/>
                    </a:cubicBezTo>
                    <a:cubicBezTo>
                      <a:pt x="80" y="460"/>
                      <a:pt x="85" y="479"/>
                      <a:pt x="94" y="500"/>
                    </a:cubicBezTo>
                    <a:lnTo>
                      <a:pt x="94" y="500"/>
                    </a:lnTo>
                    <a:cubicBezTo>
                      <a:pt x="37" y="551"/>
                      <a:pt x="37" y="551"/>
                      <a:pt x="37" y="551"/>
                    </a:cubicBezTo>
                    <a:cubicBezTo>
                      <a:pt x="77" y="618"/>
                      <a:pt x="77" y="618"/>
                      <a:pt x="77" y="618"/>
                    </a:cubicBezTo>
                    <a:cubicBezTo>
                      <a:pt x="150" y="591"/>
                      <a:pt x="150" y="591"/>
                      <a:pt x="150" y="591"/>
                    </a:cubicBezTo>
                    <a:cubicBezTo>
                      <a:pt x="166" y="610"/>
                      <a:pt x="185" y="626"/>
                      <a:pt x="206" y="639"/>
                    </a:cubicBezTo>
                    <a:cubicBezTo>
                      <a:pt x="206" y="642"/>
                      <a:pt x="206" y="642"/>
                      <a:pt x="206" y="642"/>
                    </a:cubicBezTo>
                    <a:cubicBezTo>
                      <a:pt x="185" y="714"/>
                      <a:pt x="185" y="714"/>
                      <a:pt x="185" y="714"/>
                    </a:cubicBezTo>
                    <a:cubicBezTo>
                      <a:pt x="257" y="746"/>
                      <a:pt x="257" y="746"/>
                      <a:pt x="257" y="746"/>
                    </a:cubicBezTo>
                    <a:cubicBezTo>
                      <a:pt x="302" y="685"/>
                      <a:pt x="302" y="685"/>
                      <a:pt x="302" y="685"/>
                    </a:cubicBezTo>
                    <a:lnTo>
                      <a:pt x="302" y="685"/>
                    </a:lnTo>
                    <a:cubicBezTo>
                      <a:pt x="318" y="687"/>
                      <a:pt x="334" y="693"/>
                      <a:pt x="350" y="693"/>
                    </a:cubicBezTo>
                    <a:cubicBezTo>
                      <a:pt x="350" y="695"/>
                      <a:pt x="350" y="695"/>
                      <a:pt x="350" y="695"/>
                    </a:cubicBezTo>
                    <a:cubicBezTo>
                      <a:pt x="369" y="768"/>
                      <a:pt x="369" y="768"/>
                      <a:pt x="369" y="768"/>
                    </a:cubicBezTo>
                    <a:cubicBezTo>
                      <a:pt x="446" y="765"/>
                      <a:pt x="446" y="765"/>
                      <a:pt x="446" y="765"/>
                    </a:cubicBezTo>
                    <a:cubicBezTo>
                      <a:pt x="457" y="687"/>
                      <a:pt x="457" y="687"/>
                      <a:pt x="457" y="687"/>
                    </a:cubicBezTo>
                    <a:cubicBezTo>
                      <a:pt x="457" y="685"/>
                      <a:pt x="457" y="685"/>
                      <a:pt x="457" y="685"/>
                    </a:cubicBezTo>
                    <a:cubicBezTo>
                      <a:pt x="473" y="682"/>
                      <a:pt x="489" y="677"/>
                      <a:pt x="503" y="671"/>
                    </a:cubicBezTo>
                    <a:cubicBezTo>
                      <a:pt x="505" y="674"/>
                      <a:pt x="505" y="674"/>
                      <a:pt x="505" y="674"/>
                    </a:cubicBezTo>
                    <a:cubicBezTo>
                      <a:pt x="556" y="728"/>
                      <a:pt x="556" y="728"/>
                      <a:pt x="556" y="728"/>
                    </a:cubicBezTo>
                    <a:cubicBezTo>
                      <a:pt x="620" y="687"/>
                      <a:pt x="620" y="687"/>
                      <a:pt x="620" y="687"/>
                    </a:cubicBezTo>
                    <a:cubicBezTo>
                      <a:pt x="594" y="615"/>
                      <a:pt x="594" y="615"/>
                      <a:pt x="594" y="615"/>
                    </a:cubicBezTo>
                    <a:cubicBezTo>
                      <a:pt x="591" y="612"/>
                      <a:pt x="591" y="612"/>
                      <a:pt x="591" y="612"/>
                    </a:cubicBezTo>
                    <a:cubicBezTo>
                      <a:pt x="604" y="602"/>
                      <a:pt x="615" y="591"/>
                      <a:pt x="626" y="578"/>
                    </a:cubicBezTo>
                    <a:cubicBezTo>
                      <a:pt x="628" y="578"/>
                      <a:pt x="628" y="578"/>
                      <a:pt x="628" y="578"/>
                    </a:cubicBezTo>
                    <a:cubicBezTo>
                      <a:pt x="701" y="605"/>
                      <a:pt x="701" y="605"/>
                      <a:pt x="701" y="605"/>
                    </a:cubicBezTo>
                    <a:cubicBezTo>
                      <a:pt x="738" y="535"/>
                      <a:pt x="738" y="535"/>
                      <a:pt x="738" y="535"/>
                    </a:cubicBezTo>
                    <a:cubicBezTo>
                      <a:pt x="677" y="484"/>
                      <a:pt x="677" y="484"/>
                      <a:pt x="677" y="484"/>
                    </a:cubicBezTo>
                    <a:cubicBezTo>
                      <a:pt x="677" y="481"/>
                      <a:pt x="677" y="481"/>
                      <a:pt x="677" y="481"/>
                    </a:cubicBezTo>
                    <a:cubicBezTo>
                      <a:pt x="682" y="465"/>
                      <a:pt x="685" y="452"/>
                      <a:pt x="690" y="428"/>
                    </a:cubicBezTo>
                    <a:cubicBezTo>
                      <a:pt x="693" y="428"/>
                      <a:pt x="693" y="428"/>
                      <a:pt x="693" y="428"/>
                    </a:cubicBezTo>
                    <a:cubicBezTo>
                      <a:pt x="757" y="425"/>
                      <a:pt x="757" y="425"/>
                      <a:pt x="757" y="425"/>
                    </a:cubicBezTo>
                    <a:cubicBezTo>
                      <a:pt x="757" y="348"/>
                      <a:pt x="757" y="348"/>
                      <a:pt x="757" y="348"/>
                    </a:cubicBezTo>
                    <a:cubicBezTo>
                      <a:pt x="685" y="332"/>
                      <a:pt x="685" y="332"/>
                      <a:pt x="685" y="332"/>
                    </a:cubicBezTo>
                    <a:cubicBezTo>
                      <a:pt x="687" y="332"/>
                      <a:pt x="687" y="332"/>
                      <a:pt x="687" y="332"/>
                    </a:cubicBezTo>
                    <a:cubicBezTo>
                      <a:pt x="682" y="310"/>
                      <a:pt x="679" y="289"/>
                      <a:pt x="671" y="270"/>
                    </a:cubicBezTo>
                    <a:cubicBezTo>
                      <a:pt x="674" y="267"/>
                      <a:pt x="674" y="267"/>
                      <a:pt x="674" y="267"/>
                    </a:cubicBezTo>
                    <a:cubicBezTo>
                      <a:pt x="730" y="217"/>
                      <a:pt x="730" y="217"/>
                      <a:pt x="730" y="217"/>
                    </a:cubicBezTo>
                    <a:cubicBezTo>
                      <a:pt x="690" y="152"/>
                      <a:pt x="690" y="152"/>
                      <a:pt x="690" y="152"/>
                    </a:cubicBezTo>
                    <a:cubicBezTo>
                      <a:pt x="618" y="179"/>
                      <a:pt x="618" y="179"/>
                      <a:pt x="618" y="179"/>
                    </a:cubicBezTo>
                    <a:cubicBezTo>
                      <a:pt x="615" y="179"/>
                      <a:pt x="615" y="179"/>
                      <a:pt x="615" y="179"/>
                    </a:cubicBezTo>
                    <a:cubicBezTo>
                      <a:pt x="599" y="161"/>
                      <a:pt x="580" y="144"/>
                      <a:pt x="562" y="128"/>
                    </a:cubicBezTo>
                    <a:cubicBezTo>
                      <a:pt x="562" y="126"/>
                      <a:pt x="562" y="126"/>
                      <a:pt x="562" y="126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511" y="21"/>
                      <a:pt x="511" y="21"/>
                      <a:pt x="511" y="21"/>
                    </a:cubicBezTo>
                    <a:cubicBezTo>
                      <a:pt x="465" y="86"/>
                      <a:pt x="465" y="86"/>
                      <a:pt x="465" y="86"/>
                    </a:cubicBezTo>
                    <a:close/>
                    <a:moveTo>
                      <a:pt x="639" y="385"/>
                    </a:moveTo>
                    <a:lnTo>
                      <a:pt x="639" y="385"/>
                    </a:lnTo>
                    <a:cubicBezTo>
                      <a:pt x="639" y="527"/>
                      <a:pt x="524" y="642"/>
                      <a:pt x="382" y="642"/>
                    </a:cubicBezTo>
                    <a:cubicBezTo>
                      <a:pt x="241" y="642"/>
                      <a:pt x="125" y="527"/>
                      <a:pt x="125" y="385"/>
                    </a:cubicBezTo>
                    <a:cubicBezTo>
                      <a:pt x="125" y="241"/>
                      <a:pt x="241" y="126"/>
                      <a:pt x="382" y="126"/>
                    </a:cubicBezTo>
                    <a:cubicBezTo>
                      <a:pt x="524" y="126"/>
                      <a:pt x="639" y="241"/>
                      <a:pt x="639" y="3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45"/>
            <p:cNvGrpSpPr/>
            <p:nvPr/>
          </p:nvGrpSpPr>
          <p:grpSpPr>
            <a:xfrm>
              <a:off x="9584499" y="1411982"/>
              <a:ext cx="831060" cy="837441"/>
              <a:chOff x="16982890" y="2802388"/>
              <a:chExt cx="1633305" cy="1645846"/>
            </a:xfrm>
            <a:solidFill>
              <a:schemeClr val="accent5"/>
            </a:solidFill>
          </p:grpSpPr>
          <p:sp>
            <p:nvSpPr>
              <p:cNvPr id="79" name="Freeform: Shape 46"/>
              <p:cNvSpPr/>
              <p:nvPr/>
            </p:nvSpPr>
            <p:spPr bwMode="auto">
              <a:xfrm>
                <a:off x="17262159" y="3090094"/>
                <a:ext cx="1070534" cy="1070435"/>
              </a:xfrm>
              <a:custGeom>
                <a:avLst/>
                <a:gdLst>
                  <a:gd name="T0" fmla="*/ 433 w 1122"/>
                  <a:gd name="T1" fmla="*/ 72 h 1121"/>
                  <a:gd name="T2" fmla="*/ 433 w 1122"/>
                  <a:gd name="T3" fmla="*/ 72 h 1121"/>
                  <a:gd name="T4" fmla="*/ 72 w 1122"/>
                  <a:gd name="T5" fmla="*/ 687 h 1121"/>
                  <a:gd name="T6" fmla="*/ 687 w 1122"/>
                  <a:gd name="T7" fmla="*/ 1051 h 1121"/>
                  <a:gd name="T8" fmla="*/ 1051 w 1122"/>
                  <a:gd name="T9" fmla="*/ 433 h 1121"/>
                  <a:gd name="T10" fmla="*/ 433 w 1122"/>
                  <a:gd name="T11" fmla="*/ 72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2" h="1121">
                    <a:moveTo>
                      <a:pt x="433" y="72"/>
                    </a:moveTo>
                    <a:lnTo>
                      <a:pt x="433" y="72"/>
                    </a:lnTo>
                    <a:cubicBezTo>
                      <a:pt x="163" y="141"/>
                      <a:pt x="0" y="417"/>
                      <a:pt x="72" y="687"/>
                    </a:cubicBezTo>
                    <a:cubicBezTo>
                      <a:pt x="141" y="957"/>
                      <a:pt x="417" y="1120"/>
                      <a:pt x="687" y="1051"/>
                    </a:cubicBezTo>
                    <a:cubicBezTo>
                      <a:pt x="957" y="981"/>
                      <a:pt x="1121" y="703"/>
                      <a:pt x="1051" y="433"/>
                    </a:cubicBezTo>
                    <a:cubicBezTo>
                      <a:pt x="979" y="163"/>
                      <a:pt x="703" y="0"/>
                      <a:pt x="433" y="7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47"/>
              <p:cNvSpPr/>
              <p:nvPr/>
            </p:nvSpPr>
            <p:spPr bwMode="auto">
              <a:xfrm>
                <a:off x="16982890" y="2802388"/>
                <a:ext cx="1633305" cy="1645846"/>
              </a:xfrm>
              <a:custGeom>
                <a:avLst/>
                <a:gdLst>
                  <a:gd name="T0" fmla="*/ 861 w 1708"/>
                  <a:gd name="T1" fmla="*/ 163 h 1721"/>
                  <a:gd name="T2" fmla="*/ 749 w 1708"/>
                  <a:gd name="T3" fmla="*/ 166 h 1721"/>
                  <a:gd name="T4" fmla="*/ 503 w 1708"/>
                  <a:gd name="T5" fmla="*/ 72 h 1721"/>
                  <a:gd name="T6" fmla="*/ 431 w 1708"/>
                  <a:gd name="T7" fmla="*/ 305 h 1721"/>
                  <a:gd name="T8" fmla="*/ 286 w 1708"/>
                  <a:gd name="T9" fmla="*/ 208 h 1721"/>
                  <a:gd name="T10" fmla="*/ 270 w 1708"/>
                  <a:gd name="T11" fmla="*/ 479 h 1721"/>
                  <a:gd name="T12" fmla="*/ 212 w 1708"/>
                  <a:gd name="T13" fmla="*/ 575 h 1721"/>
                  <a:gd name="T14" fmla="*/ 0 w 1708"/>
                  <a:gd name="T15" fmla="*/ 733 h 1721"/>
                  <a:gd name="T16" fmla="*/ 158 w 1708"/>
                  <a:gd name="T17" fmla="*/ 920 h 1721"/>
                  <a:gd name="T18" fmla="*/ 6 w 1708"/>
                  <a:gd name="T19" fmla="*/ 990 h 1721"/>
                  <a:gd name="T20" fmla="*/ 220 w 1708"/>
                  <a:gd name="T21" fmla="*/ 1148 h 1721"/>
                  <a:gd name="T22" fmla="*/ 289 w 1708"/>
                  <a:gd name="T23" fmla="*/ 1276 h 1721"/>
                  <a:gd name="T24" fmla="*/ 321 w 1708"/>
                  <a:gd name="T25" fmla="*/ 1538 h 1721"/>
                  <a:gd name="T26" fmla="*/ 613 w 1708"/>
                  <a:gd name="T27" fmla="*/ 1517 h 1721"/>
                  <a:gd name="T28" fmla="*/ 610 w 1708"/>
                  <a:gd name="T29" fmla="*/ 1688 h 1721"/>
                  <a:gd name="T30" fmla="*/ 845 w 1708"/>
                  <a:gd name="T31" fmla="*/ 1557 h 1721"/>
                  <a:gd name="T32" fmla="*/ 958 w 1708"/>
                  <a:gd name="T33" fmla="*/ 1552 h 1721"/>
                  <a:gd name="T34" fmla="*/ 1038 w 1708"/>
                  <a:gd name="T35" fmla="*/ 1704 h 1721"/>
                  <a:gd name="T36" fmla="*/ 1183 w 1708"/>
                  <a:gd name="T37" fmla="*/ 1477 h 1721"/>
                  <a:gd name="T38" fmla="*/ 1276 w 1708"/>
                  <a:gd name="T39" fmla="*/ 1415 h 1721"/>
                  <a:gd name="T40" fmla="*/ 1423 w 1708"/>
                  <a:gd name="T41" fmla="*/ 1511 h 1721"/>
                  <a:gd name="T42" fmla="*/ 1439 w 1708"/>
                  <a:gd name="T43" fmla="*/ 1241 h 1721"/>
                  <a:gd name="T44" fmla="*/ 1490 w 1708"/>
                  <a:gd name="T45" fmla="*/ 1142 h 1721"/>
                  <a:gd name="T46" fmla="*/ 1664 w 1708"/>
                  <a:gd name="T47" fmla="*/ 1158 h 1721"/>
                  <a:gd name="T48" fmla="*/ 1549 w 1708"/>
                  <a:gd name="T49" fmla="*/ 915 h 1721"/>
                  <a:gd name="T50" fmla="*/ 1541 w 1708"/>
                  <a:gd name="T51" fmla="*/ 779 h 1721"/>
                  <a:gd name="T52" fmla="*/ 1688 w 1708"/>
                  <a:gd name="T53" fmla="*/ 736 h 1721"/>
                  <a:gd name="T54" fmla="*/ 1479 w 1708"/>
                  <a:gd name="T55" fmla="*/ 575 h 1721"/>
                  <a:gd name="T56" fmla="*/ 1413 w 1708"/>
                  <a:gd name="T57" fmla="*/ 450 h 1721"/>
                  <a:gd name="T58" fmla="*/ 1514 w 1708"/>
                  <a:gd name="T59" fmla="*/ 302 h 1721"/>
                  <a:gd name="T60" fmla="*/ 1247 w 1708"/>
                  <a:gd name="T61" fmla="*/ 283 h 1721"/>
                  <a:gd name="T62" fmla="*/ 1094 w 1708"/>
                  <a:gd name="T63" fmla="*/ 206 h 1721"/>
                  <a:gd name="T64" fmla="*/ 1097 w 1708"/>
                  <a:gd name="T65" fmla="*/ 32 h 1721"/>
                  <a:gd name="T66" fmla="*/ 861 w 1708"/>
                  <a:gd name="T67" fmla="*/ 163 h 1721"/>
                  <a:gd name="T68" fmla="*/ 1413 w 1708"/>
                  <a:gd name="T69" fmla="*/ 714 h 1721"/>
                  <a:gd name="T70" fmla="*/ 292 w 1708"/>
                  <a:gd name="T71" fmla="*/ 1006 h 1721"/>
                  <a:gd name="T72" fmla="*/ 1413 w 1708"/>
                  <a:gd name="T73" fmla="*/ 714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8" h="1721">
                    <a:moveTo>
                      <a:pt x="861" y="163"/>
                    </a:moveTo>
                    <a:lnTo>
                      <a:pt x="861" y="163"/>
                    </a:lnTo>
                    <a:cubicBezTo>
                      <a:pt x="827" y="163"/>
                      <a:pt x="789" y="166"/>
                      <a:pt x="752" y="171"/>
                    </a:cubicBezTo>
                    <a:cubicBezTo>
                      <a:pt x="749" y="166"/>
                      <a:pt x="749" y="166"/>
                      <a:pt x="749" y="166"/>
                    </a:cubicBezTo>
                    <a:cubicBezTo>
                      <a:pt x="669" y="16"/>
                      <a:pt x="669" y="16"/>
                      <a:pt x="669" y="16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27" y="243"/>
                      <a:pt x="527" y="243"/>
                      <a:pt x="527" y="243"/>
                    </a:cubicBezTo>
                    <a:cubicBezTo>
                      <a:pt x="492" y="262"/>
                      <a:pt x="460" y="281"/>
                      <a:pt x="431" y="305"/>
                    </a:cubicBezTo>
                    <a:cubicBezTo>
                      <a:pt x="428" y="302"/>
                      <a:pt x="428" y="302"/>
                      <a:pt x="428" y="302"/>
                    </a:cubicBezTo>
                    <a:cubicBezTo>
                      <a:pt x="286" y="208"/>
                      <a:pt x="286" y="208"/>
                      <a:pt x="286" y="208"/>
                    </a:cubicBezTo>
                    <a:cubicBezTo>
                      <a:pt x="169" y="337"/>
                      <a:pt x="169" y="337"/>
                      <a:pt x="169" y="337"/>
                    </a:cubicBezTo>
                    <a:cubicBezTo>
                      <a:pt x="270" y="479"/>
                      <a:pt x="270" y="479"/>
                      <a:pt x="270" y="479"/>
                    </a:cubicBezTo>
                    <a:cubicBezTo>
                      <a:pt x="249" y="508"/>
                      <a:pt x="230" y="543"/>
                      <a:pt x="214" y="578"/>
                    </a:cubicBezTo>
                    <a:cubicBezTo>
                      <a:pt x="212" y="575"/>
                      <a:pt x="212" y="575"/>
                      <a:pt x="212" y="575"/>
                    </a:cubicBezTo>
                    <a:cubicBezTo>
                      <a:pt x="43" y="562"/>
                      <a:pt x="43" y="562"/>
                      <a:pt x="43" y="56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158" y="808"/>
                      <a:pt x="158" y="808"/>
                      <a:pt x="158" y="808"/>
                    </a:cubicBezTo>
                    <a:cubicBezTo>
                      <a:pt x="155" y="845"/>
                      <a:pt x="150" y="864"/>
                      <a:pt x="158" y="920"/>
                    </a:cubicBezTo>
                    <a:cubicBezTo>
                      <a:pt x="155" y="923"/>
                      <a:pt x="155" y="923"/>
                      <a:pt x="155" y="923"/>
                    </a:cubicBezTo>
                    <a:cubicBezTo>
                      <a:pt x="6" y="990"/>
                      <a:pt x="6" y="990"/>
                      <a:pt x="6" y="990"/>
                    </a:cubicBezTo>
                    <a:cubicBezTo>
                      <a:pt x="48" y="1158"/>
                      <a:pt x="48" y="1158"/>
                      <a:pt x="48" y="1158"/>
                    </a:cubicBezTo>
                    <a:cubicBezTo>
                      <a:pt x="220" y="1148"/>
                      <a:pt x="220" y="1148"/>
                      <a:pt x="220" y="1148"/>
                    </a:cubicBezTo>
                    <a:cubicBezTo>
                      <a:pt x="241" y="1193"/>
                      <a:pt x="262" y="1236"/>
                      <a:pt x="292" y="1276"/>
                    </a:cubicBezTo>
                    <a:cubicBezTo>
                      <a:pt x="289" y="1276"/>
                      <a:pt x="289" y="1276"/>
                      <a:pt x="289" y="1276"/>
                    </a:cubicBezTo>
                    <a:cubicBezTo>
                      <a:pt x="196" y="1418"/>
                      <a:pt x="196" y="1418"/>
                      <a:pt x="196" y="1418"/>
                    </a:cubicBezTo>
                    <a:cubicBezTo>
                      <a:pt x="321" y="1538"/>
                      <a:pt x="321" y="1538"/>
                      <a:pt x="321" y="1538"/>
                    </a:cubicBezTo>
                    <a:cubicBezTo>
                      <a:pt x="463" y="1439"/>
                      <a:pt x="463" y="1439"/>
                      <a:pt x="463" y="1439"/>
                    </a:cubicBezTo>
                    <a:cubicBezTo>
                      <a:pt x="508" y="1471"/>
                      <a:pt x="559" y="1495"/>
                      <a:pt x="613" y="1517"/>
                    </a:cubicBezTo>
                    <a:cubicBezTo>
                      <a:pt x="613" y="1519"/>
                      <a:pt x="613" y="1519"/>
                      <a:pt x="613" y="1519"/>
                    </a:cubicBezTo>
                    <a:cubicBezTo>
                      <a:pt x="610" y="1688"/>
                      <a:pt x="610" y="1688"/>
                      <a:pt x="610" y="1688"/>
                    </a:cubicBezTo>
                    <a:cubicBezTo>
                      <a:pt x="781" y="1720"/>
                      <a:pt x="781" y="1720"/>
                      <a:pt x="781" y="1720"/>
                    </a:cubicBezTo>
                    <a:cubicBezTo>
                      <a:pt x="845" y="1557"/>
                      <a:pt x="845" y="1557"/>
                      <a:pt x="845" y="1557"/>
                    </a:cubicBezTo>
                    <a:lnTo>
                      <a:pt x="845" y="1557"/>
                    </a:lnTo>
                    <a:cubicBezTo>
                      <a:pt x="883" y="1557"/>
                      <a:pt x="920" y="1557"/>
                      <a:pt x="958" y="1552"/>
                    </a:cubicBezTo>
                    <a:cubicBezTo>
                      <a:pt x="960" y="1554"/>
                      <a:pt x="960" y="1554"/>
                      <a:pt x="960" y="1554"/>
                    </a:cubicBezTo>
                    <a:cubicBezTo>
                      <a:pt x="1038" y="1704"/>
                      <a:pt x="1038" y="1704"/>
                      <a:pt x="1038" y="1704"/>
                    </a:cubicBezTo>
                    <a:cubicBezTo>
                      <a:pt x="1204" y="1651"/>
                      <a:pt x="1204" y="1651"/>
                      <a:pt x="1204" y="1651"/>
                    </a:cubicBezTo>
                    <a:cubicBezTo>
                      <a:pt x="1183" y="1477"/>
                      <a:pt x="1183" y="1477"/>
                      <a:pt x="1183" y="1477"/>
                    </a:cubicBezTo>
                    <a:cubicBezTo>
                      <a:pt x="1183" y="1474"/>
                      <a:pt x="1183" y="1474"/>
                      <a:pt x="1183" y="1474"/>
                    </a:cubicBezTo>
                    <a:cubicBezTo>
                      <a:pt x="1214" y="1458"/>
                      <a:pt x="1247" y="1437"/>
                      <a:pt x="1276" y="1415"/>
                    </a:cubicBezTo>
                    <a:cubicBezTo>
                      <a:pt x="1281" y="1418"/>
                      <a:pt x="1281" y="1418"/>
                      <a:pt x="1281" y="1418"/>
                    </a:cubicBezTo>
                    <a:cubicBezTo>
                      <a:pt x="1423" y="1511"/>
                      <a:pt x="1423" y="1511"/>
                      <a:pt x="1423" y="1511"/>
                    </a:cubicBezTo>
                    <a:cubicBezTo>
                      <a:pt x="1541" y="1383"/>
                      <a:pt x="1541" y="1383"/>
                      <a:pt x="1541" y="1383"/>
                    </a:cubicBezTo>
                    <a:cubicBezTo>
                      <a:pt x="1439" y="1241"/>
                      <a:pt x="1439" y="1241"/>
                      <a:pt x="1439" y="1241"/>
                    </a:cubicBezTo>
                    <a:cubicBezTo>
                      <a:pt x="1437" y="1241"/>
                      <a:pt x="1437" y="1241"/>
                      <a:pt x="1437" y="1241"/>
                    </a:cubicBezTo>
                    <a:cubicBezTo>
                      <a:pt x="1458" y="1209"/>
                      <a:pt x="1474" y="1177"/>
                      <a:pt x="1490" y="1142"/>
                    </a:cubicBezTo>
                    <a:cubicBezTo>
                      <a:pt x="1495" y="1145"/>
                      <a:pt x="1495" y="1145"/>
                      <a:pt x="1495" y="1145"/>
                    </a:cubicBezTo>
                    <a:cubicBezTo>
                      <a:pt x="1664" y="1158"/>
                      <a:pt x="1664" y="1158"/>
                      <a:pt x="1664" y="1158"/>
                    </a:cubicBezTo>
                    <a:cubicBezTo>
                      <a:pt x="1707" y="990"/>
                      <a:pt x="1707" y="990"/>
                      <a:pt x="1707" y="990"/>
                    </a:cubicBezTo>
                    <a:cubicBezTo>
                      <a:pt x="1549" y="915"/>
                      <a:pt x="1549" y="915"/>
                      <a:pt x="1549" y="915"/>
                    </a:cubicBezTo>
                    <a:cubicBezTo>
                      <a:pt x="1544" y="901"/>
                      <a:pt x="1544" y="901"/>
                      <a:pt x="1544" y="901"/>
                    </a:cubicBezTo>
                    <a:cubicBezTo>
                      <a:pt x="1549" y="867"/>
                      <a:pt x="1549" y="835"/>
                      <a:pt x="1541" y="779"/>
                    </a:cubicBezTo>
                    <a:cubicBezTo>
                      <a:pt x="1549" y="779"/>
                      <a:pt x="1549" y="779"/>
                      <a:pt x="1549" y="779"/>
                    </a:cubicBezTo>
                    <a:cubicBezTo>
                      <a:pt x="1688" y="736"/>
                      <a:pt x="1688" y="736"/>
                      <a:pt x="1688" y="736"/>
                    </a:cubicBezTo>
                    <a:cubicBezTo>
                      <a:pt x="1643" y="567"/>
                      <a:pt x="1643" y="567"/>
                      <a:pt x="1643" y="567"/>
                    </a:cubicBezTo>
                    <a:cubicBezTo>
                      <a:pt x="1479" y="575"/>
                      <a:pt x="1479" y="575"/>
                      <a:pt x="1479" y="575"/>
                    </a:cubicBezTo>
                    <a:cubicBezTo>
                      <a:pt x="1482" y="575"/>
                      <a:pt x="1482" y="575"/>
                      <a:pt x="1482" y="575"/>
                    </a:cubicBezTo>
                    <a:cubicBezTo>
                      <a:pt x="1463" y="530"/>
                      <a:pt x="1442" y="487"/>
                      <a:pt x="1413" y="450"/>
                    </a:cubicBezTo>
                    <a:cubicBezTo>
                      <a:pt x="1418" y="444"/>
                      <a:pt x="1418" y="444"/>
                      <a:pt x="1418" y="444"/>
                    </a:cubicBezTo>
                    <a:cubicBezTo>
                      <a:pt x="1514" y="302"/>
                      <a:pt x="1514" y="302"/>
                      <a:pt x="1514" y="302"/>
                    </a:cubicBezTo>
                    <a:cubicBezTo>
                      <a:pt x="1388" y="182"/>
                      <a:pt x="1388" y="182"/>
                      <a:pt x="1388" y="182"/>
                    </a:cubicBezTo>
                    <a:cubicBezTo>
                      <a:pt x="1247" y="283"/>
                      <a:pt x="1247" y="283"/>
                      <a:pt x="1247" y="283"/>
                    </a:cubicBezTo>
                    <a:cubicBezTo>
                      <a:pt x="1244" y="283"/>
                      <a:pt x="1244" y="283"/>
                      <a:pt x="1244" y="283"/>
                    </a:cubicBezTo>
                    <a:cubicBezTo>
                      <a:pt x="1199" y="251"/>
                      <a:pt x="1148" y="227"/>
                      <a:pt x="1094" y="206"/>
                    </a:cubicBezTo>
                    <a:cubicBezTo>
                      <a:pt x="1097" y="201"/>
                      <a:pt x="1097" y="201"/>
                      <a:pt x="1097" y="201"/>
                    </a:cubicBezTo>
                    <a:cubicBezTo>
                      <a:pt x="1097" y="32"/>
                      <a:pt x="1097" y="32"/>
                      <a:pt x="1097" y="32"/>
                    </a:cubicBezTo>
                    <a:cubicBezTo>
                      <a:pt x="926" y="0"/>
                      <a:pt x="926" y="0"/>
                      <a:pt x="926" y="0"/>
                    </a:cubicBezTo>
                    <a:cubicBezTo>
                      <a:pt x="861" y="163"/>
                      <a:pt x="861" y="163"/>
                      <a:pt x="861" y="163"/>
                    </a:cubicBezTo>
                    <a:close/>
                    <a:moveTo>
                      <a:pt x="1413" y="714"/>
                    </a:moveTo>
                    <a:lnTo>
                      <a:pt x="1413" y="714"/>
                    </a:lnTo>
                    <a:cubicBezTo>
                      <a:pt x="1493" y="1025"/>
                      <a:pt x="1308" y="1340"/>
                      <a:pt x="998" y="1420"/>
                    </a:cubicBezTo>
                    <a:cubicBezTo>
                      <a:pt x="688" y="1501"/>
                      <a:pt x="372" y="1316"/>
                      <a:pt x="292" y="1006"/>
                    </a:cubicBezTo>
                    <a:cubicBezTo>
                      <a:pt x="212" y="695"/>
                      <a:pt x="399" y="380"/>
                      <a:pt x="706" y="300"/>
                    </a:cubicBezTo>
                    <a:cubicBezTo>
                      <a:pt x="1017" y="219"/>
                      <a:pt x="1332" y="407"/>
                      <a:pt x="1413" y="7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48"/>
            <p:cNvGrpSpPr/>
            <p:nvPr/>
          </p:nvGrpSpPr>
          <p:grpSpPr>
            <a:xfrm>
              <a:off x="10628706" y="2070743"/>
              <a:ext cx="697573" cy="693205"/>
              <a:chOff x="19035099" y="4097064"/>
              <a:chExt cx="1370960" cy="1362372"/>
            </a:xfrm>
            <a:solidFill>
              <a:schemeClr val="accent2"/>
            </a:solidFill>
          </p:grpSpPr>
          <p:sp>
            <p:nvSpPr>
              <p:cNvPr id="77" name="Freeform: Shape 49"/>
              <p:cNvSpPr/>
              <p:nvPr/>
            </p:nvSpPr>
            <p:spPr bwMode="auto">
              <a:xfrm>
                <a:off x="19263592" y="4325536"/>
                <a:ext cx="905511" cy="905427"/>
              </a:xfrm>
              <a:custGeom>
                <a:avLst/>
                <a:gdLst>
                  <a:gd name="T0" fmla="*/ 224 w 950"/>
                  <a:gd name="T1" fmla="*/ 139 h 951"/>
                  <a:gd name="T2" fmla="*/ 224 w 950"/>
                  <a:gd name="T3" fmla="*/ 139 h 951"/>
                  <a:gd name="T4" fmla="*/ 139 w 950"/>
                  <a:gd name="T5" fmla="*/ 725 h 951"/>
                  <a:gd name="T6" fmla="*/ 725 w 950"/>
                  <a:gd name="T7" fmla="*/ 810 h 951"/>
                  <a:gd name="T8" fmla="*/ 810 w 950"/>
                  <a:gd name="T9" fmla="*/ 224 h 951"/>
                  <a:gd name="T10" fmla="*/ 224 w 950"/>
                  <a:gd name="T11" fmla="*/ 139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0" h="951">
                    <a:moveTo>
                      <a:pt x="224" y="139"/>
                    </a:moveTo>
                    <a:lnTo>
                      <a:pt x="224" y="139"/>
                    </a:lnTo>
                    <a:cubicBezTo>
                      <a:pt x="40" y="278"/>
                      <a:pt x="0" y="540"/>
                      <a:pt x="139" y="725"/>
                    </a:cubicBezTo>
                    <a:cubicBezTo>
                      <a:pt x="278" y="912"/>
                      <a:pt x="540" y="950"/>
                      <a:pt x="725" y="810"/>
                    </a:cubicBezTo>
                    <a:cubicBezTo>
                      <a:pt x="912" y="674"/>
                      <a:pt x="949" y="409"/>
                      <a:pt x="810" y="224"/>
                    </a:cubicBezTo>
                    <a:cubicBezTo>
                      <a:pt x="674" y="40"/>
                      <a:pt x="412" y="0"/>
                      <a:pt x="224" y="13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19035099" y="4097064"/>
                <a:ext cx="1370960" cy="1362372"/>
              </a:xfrm>
              <a:custGeom>
                <a:avLst/>
                <a:gdLst>
                  <a:gd name="T0" fmla="*/ 503 w 1432"/>
                  <a:gd name="T1" fmla="*/ 174 h 1424"/>
                  <a:gd name="T2" fmla="*/ 417 w 1432"/>
                  <a:gd name="T3" fmla="*/ 211 h 1424"/>
                  <a:gd name="T4" fmla="*/ 200 w 1432"/>
                  <a:gd name="T5" fmla="*/ 216 h 1424"/>
                  <a:gd name="T6" fmla="*/ 216 w 1432"/>
                  <a:gd name="T7" fmla="*/ 417 h 1424"/>
                  <a:gd name="T8" fmla="*/ 74 w 1432"/>
                  <a:gd name="T9" fmla="*/ 390 h 1424"/>
                  <a:gd name="T10" fmla="*/ 147 w 1432"/>
                  <a:gd name="T11" fmla="*/ 601 h 1424"/>
                  <a:gd name="T12" fmla="*/ 133 w 1432"/>
                  <a:gd name="T13" fmla="*/ 695 h 1424"/>
                  <a:gd name="T14" fmla="*/ 18 w 1432"/>
                  <a:gd name="T15" fmla="*/ 880 h 1424"/>
                  <a:gd name="T16" fmla="*/ 200 w 1432"/>
                  <a:gd name="T17" fmla="*/ 976 h 1424"/>
                  <a:gd name="T18" fmla="*/ 102 w 1432"/>
                  <a:gd name="T19" fmla="*/ 1075 h 1424"/>
                  <a:gd name="T20" fmla="*/ 315 w 1432"/>
                  <a:gd name="T21" fmla="*/ 1131 h 1424"/>
                  <a:gd name="T22" fmla="*/ 412 w 1432"/>
                  <a:gd name="T23" fmla="*/ 1209 h 1424"/>
                  <a:gd name="T24" fmla="*/ 516 w 1432"/>
                  <a:gd name="T25" fmla="*/ 1399 h 1424"/>
                  <a:gd name="T26" fmla="*/ 735 w 1432"/>
                  <a:gd name="T27" fmla="*/ 1292 h 1424"/>
                  <a:gd name="T28" fmla="*/ 786 w 1432"/>
                  <a:gd name="T29" fmla="*/ 1423 h 1424"/>
                  <a:gd name="T30" fmla="*/ 925 w 1432"/>
                  <a:gd name="T31" fmla="*/ 1249 h 1424"/>
                  <a:gd name="T32" fmla="*/ 1008 w 1432"/>
                  <a:gd name="T33" fmla="*/ 1209 h 1424"/>
                  <a:gd name="T34" fmla="*/ 1120 w 1432"/>
                  <a:gd name="T35" fmla="*/ 1303 h 1424"/>
                  <a:gd name="T36" fmla="*/ 1158 w 1432"/>
                  <a:gd name="T37" fmla="*/ 1083 h 1424"/>
                  <a:gd name="T38" fmla="*/ 1211 w 1432"/>
                  <a:gd name="T39" fmla="*/ 1005 h 1424"/>
                  <a:gd name="T40" fmla="*/ 1353 w 1432"/>
                  <a:gd name="T41" fmla="*/ 1035 h 1424"/>
                  <a:gd name="T42" fmla="*/ 1281 w 1432"/>
                  <a:gd name="T43" fmla="*/ 824 h 1424"/>
                  <a:gd name="T44" fmla="*/ 1292 w 1432"/>
                  <a:gd name="T45" fmla="*/ 730 h 1424"/>
                  <a:gd name="T46" fmla="*/ 1431 w 1432"/>
                  <a:gd name="T47" fmla="*/ 687 h 1424"/>
                  <a:gd name="T48" fmla="*/ 1265 w 1432"/>
                  <a:gd name="T49" fmla="*/ 537 h 1424"/>
                  <a:gd name="T50" fmla="*/ 1217 w 1432"/>
                  <a:gd name="T51" fmla="*/ 436 h 1424"/>
                  <a:gd name="T52" fmla="*/ 1316 w 1432"/>
                  <a:gd name="T53" fmla="*/ 358 h 1424"/>
                  <a:gd name="T54" fmla="*/ 1104 w 1432"/>
                  <a:gd name="T55" fmla="*/ 300 h 1424"/>
                  <a:gd name="T56" fmla="*/ 1014 w 1432"/>
                  <a:gd name="T57" fmla="*/ 222 h 1424"/>
                  <a:gd name="T58" fmla="*/ 1046 w 1432"/>
                  <a:gd name="T59" fmla="*/ 80 h 1424"/>
                  <a:gd name="T60" fmla="*/ 834 w 1432"/>
                  <a:gd name="T61" fmla="*/ 147 h 1424"/>
                  <a:gd name="T62" fmla="*/ 695 w 1432"/>
                  <a:gd name="T63" fmla="*/ 136 h 1424"/>
                  <a:gd name="T64" fmla="*/ 642 w 1432"/>
                  <a:gd name="T65" fmla="*/ 0 h 1424"/>
                  <a:gd name="T66" fmla="*/ 503 w 1432"/>
                  <a:gd name="T67" fmla="*/ 174 h 1424"/>
                  <a:gd name="T68" fmla="*/ 1096 w 1432"/>
                  <a:gd name="T69" fmla="*/ 428 h 1424"/>
                  <a:gd name="T70" fmla="*/ 329 w 1432"/>
                  <a:gd name="T71" fmla="*/ 1000 h 1424"/>
                  <a:gd name="T72" fmla="*/ 1096 w 1432"/>
                  <a:gd name="T73" fmla="*/ 428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2" h="1424">
                    <a:moveTo>
                      <a:pt x="503" y="174"/>
                    </a:moveTo>
                    <a:lnTo>
                      <a:pt x="503" y="174"/>
                    </a:lnTo>
                    <a:cubicBezTo>
                      <a:pt x="476" y="187"/>
                      <a:pt x="447" y="198"/>
                      <a:pt x="420" y="214"/>
                    </a:cubicBezTo>
                    <a:cubicBezTo>
                      <a:pt x="417" y="211"/>
                      <a:pt x="417" y="211"/>
                      <a:pt x="417" y="211"/>
                    </a:cubicBezTo>
                    <a:cubicBezTo>
                      <a:pt x="310" y="123"/>
                      <a:pt x="310" y="123"/>
                      <a:pt x="310" y="123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70" y="342"/>
                      <a:pt x="270" y="342"/>
                      <a:pt x="270" y="342"/>
                    </a:cubicBezTo>
                    <a:cubicBezTo>
                      <a:pt x="251" y="366"/>
                      <a:pt x="232" y="390"/>
                      <a:pt x="216" y="417"/>
                    </a:cubicBezTo>
                    <a:cubicBezTo>
                      <a:pt x="214" y="417"/>
                      <a:pt x="214" y="417"/>
                      <a:pt x="214" y="417"/>
                    </a:cubicBezTo>
                    <a:cubicBezTo>
                      <a:pt x="74" y="390"/>
                      <a:pt x="74" y="390"/>
                      <a:pt x="74" y="390"/>
                    </a:cubicBezTo>
                    <a:cubicBezTo>
                      <a:pt x="24" y="524"/>
                      <a:pt x="24" y="524"/>
                      <a:pt x="24" y="524"/>
                    </a:cubicBezTo>
                    <a:cubicBezTo>
                      <a:pt x="147" y="601"/>
                      <a:pt x="147" y="601"/>
                      <a:pt x="147" y="601"/>
                    </a:cubicBezTo>
                    <a:cubicBezTo>
                      <a:pt x="142" y="631"/>
                      <a:pt x="136" y="663"/>
                      <a:pt x="136" y="693"/>
                    </a:cubicBezTo>
                    <a:cubicBezTo>
                      <a:pt x="133" y="695"/>
                      <a:pt x="133" y="695"/>
                      <a:pt x="133" y="695"/>
                    </a:cubicBezTo>
                    <a:cubicBezTo>
                      <a:pt x="0" y="738"/>
                      <a:pt x="0" y="738"/>
                      <a:pt x="0" y="738"/>
                    </a:cubicBezTo>
                    <a:cubicBezTo>
                      <a:pt x="18" y="880"/>
                      <a:pt x="18" y="880"/>
                      <a:pt x="18" y="880"/>
                    </a:cubicBezTo>
                    <a:cubicBezTo>
                      <a:pt x="163" y="888"/>
                      <a:pt x="163" y="888"/>
                      <a:pt x="163" y="888"/>
                    </a:cubicBezTo>
                    <a:cubicBezTo>
                      <a:pt x="173" y="917"/>
                      <a:pt x="176" y="936"/>
                      <a:pt x="200" y="976"/>
                    </a:cubicBezTo>
                    <a:cubicBezTo>
                      <a:pt x="198" y="979"/>
                      <a:pt x="198" y="979"/>
                      <a:pt x="198" y="979"/>
                    </a:cubicBezTo>
                    <a:cubicBezTo>
                      <a:pt x="102" y="1075"/>
                      <a:pt x="102" y="1075"/>
                      <a:pt x="102" y="1075"/>
                    </a:cubicBezTo>
                    <a:cubicBezTo>
                      <a:pt x="189" y="1190"/>
                      <a:pt x="189" y="1190"/>
                      <a:pt x="189" y="1190"/>
                    </a:cubicBezTo>
                    <a:cubicBezTo>
                      <a:pt x="315" y="1131"/>
                      <a:pt x="315" y="1131"/>
                      <a:pt x="315" y="1131"/>
                    </a:cubicBezTo>
                    <a:cubicBezTo>
                      <a:pt x="347" y="1158"/>
                      <a:pt x="377" y="1185"/>
                      <a:pt x="412" y="1206"/>
                    </a:cubicBezTo>
                    <a:cubicBezTo>
                      <a:pt x="412" y="1209"/>
                      <a:pt x="412" y="1209"/>
                      <a:pt x="412" y="1209"/>
                    </a:cubicBezTo>
                    <a:cubicBezTo>
                      <a:pt x="382" y="1345"/>
                      <a:pt x="382" y="1345"/>
                      <a:pt x="382" y="1345"/>
                    </a:cubicBezTo>
                    <a:cubicBezTo>
                      <a:pt x="516" y="1399"/>
                      <a:pt x="516" y="1399"/>
                      <a:pt x="516" y="1399"/>
                    </a:cubicBezTo>
                    <a:cubicBezTo>
                      <a:pt x="593" y="1278"/>
                      <a:pt x="593" y="1278"/>
                      <a:pt x="593" y="1278"/>
                    </a:cubicBezTo>
                    <a:cubicBezTo>
                      <a:pt x="639" y="1289"/>
                      <a:pt x="687" y="1292"/>
                      <a:pt x="735" y="1292"/>
                    </a:cubicBezTo>
                    <a:cubicBezTo>
                      <a:pt x="735" y="1294"/>
                      <a:pt x="735" y="1294"/>
                      <a:pt x="735" y="1294"/>
                    </a:cubicBezTo>
                    <a:cubicBezTo>
                      <a:pt x="786" y="1423"/>
                      <a:pt x="786" y="1423"/>
                      <a:pt x="786" y="1423"/>
                    </a:cubicBezTo>
                    <a:cubicBezTo>
                      <a:pt x="928" y="1396"/>
                      <a:pt x="928" y="1396"/>
                      <a:pt x="928" y="1396"/>
                    </a:cubicBezTo>
                    <a:cubicBezTo>
                      <a:pt x="925" y="1249"/>
                      <a:pt x="925" y="1249"/>
                      <a:pt x="925" y="1249"/>
                    </a:cubicBezTo>
                    <a:lnTo>
                      <a:pt x="925" y="1249"/>
                    </a:lnTo>
                    <a:cubicBezTo>
                      <a:pt x="955" y="1238"/>
                      <a:pt x="981" y="1225"/>
                      <a:pt x="1008" y="1209"/>
                    </a:cubicBezTo>
                    <a:cubicBezTo>
                      <a:pt x="1011" y="1212"/>
                      <a:pt x="1011" y="1212"/>
                      <a:pt x="1011" y="1212"/>
                    </a:cubicBezTo>
                    <a:cubicBezTo>
                      <a:pt x="1120" y="1303"/>
                      <a:pt x="1120" y="1303"/>
                      <a:pt x="1120" y="1303"/>
                    </a:cubicBezTo>
                    <a:cubicBezTo>
                      <a:pt x="1230" y="1209"/>
                      <a:pt x="1230" y="1209"/>
                      <a:pt x="1230" y="1209"/>
                    </a:cubicBezTo>
                    <a:cubicBezTo>
                      <a:pt x="1158" y="1083"/>
                      <a:pt x="1158" y="1083"/>
                      <a:pt x="1158" y="1083"/>
                    </a:cubicBezTo>
                    <a:cubicBezTo>
                      <a:pt x="1158" y="1080"/>
                      <a:pt x="1158" y="1080"/>
                      <a:pt x="1158" y="1080"/>
                    </a:cubicBezTo>
                    <a:cubicBezTo>
                      <a:pt x="1176" y="1056"/>
                      <a:pt x="1195" y="1032"/>
                      <a:pt x="1211" y="1005"/>
                    </a:cubicBezTo>
                    <a:cubicBezTo>
                      <a:pt x="1217" y="1008"/>
                      <a:pt x="1217" y="1008"/>
                      <a:pt x="1217" y="1008"/>
                    </a:cubicBezTo>
                    <a:cubicBezTo>
                      <a:pt x="1353" y="1035"/>
                      <a:pt x="1353" y="1035"/>
                      <a:pt x="1353" y="1035"/>
                    </a:cubicBezTo>
                    <a:cubicBezTo>
                      <a:pt x="1404" y="899"/>
                      <a:pt x="1404" y="899"/>
                      <a:pt x="1404" y="899"/>
                    </a:cubicBezTo>
                    <a:cubicBezTo>
                      <a:pt x="1281" y="824"/>
                      <a:pt x="1281" y="824"/>
                      <a:pt x="1281" y="824"/>
                    </a:cubicBezTo>
                    <a:lnTo>
                      <a:pt x="1281" y="824"/>
                    </a:lnTo>
                    <a:cubicBezTo>
                      <a:pt x="1286" y="791"/>
                      <a:pt x="1289" y="762"/>
                      <a:pt x="1292" y="730"/>
                    </a:cubicBezTo>
                    <a:cubicBezTo>
                      <a:pt x="1297" y="730"/>
                      <a:pt x="1297" y="730"/>
                      <a:pt x="1297" y="730"/>
                    </a:cubicBezTo>
                    <a:cubicBezTo>
                      <a:pt x="1431" y="687"/>
                      <a:pt x="1431" y="687"/>
                      <a:pt x="1431" y="687"/>
                    </a:cubicBezTo>
                    <a:cubicBezTo>
                      <a:pt x="1409" y="545"/>
                      <a:pt x="1409" y="545"/>
                      <a:pt x="1409" y="545"/>
                    </a:cubicBezTo>
                    <a:cubicBezTo>
                      <a:pt x="1265" y="537"/>
                      <a:pt x="1265" y="537"/>
                      <a:pt x="1265" y="537"/>
                    </a:cubicBezTo>
                    <a:cubicBezTo>
                      <a:pt x="1257" y="530"/>
                      <a:pt x="1257" y="530"/>
                      <a:pt x="1257" y="530"/>
                    </a:cubicBezTo>
                    <a:cubicBezTo>
                      <a:pt x="1249" y="500"/>
                      <a:pt x="1241" y="476"/>
                      <a:pt x="1217" y="436"/>
                    </a:cubicBezTo>
                    <a:cubicBezTo>
                      <a:pt x="1219" y="433"/>
                      <a:pt x="1219" y="433"/>
                      <a:pt x="1219" y="433"/>
                    </a:cubicBezTo>
                    <a:cubicBezTo>
                      <a:pt x="1316" y="358"/>
                      <a:pt x="1316" y="358"/>
                      <a:pt x="1316" y="358"/>
                    </a:cubicBezTo>
                    <a:cubicBezTo>
                      <a:pt x="1230" y="241"/>
                      <a:pt x="1230" y="241"/>
                      <a:pt x="1230" y="241"/>
                    </a:cubicBezTo>
                    <a:cubicBezTo>
                      <a:pt x="1104" y="300"/>
                      <a:pt x="1104" y="300"/>
                      <a:pt x="1104" y="300"/>
                    </a:cubicBezTo>
                    <a:cubicBezTo>
                      <a:pt x="1107" y="297"/>
                      <a:pt x="1107" y="297"/>
                      <a:pt x="1107" y="297"/>
                    </a:cubicBezTo>
                    <a:cubicBezTo>
                      <a:pt x="1078" y="270"/>
                      <a:pt x="1048" y="243"/>
                      <a:pt x="1014" y="222"/>
                    </a:cubicBezTo>
                    <a:cubicBezTo>
                      <a:pt x="1016" y="216"/>
                      <a:pt x="1016" y="216"/>
                      <a:pt x="1016" y="216"/>
                    </a:cubicBezTo>
                    <a:cubicBezTo>
                      <a:pt x="1046" y="80"/>
                      <a:pt x="1046" y="80"/>
                      <a:pt x="1046" y="80"/>
                    </a:cubicBezTo>
                    <a:cubicBezTo>
                      <a:pt x="912" y="27"/>
                      <a:pt x="912" y="27"/>
                      <a:pt x="912" y="27"/>
                    </a:cubicBezTo>
                    <a:cubicBezTo>
                      <a:pt x="834" y="147"/>
                      <a:pt x="834" y="147"/>
                      <a:pt x="834" y="147"/>
                    </a:cubicBezTo>
                    <a:lnTo>
                      <a:pt x="834" y="147"/>
                    </a:lnTo>
                    <a:cubicBezTo>
                      <a:pt x="789" y="139"/>
                      <a:pt x="743" y="133"/>
                      <a:pt x="695" y="136"/>
                    </a:cubicBezTo>
                    <a:cubicBezTo>
                      <a:pt x="695" y="131"/>
                      <a:pt x="695" y="131"/>
                      <a:pt x="695" y="131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503" y="29"/>
                      <a:pt x="503" y="29"/>
                      <a:pt x="503" y="29"/>
                    </a:cubicBezTo>
                    <a:cubicBezTo>
                      <a:pt x="503" y="174"/>
                      <a:pt x="503" y="174"/>
                      <a:pt x="503" y="174"/>
                    </a:cubicBezTo>
                    <a:close/>
                    <a:moveTo>
                      <a:pt x="1096" y="428"/>
                    </a:moveTo>
                    <a:lnTo>
                      <a:pt x="1096" y="428"/>
                    </a:lnTo>
                    <a:cubicBezTo>
                      <a:pt x="1257" y="639"/>
                      <a:pt x="1211" y="939"/>
                      <a:pt x="1000" y="1097"/>
                    </a:cubicBezTo>
                    <a:cubicBezTo>
                      <a:pt x="786" y="1254"/>
                      <a:pt x="487" y="1212"/>
                      <a:pt x="329" y="1000"/>
                    </a:cubicBezTo>
                    <a:cubicBezTo>
                      <a:pt x="171" y="786"/>
                      <a:pt x="214" y="487"/>
                      <a:pt x="428" y="329"/>
                    </a:cubicBezTo>
                    <a:cubicBezTo>
                      <a:pt x="639" y="171"/>
                      <a:pt x="939" y="214"/>
                      <a:pt x="1096" y="4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51"/>
            <p:cNvGrpSpPr/>
            <p:nvPr/>
          </p:nvGrpSpPr>
          <p:grpSpPr>
            <a:xfrm>
              <a:off x="9018259" y="1691844"/>
              <a:ext cx="609301" cy="620007"/>
              <a:chOff x="15870042" y="3352414"/>
              <a:chExt cx="1197475" cy="1218519"/>
            </a:xfrm>
            <a:solidFill>
              <a:schemeClr val="accent1"/>
            </a:solidFill>
          </p:grpSpPr>
          <p:sp>
            <p:nvSpPr>
              <p:cNvPr id="75" name="Freeform: Shape 52"/>
              <p:cNvSpPr/>
              <p:nvPr/>
            </p:nvSpPr>
            <p:spPr bwMode="auto">
              <a:xfrm>
                <a:off x="16119693" y="3606272"/>
                <a:ext cx="715100" cy="710803"/>
              </a:xfrm>
              <a:custGeom>
                <a:avLst/>
                <a:gdLst>
                  <a:gd name="T0" fmla="*/ 375 w 748"/>
                  <a:gd name="T1" fmla="*/ 0 h 747"/>
                  <a:gd name="T2" fmla="*/ 375 w 748"/>
                  <a:gd name="T3" fmla="*/ 0 h 747"/>
                  <a:gd name="T4" fmla="*/ 0 w 748"/>
                  <a:gd name="T5" fmla="*/ 372 h 747"/>
                  <a:gd name="T6" fmla="*/ 375 w 748"/>
                  <a:gd name="T7" fmla="*/ 746 h 747"/>
                  <a:gd name="T8" fmla="*/ 747 w 748"/>
                  <a:gd name="T9" fmla="*/ 372 h 747"/>
                  <a:gd name="T10" fmla="*/ 375 w 748"/>
                  <a:gd name="T1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8" h="747">
                    <a:moveTo>
                      <a:pt x="375" y="0"/>
                    </a:moveTo>
                    <a:lnTo>
                      <a:pt x="375" y="0"/>
                    </a:lnTo>
                    <a:cubicBezTo>
                      <a:pt x="169" y="0"/>
                      <a:pt x="0" y="166"/>
                      <a:pt x="0" y="372"/>
                    </a:cubicBezTo>
                    <a:cubicBezTo>
                      <a:pt x="0" y="578"/>
                      <a:pt x="169" y="746"/>
                      <a:pt x="375" y="746"/>
                    </a:cubicBezTo>
                    <a:cubicBezTo>
                      <a:pt x="581" y="746"/>
                      <a:pt x="747" y="578"/>
                      <a:pt x="747" y="372"/>
                    </a:cubicBezTo>
                    <a:cubicBezTo>
                      <a:pt x="747" y="166"/>
                      <a:pt x="581" y="0"/>
                      <a:pt x="3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53"/>
              <p:cNvSpPr/>
              <p:nvPr/>
            </p:nvSpPr>
            <p:spPr bwMode="auto">
              <a:xfrm>
                <a:off x="15870042" y="3352414"/>
                <a:ext cx="1197475" cy="1218519"/>
              </a:xfrm>
              <a:custGeom>
                <a:avLst/>
                <a:gdLst>
                  <a:gd name="T0" fmla="*/ 768 w 1253"/>
                  <a:gd name="T1" fmla="*/ 142 h 1274"/>
                  <a:gd name="T2" fmla="*/ 687 w 1253"/>
                  <a:gd name="T3" fmla="*/ 123 h 1274"/>
                  <a:gd name="T4" fmla="*/ 530 w 1253"/>
                  <a:gd name="T5" fmla="*/ 11 h 1274"/>
                  <a:gd name="T6" fmla="*/ 436 w 1253"/>
                  <a:gd name="T7" fmla="*/ 163 h 1274"/>
                  <a:gd name="T8" fmla="*/ 350 w 1253"/>
                  <a:gd name="T9" fmla="*/ 67 h 1274"/>
                  <a:gd name="T10" fmla="*/ 289 w 1253"/>
                  <a:gd name="T11" fmla="*/ 257 h 1274"/>
                  <a:gd name="T12" fmla="*/ 227 w 1253"/>
                  <a:gd name="T13" fmla="*/ 316 h 1274"/>
                  <a:gd name="T14" fmla="*/ 48 w 1253"/>
                  <a:gd name="T15" fmla="*/ 388 h 1274"/>
                  <a:gd name="T16" fmla="*/ 126 w 1253"/>
                  <a:gd name="T17" fmla="*/ 551 h 1274"/>
                  <a:gd name="T18" fmla="*/ 0 w 1253"/>
                  <a:gd name="T19" fmla="*/ 573 h 1274"/>
                  <a:gd name="T20" fmla="*/ 126 w 1253"/>
                  <a:gd name="T21" fmla="*/ 725 h 1274"/>
                  <a:gd name="T22" fmla="*/ 153 w 1253"/>
                  <a:gd name="T23" fmla="*/ 829 h 1274"/>
                  <a:gd name="T24" fmla="*/ 128 w 1253"/>
                  <a:gd name="T25" fmla="*/ 1022 h 1274"/>
                  <a:gd name="T26" fmla="*/ 340 w 1253"/>
                  <a:gd name="T27" fmla="*/ 1059 h 1274"/>
                  <a:gd name="T28" fmla="*/ 308 w 1253"/>
                  <a:gd name="T29" fmla="*/ 1182 h 1274"/>
                  <a:gd name="T30" fmla="*/ 500 w 1253"/>
                  <a:gd name="T31" fmla="*/ 1134 h 1274"/>
                  <a:gd name="T32" fmla="*/ 581 w 1253"/>
                  <a:gd name="T33" fmla="*/ 1150 h 1274"/>
                  <a:gd name="T34" fmla="*/ 610 w 1253"/>
                  <a:gd name="T35" fmla="*/ 1273 h 1274"/>
                  <a:gd name="T36" fmla="*/ 754 w 1253"/>
                  <a:gd name="T37" fmla="*/ 1137 h 1274"/>
                  <a:gd name="T38" fmla="*/ 832 w 1253"/>
                  <a:gd name="T39" fmla="*/ 1110 h 1274"/>
                  <a:gd name="T40" fmla="*/ 920 w 1253"/>
                  <a:gd name="T41" fmla="*/ 1206 h 1274"/>
                  <a:gd name="T42" fmla="*/ 979 w 1253"/>
                  <a:gd name="T43" fmla="*/ 1019 h 1274"/>
                  <a:gd name="T44" fmla="*/ 1035 w 1253"/>
                  <a:gd name="T45" fmla="*/ 958 h 1274"/>
                  <a:gd name="T46" fmla="*/ 1158 w 1253"/>
                  <a:gd name="T47" fmla="*/ 1001 h 1274"/>
                  <a:gd name="T48" fmla="*/ 1121 w 1253"/>
                  <a:gd name="T49" fmla="*/ 805 h 1274"/>
                  <a:gd name="T50" fmla="*/ 1140 w 1253"/>
                  <a:gd name="T51" fmla="*/ 712 h 1274"/>
                  <a:gd name="T52" fmla="*/ 1252 w 1253"/>
                  <a:gd name="T53" fmla="*/ 704 h 1274"/>
                  <a:gd name="T54" fmla="*/ 1134 w 1253"/>
                  <a:gd name="T55" fmla="*/ 551 h 1274"/>
                  <a:gd name="T56" fmla="*/ 1107 w 1253"/>
                  <a:gd name="T57" fmla="*/ 447 h 1274"/>
                  <a:gd name="T58" fmla="*/ 1206 w 1253"/>
                  <a:gd name="T59" fmla="*/ 361 h 1274"/>
                  <a:gd name="T60" fmla="*/ 1019 w 1253"/>
                  <a:gd name="T61" fmla="*/ 297 h 1274"/>
                  <a:gd name="T62" fmla="*/ 928 w 1253"/>
                  <a:gd name="T63" fmla="*/ 214 h 1274"/>
                  <a:gd name="T64" fmla="*/ 960 w 1253"/>
                  <a:gd name="T65" fmla="*/ 91 h 1274"/>
                  <a:gd name="T66" fmla="*/ 768 w 1253"/>
                  <a:gd name="T67" fmla="*/ 142 h 1274"/>
                  <a:gd name="T68" fmla="*/ 1059 w 1253"/>
                  <a:gd name="T69" fmla="*/ 637 h 1274"/>
                  <a:gd name="T70" fmla="*/ 206 w 1253"/>
                  <a:gd name="T71" fmla="*/ 637 h 1274"/>
                  <a:gd name="T72" fmla="*/ 1059 w 1253"/>
                  <a:gd name="T73" fmla="*/ 637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3" h="1274">
                    <a:moveTo>
                      <a:pt x="768" y="142"/>
                    </a:moveTo>
                    <a:lnTo>
                      <a:pt x="768" y="142"/>
                    </a:lnTo>
                    <a:cubicBezTo>
                      <a:pt x="743" y="134"/>
                      <a:pt x="717" y="129"/>
                      <a:pt x="687" y="126"/>
                    </a:cubicBezTo>
                    <a:cubicBezTo>
                      <a:pt x="687" y="123"/>
                      <a:pt x="687" y="123"/>
                      <a:pt x="687" y="123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14" y="136"/>
                      <a:pt x="514" y="136"/>
                      <a:pt x="514" y="136"/>
                    </a:cubicBezTo>
                    <a:cubicBezTo>
                      <a:pt x="487" y="145"/>
                      <a:pt x="460" y="153"/>
                      <a:pt x="436" y="163"/>
                    </a:cubicBezTo>
                    <a:cubicBezTo>
                      <a:pt x="433" y="161"/>
                      <a:pt x="433" y="161"/>
                      <a:pt x="433" y="161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241" y="136"/>
                      <a:pt x="241" y="136"/>
                      <a:pt x="241" y="136"/>
                    </a:cubicBezTo>
                    <a:cubicBezTo>
                      <a:pt x="289" y="257"/>
                      <a:pt x="289" y="257"/>
                      <a:pt x="289" y="257"/>
                    </a:cubicBezTo>
                    <a:cubicBezTo>
                      <a:pt x="268" y="275"/>
                      <a:pt x="249" y="294"/>
                      <a:pt x="230" y="316"/>
                    </a:cubicBezTo>
                    <a:cubicBezTo>
                      <a:pt x="227" y="316"/>
                      <a:pt x="227" y="316"/>
                      <a:pt x="227" y="316"/>
                    </a:cubicBezTo>
                    <a:cubicBezTo>
                      <a:pt x="110" y="275"/>
                      <a:pt x="110" y="275"/>
                      <a:pt x="110" y="275"/>
                    </a:cubicBezTo>
                    <a:cubicBezTo>
                      <a:pt x="48" y="388"/>
                      <a:pt x="48" y="388"/>
                      <a:pt x="48" y="388"/>
                    </a:cubicBezTo>
                    <a:cubicBezTo>
                      <a:pt x="147" y="471"/>
                      <a:pt x="147" y="471"/>
                      <a:pt x="147" y="471"/>
                    </a:cubicBezTo>
                    <a:cubicBezTo>
                      <a:pt x="137" y="495"/>
                      <a:pt x="131" y="514"/>
                      <a:pt x="126" y="551"/>
                    </a:cubicBezTo>
                    <a:cubicBezTo>
                      <a:pt x="123" y="551"/>
                      <a:pt x="123" y="551"/>
                      <a:pt x="123" y="551"/>
                    </a:cubicBezTo>
                    <a:cubicBezTo>
                      <a:pt x="0" y="573"/>
                      <a:pt x="0" y="573"/>
                      <a:pt x="0" y="573"/>
                    </a:cubicBezTo>
                    <a:cubicBezTo>
                      <a:pt x="0" y="701"/>
                      <a:pt x="0" y="701"/>
                      <a:pt x="0" y="701"/>
                    </a:cubicBezTo>
                    <a:cubicBezTo>
                      <a:pt x="126" y="725"/>
                      <a:pt x="126" y="725"/>
                      <a:pt x="126" y="725"/>
                    </a:cubicBezTo>
                    <a:cubicBezTo>
                      <a:pt x="131" y="760"/>
                      <a:pt x="142" y="794"/>
                      <a:pt x="155" y="829"/>
                    </a:cubicBezTo>
                    <a:cubicBezTo>
                      <a:pt x="153" y="829"/>
                      <a:pt x="153" y="829"/>
                      <a:pt x="153" y="829"/>
                    </a:cubicBezTo>
                    <a:cubicBezTo>
                      <a:pt x="59" y="912"/>
                      <a:pt x="59" y="912"/>
                      <a:pt x="59" y="912"/>
                    </a:cubicBezTo>
                    <a:cubicBezTo>
                      <a:pt x="128" y="1022"/>
                      <a:pt x="128" y="1022"/>
                      <a:pt x="128" y="1022"/>
                    </a:cubicBezTo>
                    <a:cubicBezTo>
                      <a:pt x="249" y="977"/>
                      <a:pt x="249" y="977"/>
                      <a:pt x="249" y="977"/>
                    </a:cubicBezTo>
                    <a:cubicBezTo>
                      <a:pt x="275" y="1008"/>
                      <a:pt x="305" y="1038"/>
                      <a:pt x="340" y="1059"/>
                    </a:cubicBezTo>
                    <a:cubicBezTo>
                      <a:pt x="340" y="1062"/>
                      <a:pt x="340" y="1062"/>
                      <a:pt x="340" y="1062"/>
                    </a:cubicBezTo>
                    <a:cubicBezTo>
                      <a:pt x="308" y="1182"/>
                      <a:pt x="308" y="1182"/>
                      <a:pt x="308" y="1182"/>
                    </a:cubicBezTo>
                    <a:cubicBezTo>
                      <a:pt x="423" y="1238"/>
                      <a:pt x="423" y="1238"/>
                      <a:pt x="423" y="1238"/>
                    </a:cubicBezTo>
                    <a:cubicBezTo>
                      <a:pt x="500" y="1134"/>
                      <a:pt x="500" y="1134"/>
                      <a:pt x="500" y="1134"/>
                    </a:cubicBezTo>
                    <a:lnTo>
                      <a:pt x="500" y="1134"/>
                    </a:lnTo>
                    <a:cubicBezTo>
                      <a:pt x="524" y="1140"/>
                      <a:pt x="554" y="1148"/>
                      <a:pt x="581" y="1150"/>
                    </a:cubicBezTo>
                    <a:cubicBezTo>
                      <a:pt x="581" y="1153"/>
                      <a:pt x="581" y="1153"/>
                      <a:pt x="581" y="1153"/>
                    </a:cubicBezTo>
                    <a:cubicBezTo>
                      <a:pt x="610" y="1273"/>
                      <a:pt x="610" y="1273"/>
                      <a:pt x="610" y="1273"/>
                    </a:cubicBezTo>
                    <a:cubicBezTo>
                      <a:pt x="738" y="1265"/>
                      <a:pt x="738" y="1265"/>
                      <a:pt x="738" y="1265"/>
                    </a:cubicBezTo>
                    <a:cubicBezTo>
                      <a:pt x="754" y="1137"/>
                      <a:pt x="754" y="1137"/>
                      <a:pt x="754" y="1137"/>
                    </a:cubicBezTo>
                    <a:lnTo>
                      <a:pt x="754" y="1137"/>
                    </a:lnTo>
                    <a:cubicBezTo>
                      <a:pt x="781" y="1129"/>
                      <a:pt x="808" y="1121"/>
                      <a:pt x="832" y="1110"/>
                    </a:cubicBezTo>
                    <a:cubicBezTo>
                      <a:pt x="835" y="1116"/>
                      <a:pt x="835" y="1116"/>
                      <a:pt x="835" y="1116"/>
                    </a:cubicBezTo>
                    <a:cubicBezTo>
                      <a:pt x="920" y="1206"/>
                      <a:pt x="920" y="1206"/>
                      <a:pt x="920" y="1206"/>
                    </a:cubicBezTo>
                    <a:cubicBezTo>
                      <a:pt x="1027" y="1137"/>
                      <a:pt x="1027" y="1137"/>
                      <a:pt x="1027" y="1137"/>
                    </a:cubicBezTo>
                    <a:cubicBezTo>
                      <a:pt x="979" y="1019"/>
                      <a:pt x="979" y="1019"/>
                      <a:pt x="979" y="1019"/>
                    </a:cubicBezTo>
                    <a:cubicBezTo>
                      <a:pt x="979" y="1017"/>
                      <a:pt x="979" y="1017"/>
                      <a:pt x="979" y="1017"/>
                    </a:cubicBezTo>
                    <a:cubicBezTo>
                      <a:pt x="1000" y="998"/>
                      <a:pt x="1019" y="979"/>
                      <a:pt x="1035" y="958"/>
                    </a:cubicBezTo>
                    <a:cubicBezTo>
                      <a:pt x="1041" y="960"/>
                      <a:pt x="1041" y="960"/>
                      <a:pt x="1041" y="960"/>
                    </a:cubicBezTo>
                    <a:cubicBezTo>
                      <a:pt x="1158" y="1001"/>
                      <a:pt x="1158" y="1001"/>
                      <a:pt x="1158" y="1001"/>
                    </a:cubicBezTo>
                    <a:cubicBezTo>
                      <a:pt x="1220" y="888"/>
                      <a:pt x="1220" y="888"/>
                      <a:pt x="1220" y="888"/>
                    </a:cubicBezTo>
                    <a:cubicBezTo>
                      <a:pt x="1121" y="805"/>
                      <a:pt x="1121" y="805"/>
                      <a:pt x="1121" y="805"/>
                    </a:cubicBezTo>
                    <a:cubicBezTo>
                      <a:pt x="1118" y="797"/>
                      <a:pt x="1118" y="797"/>
                      <a:pt x="1118" y="797"/>
                    </a:cubicBezTo>
                    <a:cubicBezTo>
                      <a:pt x="1129" y="770"/>
                      <a:pt x="1134" y="749"/>
                      <a:pt x="1140" y="712"/>
                    </a:cubicBezTo>
                    <a:cubicBezTo>
                      <a:pt x="1145" y="712"/>
                      <a:pt x="1145" y="712"/>
                      <a:pt x="1145" y="712"/>
                    </a:cubicBezTo>
                    <a:cubicBezTo>
                      <a:pt x="1252" y="704"/>
                      <a:pt x="1252" y="704"/>
                      <a:pt x="1252" y="704"/>
                    </a:cubicBezTo>
                    <a:cubicBezTo>
                      <a:pt x="1252" y="575"/>
                      <a:pt x="1252" y="575"/>
                      <a:pt x="1252" y="575"/>
                    </a:cubicBezTo>
                    <a:cubicBezTo>
                      <a:pt x="1134" y="551"/>
                      <a:pt x="1134" y="551"/>
                      <a:pt x="1134" y="551"/>
                    </a:cubicBezTo>
                    <a:cubicBezTo>
                      <a:pt x="1137" y="551"/>
                      <a:pt x="1137" y="551"/>
                      <a:pt x="1137" y="551"/>
                    </a:cubicBezTo>
                    <a:cubicBezTo>
                      <a:pt x="1129" y="514"/>
                      <a:pt x="1121" y="479"/>
                      <a:pt x="1107" y="447"/>
                    </a:cubicBezTo>
                    <a:cubicBezTo>
                      <a:pt x="1113" y="444"/>
                      <a:pt x="1113" y="444"/>
                      <a:pt x="1113" y="444"/>
                    </a:cubicBezTo>
                    <a:cubicBezTo>
                      <a:pt x="1206" y="361"/>
                      <a:pt x="1206" y="361"/>
                      <a:pt x="1206" y="361"/>
                    </a:cubicBezTo>
                    <a:cubicBezTo>
                      <a:pt x="1140" y="251"/>
                      <a:pt x="1140" y="251"/>
                      <a:pt x="1140" y="251"/>
                    </a:cubicBezTo>
                    <a:cubicBezTo>
                      <a:pt x="1019" y="297"/>
                      <a:pt x="1019" y="297"/>
                      <a:pt x="1019" y="297"/>
                    </a:cubicBezTo>
                    <a:lnTo>
                      <a:pt x="1019" y="297"/>
                    </a:lnTo>
                    <a:cubicBezTo>
                      <a:pt x="992" y="268"/>
                      <a:pt x="960" y="238"/>
                      <a:pt x="928" y="214"/>
                    </a:cubicBezTo>
                    <a:cubicBezTo>
                      <a:pt x="928" y="211"/>
                      <a:pt x="928" y="211"/>
                      <a:pt x="928" y="211"/>
                    </a:cubicBezTo>
                    <a:cubicBezTo>
                      <a:pt x="960" y="91"/>
                      <a:pt x="960" y="91"/>
                      <a:pt x="960" y="91"/>
                    </a:cubicBezTo>
                    <a:cubicBezTo>
                      <a:pt x="845" y="37"/>
                      <a:pt x="845" y="37"/>
                      <a:pt x="845" y="37"/>
                    </a:cubicBezTo>
                    <a:cubicBezTo>
                      <a:pt x="768" y="142"/>
                      <a:pt x="768" y="142"/>
                      <a:pt x="768" y="142"/>
                    </a:cubicBezTo>
                    <a:close/>
                    <a:moveTo>
                      <a:pt x="1059" y="637"/>
                    </a:moveTo>
                    <a:lnTo>
                      <a:pt x="1059" y="637"/>
                    </a:lnTo>
                    <a:cubicBezTo>
                      <a:pt x="1059" y="872"/>
                      <a:pt x="869" y="1065"/>
                      <a:pt x="634" y="1065"/>
                    </a:cubicBezTo>
                    <a:cubicBezTo>
                      <a:pt x="396" y="1065"/>
                      <a:pt x="206" y="872"/>
                      <a:pt x="206" y="637"/>
                    </a:cubicBezTo>
                    <a:cubicBezTo>
                      <a:pt x="206" y="401"/>
                      <a:pt x="396" y="211"/>
                      <a:pt x="634" y="211"/>
                    </a:cubicBezTo>
                    <a:cubicBezTo>
                      <a:pt x="869" y="211"/>
                      <a:pt x="1059" y="401"/>
                      <a:pt x="1059" y="6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54"/>
            <p:cNvGrpSpPr/>
            <p:nvPr/>
          </p:nvGrpSpPr>
          <p:grpSpPr>
            <a:xfrm>
              <a:off x="10088285" y="2178381"/>
              <a:ext cx="525332" cy="533896"/>
              <a:chOff x="17973028" y="4308613"/>
              <a:chExt cx="1032452" cy="1049280"/>
            </a:xfrm>
            <a:solidFill>
              <a:schemeClr val="accent1"/>
            </a:solidFill>
          </p:grpSpPr>
          <p:sp>
            <p:nvSpPr>
              <p:cNvPr id="73" name="Freeform: Shape 55"/>
              <p:cNvSpPr/>
              <p:nvPr/>
            </p:nvSpPr>
            <p:spPr bwMode="auto">
              <a:xfrm>
                <a:off x="18188827" y="4528623"/>
                <a:ext cx="613547" cy="613490"/>
              </a:xfrm>
              <a:custGeom>
                <a:avLst/>
                <a:gdLst>
                  <a:gd name="T0" fmla="*/ 321 w 643"/>
                  <a:gd name="T1" fmla="*/ 0 h 646"/>
                  <a:gd name="T2" fmla="*/ 321 w 643"/>
                  <a:gd name="T3" fmla="*/ 0 h 646"/>
                  <a:gd name="T4" fmla="*/ 0 w 643"/>
                  <a:gd name="T5" fmla="*/ 321 h 646"/>
                  <a:gd name="T6" fmla="*/ 321 w 643"/>
                  <a:gd name="T7" fmla="*/ 645 h 646"/>
                  <a:gd name="T8" fmla="*/ 642 w 643"/>
                  <a:gd name="T9" fmla="*/ 321 h 646"/>
                  <a:gd name="T10" fmla="*/ 321 w 643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3" h="646">
                    <a:moveTo>
                      <a:pt x="321" y="0"/>
                    </a:moveTo>
                    <a:lnTo>
                      <a:pt x="321" y="0"/>
                    </a:lnTo>
                    <a:cubicBezTo>
                      <a:pt x="144" y="0"/>
                      <a:pt x="0" y="145"/>
                      <a:pt x="0" y="321"/>
                    </a:cubicBezTo>
                    <a:cubicBezTo>
                      <a:pt x="0" y="500"/>
                      <a:pt x="144" y="645"/>
                      <a:pt x="321" y="645"/>
                    </a:cubicBezTo>
                    <a:cubicBezTo>
                      <a:pt x="500" y="645"/>
                      <a:pt x="642" y="500"/>
                      <a:pt x="642" y="321"/>
                    </a:cubicBezTo>
                    <a:cubicBezTo>
                      <a:pt x="642" y="145"/>
                      <a:pt x="500" y="0"/>
                      <a:pt x="321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56"/>
              <p:cNvSpPr/>
              <p:nvPr/>
            </p:nvSpPr>
            <p:spPr bwMode="auto">
              <a:xfrm>
                <a:off x="17973028" y="4308613"/>
                <a:ext cx="1032452" cy="1049280"/>
              </a:xfrm>
              <a:custGeom>
                <a:avLst/>
                <a:gdLst>
                  <a:gd name="T0" fmla="*/ 664 w 1082"/>
                  <a:gd name="T1" fmla="*/ 120 h 1100"/>
                  <a:gd name="T2" fmla="*/ 594 w 1082"/>
                  <a:gd name="T3" fmla="*/ 104 h 1100"/>
                  <a:gd name="T4" fmla="*/ 458 w 1082"/>
                  <a:gd name="T5" fmla="*/ 8 h 1100"/>
                  <a:gd name="T6" fmla="*/ 375 w 1082"/>
                  <a:gd name="T7" fmla="*/ 139 h 1100"/>
                  <a:gd name="T8" fmla="*/ 303 w 1082"/>
                  <a:gd name="T9" fmla="*/ 59 h 1100"/>
                  <a:gd name="T10" fmla="*/ 249 w 1082"/>
                  <a:gd name="T11" fmla="*/ 222 h 1100"/>
                  <a:gd name="T12" fmla="*/ 198 w 1082"/>
                  <a:gd name="T13" fmla="*/ 273 h 1100"/>
                  <a:gd name="T14" fmla="*/ 43 w 1082"/>
                  <a:gd name="T15" fmla="*/ 334 h 1100"/>
                  <a:gd name="T16" fmla="*/ 110 w 1082"/>
                  <a:gd name="T17" fmla="*/ 476 h 1100"/>
                  <a:gd name="T18" fmla="*/ 0 w 1082"/>
                  <a:gd name="T19" fmla="*/ 492 h 1100"/>
                  <a:gd name="T20" fmla="*/ 110 w 1082"/>
                  <a:gd name="T21" fmla="*/ 626 h 1100"/>
                  <a:gd name="T22" fmla="*/ 134 w 1082"/>
                  <a:gd name="T23" fmla="*/ 717 h 1100"/>
                  <a:gd name="T24" fmla="*/ 110 w 1082"/>
                  <a:gd name="T25" fmla="*/ 882 h 1100"/>
                  <a:gd name="T26" fmla="*/ 294 w 1082"/>
                  <a:gd name="T27" fmla="*/ 915 h 1100"/>
                  <a:gd name="T28" fmla="*/ 265 w 1082"/>
                  <a:gd name="T29" fmla="*/ 1022 h 1100"/>
                  <a:gd name="T30" fmla="*/ 431 w 1082"/>
                  <a:gd name="T31" fmla="*/ 976 h 1100"/>
                  <a:gd name="T32" fmla="*/ 501 w 1082"/>
                  <a:gd name="T33" fmla="*/ 990 h 1100"/>
                  <a:gd name="T34" fmla="*/ 527 w 1082"/>
                  <a:gd name="T35" fmla="*/ 1099 h 1100"/>
                  <a:gd name="T36" fmla="*/ 650 w 1082"/>
                  <a:gd name="T37" fmla="*/ 982 h 1100"/>
                  <a:gd name="T38" fmla="*/ 720 w 1082"/>
                  <a:gd name="T39" fmla="*/ 957 h 1100"/>
                  <a:gd name="T40" fmla="*/ 792 w 1082"/>
                  <a:gd name="T41" fmla="*/ 1040 h 1100"/>
                  <a:gd name="T42" fmla="*/ 846 w 1082"/>
                  <a:gd name="T43" fmla="*/ 877 h 1100"/>
                  <a:gd name="T44" fmla="*/ 894 w 1082"/>
                  <a:gd name="T45" fmla="*/ 826 h 1100"/>
                  <a:gd name="T46" fmla="*/ 998 w 1082"/>
                  <a:gd name="T47" fmla="*/ 861 h 1100"/>
                  <a:gd name="T48" fmla="*/ 969 w 1082"/>
                  <a:gd name="T49" fmla="*/ 693 h 1100"/>
                  <a:gd name="T50" fmla="*/ 985 w 1082"/>
                  <a:gd name="T51" fmla="*/ 612 h 1100"/>
                  <a:gd name="T52" fmla="*/ 1081 w 1082"/>
                  <a:gd name="T53" fmla="*/ 607 h 1100"/>
                  <a:gd name="T54" fmla="*/ 979 w 1082"/>
                  <a:gd name="T55" fmla="*/ 473 h 1100"/>
                  <a:gd name="T56" fmla="*/ 958 w 1082"/>
                  <a:gd name="T57" fmla="*/ 385 h 1100"/>
                  <a:gd name="T58" fmla="*/ 1043 w 1082"/>
                  <a:gd name="T59" fmla="*/ 313 h 1100"/>
                  <a:gd name="T60" fmla="*/ 881 w 1082"/>
                  <a:gd name="T61" fmla="*/ 257 h 1100"/>
                  <a:gd name="T62" fmla="*/ 800 w 1082"/>
                  <a:gd name="T63" fmla="*/ 184 h 1100"/>
                  <a:gd name="T64" fmla="*/ 830 w 1082"/>
                  <a:gd name="T65" fmla="*/ 78 h 1100"/>
                  <a:gd name="T66" fmla="*/ 664 w 1082"/>
                  <a:gd name="T67" fmla="*/ 120 h 1100"/>
                  <a:gd name="T68" fmla="*/ 915 w 1082"/>
                  <a:gd name="T69" fmla="*/ 548 h 1100"/>
                  <a:gd name="T70" fmla="*/ 179 w 1082"/>
                  <a:gd name="T71" fmla="*/ 548 h 1100"/>
                  <a:gd name="T72" fmla="*/ 915 w 1082"/>
                  <a:gd name="T73" fmla="*/ 54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2" h="1100">
                    <a:moveTo>
                      <a:pt x="664" y="120"/>
                    </a:moveTo>
                    <a:lnTo>
                      <a:pt x="664" y="120"/>
                    </a:lnTo>
                    <a:cubicBezTo>
                      <a:pt x="642" y="115"/>
                      <a:pt x="618" y="109"/>
                      <a:pt x="594" y="107"/>
                    </a:cubicBezTo>
                    <a:cubicBezTo>
                      <a:pt x="594" y="104"/>
                      <a:pt x="594" y="104"/>
                      <a:pt x="594" y="104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458" y="8"/>
                      <a:pt x="458" y="8"/>
                      <a:pt x="458" y="8"/>
                    </a:cubicBezTo>
                    <a:cubicBezTo>
                      <a:pt x="444" y="118"/>
                      <a:pt x="444" y="118"/>
                      <a:pt x="444" y="118"/>
                    </a:cubicBezTo>
                    <a:cubicBezTo>
                      <a:pt x="420" y="123"/>
                      <a:pt x="396" y="131"/>
                      <a:pt x="375" y="139"/>
                    </a:cubicBezTo>
                    <a:lnTo>
                      <a:pt x="375" y="139"/>
                    </a:lnTo>
                    <a:cubicBezTo>
                      <a:pt x="303" y="59"/>
                      <a:pt x="303" y="59"/>
                      <a:pt x="303" y="59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49" y="222"/>
                      <a:pt x="249" y="222"/>
                      <a:pt x="249" y="222"/>
                    </a:cubicBezTo>
                    <a:cubicBezTo>
                      <a:pt x="230" y="238"/>
                      <a:pt x="214" y="254"/>
                      <a:pt x="201" y="273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97" y="238"/>
                      <a:pt x="97" y="238"/>
                      <a:pt x="97" y="238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126" y="404"/>
                      <a:pt x="126" y="404"/>
                      <a:pt x="126" y="404"/>
                    </a:cubicBezTo>
                    <a:cubicBezTo>
                      <a:pt x="121" y="428"/>
                      <a:pt x="113" y="444"/>
                      <a:pt x="110" y="476"/>
                    </a:cubicBezTo>
                    <a:cubicBezTo>
                      <a:pt x="107" y="476"/>
                      <a:pt x="107" y="476"/>
                      <a:pt x="107" y="476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0" y="604"/>
                      <a:pt x="0" y="604"/>
                      <a:pt x="0" y="604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5" y="655"/>
                      <a:pt x="123" y="687"/>
                      <a:pt x="134" y="714"/>
                    </a:cubicBezTo>
                    <a:cubicBezTo>
                      <a:pt x="134" y="717"/>
                      <a:pt x="134" y="717"/>
                      <a:pt x="134" y="717"/>
                    </a:cubicBezTo>
                    <a:cubicBezTo>
                      <a:pt x="54" y="786"/>
                      <a:pt x="54" y="786"/>
                      <a:pt x="54" y="786"/>
                    </a:cubicBezTo>
                    <a:cubicBezTo>
                      <a:pt x="110" y="882"/>
                      <a:pt x="110" y="882"/>
                      <a:pt x="110" y="882"/>
                    </a:cubicBezTo>
                    <a:cubicBezTo>
                      <a:pt x="214" y="842"/>
                      <a:pt x="214" y="842"/>
                      <a:pt x="214" y="842"/>
                    </a:cubicBezTo>
                    <a:cubicBezTo>
                      <a:pt x="238" y="869"/>
                      <a:pt x="265" y="893"/>
                      <a:pt x="294" y="915"/>
                    </a:cubicBezTo>
                    <a:cubicBezTo>
                      <a:pt x="294" y="917"/>
                      <a:pt x="294" y="917"/>
                      <a:pt x="294" y="917"/>
                    </a:cubicBezTo>
                    <a:cubicBezTo>
                      <a:pt x="265" y="1022"/>
                      <a:pt x="265" y="1022"/>
                      <a:pt x="265" y="1022"/>
                    </a:cubicBezTo>
                    <a:cubicBezTo>
                      <a:pt x="367" y="1067"/>
                      <a:pt x="367" y="1067"/>
                      <a:pt x="367" y="1067"/>
                    </a:cubicBezTo>
                    <a:cubicBezTo>
                      <a:pt x="431" y="976"/>
                      <a:pt x="431" y="976"/>
                      <a:pt x="431" y="976"/>
                    </a:cubicBezTo>
                    <a:lnTo>
                      <a:pt x="431" y="976"/>
                    </a:lnTo>
                    <a:cubicBezTo>
                      <a:pt x="455" y="984"/>
                      <a:pt x="477" y="990"/>
                      <a:pt x="501" y="990"/>
                    </a:cubicBezTo>
                    <a:cubicBezTo>
                      <a:pt x="501" y="992"/>
                      <a:pt x="501" y="992"/>
                      <a:pt x="501" y="992"/>
                    </a:cubicBezTo>
                    <a:cubicBezTo>
                      <a:pt x="527" y="1099"/>
                      <a:pt x="527" y="1099"/>
                      <a:pt x="527" y="1099"/>
                    </a:cubicBezTo>
                    <a:cubicBezTo>
                      <a:pt x="637" y="1091"/>
                      <a:pt x="637" y="1091"/>
                      <a:pt x="637" y="1091"/>
                    </a:cubicBezTo>
                    <a:cubicBezTo>
                      <a:pt x="650" y="982"/>
                      <a:pt x="650" y="982"/>
                      <a:pt x="650" y="982"/>
                    </a:cubicBezTo>
                    <a:cubicBezTo>
                      <a:pt x="650" y="979"/>
                      <a:pt x="650" y="979"/>
                      <a:pt x="650" y="979"/>
                    </a:cubicBezTo>
                    <a:cubicBezTo>
                      <a:pt x="674" y="973"/>
                      <a:pt x="698" y="968"/>
                      <a:pt x="720" y="957"/>
                    </a:cubicBezTo>
                    <a:cubicBezTo>
                      <a:pt x="720" y="960"/>
                      <a:pt x="720" y="960"/>
                      <a:pt x="720" y="960"/>
                    </a:cubicBezTo>
                    <a:cubicBezTo>
                      <a:pt x="792" y="1040"/>
                      <a:pt x="792" y="1040"/>
                      <a:pt x="792" y="1040"/>
                    </a:cubicBezTo>
                    <a:cubicBezTo>
                      <a:pt x="886" y="982"/>
                      <a:pt x="886" y="982"/>
                      <a:pt x="886" y="982"/>
                    </a:cubicBezTo>
                    <a:cubicBezTo>
                      <a:pt x="846" y="877"/>
                      <a:pt x="846" y="877"/>
                      <a:pt x="846" y="877"/>
                    </a:cubicBezTo>
                    <a:lnTo>
                      <a:pt x="846" y="877"/>
                    </a:lnTo>
                    <a:cubicBezTo>
                      <a:pt x="862" y="861"/>
                      <a:pt x="881" y="842"/>
                      <a:pt x="894" y="826"/>
                    </a:cubicBezTo>
                    <a:cubicBezTo>
                      <a:pt x="896" y="826"/>
                      <a:pt x="896" y="826"/>
                      <a:pt x="896" y="826"/>
                    </a:cubicBezTo>
                    <a:cubicBezTo>
                      <a:pt x="998" y="861"/>
                      <a:pt x="998" y="861"/>
                      <a:pt x="998" y="861"/>
                    </a:cubicBezTo>
                    <a:cubicBezTo>
                      <a:pt x="1052" y="765"/>
                      <a:pt x="1052" y="765"/>
                      <a:pt x="1052" y="765"/>
                    </a:cubicBezTo>
                    <a:cubicBezTo>
                      <a:pt x="969" y="693"/>
                      <a:pt x="969" y="693"/>
                      <a:pt x="969" y="693"/>
                    </a:cubicBezTo>
                    <a:cubicBezTo>
                      <a:pt x="966" y="687"/>
                      <a:pt x="966" y="687"/>
                      <a:pt x="966" y="687"/>
                    </a:cubicBezTo>
                    <a:cubicBezTo>
                      <a:pt x="974" y="666"/>
                      <a:pt x="979" y="644"/>
                      <a:pt x="985" y="612"/>
                    </a:cubicBezTo>
                    <a:cubicBezTo>
                      <a:pt x="987" y="612"/>
                      <a:pt x="987" y="612"/>
                      <a:pt x="987" y="612"/>
                    </a:cubicBezTo>
                    <a:cubicBezTo>
                      <a:pt x="1081" y="607"/>
                      <a:pt x="1081" y="607"/>
                      <a:pt x="1081" y="607"/>
                    </a:cubicBezTo>
                    <a:cubicBezTo>
                      <a:pt x="1081" y="495"/>
                      <a:pt x="1081" y="495"/>
                      <a:pt x="1081" y="495"/>
                    </a:cubicBezTo>
                    <a:cubicBezTo>
                      <a:pt x="979" y="473"/>
                      <a:pt x="979" y="473"/>
                      <a:pt x="979" y="473"/>
                    </a:cubicBezTo>
                    <a:lnTo>
                      <a:pt x="979" y="473"/>
                    </a:lnTo>
                    <a:cubicBezTo>
                      <a:pt x="974" y="444"/>
                      <a:pt x="969" y="414"/>
                      <a:pt x="958" y="385"/>
                    </a:cubicBezTo>
                    <a:cubicBezTo>
                      <a:pt x="961" y="382"/>
                      <a:pt x="961" y="382"/>
                      <a:pt x="961" y="382"/>
                    </a:cubicBezTo>
                    <a:cubicBezTo>
                      <a:pt x="1043" y="313"/>
                      <a:pt x="1043" y="313"/>
                      <a:pt x="1043" y="313"/>
                    </a:cubicBezTo>
                    <a:cubicBezTo>
                      <a:pt x="985" y="217"/>
                      <a:pt x="985" y="217"/>
                      <a:pt x="985" y="217"/>
                    </a:cubicBezTo>
                    <a:cubicBezTo>
                      <a:pt x="881" y="257"/>
                      <a:pt x="881" y="257"/>
                      <a:pt x="881" y="257"/>
                    </a:cubicBezTo>
                    <a:lnTo>
                      <a:pt x="881" y="257"/>
                    </a:lnTo>
                    <a:cubicBezTo>
                      <a:pt x="856" y="230"/>
                      <a:pt x="830" y="206"/>
                      <a:pt x="800" y="184"/>
                    </a:cubicBezTo>
                    <a:cubicBezTo>
                      <a:pt x="803" y="182"/>
                      <a:pt x="803" y="182"/>
                      <a:pt x="803" y="182"/>
                    </a:cubicBezTo>
                    <a:cubicBezTo>
                      <a:pt x="830" y="78"/>
                      <a:pt x="830" y="78"/>
                      <a:pt x="830" y="78"/>
                    </a:cubicBezTo>
                    <a:cubicBezTo>
                      <a:pt x="731" y="32"/>
                      <a:pt x="731" y="32"/>
                      <a:pt x="731" y="32"/>
                    </a:cubicBezTo>
                    <a:cubicBezTo>
                      <a:pt x="664" y="120"/>
                      <a:pt x="664" y="120"/>
                      <a:pt x="664" y="120"/>
                    </a:cubicBezTo>
                    <a:close/>
                    <a:moveTo>
                      <a:pt x="915" y="548"/>
                    </a:moveTo>
                    <a:lnTo>
                      <a:pt x="915" y="548"/>
                    </a:lnTo>
                    <a:cubicBezTo>
                      <a:pt x="915" y="752"/>
                      <a:pt x="749" y="917"/>
                      <a:pt x="546" y="917"/>
                    </a:cubicBezTo>
                    <a:cubicBezTo>
                      <a:pt x="343" y="917"/>
                      <a:pt x="179" y="752"/>
                      <a:pt x="179" y="548"/>
                    </a:cubicBezTo>
                    <a:cubicBezTo>
                      <a:pt x="179" y="345"/>
                      <a:pt x="343" y="182"/>
                      <a:pt x="546" y="182"/>
                    </a:cubicBezTo>
                    <a:cubicBezTo>
                      <a:pt x="749" y="182"/>
                      <a:pt x="915" y="345"/>
                      <a:pt x="915" y="5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0" name="Freeform: Shape 57"/>
            <p:cNvSpPr/>
            <p:nvPr/>
          </p:nvSpPr>
          <p:spPr bwMode="auto">
            <a:xfrm>
              <a:off x="8895538" y="2473315"/>
              <a:ext cx="1095880" cy="1095778"/>
            </a:xfrm>
            <a:custGeom>
              <a:avLst/>
              <a:gdLst>
                <a:gd name="T0" fmla="*/ 2249 w 2250"/>
                <a:gd name="T1" fmla="*/ 1126 h 2250"/>
                <a:gd name="T2" fmla="*/ 2249 w 2250"/>
                <a:gd name="T3" fmla="*/ 1126 h 2250"/>
                <a:gd name="T4" fmla="*/ 1123 w 2250"/>
                <a:gd name="T5" fmla="*/ 0 h 2250"/>
                <a:gd name="T6" fmla="*/ 0 w 2250"/>
                <a:gd name="T7" fmla="*/ 1126 h 2250"/>
                <a:gd name="T8" fmla="*/ 1123 w 2250"/>
                <a:gd name="T9" fmla="*/ 2249 h 2250"/>
                <a:gd name="T10" fmla="*/ 2249 w 2250"/>
                <a:gd name="T11" fmla="*/ 1126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0" h="2250">
                  <a:moveTo>
                    <a:pt x="2249" y="1126"/>
                  </a:moveTo>
                  <a:lnTo>
                    <a:pt x="2249" y="1126"/>
                  </a:lnTo>
                  <a:cubicBezTo>
                    <a:pt x="2249" y="505"/>
                    <a:pt x="1746" y="0"/>
                    <a:pt x="1123" y="0"/>
                  </a:cubicBezTo>
                  <a:cubicBezTo>
                    <a:pt x="503" y="0"/>
                    <a:pt x="0" y="505"/>
                    <a:pt x="0" y="1126"/>
                  </a:cubicBezTo>
                  <a:cubicBezTo>
                    <a:pt x="0" y="1746"/>
                    <a:pt x="503" y="2249"/>
                    <a:pt x="1123" y="2249"/>
                  </a:cubicBezTo>
                  <a:cubicBezTo>
                    <a:pt x="1746" y="2249"/>
                    <a:pt x="2249" y="1746"/>
                    <a:pt x="2249" y="112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58"/>
            <p:cNvSpPr/>
            <p:nvPr/>
          </p:nvSpPr>
          <p:spPr bwMode="auto">
            <a:xfrm>
              <a:off x="9153898" y="2738110"/>
              <a:ext cx="837519" cy="830983"/>
            </a:xfrm>
            <a:custGeom>
              <a:avLst/>
              <a:gdLst>
                <a:gd name="T0" fmla="*/ 1720 w 1721"/>
                <a:gd name="T1" fmla="*/ 585 h 1707"/>
                <a:gd name="T2" fmla="*/ 1720 w 1721"/>
                <a:gd name="T3" fmla="*/ 585 h 1707"/>
                <a:gd name="T4" fmla="*/ 1134 w 1721"/>
                <a:gd name="T5" fmla="*/ 0 h 1707"/>
                <a:gd name="T6" fmla="*/ 0 w 1721"/>
                <a:gd name="T7" fmla="*/ 1099 h 1707"/>
                <a:gd name="T8" fmla="*/ 607 w 1721"/>
                <a:gd name="T9" fmla="*/ 1706 h 1707"/>
                <a:gd name="T10" fmla="*/ 1720 w 1721"/>
                <a:gd name="T11" fmla="*/ 58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1" h="1707">
                  <a:moveTo>
                    <a:pt x="1720" y="585"/>
                  </a:moveTo>
                  <a:lnTo>
                    <a:pt x="1720" y="585"/>
                  </a:lnTo>
                  <a:cubicBezTo>
                    <a:pt x="1134" y="0"/>
                    <a:pt x="1134" y="0"/>
                    <a:pt x="1134" y="0"/>
                  </a:cubicBezTo>
                  <a:cubicBezTo>
                    <a:pt x="0" y="1099"/>
                    <a:pt x="0" y="1099"/>
                    <a:pt x="0" y="1099"/>
                  </a:cubicBezTo>
                  <a:cubicBezTo>
                    <a:pt x="607" y="1706"/>
                    <a:pt x="607" y="1706"/>
                    <a:pt x="607" y="1706"/>
                  </a:cubicBezTo>
                  <a:cubicBezTo>
                    <a:pt x="1222" y="1701"/>
                    <a:pt x="1717" y="1201"/>
                    <a:pt x="1720" y="58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59"/>
            <p:cNvSpPr/>
            <p:nvPr/>
          </p:nvSpPr>
          <p:spPr bwMode="auto">
            <a:xfrm>
              <a:off x="9059166" y="2636929"/>
              <a:ext cx="768623" cy="766399"/>
            </a:xfrm>
            <a:custGeom>
              <a:avLst/>
              <a:gdLst>
                <a:gd name="T0" fmla="*/ 1576 w 1577"/>
                <a:gd name="T1" fmla="*/ 789 h 1576"/>
                <a:gd name="T2" fmla="*/ 1576 w 1577"/>
                <a:gd name="T3" fmla="*/ 789 h 1576"/>
                <a:gd name="T4" fmla="*/ 787 w 1577"/>
                <a:gd name="T5" fmla="*/ 0 h 1576"/>
                <a:gd name="T6" fmla="*/ 0 w 1577"/>
                <a:gd name="T7" fmla="*/ 789 h 1576"/>
                <a:gd name="T8" fmla="*/ 787 w 1577"/>
                <a:gd name="T9" fmla="*/ 1575 h 1576"/>
                <a:gd name="T10" fmla="*/ 1576 w 1577"/>
                <a:gd name="T11" fmla="*/ 78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7" h="1576">
                  <a:moveTo>
                    <a:pt x="1576" y="789"/>
                  </a:moveTo>
                  <a:lnTo>
                    <a:pt x="1576" y="789"/>
                  </a:lnTo>
                  <a:cubicBezTo>
                    <a:pt x="1576" y="353"/>
                    <a:pt x="1223" y="0"/>
                    <a:pt x="787" y="0"/>
                  </a:cubicBezTo>
                  <a:cubicBezTo>
                    <a:pt x="354" y="0"/>
                    <a:pt x="0" y="353"/>
                    <a:pt x="0" y="789"/>
                  </a:cubicBezTo>
                  <a:cubicBezTo>
                    <a:pt x="0" y="1225"/>
                    <a:pt x="354" y="1575"/>
                    <a:pt x="787" y="1575"/>
                  </a:cubicBezTo>
                  <a:cubicBezTo>
                    <a:pt x="1223" y="1575"/>
                    <a:pt x="1576" y="1225"/>
                    <a:pt x="1576" y="789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60"/>
            <p:cNvSpPr/>
            <p:nvPr/>
          </p:nvSpPr>
          <p:spPr bwMode="auto">
            <a:xfrm>
              <a:off x="9311067" y="2925404"/>
              <a:ext cx="499497" cy="465006"/>
            </a:xfrm>
            <a:custGeom>
              <a:avLst/>
              <a:gdLst>
                <a:gd name="T0" fmla="*/ 1027 w 1028"/>
                <a:gd name="T1" fmla="*/ 428 h 956"/>
                <a:gd name="T2" fmla="*/ 1027 w 1028"/>
                <a:gd name="T3" fmla="*/ 428 h 956"/>
                <a:gd name="T4" fmla="*/ 599 w 1028"/>
                <a:gd name="T5" fmla="*/ 0 h 956"/>
                <a:gd name="T6" fmla="*/ 0 w 1028"/>
                <a:gd name="T7" fmla="*/ 463 h 956"/>
                <a:gd name="T8" fmla="*/ 492 w 1028"/>
                <a:gd name="T9" fmla="*/ 955 h 956"/>
                <a:gd name="T10" fmla="*/ 1027 w 1028"/>
                <a:gd name="T11" fmla="*/ 428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8" h="956">
                  <a:moveTo>
                    <a:pt x="1027" y="428"/>
                  </a:moveTo>
                  <a:lnTo>
                    <a:pt x="1027" y="428"/>
                  </a:lnTo>
                  <a:cubicBezTo>
                    <a:pt x="599" y="0"/>
                    <a:pt x="599" y="0"/>
                    <a:pt x="599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492" y="955"/>
                    <a:pt x="492" y="955"/>
                    <a:pt x="492" y="955"/>
                  </a:cubicBezTo>
                  <a:cubicBezTo>
                    <a:pt x="749" y="880"/>
                    <a:pt x="950" y="682"/>
                    <a:pt x="1027" y="42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61"/>
            <p:cNvSpPr/>
            <p:nvPr/>
          </p:nvSpPr>
          <p:spPr bwMode="auto">
            <a:xfrm>
              <a:off x="9257242" y="2834987"/>
              <a:ext cx="370317" cy="370282"/>
            </a:xfrm>
            <a:custGeom>
              <a:avLst/>
              <a:gdLst>
                <a:gd name="T0" fmla="*/ 763 w 764"/>
                <a:gd name="T1" fmla="*/ 383 h 764"/>
                <a:gd name="T2" fmla="*/ 763 w 764"/>
                <a:gd name="T3" fmla="*/ 383 h 764"/>
                <a:gd name="T4" fmla="*/ 380 w 764"/>
                <a:gd name="T5" fmla="*/ 0 h 764"/>
                <a:gd name="T6" fmla="*/ 0 w 764"/>
                <a:gd name="T7" fmla="*/ 383 h 764"/>
                <a:gd name="T8" fmla="*/ 380 w 764"/>
                <a:gd name="T9" fmla="*/ 763 h 764"/>
                <a:gd name="T10" fmla="*/ 763 w 764"/>
                <a:gd name="T11" fmla="*/ 38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4" h="764">
                  <a:moveTo>
                    <a:pt x="763" y="383"/>
                  </a:moveTo>
                  <a:lnTo>
                    <a:pt x="763" y="383"/>
                  </a:lnTo>
                  <a:cubicBezTo>
                    <a:pt x="763" y="171"/>
                    <a:pt x="591" y="0"/>
                    <a:pt x="380" y="0"/>
                  </a:cubicBezTo>
                  <a:cubicBezTo>
                    <a:pt x="171" y="0"/>
                    <a:pt x="0" y="171"/>
                    <a:pt x="0" y="383"/>
                  </a:cubicBezTo>
                  <a:cubicBezTo>
                    <a:pt x="0" y="592"/>
                    <a:pt x="171" y="763"/>
                    <a:pt x="380" y="763"/>
                  </a:cubicBezTo>
                  <a:cubicBezTo>
                    <a:pt x="591" y="763"/>
                    <a:pt x="763" y="592"/>
                    <a:pt x="763" y="38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62"/>
            <p:cNvSpPr/>
            <p:nvPr/>
          </p:nvSpPr>
          <p:spPr bwMode="auto">
            <a:xfrm>
              <a:off x="9362740" y="2929710"/>
              <a:ext cx="266973" cy="262642"/>
            </a:xfrm>
            <a:custGeom>
              <a:avLst/>
              <a:gdLst>
                <a:gd name="T0" fmla="*/ 549 w 550"/>
                <a:gd name="T1" fmla="*/ 190 h 544"/>
                <a:gd name="T2" fmla="*/ 549 w 550"/>
                <a:gd name="T3" fmla="*/ 190 h 544"/>
                <a:gd name="T4" fmla="*/ 524 w 550"/>
                <a:gd name="T5" fmla="*/ 61 h 544"/>
                <a:gd name="T6" fmla="*/ 450 w 550"/>
                <a:gd name="T7" fmla="*/ 0 h 544"/>
                <a:gd name="T8" fmla="*/ 0 w 550"/>
                <a:gd name="T9" fmla="*/ 230 h 544"/>
                <a:gd name="T10" fmla="*/ 310 w 550"/>
                <a:gd name="T11" fmla="*/ 543 h 544"/>
                <a:gd name="T12" fmla="*/ 549 w 550"/>
                <a:gd name="T13" fmla="*/ 19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44">
                  <a:moveTo>
                    <a:pt x="549" y="190"/>
                  </a:moveTo>
                  <a:lnTo>
                    <a:pt x="549" y="190"/>
                  </a:lnTo>
                  <a:cubicBezTo>
                    <a:pt x="549" y="144"/>
                    <a:pt x="540" y="102"/>
                    <a:pt x="524" y="6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310" y="543"/>
                    <a:pt x="310" y="543"/>
                    <a:pt x="310" y="543"/>
                  </a:cubicBezTo>
                  <a:cubicBezTo>
                    <a:pt x="450" y="487"/>
                    <a:pt x="549" y="347"/>
                    <a:pt x="549" y="19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63"/>
            <p:cNvSpPr/>
            <p:nvPr/>
          </p:nvSpPr>
          <p:spPr bwMode="auto">
            <a:xfrm>
              <a:off x="10228247" y="1784417"/>
              <a:ext cx="372470" cy="361672"/>
            </a:xfrm>
            <a:custGeom>
              <a:avLst/>
              <a:gdLst>
                <a:gd name="T0" fmla="*/ 433 w 768"/>
                <a:gd name="T1" fmla="*/ 0 h 747"/>
                <a:gd name="T2" fmla="*/ 468 w 768"/>
                <a:gd name="T3" fmla="*/ 289 h 747"/>
                <a:gd name="T4" fmla="*/ 767 w 768"/>
                <a:gd name="T5" fmla="*/ 310 h 747"/>
                <a:gd name="T6" fmla="*/ 337 w 768"/>
                <a:gd name="T7" fmla="*/ 746 h 747"/>
                <a:gd name="T8" fmla="*/ 72 w 768"/>
                <a:gd name="T9" fmla="*/ 685 h 747"/>
                <a:gd name="T10" fmla="*/ 0 w 768"/>
                <a:gd name="T11" fmla="*/ 436 h 747"/>
                <a:gd name="T12" fmla="*/ 433 w 768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747">
                  <a:moveTo>
                    <a:pt x="433" y="0"/>
                  </a:moveTo>
                  <a:lnTo>
                    <a:pt x="468" y="289"/>
                  </a:lnTo>
                  <a:lnTo>
                    <a:pt x="767" y="310"/>
                  </a:lnTo>
                  <a:lnTo>
                    <a:pt x="337" y="746"/>
                  </a:lnTo>
                  <a:lnTo>
                    <a:pt x="72" y="685"/>
                  </a:lnTo>
                  <a:lnTo>
                    <a:pt x="0" y="436"/>
                  </a:lnTo>
                  <a:lnTo>
                    <a:pt x="433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64"/>
            <p:cNvSpPr/>
            <p:nvPr/>
          </p:nvSpPr>
          <p:spPr bwMode="auto">
            <a:xfrm>
              <a:off x="10264848" y="1926502"/>
              <a:ext cx="338022" cy="221739"/>
            </a:xfrm>
            <a:custGeom>
              <a:avLst/>
              <a:gdLst>
                <a:gd name="T0" fmla="*/ 0 w 696"/>
                <a:gd name="T1" fmla="*/ 396 h 458"/>
                <a:gd name="T2" fmla="*/ 265 w 696"/>
                <a:gd name="T3" fmla="*/ 457 h 458"/>
                <a:gd name="T4" fmla="*/ 695 w 696"/>
                <a:gd name="T5" fmla="*/ 21 h 458"/>
                <a:gd name="T6" fmla="*/ 396 w 696"/>
                <a:gd name="T7" fmla="*/ 0 h 458"/>
                <a:gd name="T8" fmla="*/ 0 w 696"/>
                <a:gd name="T9" fmla="*/ 39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458">
                  <a:moveTo>
                    <a:pt x="0" y="396"/>
                  </a:moveTo>
                  <a:lnTo>
                    <a:pt x="265" y="457"/>
                  </a:lnTo>
                  <a:lnTo>
                    <a:pt x="695" y="21"/>
                  </a:lnTo>
                  <a:lnTo>
                    <a:pt x="396" y="0"/>
                  </a:lnTo>
                  <a:lnTo>
                    <a:pt x="0" y="396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65"/>
            <p:cNvSpPr/>
            <p:nvPr/>
          </p:nvSpPr>
          <p:spPr bwMode="auto">
            <a:xfrm>
              <a:off x="9442401" y="1904975"/>
              <a:ext cx="1039901" cy="1076403"/>
            </a:xfrm>
            <a:custGeom>
              <a:avLst/>
              <a:gdLst>
                <a:gd name="T0" fmla="*/ 91 w 2131"/>
                <a:gd name="T1" fmla="*/ 2209 h 2210"/>
                <a:gd name="T2" fmla="*/ 0 w 2131"/>
                <a:gd name="T3" fmla="*/ 2129 h 2210"/>
                <a:gd name="T4" fmla="*/ 2036 w 2131"/>
                <a:gd name="T5" fmla="*/ 0 h 2210"/>
                <a:gd name="T6" fmla="*/ 2130 w 2131"/>
                <a:gd name="T7" fmla="*/ 82 h 2210"/>
                <a:gd name="T8" fmla="*/ 91 w 2131"/>
                <a:gd name="T9" fmla="*/ 220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1" h="2210">
                  <a:moveTo>
                    <a:pt x="91" y="2209"/>
                  </a:moveTo>
                  <a:lnTo>
                    <a:pt x="0" y="2129"/>
                  </a:lnTo>
                  <a:lnTo>
                    <a:pt x="2036" y="0"/>
                  </a:lnTo>
                  <a:lnTo>
                    <a:pt x="2130" y="82"/>
                  </a:lnTo>
                  <a:lnTo>
                    <a:pt x="91" y="220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66"/>
            <p:cNvSpPr/>
            <p:nvPr/>
          </p:nvSpPr>
          <p:spPr bwMode="auto">
            <a:xfrm>
              <a:off x="9369199" y="2776861"/>
              <a:ext cx="312186" cy="275559"/>
            </a:xfrm>
            <a:custGeom>
              <a:avLst/>
              <a:gdLst>
                <a:gd name="T0" fmla="*/ 0 w 642"/>
                <a:gd name="T1" fmla="*/ 567 h 568"/>
                <a:gd name="T2" fmla="*/ 299 w 642"/>
                <a:gd name="T3" fmla="*/ 0 h 568"/>
                <a:gd name="T4" fmla="*/ 374 w 642"/>
                <a:gd name="T5" fmla="*/ 195 h 568"/>
                <a:gd name="T6" fmla="*/ 641 w 642"/>
                <a:gd name="T7" fmla="*/ 252 h 568"/>
                <a:gd name="T8" fmla="*/ 0 w 642"/>
                <a:gd name="T9" fmla="*/ 56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568">
                  <a:moveTo>
                    <a:pt x="0" y="567"/>
                  </a:moveTo>
                  <a:lnTo>
                    <a:pt x="299" y="0"/>
                  </a:lnTo>
                  <a:lnTo>
                    <a:pt x="374" y="195"/>
                  </a:lnTo>
                  <a:lnTo>
                    <a:pt x="641" y="252"/>
                  </a:lnTo>
                  <a:lnTo>
                    <a:pt x="0" y="567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0" name="Group 67"/>
            <p:cNvGrpSpPr/>
            <p:nvPr/>
          </p:nvGrpSpPr>
          <p:grpSpPr>
            <a:xfrm>
              <a:off x="9712194" y="3674563"/>
              <a:ext cx="299269" cy="305699"/>
              <a:chOff x="17545661" y="8480347"/>
              <a:chExt cx="588159" cy="600797"/>
            </a:xfrm>
            <a:solidFill>
              <a:schemeClr val="accent3"/>
            </a:solidFill>
          </p:grpSpPr>
          <p:sp>
            <p:nvSpPr>
              <p:cNvPr id="71" name="Freeform: Shape 68"/>
              <p:cNvSpPr/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69"/>
              <p:cNvSpPr/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931099" y="1661285"/>
            <a:ext cx="2218997" cy="1705020"/>
            <a:chOff x="931099" y="1661285"/>
            <a:chExt cx="2218997" cy="1705020"/>
          </a:xfrm>
        </p:grpSpPr>
        <p:grpSp>
          <p:nvGrpSpPr>
            <p:cNvPr id="10" name="Group 94"/>
            <p:cNvGrpSpPr/>
            <p:nvPr/>
          </p:nvGrpSpPr>
          <p:grpSpPr>
            <a:xfrm>
              <a:off x="931099" y="2673230"/>
              <a:ext cx="2218997" cy="693075"/>
              <a:chOff x="931099" y="2673230"/>
              <a:chExt cx="2218997" cy="693075"/>
            </a:xfrm>
          </p:grpSpPr>
          <p:sp>
            <p:nvSpPr>
              <p:cNvPr id="33" name="TextBox 85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4" name="TextBox 86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100" dirty="0">
                    <a:cs typeface="+mn-ea"/>
                    <a:sym typeface="+mn-lt"/>
                  </a:rPr>
                  <a:t>点击此处更换文本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87"/>
            <p:cNvSpPr/>
            <p:nvPr/>
          </p:nvSpPr>
          <p:spPr>
            <a:xfrm>
              <a:off x="943007" y="2443063"/>
              <a:ext cx="2180453" cy="1525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TextBox 93"/>
            <p:cNvSpPr txBox="1"/>
            <p:nvPr/>
          </p:nvSpPr>
          <p:spPr>
            <a:xfrm>
              <a:off x="1685421" y="166128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01" name="千图PPT彼岸天：ID 8661124库_组合 100"/>
          <p:cNvGrpSpPr/>
          <p:nvPr>
            <p:custDataLst>
              <p:tags r:id="rId3"/>
            </p:custDataLst>
          </p:nvPr>
        </p:nvGrpSpPr>
        <p:grpSpPr>
          <a:xfrm>
            <a:off x="3446670" y="1661285"/>
            <a:ext cx="2218997" cy="1705020"/>
            <a:chOff x="3446670" y="1661285"/>
            <a:chExt cx="2218997" cy="1705020"/>
          </a:xfrm>
        </p:grpSpPr>
        <p:sp>
          <p:nvSpPr>
            <p:cNvPr id="8" name="Rectangle 81"/>
            <p:cNvSpPr/>
            <p:nvPr/>
          </p:nvSpPr>
          <p:spPr>
            <a:xfrm>
              <a:off x="3459774" y="2443063"/>
              <a:ext cx="2180453" cy="1525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91"/>
            <p:cNvSpPr txBox="1"/>
            <p:nvPr/>
          </p:nvSpPr>
          <p:spPr>
            <a:xfrm>
              <a:off x="4179515" y="166128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18" name="Group 95"/>
            <p:cNvGrpSpPr/>
            <p:nvPr/>
          </p:nvGrpSpPr>
          <p:grpSpPr>
            <a:xfrm>
              <a:off x="3446670" y="2673230"/>
              <a:ext cx="2218997" cy="693075"/>
              <a:chOff x="931099" y="2673230"/>
              <a:chExt cx="2218997" cy="693075"/>
            </a:xfrm>
          </p:grpSpPr>
          <p:sp>
            <p:nvSpPr>
              <p:cNvPr id="31" name="TextBox 96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2" name="TextBox 97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100" dirty="0">
                    <a:cs typeface="+mn-ea"/>
                    <a:sym typeface="+mn-lt"/>
                  </a:rPr>
                  <a:t>点击此处更换文本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千图PPT彼岸天：ID 8661124库_组合 101"/>
          <p:cNvGrpSpPr/>
          <p:nvPr>
            <p:custDataLst>
              <p:tags r:id="rId4"/>
            </p:custDataLst>
          </p:nvPr>
        </p:nvGrpSpPr>
        <p:grpSpPr>
          <a:xfrm>
            <a:off x="5962241" y="1661285"/>
            <a:ext cx="2230610" cy="1705020"/>
            <a:chOff x="5962241" y="1661285"/>
            <a:chExt cx="2230610" cy="1705020"/>
          </a:xfrm>
        </p:grpSpPr>
        <p:sp>
          <p:nvSpPr>
            <p:cNvPr id="9" name="Rectangle 84"/>
            <p:cNvSpPr/>
            <p:nvPr/>
          </p:nvSpPr>
          <p:spPr>
            <a:xfrm>
              <a:off x="6012398" y="2443063"/>
              <a:ext cx="2180453" cy="1525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92"/>
            <p:cNvSpPr txBox="1"/>
            <p:nvPr/>
          </p:nvSpPr>
          <p:spPr>
            <a:xfrm>
              <a:off x="6741630" y="166128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19" name="Group 98"/>
            <p:cNvGrpSpPr/>
            <p:nvPr/>
          </p:nvGrpSpPr>
          <p:grpSpPr>
            <a:xfrm>
              <a:off x="5962241" y="2673230"/>
              <a:ext cx="2218997" cy="693075"/>
              <a:chOff x="931099" y="2673230"/>
              <a:chExt cx="2218997" cy="693075"/>
            </a:xfrm>
          </p:grpSpPr>
          <p:sp>
            <p:nvSpPr>
              <p:cNvPr id="29" name="TextBox 99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0" name="TextBox 100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100" dirty="0">
                    <a:cs typeface="+mn-ea"/>
                    <a:sym typeface="+mn-lt"/>
                  </a:rPr>
                  <a:t>点击此处更换文本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千图PPT彼岸天：ID 8661124库_组合 102"/>
          <p:cNvGrpSpPr/>
          <p:nvPr>
            <p:custDataLst>
              <p:tags r:id="rId5"/>
            </p:custDataLst>
          </p:nvPr>
        </p:nvGrpSpPr>
        <p:grpSpPr>
          <a:xfrm>
            <a:off x="932072" y="3546525"/>
            <a:ext cx="2218997" cy="2570113"/>
            <a:chOff x="932072" y="3546525"/>
            <a:chExt cx="2218997" cy="2570113"/>
          </a:xfrm>
        </p:grpSpPr>
        <p:sp>
          <p:nvSpPr>
            <p:cNvPr id="7" name="Rectangle 78"/>
            <p:cNvSpPr/>
            <p:nvPr/>
          </p:nvSpPr>
          <p:spPr>
            <a:xfrm>
              <a:off x="943007" y="4329523"/>
              <a:ext cx="2180453" cy="1525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90"/>
            <p:cNvSpPr txBox="1"/>
            <p:nvPr/>
          </p:nvSpPr>
          <p:spPr>
            <a:xfrm>
              <a:off x="1685421" y="354652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20" name="Group 101"/>
            <p:cNvGrpSpPr/>
            <p:nvPr/>
          </p:nvGrpSpPr>
          <p:grpSpPr>
            <a:xfrm>
              <a:off x="932072" y="4615485"/>
              <a:ext cx="2218997" cy="1501153"/>
              <a:chOff x="931099" y="2673230"/>
              <a:chExt cx="2218997" cy="1501153"/>
            </a:xfrm>
          </p:grpSpPr>
          <p:sp>
            <p:nvSpPr>
              <p:cNvPr id="27" name="TextBox 102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8" name="TextBox 103"/>
              <p:cNvSpPr txBox="1"/>
              <p:nvPr/>
            </p:nvSpPr>
            <p:spPr>
              <a:xfrm>
                <a:off x="931099" y="2888674"/>
                <a:ext cx="2218997" cy="128570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100" dirty="0">
                    <a:cs typeface="+mn-ea"/>
                    <a:sym typeface="+mn-lt"/>
                  </a:rPr>
                  <a:t>点击此处更换文本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千图PPT彼岸天：ID 8661124库_组合 103"/>
          <p:cNvGrpSpPr/>
          <p:nvPr>
            <p:custDataLst>
              <p:tags r:id="rId6"/>
            </p:custDataLst>
          </p:nvPr>
        </p:nvGrpSpPr>
        <p:grpSpPr>
          <a:xfrm>
            <a:off x="3459774" y="3546525"/>
            <a:ext cx="2218997" cy="2570113"/>
            <a:chOff x="3459774" y="3546525"/>
            <a:chExt cx="2218997" cy="2570113"/>
          </a:xfrm>
        </p:grpSpPr>
        <p:sp>
          <p:nvSpPr>
            <p:cNvPr id="5" name="Rectangle 72"/>
            <p:cNvSpPr/>
            <p:nvPr/>
          </p:nvSpPr>
          <p:spPr>
            <a:xfrm>
              <a:off x="3459774" y="4329523"/>
              <a:ext cx="2180453" cy="152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88"/>
            <p:cNvSpPr txBox="1"/>
            <p:nvPr/>
          </p:nvSpPr>
          <p:spPr>
            <a:xfrm>
              <a:off x="4179515" y="354652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5</a:t>
              </a:r>
            </a:p>
          </p:txBody>
        </p:sp>
        <p:grpSp>
          <p:nvGrpSpPr>
            <p:cNvPr id="21" name="Group 104"/>
            <p:cNvGrpSpPr/>
            <p:nvPr/>
          </p:nvGrpSpPr>
          <p:grpSpPr>
            <a:xfrm>
              <a:off x="3459774" y="4677852"/>
              <a:ext cx="2218997" cy="1438786"/>
              <a:chOff x="931099" y="2673230"/>
              <a:chExt cx="2218997" cy="1438786"/>
            </a:xfrm>
          </p:grpSpPr>
          <p:sp>
            <p:nvSpPr>
              <p:cNvPr id="25" name="TextBox 105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6" name="TextBox 106"/>
              <p:cNvSpPr txBox="1"/>
              <p:nvPr/>
            </p:nvSpPr>
            <p:spPr>
              <a:xfrm>
                <a:off x="931099" y="2888674"/>
                <a:ext cx="2218997" cy="122334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100" dirty="0">
                    <a:cs typeface="+mn-ea"/>
                    <a:sym typeface="+mn-lt"/>
                  </a:rPr>
                  <a:t>点击此处更换文本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5" name="千图PPT彼岸天：ID 8661124库_组合 104"/>
          <p:cNvGrpSpPr/>
          <p:nvPr>
            <p:custDataLst>
              <p:tags r:id="rId7"/>
            </p:custDataLst>
          </p:nvPr>
        </p:nvGrpSpPr>
        <p:grpSpPr>
          <a:xfrm>
            <a:off x="5987476" y="3546525"/>
            <a:ext cx="2218997" cy="2570113"/>
            <a:chOff x="5987476" y="3546525"/>
            <a:chExt cx="2218997" cy="2570113"/>
          </a:xfrm>
        </p:grpSpPr>
        <p:sp>
          <p:nvSpPr>
            <p:cNvPr id="6" name="Rectangle 75"/>
            <p:cNvSpPr/>
            <p:nvPr/>
          </p:nvSpPr>
          <p:spPr>
            <a:xfrm>
              <a:off x="6012398" y="4329523"/>
              <a:ext cx="2180453" cy="1525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89"/>
            <p:cNvSpPr txBox="1"/>
            <p:nvPr/>
          </p:nvSpPr>
          <p:spPr>
            <a:xfrm>
              <a:off x="6741630" y="354652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6</a:t>
              </a:r>
            </a:p>
          </p:txBody>
        </p:sp>
        <p:grpSp>
          <p:nvGrpSpPr>
            <p:cNvPr id="22" name="Group 107"/>
            <p:cNvGrpSpPr/>
            <p:nvPr/>
          </p:nvGrpSpPr>
          <p:grpSpPr>
            <a:xfrm>
              <a:off x="5987476" y="4740219"/>
              <a:ext cx="2218997" cy="1376419"/>
              <a:chOff x="931099" y="2673230"/>
              <a:chExt cx="2218997" cy="1376419"/>
            </a:xfrm>
          </p:grpSpPr>
          <p:sp>
            <p:nvSpPr>
              <p:cNvPr id="23" name="TextBox 108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4" name="TextBox 109"/>
              <p:cNvSpPr txBox="1"/>
              <p:nvPr/>
            </p:nvSpPr>
            <p:spPr>
              <a:xfrm>
                <a:off x="931099" y="2888674"/>
                <a:ext cx="2218997" cy="116097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100" dirty="0" err="1">
                    <a:cs typeface="+mn-ea"/>
                    <a:sym typeface="+mn-lt"/>
                  </a:rPr>
                  <a:t>点击此处更换文本</a:t>
                </a:r>
                <a:r>
                  <a:rPr lang="zh-CN" altLang="en-US" sz="1100" dirty="0">
                    <a:cs typeface="+mn-ea"/>
                    <a:sym typeface="+mn-lt"/>
                  </a:rPr>
                  <a:t>点击此处更换文本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矩形 46"/>
          <p:cNvSpPr/>
          <p:nvPr>
            <p:custDataLst>
              <p:tags r:id="rId1"/>
            </p:custDataLst>
          </p:nvPr>
        </p:nvSpPr>
        <p:spPr bwMode="auto">
          <a:xfrm>
            <a:off x="0" y="2379934"/>
            <a:ext cx="12192000" cy="2432746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千图PPT彼岸天：ID 8661124库_组合 14"/>
          <p:cNvGrpSpPr/>
          <p:nvPr>
            <p:custDataLst>
              <p:tags r:id="rId2"/>
            </p:custDataLst>
          </p:nvPr>
        </p:nvGrpSpPr>
        <p:grpSpPr>
          <a:xfrm>
            <a:off x="1032113" y="4812680"/>
            <a:ext cx="2338632" cy="960709"/>
            <a:chOff x="1032113" y="4944019"/>
            <a:chExt cx="2338632" cy="960709"/>
          </a:xfrm>
        </p:grpSpPr>
        <p:sp>
          <p:nvSpPr>
            <p:cNvPr id="84" name="TextBox 39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5" name="TextBox 40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sz="10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4189920" y="4812680"/>
            <a:ext cx="2338632" cy="960709"/>
            <a:chOff x="1032113" y="4944019"/>
            <a:chExt cx="2338632" cy="960709"/>
          </a:xfrm>
        </p:grpSpPr>
        <p:sp>
          <p:nvSpPr>
            <p:cNvPr id="82" name="TextBox 43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3" name="TextBox 44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sz="10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7320078" y="4812680"/>
            <a:ext cx="2338632" cy="960709"/>
            <a:chOff x="1032113" y="4944019"/>
            <a:chExt cx="2338632" cy="960709"/>
          </a:xfrm>
        </p:grpSpPr>
        <p:sp>
          <p:nvSpPr>
            <p:cNvPr id="80" name="TextBox 47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1" name="TextBox 50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sz="10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8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2636104" y="1419225"/>
            <a:ext cx="2338632" cy="960709"/>
            <a:chOff x="1032113" y="4944019"/>
            <a:chExt cx="2338632" cy="960709"/>
          </a:xfrm>
        </p:grpSpPr>
        <p:sp>
          <p:nvSpPr>
            <p:cNvPr id="78" name="TextBox 52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9" name="TextBox 53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sz="10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9" name="千图PPT彼岸天：ID 8661124库_组合 56"/>
          <p:cNvGrpSpPr/>
          <p:nvPr>
            <p:custDataLst>
              <p:tags r:id="rId6"/>
            </p:custDataLst>
          </p:nvPr>
        </p:nvGrpSpPr>
        <p:grpSpPr>
          <a:xfrm>
            <a:off x="5793911" y="1419225"/>
            <a:ext cx="2338632" cy="960709"/>
            <a:chOff x="1032113" y="4944019"/>
            <a:chExt cx="2338632" cy="960709"/>
          </a:xfrm>
        </p:grpSpPr>
        <p:sp>
          <p:nvSpPr>
            <p:cNvPr id="76" name="TextBox 57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7" name="TextBox 58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sz="10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0" name="千图PPT彼岸天：ID 8661124库_组合 59"/>
          <p:cNvGrpSpPr/>
          <p:nvPr>
            <p:custDataLst>
              <p:tags r:id="rId7"/>
            </p:custDataLst>
          </p:nvPr>
        </p:nvGrpSpPr>
        <p:grpSpPr>
          <a:xfrm>
            <a:off x="8924069" y="1419225"/>
            <a:ext cx="2338632" cy="960709"/>
            <a:chOff x="1032113" y="4944019"/>
            <a:chExt cx="2338632" cy="960709"/>
          </a:xfrm>
        </p:grpSpPr>
        <p:sp>
          <p:nvSpPr>
            <p:cNvPr id="74" name="TextBox 62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5" name="TextBox 63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sz="1000" b="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点击此处更换文本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1" name="千图PPT彼岸天：ID 8661124库_组合 20"/>
          <p:cNvGrpSpPr/>
          <p:nvPr>
            <p:custDataLst>
              <p:tags r:id="rId8"/>
            </p:custDataLst>
          </p:nvPr>
        </p:nvGrpSpPr>
        <p:grpSpPr>
          <a:xfrm>
            <a:off x="9581932" y="2804209"/>
            <a:ext cx="943236" cy="2263400"/>
            <a:chOff x="9581932" y="2804209"/>
            <a:chExt cx="943236" cy="2263400"/>
          </a:xfrm>
        </p:grpSpPr>
        <p:grpSp>
          <p:nvGrpSpPr>
            <p:cNvPr id="66" name="Group 7"/>
            <p:cNvGrpSpPr/>
            <p:nvPr/>
          </p:nvGrpSpPr>
          <p:grpSpPr>
            <a:xfrm>
              <a:off x="9581932" y="2804209"/>
              <a:ext cx="943236" cy="2263400"/>
              <a:chOff x="8465924" y="2804209"/>
              <a:chExt cx="943236" cy="2263400"/>
            </a:xfrm>
          </p:grpSpPr>
          <p:sp>
            <p:nvSpPr>
              <p:cNvPr id="72" name="Freeform: Shape 112"/>
              <p:cNvSpPr/>
              <p:nvPr/>
            </p:nvSpPr>
            <p:spPr bwMode="auto">
              <a:xfrm>
                <a:off x="8465924" y="4810860"/>
                <a:ext cx="943236" cy="256749"/>
              </a:xfrm>
              <a:custGeom>
                <a:avLst/>
                <a:gdLst/>
                <a:ahLst/>
                <a:cxnLst>
                  <a:cxn ang="0">
                    <a:pos x="500" y="152"/>
                  </a:cxn>
                  <a:cxn ang="0">
                    <a:pos x="560" y="0"/>
                  </a:cxn>
                  <a:cxn ang="0">
                    <a:pos x="0" y="0"/>
                  </a:cxn>
                  <a:cxn ang="0">
                    <a:pos x="64" y="152"/>
                  </a:cxn>
                  <a:cxn ang="0">
                    <a:pos x="500" y="152"/>
                  </a:cxn>
                </a:cxnLst>
                <a:rect l="0" t="0" r="r" b="b"/>
                <a:pathLst>
                  <a:path w="560" h="152">
                    <a:moveTo>
                      <a:pt x="500" y="152"/>
                    </a:moveTo>
                    <a:cubicBezTo>
                      <a:pt x="500" y="152"/>
                      <a:pt x="560" y="148"/>
                      <a:pt x="560" y="0"/>
                    </a:cubicBezTo>
                    <a:cubicBezTo>
                      <a:pt x="496" y="0"/>
                      <a:pt x="48" y="0"/>
                      <a:pt x="0" y="0"/>
                    </a:cubicBezTo>
                    <a:cubicBezTo>
                      <a:pt x="0" y="152"/>
                      <a:pt x="64" y="152"/>
                      <a:pt x="64" y="152"/>
                    </a:cubicBezTo>
                    <a:lnTo>
                      <a:pt x="500" y="15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113"/>
              <p:cNvSpPr/>
              <p:nvPr/>
            </p:nvSpPr>
            <p:spPr bwMode="auto">
              <a:xfrm>
                <a:off x="8533299" y="2804209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1344"/>
                  </a:cxn>
                  <a:cxn ang="0">
                    <a:pos x="400" y="1228"/>
                  </a:cxn>
                  <a:cxn ang="0">
                    <a:pos x="400" y="240"/>
                  </a:cxn>
                  <a:cxn ang="0">
                    <a:pos x="480" y="240"/>
                  </a:cxn>
                  <a:cxn ang="0">
                    <a:pos x="244" y="0"/>
                  </a:cxn>
                  <a:cxn ang="0">
                    <a:pos x="0" y="240"/>
                  </a:cxn>
                  <a:cxn ang="0">
                    <a:pos x="80" y="240"/>
                  </a:cxn>
                  <a:cxn ang="0">
                    <a:pos x="80" y="1228"/>
                  </a:cxn>
                  <a:cxn ang="0">
                    <a:pos x="24" y="1344"/>
                  </a:cxn>
                  <a:cxn ang="0">
                    <a:pos x="460" y="1344"/>
                  </a:cxn>
                </a:cxnLst>
                <a:rect l="0" t="0" r="r" b="b"/>
                <a:pathLst>
                  <a:path w="480" h="1344">
                    <a:moveTo>
                      <a:pt x="460" y="1344"/>
                    </a:moveTo>
                    <a:cubicBezTo>
                      <a:pt x="460" y="1344"/>
                      <a:pt x="400" y="1344"/>
                      <a:pt x="400" y="1228"/>
                    </a:cubicBezTo>
                    <a:cubicBezTo>
                      <a:pt x="400" y="1112"/>
                      <a:pt x="400" y="240"/>
                      <a:pt x="400" y="240"/>
                    </a:cubicBezTo>
                    <a:cubicBezTo>
                      <a:pt x="480" y="240"/>
                      <a:pt x="480" y="240"/>
                      <a:pt x="480" y="24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0" y="1116"/>
                      <a:pt x="80" y="1228"/>
                    </a:cubicBezTo>
                    <a:cubicBezTo>
                      <a:pt x="80" y="1340"/>
                      <a:pt x="24" y="1344"/>
                      <a:pt x="24" y="1344"/>
                    </a:cubicBezTo>
                    <a:lnTo>
                      <a:pt x="460" y="1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71"/>
            <p:cNvGrpSpPr/>
            <p:nvPr/>
          </p:nvGrpSpPr>
          <p:grpSpPr>
            <a:xfrm>
              <a:off x="9847877" y="3075316"/>
              <a:ext cx="411345" cy="411345"/>
              <a:chOff x="3820029" y="3367559"/>
              <a:chExt cx="283800" cy="283800"/>
            </a:xfrm>
          </p:grpSpPr>
          <p:sp>
            <p:nvSpPr>
              <p:cNvPr id="68" name="Oval 130"/>
              <p:cNvSpPr/>
              <p:nvPr/>
            </p:nvSpPr>
            <p:spPr bwMode="auto">
              <a:xfrm>
                <a:off x="3820029" y="3367559"/>
                <a:ext cx="283800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9" name="Group 131"/>
              <p:cNvGrpSpPr/>
              <p:nvPr/>
            </p:nvGrpSpPr>
            <p:grpSpPr>
              <a:xfrm>
                <a:off x="3893150" y="3428544"/>
                <a:ext cx="137558" cy="161831"/>
                <a:chOff x="3887082" y="3434612"/>
                <a:chExt cx="137558" cy="161831"/>
              </a:xfrm>
              <a:solidFill>
                <a:schemeClr val="accent6"/>
              </a:solidFill>
            </p:grpSpPr>
            <p:sp>
              <p:nvSpPr>
                <p:cNvPr id="70" name="Freeform: Shape 132"/>
                <p:cNvSpPr/>
                <p:nvPr/>
              </p:nvSpPr>
              <p:spPr bwMode="auto">
                <a:xfrm>
                  <a:off x="3887082" y="3450795"/>
                  <a:ext cx="52596" cy="145648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14" y="48"/>
                    </a:cxn>
                    <a:cxn ang="0">
                      <a:pos x="17" y="50"/>
                    </a:cxn>
                    <a:cxn ang="0">
                      <a:pos x="19" y="46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9" h="50">
                      <a:moveTo>
                        <a:pt x="5" y="2"/>
                      </a:moveTo>
                      <a:cubicBezTo>
                        <a:pt x="5" y="1"/>
                        <a:pt x="3" y="0"/>
                        <a:pt x="2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4" y="49"/>
                        <a:pt x="16" y="50"/>
                        <a:pt x="17" y="50"/>
                      </a:cubicBezTo>
                      <a:cubicBezTo>
                        <a:pt x="19" y="49"/>
                        <a:pt x="19" y="48"/>
                        <a:pt x="19" y="46"/>
                      </a:cubicBez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133"/>
                <p:cNvSpPr/>
                <p:nvPr/>
              </p:nvSpPr>
              <p:spPr bwMode="auto">
                <a:xfrm>
                  <a:off x="3915403" y="3434612"/>
                  <a:ext cx="109237" cy="84963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25" y="5"/>
                    </a:cxn>
                    <a:cxn ang="0">
                      <a:pos x="16" y="4"/>
                    </a:cxn>
                    <a:cxn ang="0">
                      <a:pos x="0" y="8"/>
                    </a:cxn>
                    <a:cxn ang="0">
                      <a:pos x="7" y="29"/>
                    </a:cxn>
                    <a:cxn ang="0">
                      <a:pos x="14" y="23"/>
                    </a:cxn>
                    <a:cxn ang="0">
                      <a:pos x="22" y="23"/>
                    </a:cxn>
                    <a:cxn ang="0">
                      <a:pos x="30" y="23"/>
                    </a:cxn>
                    <a:cxn ang="0">
                      <a:pos x="38" y="17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8" h="29">
                      <a:moveTo>
                        <a:pt x="33" y="0"/>
                      </a:moveTo>
                      <a:cubicBezTo>
                        <a:pt x="31" y="3"/>
                        <a:pt x="28" y="5"/>
                        <a:pt x="25" y="5"/>
                      </a:cubicBezTo>
                      <a:cubicBezTo>
                        <a:pt x="22" y="6"/>
                        <a:pt x="19" y="5"/>
                        <a:pt x="16" y="4"/>
                      </a:cubicBezTo>
                      <a:cubicBezTo>
                        <a:pt x="10" y="3"/>
                        <a:pt x="4" y="2"/>
                        <a:pt x="0" y="8"/>
                      </a:cubicBezTo>
                      <a:cubicBezTo>
                        <a:pt x="3" y="15"/>
                        <a:pt x="5" y="22"/>
                        <a:pt x="7" y="29"/>
                      </a:cubicBezTo>
                      <a:cubicBezTo>
                        <a:pt x="8" y="26"/>
                        <a:pt x="10" y="24"/>
                        <a:pt x="14" y="23"/>
                      </a:cubicBezTo>
                      <a:cubicBezTo>
                        <a:pt x="16" y="22"/>
                        <a:pt x="19" y="23"/>
                        <a:pt x="22" y="23"/>
                      </a:cubicBezTo>
                      <a:cubicBezTo>
                        <a:pt x="25" y="23"/>
                        <a:pt x="28" y="24"/>
                        <a:pt x="30" y="23"/>
                      </a:cubicBezTo>
                      <a:cubicBezTo>
                        <a:pt x="34" y="23"/>
                        <a:pt x="36" y="20"/>
                        <a:pt x="38" y="17"/>
                      </a:cubicBezTo>
                      <a:cubicBezTo>
                        <a:pt x="36" y="12"/>
                        <a:pt x="34" y="6"/>
                        <a:pt x="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千图PPT彼岸天：ID 8661124库_组合 18"/>
          <p:cNvGrpSpPr/>
          <p:nvPr>
            <p:custDataLst>
              <p:tags r:id="rId9"/>
            </p:custDataLst>
          </p:nvPr>
        </p:nvGrpSpPr>
        <p:grpSpPr>
          <a:xfrm>
            <a:off x="6453620" y="2804209"/>
            <a:ext cx="943236" cy="2263400"/>
            <a:chOff x="6453620" y="2804209"/>
            <a:chExt cx="943236" cy="2263400"/>
          </a:xfrm>
        </p:grpSpPr>
        <p:grpSp>
          <p:nvGrpSpPr>
            <p:cNvPr id="52" name="Group 5"/>
            <p:cNvGrpSpPr/>
            <p:nvPr/>
          </p:nvGrpSpPr>
          <p:grpSpPr>
            <a:xfrm>
              <a:off x="6453620" y="2804209"/>
              <a:ext cx="943236" cy="2263400"/>
              <a:chOff x="6196251" y="2804209"/>
              <a:chExt cx="943236" cy="2263400"/>
            </a:xfrm>
          </p:grpSpPr>
          <p:sp>
            <p:nvSpPr>
              <p:cNvPr id="64" name="Freeform: Shape 89"/>
              <p:cNvSpPr/>
              <p:nvPr/>
            </p:nvSpPr>
            <p:spPr bwMode="auto">
              <a:xfrm>
                <a:off x="6196251" y="4810860"/>
                <a:ext cx="943236" cy="256749"/>
              </a:xfrm>
              <a:custGeom>
                <a:avLst/>
                <a:gdLst/>
                <a:ahLst/>
                <a:cxnLst>
                  <a:cxn ang="0">
                    <a:pos x="500" y="152"/>
                  </a:cxn>
                  <a:cxn ang="0">
                    <a:pos x="560" y="0"/>
                  </a:cxn>
                  <a:cxn ang="0">
                    <a:pos x="0" y="0"/>
                  </a:cxn>
                  <a:cxn ang="0">
                    <a:pos x="64" y="152"/>
                  </a:cxn>
                  <a:cxn ang="0">
                    <a:pos x="500" y="152"/>
                  </a:cxn>
                </a:cxnLst>
                <a:rect l="0" t="0" r="r" b="b"/>
                <a:pathLst>
                  <a:path w="560" h="152">
                    <a:moveTo>
                      <a:pt x="500" y="152"/>
                    </a:moveTo>
                    <a:cubicBezTo>
                      <a:pt x="500" y="152"/>
                      <a:pt x="560" y="148"/>
                      <a:pt x="560" y="0"/>
                    </a:cubicBezTo>
                    <a:cubicBezTo>
                      <a:pt x="496" y="0"/>
                      <a:pt x="48" y="0"/>
                      <a:pt x="0" y="0"/>
                    </a:cubicBezTo>
                    <a:cubicBezTo>
                      <a:pt x="0" y="152"/>
                      <a:pt x="64" y="152"/>
                      <a:pt x="64" y="152"/>
                    </a:cubicBezTo>
                    <a:lnTo>
                      <a:pt x="500" y="15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92"/>
              <p:cNvSpPr/>
              <p:nvPr/>
            </p:nvSpPr>
            <p:spPr bwMode="auto">
              <a:xfrm>
                <a:off x="6263626" y="2804209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1344"/>
                  </a:cxn>
                  <a:cxn ang="0">
                    <a:pos x="400" y="1228"/>
                  </a:cxn>
                  <a:cxn ang="0">
                    <a:pos x="400" y="240"/>
                  </a:cxn>
                  <a:cxn ang="0">
                    <a:pos x="480" y="240"/>
                  </a:cxn>
                  <a:cxn ang="0">
                    <a:pos x="244" y="0"/>
                  </a:cxn>
                  <a:cxn ang="0">
                    <a:pos x="0" y="240"/>
                  </a:cxn>
                  <a:cxn ang="0">
                    <a:pos x="80" y="240"/>
                  </a:cxn>
                  <a:cxn ang="0">
                    <a:pos x="80" y="1228"/>
                  </a:cxn>
                  <a:cxn ang="0">
                    <a:pos x="24" y="1344"/>
                  </a:cxn>
                  <a:cxn ang="0">
                    <a:pos x="460" y="1344"/>
                  </a:cxn>
                </a:cxnLst>
                <a:rect l="0" t="0" r="r" b="b"/>
                <a:pathLst>
                  <a:path w="480" h="1344">
                    <a:moveTo>
                      <a:pt x="460" y="1344"/>
                    </a:moveTo>
                    <a:cubicBezTo>
                      <a:pt x="460" y="1344"/>
                      <a:pt x="400" y="1344"/>
                      <a:pt x="400" y="1228"/>
                    </a:cubicBezTo>
                    <a:cubicBezTo>
                      <a:pt x="400" y="1112"/>
                      <a:pt x="400" y="240"/>
                      <a:pt x="400" y="240"/>
                    </a:cubicBezTo>
                    <a:cubicBezTo>
                      <a:pt x="480" y="240"/>
                      <a:pt x="480" y="240"/>
                      <a:pt x="480" y="24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0" y="1116"/>
                      <a:pt x="80" y="1228"/>
                    </a:cubicBezTo>
                    <a:cubicBezTo>
                      <a:pt x="80" y="1340"/>
                      <a:pt x="24" y="1344"/>
                      <a:pt x="24" y="1344"/>
                    </a:cubicBezTo>
                    <a:lnTo>
                      <a:pt x="460" y="13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72"/>
            <p:cNvGrpSpPr/>
            <p:nvPr/>
          </p:nvGrpSpPr>
          <p:grpSpPr>
            <a:xfrm>
              <a:off x="6715590" y="3077439"/>
              <a:ext cx="419102" cy="411345"/>
              <a:chOff x="5489054" y="3284900"/>
              <a:chExt cx="289152" cy="283800"/>
            </a:xfrm>
          </p:grpSpPr>
          <p:sp>
            <p:nvSpPr>
              <p:cNvPr id="54" name="Oval 104"/>
              <p:cNvSpPr/>
              <p:nvPr/>
            </p:nvSpPr>
            <p:spPr bwMode="auto">
              <a:xfrm>
                <a:off x="5489054" y="3284900"/>
                <a:ext cx="289152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5" name="Group 105"/>
              <p:cNvGrpSpPr/>
              <p:nvPr/>
            </p:nvGrpSpPr>
            <p:grpSpPr>
              <a:xfrm>
                <a:off x="5556759" y="3358022"/>
                <a:ext cx="153743" cy="137557"/>
                <a:chOff x="5553945" y="3361788"/>
                <a:chExt cx="153743" cy="137557"/>
              </a:xfrm>
              <a:solidFill>
                <a:schemeClr val="accent4"/>
              </a:solidFill>
            </p:grpSpPr>
            <p:sp>
              <p:nvSpPr>
                <p:cNvPr id="56" name="Rectangle 108"/>
                <p:cNvSpPr/>
                <p:nvPr/>
              </p:nvSpPr>
              <p:spPr bwMode="auto">
                <a:xfrm>
                  <a:off x="5618678" y="3394154"/>
                  <a:ext cx="20230" cy="647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109"/>
                <p:cNvSpPr/>
                <p:nvPr/>
              </p:nvSpPr>
              <p:spPr bwMode="auto">
                <a:xfrm>
                  <a:off x="5618678" y="3394154"/>
                  <a:ext cx="20230" cy="647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110"/>
                <p:cNvSpPr/>
                <p:nvPr/>
              </p:nvSpPr>
              <p:spPr bwMode="auto">
                <a:xfrm>
                  <a:off x="5553945" y="3390107"/>
                  <a:ext cx="60688" cy="89007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8" y="0"/>
                    </a:cxn>
                    <a:cxn ang="0">
                      <a:pos x="8" y="4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0" y="23"/>
                    </a:cxn>
                    <a:cxn ang="0">
                      <a:pos x="0" y="30"/>
                    </a:cxn>
                    <a:cxn ang="0">
                      <a:pos x="16" y="30"/>
                    </a:cxn>
                    <a:cxn ang="0">
                      <a:pos x="16" y="23"/>
                    </a:cxn>
                    <a:cxn ang="0">
                      <a:pos x="16" y="23"/>
                    </a:cxn>
                    <a:cxn ang="0">
                      <a:pos x="21" y="23"/>
                    </a:cxn>
                    <a:cxn ang="0">
                      <a:pos x="20" y="1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1" h="30">
                      <a:moveTo>
                        <a:pt x="20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2" y="5"/>
                        <a:pt x="2" y="6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111"/>
                <p:cNvSpPr/>
                <p:nvPr/>
              </p:nvSpPr>
              <p:spPr bwMode="auto">
                <a:xfrm>
                  <a:off x="5647000" y="3390107"/>
                  <a:ext cx="60688" cy="8900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4" y="23"/>
                    </a:cxn>
                    <a:cxn ang="0">
                      <a:pos x="4" y="30"/>
                    </a:cxn>
                    <a:cxn ang="0">
                      <a:pos x="21" y="30"/>
                    </a:cxn>
                    <a:cxn ang="0">
                      <a:pos x="21" y="23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2" y="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1" h="30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5"/>
                        <a:pt x="17" y="4"/>
                        <a:pt x="16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114"/>
                <p:cNvSpPr/>
                <p:nvPr/>
              </p:nvSpPr>
              <p:spPr bwMode="auto">
                <a:xfrm>
                  <a:off x="5638908" y="3361788"/>
                  <a:ext cx="48549" cy="2832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15" y="9"/>
                    </a:cxn>
                    <a:cxn ang="0">
                      <a:pos x="16" y="8"/>
                    </a:cxn>
                    <a:cxn ang="0">
                      <a:pos x="16" y="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6" y="8"/>
                        <a:pt x="16" y="8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15"/>
                <p:cNvSpPr/>
                <p:nvPr/>
              </p:nvSpPr>
              <p:spPr bwMode="auto">
                <a:xfrm>
                  <a:off x="5574176" y="3361788"/>
                  <a:ext cx="44505" cy="2832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15" y="9"/>
                    </a:cxn>
                    <a:cxn ang="0">
                      <a:pos x="16" y="8"/>
                    </a:cxn>
                    <a:cxn ang="0">
                      <a:pos x="16" y="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6" h="9">
                      <a:moveTo>
                        <a:pt x="1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116"/>
                <p:cNvSpPr/>
                <p:nvPr/>
              </p:nvSpPr>
              <p:spPr bwMode="auto">
                <a:xfrm>
                  <a:off x="5659136" y="3487206"/>
                  <a:ext cx="48549" cy="1213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15" y="5"/>
                    </a:cxn>
                    <a:cxn ang="0">
                      <a:pos x="17" y="3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5">
                      <a:moveTo>
                        <a:pt x="1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5"/>
                        <a:pt x="17" y="4"/>
                        <a:pt x="17" y="3"/>
                      </a:cubicBezTo>
                      <a:cubicBezTo>
                        <a:pt x="17" y="0"/>
                        <a:pt x="17" y="0"/>
                        <a:pt x="17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127"/>
                <p:cNvSpPr/>
                <p:nvPr/>
              </p:nvSpPr>
              <p:spPr bwMode="auto">
                <a:xfrm>
                  <a:off x="5553945" y="3487206"/>
                  <a:ext cx="48549" cy="12139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14" y="5"/>
                    </a:cxn>
                    <a:cxn ang="0">
                      <a:pos x="16" y="3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5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5" y="5"/>
                        <a:pt x="16" y="4"/>
                        <a:pt x="16" y="3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千图PPT彼岸天：ID 8661124库_组合 15"/>
          <p:cNvGrpSpPr/>
          <p:nvPr>
            <p:custDataLst>
              <p:tags r:id="rId10"/>
            </p:custDataLst>
          </p:nvPr>
        </p:nvGrpSpPr>
        <p:grpSpPr>
          <a:xfrm>
            <a:off x="1762062" y="2123185"/>
            <a:ext cx="941416" cy="2263400"/>
            <a:chOff x="1762062" y="2123185"/>
            <a:chExt cx="941416" cy="2263400"/>
          </a:xfrm>
        </p:grpSpPr>
        <p:grpSp>
          <p:nvGrpSpPr>
            <p:cNvPr id="42" name="Group 2"/>
            <p:cNvGrpSpPr/>
            <p:nvPr/>
          </p:nvGrpSpPr>
          <p:grpSpPr>
            <a:xfrm>
              <a:off x="1762062" y="2123185"/>
              <a:ext cx="941416" cy="2263400"/>
              <a:chOff x="2784661" y="2123185"/>
              <a:chExt cx="941416" cy="2263400"/>
            </a:xfrm>
          </p:grpSpPr>
          <p:sp>
            <p:nvSpPr>
              <p:cNvPr id="50" name="Freeform: Shape 48"/>
              <p:cNvSpPr/>
              <p:nvPr/>
            </p:nvSpPr>
            <p:spPr bwMode="auto">
              <a:xfrm>
                <a:off x="2784661" y="2123185"/>
                <a:ext cx="941416" cy="256749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0" y="152"/>
                  </a:cxn>
                  <a:cxn ang="0">
                    <a:pos x="0" y="152"/>
                  </a:cxn>
                  <a:cxn ang="0">
                    <a:pos x="64" y="0"/>
                  </a:cxn>
                  <a:cxn ang="0">
                    <a:pos x="500" y="0"/>
                  </a:cxn>
                </a:cxnLst>
                <a:rect l="0" t="0" r="r" b="b"/>
                <a:pathLst>
                  <a:path w="560" h="152">
                    <a:moveTo>
                      <a:pt x="500" y="0"/>
                    </a:moveTo>
                    <a:cubicBezTo>
                      <a:pt x="500" y="0"/>
                      <a:pt x="560" y="4"/>
                      <a:pt x="560" y="152"/>
                    </a:cubicBezTo>
                    <a:cubicBezTo>
                      <a:pt x="496" y="152"/>
                      <a:pt x="48" y="152"/>
                      <a:pt x="0" y="152"/>
                    </a:cubicBezTo>
                    <a:cubicBezTo>
                      <a:pt x="0" y="0"/>
                      <a:pt x="64" y="0"/>
                      <a:pt x="64" y="0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49"/>
              <p:cNvSpPr/>
              <p:nvPr/>
            </p:nvSpPr>
            <p:spPr bwMode="auto">
              <a:xfrm>
                <a:off x="2852035" y="2123185"/>
                <a:ext cx="806668" cy="2263400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400" y="116"/>
                  </a:cxn>
                  <a:cxn ang="0">
                    <a:pos x="400" y="1104"/>
                  </a:cxn>
                  <a:cxn ang="0">
                    <a:pos x="480" y="1104"/>
                  </a:cxn>
                  <a:cxn ang="0">
                    <a:pos x="244" y="1344"/>
                  </a:cxn>
                  <a:cxn ang="0">
                    <a:pos x="0" y="1104"/>
                  </a:cxn>
                  <a:cxn ang="0">
                    <a:pos x="80" y="1105"/>
                  </a:cxn>
                  <a:cxn ang="0">
                    <a:pos x="80" y="116"/>
                  </a:cxn>
                  <a:cxn ang="0">
                    <a:pos x="24" y="0"/>
                  </a:cxn>
                  <a:cxn ang="0">
                    <a:pos x="460" y="0"/>
                  </a:cxn>
                </a:cxnLst>
                <a:rect l="0" t="0" r="r" b="b"/>
                <a:pathLst>
                  <a:path w="480" h="1344">
                    <a:moveTo>
                      <a:pt x="460" y="0"/>
                    </a:moveTo>
                    <a:cubicBezTo>
                      <a:pt x="460" y="0"/>
                      <a:pt x="400" y="0"/>
                      <a:pt x="400" y="116"/>
                    </a:cubicBezTo>
                    <a:cubicBezTo>
                      <a:pt x="400" y="232"/>
                      <a:pt x="400" y="1104"/>
                      <a:pt x="400" y="1104"/>
                    </a:cubicBezTo>
                    <a:cubicBezTo>
                      <a:pt x="480" y="1104"/>
                      <a:pt x="480" y="1104"/>
                      <a:pt x="480" y="1104"/>
                    </a:cubicBezTo>
                    <a:cubicBezTo>
                      <a:pt x="244" y="1344"/>
                      <a:pt x="244" y="1344"/>
                      <a:pt x="244" y="1344"/>
                    </a:cubicBezTo>
                    <a:cubicBezTo>
                      <a:pt x="0" y="1104"/>
                      <a:pt x="0" y="1104"/>
                      <a:pt x="0" y="1104"/>
                    </a:cubicBezTo>
                    <a:cubicBezTo>
                      <a:pt x="80" y="1105"/>
                      <a:pt x="80" y="1105"/>
                      <a:pt x="80" y="1105"/>
                    </a:cubicBezTo>
                    <a:cubicBezTo>
                      <a:pt x="80" y="1105"/>
                      <a:pt x="80" y="228"/>
                      <a:pt x="80" y="116"/>
                    </a:cubicBezTo>
                    <a:cubicBezTo>
                      <a:pt x="80" y="4"/>
                      <a:pt x="24" y="0"/>
                      <a:pt x="24" y="0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73"/>
            <p:cNvGrpSpPr/>
            <p:nvPr/>
          </p:nvGrpSpPr>
          <p:grpSpPr>
            <a:xfrm>
              <a:off x="2032416" y="3734747"/>
              <a:ext cx="411345" cy="411345"/>
              <a:chOff x="3767435" y="2432982"/>
              <a:chExt cx="283800" cy="283800"/>
            </a:xfrm>
          </p:grpSpPr>
          <p:sp>
            <p:nvSpPr>
              <p:cNvPr id="44" name="Oval 98"/>
              <p:cNvSpPr/>
              <p:nvPr/>
            </p:nvSpPr>
            <p:spPr bwMode="auto">
              <a:xfrm>
                <a:off x="3767435" y="2432982"/>
                <a:ext cx="283800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5" name="Group 99"/>
              <p:cNvGrpSpPr/>
              <p:nvPr/>
            </p:nvGrpSpPr>
            <p:grpSpPr>
              <a:xfrm>
                <a:off x="3836511" y="2512172"/>
                <a:ext cx="145648" cy="125421"/>
                <a:chOff x="3834488" y="2500034"/>
                <a:chExt cx="145648" cy="125421"/>
              </a:xfrm>
              <a:solidFill>
                <a:schemeClr val="accent1"/>
              </a:solidFill>
            </p:grpSpPr>
            <p:sp>
              <p:nvSpPr>
                <p:cNvPr id="46" name="Freeform: Shape 100"/>
                <p:cNvSpPr/>
                <p:nvPr/>
              </p:nvSpPr>
              <p:spPr bwMode="auto">
                <a:xfrm>
                  <a:off x="3883037" y="2500034"/>
                  <a:ext cx="52596" cy="20230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11" y="3"/>
                    </a:cxn>
                    <a:cxn ang="0">
                      <a:pos x="12" y="3"/>
                    </a:cxn>
                    <a:cxn ang="0">
                      <a:pos x="14" y="4"/>
                    </a:cxn>
                    <a:cxn ang="0">
                      <a:pos x="15" y="7"/>
                    </a:cxn>
                    <a:cxn ang="0">
                      <a:pos x="18" y="7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8" h="7">
                      <a:moveTo>
                        <a:pt x="3" y="4"/>
                      </a:move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4" y="4"/>
                      </a:cubicBezTo>
                      <a:cubicBezTo>
                        <a:pt x="15" y="5"/>
                        <a:pt x="15" y="6"/>
                        <a:pt x="15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4"/>
                        <a:pt x="17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0"/>
                        <a:pt x="0" y="4"/>
                        <a:pt x="0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101"/>
                <p:cNvSpPr/>
                <p:nvPr/>
              </p:nvSpPr>
              <p:spPr bwMode="auto">
                <a:xfrm>
                  <a:off x="3834488" y="2520265"/>
                  <a:ext cx="145648" cy="52596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12"/>
                    </a:cxn>
                    <a:cxn ang="0">
                      <a:pos x="1" y="13"/>
                    </a:cxn>
                    <a:cxn ang="0">
                      <a:pos x="2" y="13"/>
                    </a:cxn>
                    <a:cxn ang="0">
                      <a:pos x="21" y="17"/>
                    </a:cxn>
                    <a:cxn ang="0">
                      <a:pos x="21" y="16"/>
                    </a:cxn>
                    <a:cxn ang="0">
                      <a:pos x="23" y="14"/>
                    </a:cxn>
                    <a:cxn ang="0">
                      <a:pos x="28" y="14"/>
                    </a:cxn>
                    <a:cxn ang="0">
                      <a:pos x="30" y="16"/>
                    </a:cxn>
                    <a:cxn ang="0">
                      <a:pos x="30" y="17"/>
                    </a:cxn>
                    <a:cxn ang="0">
                      <a:pos x="49" y="13"/>
                    </a:cxn>
                    <a:cxn ang="0">
                      <a:pos x="51" y="12"/>
                    </a:cxn>
                    <a:cxn ang="0">
                      <a:pos x="51" y="5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1" h="17">
                      <a:moveTo>
                        <a:pt x="47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5"/>
                        <a:pt x="22" y="14"/>
                        <a:pt x="23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30" y="15"/>
                        <a:pt x="30" y="16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50" y="13"/>
                        <a:pt x="51" y="12"/>
                        <a:pt x="51" y="12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2"/>
                        <a:pt x="49" y="0"/>
                        <a:pt x="4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: Shape 102"/>
                <p:cNvSpPr/>
                <p:nvPr/>
              </p:nvSpPr>
              <p:spPr bwMode="auto">
                <a:xfrm>
                  <a:off x="3834488" y="2564767"/>
                  <a:ext cx="145648" cy="60688"/>
                </a:xfrm>
                <a:custGeom>
                  <a:avLst/>
                  <a:gdLst/>
                  <a:ahLst/>
                  <a:cxnLst>
                    <a:cxn ang="0">
                      <a:pos x="50" y="1"/>
                    </a:cxn>
                    <a:cxn ang="0">
                      <a:pos x="30" y="5"/>
                    </a:cxn>
                    <a:cxn ang="0">
                      <a:pos x="30" y="8"/>
                    </a:cxn>
                    <a:cxn ang="0">
                      <a:pos x="28" y="10"/>
                    </a:cxn>
                    <a:cxn ang="0">
                      <a:pos x="23" y="10"/>
                    </a:cxn>
                    <a:cxn ang="0">
                      <a:pos x="21" y="8"/>
                    </a:cxn>
                    <a:cxn ang="0">
                      <a:pos x="21" y="5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47" y="21"/>
                    </a:cxn>
                    <a:cxn ang="0">
                      <a:pos x="51" y="17"/>
                    </a:cxn>
                    <a:cxn ang="0">
                      <a:pos x="51" y="0"/>
                    </a:cxn>
                    <a:cxn ang="0">
                      <a:pos x="50" y="1"/>
                    </a:cxn>
                  </a:cxnLst>
                  <a:rect l="0" t="0" r="r" b="b"/>
                  <a:pathLst>
                    <a:path w="51" h="21">
                      <a:moveTo>
                        <a:pt x="50" y="1"/>
                      </a:move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9"/>
                        <a:pt x="29" y="10"/>
                        <a:pt x="28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2" y="10"/>
                        <a:pt x="21" y="9"/>
                        <a:pt x="21" y="8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9"/>
                        <a:pt x="2" y="21"/>
                        <a:pt x="4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9" y="21"/>
                        <a:pt x="51" y="19"/>
                        <a:pt x="51" y="17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1"/>
                        <a:pt x="50" y="1"/>
                        <a:pt x="5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103"/>
                <p:cNvSpPr/>
                <p:nvPr/>
              </p:nvSpPr>
              <p:spPr bwMode="auto">
                <a:xfrm>
                  <a:off x="3899220" y="2568814"/>
                  <a:ext cx="16183" cy="20230"/>
                </a:xfrm>
                <a:custGeom>
                  <a:avLst/>
                  <a:gdLst/>
                  <a:ahLst/>
                  <a:cxnLst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5" y="7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5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4" name="千图PPT彼岸天：ID 8661124库_组合 17"/>
          <p:cNvGrpSpPr/>
          <p:nvPr>
            <p:custDataLst>
              <p:tags r:id="rId11"/>
            </p:custDataLst>
          </p:nvPr>
        </p:nvGrpSpPr>
        <p:grpSpPr>
          <a:xfrm>
            <a:off x="4890374" y="2123185"/>
            <a:ext cx="941416" cy="2263400"/>
            <a:chOff x="4890374" y="2123185"/>
            <a:chExt cx="941416" cy="2263400"/>
          </a:xfrm>
        </p:grpSpPr>
        <p:grpSp>
          <p:nvGrpSpPr>
            <p:cNvPr id="34" name="Group 4"/>
            <p:cNvGrpSpPr/>
            <p:nvPr/>
          </p:nvGrpSpPr>
          <p:grpSpPr>
            <a:xfrm>
              <a:off x="4890374" y="2123185"/>
              <a:ext cx="941416" cy="2263400"/>
              <a:chOff x="5057166" y="2123185"/>
              <a:chExt cx="941416" cy="2263400"/>
            </a:xfrm>
          </p:grpSpPr>
          <p:sp>
            <p:nvSpPr>
              <p:cNvPr id="40" name="Freeform: Shape 60"/>
              <p:cNvSpPr/>
              <p:nvPr/>
            </p:nvSpPr>
            <p:spPr bwMode="auto">
              <a:xfrm>
                <a:off x="5057166" y="2123185"/>
                <a:ext cx="941416" cy="256749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0" y="152"/>
                  </a:cxn>
                  <a:cxn ang="0">
                    <a:pos x="0" y="152"/>
                  </a:cxn>
                  <a:cxn ang="0">
                    <a:pos x="64" y="0"/>
                  </a:cxn>
                  <a:cxn ang="0">
                    <a:pos x="500" y="0"/>
                  </a:cxn>
                </a:cxnLst>
                <a:rect l="0" t="0" r="r" b="b"/>
                <a:pathLst>
                  <a:path w="560" h="152">
                    <a:moveTo>
                      <a:pt x="500" y="0"/>
                    </a:moveTo>
                    <a:cubicBezTo>
                      <a:pt x="500" y="0"/>
                      <a:pt x="560" y="4"/>
                      <a:pt x="560" y="152"/>
                    </a:cubicBezTo>
                    <a:cubicBezTo>
                      <a:pt x="496" y="152"/>
                      <a:pt x="48" y="152"/>
                      <a:pt x="0" y="152"/>
                    </a:cubicBezTo>
                    <a:cubicBezTo>
                      <a:pt x="0" y="0"/>
                      <a:pt x="64" y="0"/>
                      <a:pt x="64" y="0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61"/>
              <p:cNvSpPr/>
              <p:nvPr/>
            </p:nvSpPr>
            <p:spPr bwMode="auto">
              <a:xfrm>
                <a:off x="5124541" y="2123185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400" y="116"/>
                  </a:cxn>
                  <a:cxn ang="0">
                    <a:pos x="400" y="1104"/>
                  </a:cxn>
                  <a:cxn ang="0">
                    <a:pos x="480" y="1104"/>
                  </a:cxn>
                  <a:cxn ang="0">
                    <a:pos x="244" y="1344"/>
                  </a:cxn>
                  <a:cxn ang="0">
                    <a:pos x="0" y="1104"/>
                  </a:cxn>
                  <a:cxn ang="0">
                    <a:pos x="80" y="1105"/>
                  </a:cxn>
                  <a:cxn ang="0">
                    <a:pos x="80" y="116"/>
                  </a:cxn>
                  <a:cxn ang="0">
                    <a:pos x="24" y="0"/>
                  </a:cxn>
                  <a:cxn ang="0">
                    <a:pos x="460" y="0"/>
                  </a:cxn>
                </a:cxnLst>
                <a:rect l="0" t="0" r="r" b="b"/>
                <a:pathLst>
                  <a:path w="480" h="1344">
                    <a:moveTo>
                      <a:pt x="460" y="0"/>
                    </a:moveTo>
                    <a:cubicBezTo>
                      <a:pt x="460" y="0"/>
                      <a:pt x="400" y="0"/>
                      <a:pt x="400" y="116"/>
                    </a:cubicBezTo>
                    <a:cubicBezTo>
                      <a:pt x="400" y="232"/>
                      <a:pt x="400" y="1104"/>
                      <a:pt x="400" y="1104"/>
                    </a:cubicBezTo>
                    <a:cubicBezTo>
                      <a:pt x="480" y="1104"/>
                      <a:pt x="480" y="1104"/>
                      <a:pt x="480" y="1104"/>
                    </a:cubicBezTo>
                    <a:cubicBezTo>
                      <a:pt x="244" y="1344"/>
                      <a:pt x="244" y="1344"/>
                      <a:pt x="244" y="1344"/>
                    </a:cubicBezTo>
                    <a:cubicBezTo>
                      <a:pt x="0" y="1104"/>
                      <a:pt x="0" y="1104"/>
                      <a:pt x="0" y="1104"/>
                    </a:cubicBezTo>
                    <a:cubicBezTo>
                      <a:pt x="80" y="1105"/>
                      <a:pt x="80" y="1105"/>
                      <a:pt x="80" y="1105"/>
                    </a:cubicBezTo>
                    <a:cubicBezTo>
                      <a:pt x="80" y="1105"/>
                      <a:pt x="80" y="228"/>
                      <a:pt x="80" y="116"/>
                    </a:cubicBezTo>
                    <a:cubicBezTo>
                      <a:pt x="80" y="4"/>
                      <a:pt x="24" y="0"/>
                      <a:pt x="24" y="0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74"/>
            <p:cNvGrpSpPr/>
            <p:nvPr/>
          </p:nvGrpSpPr>
          <p:grpSpPr>
            <a:xfrm>
              <a:off x="5143449" y="3727305"/>
              <a:ext cx="419102" cy="411345"/>
              <a:chOff x="5425554" y="2319700"/>
              <a:chExt cx="289152" cy="283800"/>
            </a:xfrm>
          </p:grpSpPr>
          <p:sp>
            <p:nvSpPr>
              <p:cNvPr id="36" name="Oval 94"/>
              <p:cNvSpPr/>
              <p:nvPr/>
            </p:nvSpPr>
            <p:spPr bwMode="auto">
              <a:xfrm>
                <a:off x="5425554" y="2319700"/>
                <a:ext cx="289152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7" name="Group 95"/>
              <p:cNvGrpSpPr/>
              <p:nvPr/>
            </p:nvGrpSpPr>
            <p:grpSpPr>
              <a:xfrm>
                <a:off x="5497306" y="2390798"/>
                <a:ext cx="145649" cy="141604"/>
                <a:chOff x="5501351" y="2394844"/>
                <a:chExt cx="145649" cy="141604"/>
              </a:xfrm>
              <a:solidFill>
                <a:schemeClr val="accent3"/>
              </a:solidFill>
            </p:grpSpPr>
            <p:sp>
              <p:nvSpPr>
                <p:cNvPr id="38" name="Freeform: Shape 96"/>
                <p:cNvSpPr/>
                <p:nvPr/>
              </p:nvSpPr>
              <p:spPr bwMode="auto">
                <a:xfrm>
                  <a:off x="5529671" y="2435302"/>
                  <a:ext cx="117329" cy="101146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12" y="0"/>
                    </a:cxn>
                    <a:cxn ang="0">
                      <a:pos x="11" y="2"/>
                    </a:cxn>
                    <a:cxn ang="0">
                      <a:pos x="11" y="8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5" y="4"/>
                    </a:cxn>
                    <a:cxn ang="0">
                      <a:pos x="1" y="4"/>
                    </a:cxn>
                    <a:cxn ang="0">
                      <a:pos x="1" y="6"/>
                    </a:cxn>
                    <a:cxn ang="0">
                      <a:pos x="1" y="22"/>
                    </a:cxn>
                    <a:cxn ang="0">
                      <a:pos x="3" y="27"/>
                    </a:cxn>
                    <a:cxn ang="0">
                      <a:pos x="1" y="33"/>
                    </a:cxn>
                    <a:cxn ang="0">
                      <a:pos x="7" y="28"/>
                    </a:cxn>
                    <a:cxn ang="0">
                      <a:pos x="33" y="28"/>
                    </a:cxn>
                    <a:cxn ang="0">
                      <a:pos x="39" y="22"/>
                    </a:cxn>
                    <a:cxn ang="0">
                      <a:pos x="39" y="6"/>
                    </a:cxn>
                    <a:cxn ang="0">
                      <a:pos x="33" y="0"/>
                    </a:cxn>
                    <a:cxn ang="0">
                      <a:pos x="10" y="17"/>
                    </a:cxn>
                    <a:cxn ang="0">
                      <a:pos x="7" y="14"/>
                    </a:cxn>
                    <a:cxn ang="0">
                      <a:pos x="10" y="11"/>
                    </a:cxn>
                    <a:cxn ang="0">
                      <a:pos x="13" y="14"/>
                    </a:cxn>
                    <a:cxn ang="0">
                      <a:pos x="10" y="17"/>
                    </a:cxn>
                    <a:cxn ang="0">
                      <a:pos x="20" y="17"/>
                    </a:cxn>
                    <a:cxn ang="0">
                      <a:pos x="17" y="14"/>
                    </a:cxn>
                    <a:cxn ang="0">
                      <a:pos x="20" y="11"/>
                    </a:cxn>
                    <a:cxn ang="0">
                      <a:pos x="23" y="14"/>
                    </a:cxn>
                    <a:cxn ang="0">
                      <a:pos x="20" y="17"/>
                    </a:cxn>
                    <a:cxn ang="0">
                      <a:pos x="30" y="17"/>
                    </a:cxn>
                    <a:cxn ang="0">
                      <a:pos x="27" y="14"/>
                    </a:cxn>
                    <a:cxn ang="0">
                      <a:pos x="30" y="11"/>
                    </a:cxn>
                    <a:cxn ang="0">
                      <a:pos x="33" y="14"/>
                    </a:cxn>
                    <a:cxn ang="0">
                      <a:pos x="30" y="17"/>
                    </a:cxn>
                  </a:cxnLst>
                  <a:rect l="0" t="0" r="r" b="b"/>
                  <a:pathLst>
                    <a:path w="39" h="34">
                      <a:moveTo>
                        <a:pt x="33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1" y="1"/>
                        <a:pt x="11" y="2"/>
                      </a:cubicBezTo>
                      <a:cubicBezTo>
                        <a:pt x="12" y="5"/>
                        <a:pt x="12" y="7"/>
                        <a:pt x="11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8" y="8"/>
                        <a:pt x="5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4"/>
                        <a:pt x="2" y="25"/>
                        <a:pt x="3" y="27"/>
                      </a:cubicBezTo>
                      <a:cubicBezTo>
                        <a:pt x="3" y="27"/>
                        <a:pt x="0" y="33"/>
                        <a:pt x="1" y="33"/>
                      </a:cubicBezTo>
                      <a:cubicBezTo>
                        <a:pt x="2" y="34"/>
                        <a:pt x="7" y="28"/>
                        <a:pt x="7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6" y="28"/>
                        <a:pt x="39" y="26"/>
                        <a:pt x="39" y="22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3"/>
                        <a:pt x="36" y="0"/>
                        <a:pt x="33" y="0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7" y="16"/>
                        <a:pt x="7" y="14"/>
                      </a:cubicBezTo>
                      <a:cubicBezTo>
                        <a:pt x="7" y="12"/>
                        <a:pt x="9" y="11"/>
                        <a:pt x="10" y="11"/>
                      </a:cubicBezTo>
                      <a:cubicBezTo>
                        <a:pt x="12" y="11"/>
                        <a:pt x="13" y="12"/>
                        <a:pt x="13" y="14"/>
                      </a:cubicBezTo>
                      <a:cubicBezTo>
                        <a:pt x="13" y="16"/>
                        <a:pt x="12" y="17"/>
                        <a:pt x="10" y="17"/>
                      </a:cubicBezTo>
                      <a:close/>
                      <a:moveTo>
                        <a:pt x="20" y="17"/>
                      </a:moveTo>
                      <a:cubicBezTo>
                        <a:pt x="19" y="17"/>
                        <a:pt x="17" y="16"/>
                        <a:pt x="17" y="14"/>
                      </a:cubicBezTo>
                      <a:cubicBezTo>
                        <a:pt x="17" y="12"/>
                        <a:pt x="19" y="11"/>
                        <a:pt x="20" y="11"/>
                      </a:cubicBezTo>
                      <a:cubicBezTo>
                        <a:pt x="22" y="11"/>
                        <a:pt x="23" y="12"/>
                        <a:pt x="23" y="14"/>
                      </a:cubicBezTo>
                      <a:cubicBezTo>
                        <a:pt x="23" y="16"/>
                        <a:pt x="22" y="17"/>
                        <a:pt x="20" y="17"/>
                      </a:cubicBezTo>
                      <a:close/>
                      <a:moveTo>
                        <a:pt x="30" y="17"/>
                      </a:moveTo>
                      <a:cubicBezTo>
                        <a:pt x="29" y="17"/>
                        <a:pt x="27" y="16"/>
                        <a:pt x="27" y="14"/>
                      </a:cubicBezTo>
                      <a:cubicBezTo>
                        <a:pt x="27" y="12"/>
                        <a:pt x="29" y="11"/>
                        <a:pt x="30" y="11"/>
                      </a:cubicBezTo>
                      <a:cubicBezTo>
                        <a:pt x="32" y="11"/>
                        <a:pt x="33" y="12"/>
                        <a:pt x="33" y="14"/>
                      </a:cubicBezTo>
                      <a:cubicBezTo>
                        <a:pt x="33" y="16"/>
                        <a:pt x="32" y="17"/>
                        <a:pt x="30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97"/>
                <p:cNvSpPr/>
                <p:nvPr/>
              </p:nvSpPr>
              <p:spPr bwMode="auto">
                <a:xfrm>
                  <a:off x="5501351" y="2394844"/>
                  <a:ext cx="60688" cy="60688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4" y="16"/>
                    </a:cxn>
                    <a:cxn ang="0">
                      <a:pos x="16" y="16"/>
                    </a:cxn>
                    <a:cxn ang="0">
                      <a:pos x="21" y="20"/>
                    </a:cxn>
                    <a:cxn ang="0">
                      <a:pos x="20" y="16"/>
                    </a:cxn>
                    <a:cxn ang="0">
                      <a:pos x="21" y="13"/>
                    </a:cxn>
                    <a:cxn ang="0">
                      <a:pos x="21" y="3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1" h="21">
                      <a:moveTo>
                        <a:pt x="18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2" y="16"/>
                        <a:pt x="4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20" y="21"/>
                        <a:pt x="21" y="20"/>
                      </a:cubicBezTo>
                      <a:cubicBezTo>
                        <a:pt x="21" y="20"/>
                        <a:pt x="20" y="16"/>
                        <a:pt x="20" y="16"/>
                      </a:cubicBezTo>
                      <a:cubicBezTo>
                        <a:pt x="20" y="15"/>
                        <a:pt x="21" y="14"/>
                        <a:pt x="21" y="1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1"/>
                        <a:pt x="19" y="0"/>
                        <a:pt x="1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" name="千图PPT彼岸天：ID 8661124库_组合 16"/>
          <p:cNvGrpSpPr/>
          <p:nvPr>
            <p:custDataLst>
              <p:tags r:id="rId12"/>
            </p:custDataLst>
          </p:nvPr>
        </p:nvGrpSpPr>
        <p:grpSpPr>
          <a:xfrm>
            <a:off x="3325308" y="2804209"/>
            <a:ext cx="943236" cy="2263400"/>
            <a:chOff x="3325308" y="2804209"/>
            <a:chExt cx="943236" cy="2263400"/>
          </a:xfrm>
        </p:grpSpPr>
        <p:grpSp>
          <p:nvGrpSpPr>
            <p:cNvPr id="28" name="Group 3"/>
            <p:cNvGrpSpPr/>
            <p:nvPr/>
          </p:nvGrpSpPr>
          <p:grpSpPr>
            <a:xfrm>
              <a:off x="3325308" y="2804209"/>
              <a:ext cx="943236" cy="2263400"/>
              <a:chOff x="3918081" y="2804209"/>
              <a:chExt cx="943236" cy="2263400"/>
            </a:xfrm>
          </p:grpSpPr>
          <p:sp>
            <p:nvSpPr>
              <p:cNvPr id="32" name="Freeform: Shape 54"/>
              <p:cNvSpPr/>
              <p:nvPr/>
            </p:nvSpPr>
            <p:spPr bwMode="auto">
              <a:xfrm>
                <a:off x="3918081" y="4810860"/>
                <a:ext cx="943236" cy="256749"/>
              </a:xfrm>
              <a:custGeom>
                <a:avLst/>
                <a:gdLst/>
                <a:ahLst/>
                <a:cxnLst>
                  <a:cxn ang="0">
                    <a:pos x="500" y="152"/>
                  </a:cxn>
                  <a:cxn ang="0">
                    <a:pos x="560" y="0"/>
                  </a:cxn>
                  <a:cxn ang="0">
                    <a:pos x="0" y="0"/>
                  </a:cxn>
                  <a:cxn ang="0">
                    <a:pos x="64" y="152"/>
                  </a:cxn>
                  <a:cxn ang="0">
                    <a:pos x="500" y="152"/>
                  </a:cxn>
                </a:cxnLst>
                <a:rect l="0" t="0" r="r" b="b"/>
                <a:pathLst>
                  <a:path w="560" h="152">
                    <a:moveTo>
                      <a:pt x="500" y="152"/>
                    </a:moveTo>
                    <a:cubicBezTo>
                      <a:pt x="500" y="152"/>
                      <a:pt x="560" y="148"/>
                      <a:pt x="560" y="0"/>
                    </a:cubicBezTo>
                    <a:cubicBezTo>
                      <a:pt x="496" y="0"/>
                      <a:pt x="48" y="0"/>
                      <a:pt x="0" y="0"/>
                    </a:cubicBezTo>
                    <a:cubicBezTo>
                      <a:pt x="0" y="152"/>
                      <a:pt x="64" y="152"/>
                      <a:pt x="64" y="152"/>
                    </a:cubicBezTo>
                    <a:lnTo>
                      <a:pt x="500" y="15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55"/>
              <p:cNvSpPr/>
              <p:nvPr/>
            </p:nvSpPr>
            <p:spPr bwMode="auto">
              <a:xfrm>
                <a:off x="3985456" y="2804209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1344"/>
                  </a:cxn>
                  <a:cxn ang="0">
                    <a:pos x="400" y="1228"/>
                  </a:cxn>
                  <a:cxn ang="0">
                    <a:pos x="400" y="240"/>
                  </a:cxn>
                  <a:cxn ang="0">
                    <a:pos x="480" y="240"/>
                  </a:cxn>
                  <a:cxn ang="0">
                    <a:pos x="244" y="0"/>
                  </a:cxn>
                  <a:cxn ang="0">
                    <a:pos x="0" y="240"/>
                  </a:cxn>
                  <a:cxn ang="0">
                    <a:pos x="80" y="240"/>
                  </a:cxn>
                  <a:cxn ang="0">
                    <a:pos x="80" y="1228"/>
                  </a:cxn>
                  <a:cxn ang="0">
                    <a:pos x="24" y="1344"/>
                  </a:cxn>
                  <a:cxn ang="0">
                    <a:pos x="460" y="1344"/>
                  </a:cxn>
                </a:cxnLst>
                <a:rect l="0" t="0" r="r" b="b"/>
                <a:pathLst>
                  <a:path w="480" h="1344">
                    <a:moveTo>
                      <a:pt x="460" y="1344"/>
                    </a:moveTo>
                    <a:cubicBezTo>
                      <a:pt x="460" y="1344"/>
                      <a:pt x="400" y="1344"/>
                      <a:pt x="400" y="1228"/>
                    </a:cubicBezTo>
                    <a:cubicBezTo>
                      <a:pt x="400" y="1112"/>
                      <a:pt x="400" y="240"/>
                      <a:pt x="400" y="240"/>
                    </a:cubicBezTo>
                    <a:cubicBezTo>
                      <a:pt x="480" y="240"/>
                      <a:pt x="480" y="240"/>
                      <a:pt x="480" y="24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0" y="1116"/>
                      <a:pt x="80" y="1228"/>
                    </a:cubicBezTo>
                    <a:cubicBezTo>
                      <a:pt x="80" y="1340"/>
                      <a:pt x="24" y="1344"/>
                      <a:pt x="24" y="1344"/>
                    </a:cubicBezTo>
                    <a:lnTo>
                      <a:pt x="460" y="13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75"/>
            <p:cNvGrpSpPr/>
            <p:nvPr/>
          </p:nvGrpSpPr>
          <p:grpSpPr>
            <a:xfrm>
              <a:off x="3590343" y="3014918"/>
              <a:ext cx="411345" cy="419102"/>
              <a:chOff x="4604912" y="1886148"/>
              <a:chExt cx="283800" cy="289152"/>
            </a:xfrm>
          </p:grpSpPr>
          <p:sp>
            <p:nvSpPr>
              <p:cNvPr id="30" name="Oval 91"/>
              <p:cNvSpPr/>
              <p:nvPr/>
            </p:nvSpPr>
            <p:spPr bwMode="auto">
              <a:xfrm>
                <a:off x="4604912" y="1886148"/>
                <a:ext cx="283800" cy="28915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93"/>
              <p:cNvSpPr/>
              <p:nvPr/>
            </p:nvSpPr>
            <p:spPr bwMode="auto">
              <a:xfrm>
                <a:off x="4667919" y="1951831"/>
                <a:ext cx="157787" cy="15778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4" y="27"/>
                  </a:cxn>
                  <a:cxn ang="0">
                    <a:pos x="22" y="6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14" y="26"/>
                  </a:cxn>
                  <a:cxn ang="0">
                    <a:pos x="8" y="15"/>
                  </a:cxn>
                  <a:cxn ang="0">
                    <a:pos x="5" y="29"/>
                  </a:cxn>
                  <a:cxn ang="0">
                    <a:pos x="16" y="38"/>
                  </a:cxn>
                  <a:cxn ang="0">
                    <a:pos x="10" y="42"/>
                  </a:cxn>
                  <a:cxn ang="0">
                    <a:pos x="18" y="44"/>
                  </a:cxn>
                  <a:cxn ang="0">
                    <a:pos x="10" y="42"/>
                  </a:cxn>
                  <a:cxn ang="0">
                    <a:pos x="23" y="47"/>
                  </a:cxn>
                  <a:cxn ang="0">
                    <a:pos x="26" y="39"/>
                  </a:cxn>
                  <a:cxn ang="0">
                    <a:pos x="26" y="37"/>
                  </a:cxn>
                  <a:cxn ang="0">
                    <a:pos x="17" y="29"/>
                  </a:cxn>
                  <a:cxn ang="0">
                    <a:pos x="26" y="37"/>
                  </a:cxn>
                  <a:cxn ang="0">
                    <a:pos x="17" y="26"/>
                  </a:cxn>
                  <a:cxn ang="0">
                    <a:pos x="26" y="18"/>
                  </a:cxn>
                  <a:cxn ang="0">
                    <a:pos x="26" y="15"/>
                  </a:cxn>
                  <a:cxn ang="0">
                    <a:pos x="20" y="12"/>
                  </a:cxn>
                  <a:cxn ang="0">
                    <a:pos x="26" y="7"/>
                  </a:cxn>
                  <a:cxn ang="0">
                    <a:pos x="46" y="15"/>
                  </a:cxn>
                  <a:cxn ang="0">
                    <a:pos x="40" y="26"/>
                  </a:cxn>
                  <a:cxn ang="0">
                    <a:pos x="46" y="15"/>
                  </a:cxn>
                  <a:cxn ang="0">
                    <a:pos x="38" y="15"/>
                  </a:cxn>
                  <a:cxn ang="0">
                    <a:pos x="32" y="6"/>
                  </a:cxn>
                  <a:cxn ang="0">
                    <a:pos x="28" y="7"/>
                  </a:cxn>
                  <a:cxn ang="0">
                    <a:pos x="35" y="15"/>
                  </a:cxn>
                  <a:cxn ang="0">
                    <a:pos x="28" y="7"/>
                  </a:cxn>
                  <a:cxn ang="0">
                    <a:pos x="36" y="17"/>
                  </a:cxn>
                  <a:cxn ang="0">
                    <a:pos x="28" y="26"/>
                  </a:cxn>
                  <a:cxn ang="0">
                    <a:pos x="28" y="29"/>
                  </a:cxn>
                  <a:cxn ang="0">
                    <a:pos x="36" y="37"/>
                  </a:cxn>
                  <a:cxn ang="0">
                    <a:pos x="28" y="29"/>
                  </a:cxn>
                  <a:cxn ang="0">
                    <a:pos x="28" y="48"/>
                  </a:cxn>
                  <a:cxn ang="0">
                    <a:pos x="35" y="40"/>
                  </a:cxn>
                  <a:cxn ang="0">
                    <a:pos x="31" y="47"/>
                  </a:cxn>
                  <a:cxn ang="0">
                    <a:pos x="38" y="40"/>
                  </a:cxn>
                  <a:cxn ang="0">
                    <a:pos x="32" y="49"/>
                  </a:cxn>
                  <a:cxn ang="0">
                    <a:pos x="39" y="38"/>
                  </a:cxn>
                  <a:cxn ang="0">
                    <a:pos x="49" y="29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22" y="6"/>
                    </a:moveTo>
                    <a:cubicBezTo>
                      <a:pt x="19" y="8"/>
                      <a:pt x="18" y="11"/>
                      <a:pt x="16" y="14"/>
                    </a:cubicBezTo>
                    <a:cubicBezTo>
                      <a:pt x="14" y="14"/>
                      <a:pt x="12" y="14"/>
                      <a:pt x="10" y="13"/>
                    </a:cubicBezTo>
                    <a:cubicBezTo>
                      <a:pt x="13" y="9"/>
                      <a:pt x="17" y="7"/>
                      <a:pt x="22" y="6"/>
                    </a:cubicBezTo>
                    <a:close/>
                    <a:moveTo>
                      <a:pt x="8" y="15"/>
                    </a:moveTo>
                    <a:cubicBezTo>
                      <a:pt x="11" y="16"/>
                      <a:pt x="13" y="17"/>
                      <a:pt x="16" y="17"/>
                    </a:cubicBezTo>
                    <a:cubicBezTo>
                      <a:pt x="15" y="20"/>
                      <a:pt x="14" y="23"/>
                      <a:pt x="14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2"/>
                      <a:pt x="6" y="18"/>
                      <a:pt x="8" y="15"/>
                    </a:cubicBezTo>
                    <a:close/>
                    <a:moveTo>
                      <a:pt x="8" y="39"/>
                    </a:moveTo>
                    <a:cubicBezTo>
                      <a:pt x="6" y="36"/>
                      <a:pt x="5" y="33"/>
                      <a:pt x="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2"/>
                      <a:pt x="15" y="35"/>
                      <a:pt x="16" y="38"/>
                    </a:cubicBezTo>
                    <a:cubicBezTo>
                      <a:pt x="13" y="38"/>
                      <a:pt x="11" y="39"/>
                      <a:pt x="8" y="39"/>
                    </a:cubicBezTo>
                    <a:close/>
                    <a:moveTo>
                      <a:pt x="10" y="42"/>
                    </a:moveTo>
                    <a:cubicBezTo>
                      <a:pt x="12" y="41"/>
                      <a:pt x="14" y="40"/>
                      <a:pt x="16" y="40"/>
                    </a:cubicBezTo>
                    <a:cubicBezTo>
                      <a:pt x="17" y="41"/>
                      <a:pt x="17" y="43"/>
                      <a:pt x="18" y="44"/>
                    </a:cubicBezTo>
                    <a:cubicBezTo>
                      <a:pt x="19" y="46"/>
                      <a:pt x="20" y="48"/>
                      <a:pt x="22" y="49"/>
                    </a:cubicBezTo>
                    <a:cubicBezTo>
                      <a:pt x="17" y="48"/>
                      <a:pt x="13" y="45"/>
                      <a:pt x="10" y="42"/>
                    </a:cubicBezTo>
                    <a:close/>
                    <a:moveTo>
                      <a:pt x="26" y="48"/>
                    </a:moveTo>
                    <a:cubicBezTo>
                      <a:pt x="25" y="48"/>
                      <a:pt x="24" y="47"/>
                      <a:pt x="23" y="47"/>
                    </a:cubicBezTo>
                    <a:cubicBezTo>
                      <a:pt x="22" y="45"/>
                      <a:pt x="20" y="43"/>
                      <a:pt x="19" y="40"/>
                    </a:cubicBezTo>
                    <a:cubicBezTo>
                      <a:pt x="21" y="39"/>
                      <a:pt x="23" y="39"/>
                      <a:pt x="26" y="39"/>
                    </a:cubicBezTo>
                    <a:lnTo>
                      <a:pt x="26" y="48"/>
                    </a:lnTo>
                    <a:close/>
                    <a:moveTo>
                      <a:pt x="26" y="37"/>
                    </a:moveTo>
                    <a:cubicBezTo>
                      <a:pt x="23" y="37"/>
                      <a:pt x="21" y="37"/>
                      <a:pt x="18" y="37"/>
                    </a:cubicBezTo>
                    <a:cubicBezTo>
                      <a:pt x="17" y="35"/>
                      <a:pt x="17" y="32"/>
                      <a:pt x="17" y="29"/>
                    </a:cubicBezTo>
                    <a:cubicBezTo>
                      <a:pt x="26" y="29"/>
                      <a:pt x="26" y="29"/>
                      <a:pt x="26" y="29"/>
                    </a:cubicBezTo>
                    <a:lnTo>
                      <a:pt x="26" y="37"/>
                    </a:lnTo>
                    <a:close/>
                    <a:moveTo>
                      <a:pt x="26" y="26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3"/>
                      <a:pt x="17" y="20"/>
                      <a:pt x="18" y="18"/>
                    </a:cubicBezTo>
                    <a:cubicBezTo>
                      <a:pt x="21" y="18"/>
                      <a:pt x="23" y="18"/>
                      <a:pt x="26" y="18"/>
                    </a:cubicBezTo>
                    <a:lnTo>
                      <a:pt x="26" y="26"/>
                    </a:lnTo>
                    <a:close/>
                    <a:moveTo>
                      <a:pt x="26" y="15"/>
                    </a:moveTo>
                    <a:cubicBezTo>
                      <a:pt x="23" y="15"/>
                      <a:pt x="21" y="15"/>
                      <a:pt x="19" y="15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1" y="10"/>
                      <a:pt x="22" y="9"/>
                      <a:pt x="23" y="8"/>
                    </a:cubicBezTo>
                    <a:cubicBezTo>
                      <a:pt x="24" y="7"/>
                      <a:pt x="25" y="7"/>
                      <a:pt x="26" y="7"/>
                    </a:cubicBezTo>
                    <a:lnTo>
                      <a:pt x="26" y="15"/>
                    </a:lnTo>
                    <a:close/>
                    <a:moveTo>
                      <a:pt x="46" y="15"/>
                    </a:moveTo>
                    <a:cubicBezTo>
                      <a:pt x="48" y="18"/>
                      <a:pt x="49" y="22"/>
                      <a:pt x="49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3"/>
                      <a:pt x="39" y="20"/>
                      <a:pt x="39" y="17"/>
                    </a:cubicBezTo>
                    <a:cubicBezTo>
                      <a:pt x="41" y="17"/>
                      <a:pt x="44" y="16"/>
                      <a:pt x="46" y="15"/>
                    </a:cubicBezTo>
                    <a:close/>
                    <a:moveTo>
                      <a:pt x="44" y="13"/>
                    </a:moveTo>
                    <a:cubicBezTo>
                      <a:pt x="42" y="14"/>
                      <a:pt x="40" y="14"/>
                      <a:pt x="38" y="15"/>
                    </a:cubicBezTo>
                    <a:cubicBezTo>
                      <a:pt x="37" y="13"/>
                      <a:pt x="37" y="12"/>
                      <a:pt x="36" y="11"/>
                    </a:cubicBezTo>
                    <a:cubicBezTo>
                      <a:pt x="35" y="9"/>
                      <a:pt x="34" y="7"/>
                      <a:pt x="32" y="6"/>
                    </a:cubicBezTo>
                    <a:cubicBezTo>
                      <a:pt x="37" y="7"/>
                      <a:pt x="41" y="9"/>
                      <a:pt x="44" y="13"/>
                    </a:cubicBezTo>
                    <a:close/>
                    <a:moveTo>
                      <a:pt x="28" y="7"/>
                    </a:moveTo>
                    <a:cubicBezTo>
                      <a:pt x="29" y="7"/>
                      <a:pt x="30" y="7"/>
                      <a:pt x="31" y="8"/>
                    </a:cubicBezTo>
                    <a:cubicBezTo>
                      <a:pt x="33" y="9"/>
                      <a:pt x="34" y="12"/>
                      <a:pt x="35" y="15"/>
                    </a:cubicBezTo>
                    <a:cubicBezTo>
                      <a:pt x="33" y="15"/>
                      <a:pt x="31" y="15"/>
                      <a:pt x="28" y="15"/>
                    </a:cubicBezTo>
                    <a:lnTo>
                      <a:pt x="28" y="7"/>
                    </a:lnTo>
                    <a:close/>
                    <a:moveTo>
                      <a:pt x="28" y="18"/>
                    </a:moveTo>
                    <a:cubicBezTo>
                      <a:pt x="31" y="18"/>
                      <a:pt x="34" y="18"/>
                      <a:pt x="36" y="17"/>
                    </a:cubicBezTo>
                    <a:cubicBezTo>
                      <a:pt x="37" y="20"/>
                      <a:pt x="37" y="23"/>
                      <a:pt x="37" y="26"/>
                    </a:cubicBezTo>
                    <a:cubicBezTo>
                      <a:pt x="28" y="26"/>
                      <a:pt x="28" y="26"/>
                      <a:pt x="28" y="26"/>
                    </a:cubicBezTo>
                    <a:lnTo>
                      <a:pt x="28" y="18"/>
                    </a:lnTo>
                    <a:close/>
                    <a:moveTo>
                      <a:pt x="28" y="29"/>
                    </a:move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32"/>
                      <a:pt x="37" y="35"/>
                      <a:pt x="36" y="37"/>
                    </a:cubicBezTo>
                    <a:cubicBezTo>
                      <a:pt x="34" y="37"/>
                      <a:pt x="31" y="37"/>
                      <a:pt x="28" y="36"/>
                    </a:cubicBezTo>
                    <a:lnTo>
                      <a:pt x="28" y="29"/>
                    </a:lnTo>
                    <a:close/>
                    <a:moveTo>
                      <a:pt x="31" y="47"/>
                    </a:moveTo>
                    <a:cubicBezTo>
                      <a:pt x="30" y="47"/>
                      <a:pt x="29" y="48"/>
                      <a:pt x="28" y="48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1" y="39"/>
                      <a:pt x="33" y="39"/>
                      <a:pt x="35" y="40"/>
                    </a:cubicBezTo>
                    <a:cubicBezTo>
                      <a:pt x="35" y="41"/>
                      <a:pt x="35" y="42"/>
                      <a:pt x="34" y="42"/>
                    </a:cubicBezTo>
                    <a:cubicBezTo>
                      <a:pt x="33" y="44"/>
                      <a:pt x="32" y="46"/>
                      <a:pt x="31" y="47"/>
                    </a:cubicBezTo>
                    <a:close/>
                    <a:moveTo>
                      <a:pt x="32" y="49"/>
                    </a:moveTo>
                    <a:cubicBezTo>
                      <a:pt x="35" y="47"/>
                      <a:pt x="37" y="44"/>
                      <a:pt x="38" y="40"/>
                    </a:cubicBezTo>
                    <a:cubicBezTo>
                      <a:pt x="40" y="40"/>
                      <a:pt x="42" y="41"/>
                      <a:pt x="44" y="42"/>
                    </a:cubicBezTo>
                    <a:cubicBezTo>
                      <a:pt x="41" y="45"/>
                      <a:pt x="37" y="48"/>
                      <a:pt x="32" y="49"/>
                    </a:cubicBezTo>
                    <a:close/>
                    <a:moveTo>
                      <a:pt x="46" y="39"/>
                    </a:moveTo>
                    <a:cubicBezTo>
                      <a:pt x="44" y="39"/>
                      <a:pt x="41" y="38"/>
                      <a:pt x="39" y="38"/>
                    </a:cubicBezTo>
                    <a:cubicBezTo>
                      <a:pt x="39" y="35"/>
                      <a:pt x="40" y="32"/>
                      <a:pt x="40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33"/>
                      <a:pt x="48" y="36"/>
                      <a:pt x="46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千图PPT彼岸天：ID 8661124库_组合 19"/>
          <p:cNvGrpSpPr/>
          <p:nvPr>
            <p:custDataLst>
              <p:tags r:id="rId13"/>
            </p:custDataLst>
          </p:nvPr>
        </p:nvGrpSpPr>
        <p:grpSpPr>
          <a:xfrm>
            <a:off x="8018686" y="2123185"/>
            <a:ext cx="941416" cy="2263400"/>
            <a:chOff x="8018686" y="2123185"/>
            <a:chExt cx="941416" cy="2263400"/>
          </a:xfrm>
        </p:grpSpPr>
        <p:grpSp>
          <p:nvGrpSpPr>
            <p:cNvPr id="17" name="Group 6"/>
            <p:cNvGrpSpPr/>
            <p:nvPr/>
          </p:nvGrpSpPr>
          <p:grpSpPr>
            <a:xfrm>
              <a:off x="8018686" y="2123185"/>
              <a:ext cx="941416" cy="2263400"/>
              <a:chOff x="7329672" y="2123185"/>
              <a:chExt cx="941416" cy="2263400"/>
            </a:xfrm>
          </p:grpSpPr>
          <p:sp>
            <p:nvSpPr>
              <p:cNvPr id="26" name="Freeform: Shape 106"/>
              <p:cNvSpPr/>
              <p:nvPr/>
            </p:nvSpPr>
            <p:spPr bwMode="auto">
              <a:xfrm>
                <a:off x="7329672" y="2123185"/>
                <a:ext cx="941416" cy="256749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0" y="152"/>
                  </a:cxn>
                  <a:cxn ang="0">
                    <a:pos x="0" y="152"/>
                  </a:cxn>
                  <a:cxn ang="0">
                    <a:pos x="64" y="0"/>
                  </a:cxn>
                  <a:cxn ang="0">
                    <a:pos x="500" y="0"/>
                  </a:cxn>
                </a:cxnLst>
                <a:rect l="0" t="0" r="r" b="b"/>
                <a:pathLst>
                  <a:path w="560" h="152">
                    <a:moveTo>
                      <a:pt x="500" y="0"/>
                    </a:moveTo>
                    <a:cubicBezTo>
                      <a:pt x="500" y="0"/>
                      <a:pt x="560" y="4"/>
                      <a:pt x="560" y="152"/>
                    </a:cubicBezTo>
                    <a:cubicBezTo>
                      <a:pt x="496" y="152"/>
                      <a:pt x="48" y="152"/>
                      <a:pt x="0" y="152"/>
                    </a:cubicBezTo>
                    <a:cubicBezTo>
                      <a:pt x="0" y="0"/>
                      <a:pt x="64" y="0"/>
                      <a:pt x="64" y="0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07"/>
              <p:cNvSpPr/>
              <p:nvPr/>
            </p:nvSpPr>
            <p:spPr bwMode="auto">
              <a:xfrm>
                <a:off x="7397047" y="2123185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400" y="116"/>
                  </a:cxn>
                  <a:cxn ang="0">
                    <a:pos x="400" y="1104"/>
                  </a:cxn>
                  <a:cxn ang="0">
                    <a:pos x="480" y="1104"/>
                  </a:cxn>
                  <a:cxn ang="0">
                    <a:pos x="244" y="1344"/>
                  </a:cxn>
                  <a:cxn ang="0">
                    <a:pos x="0" y="1104"/>
                  </a:cxn>
                  <a:cxn ang="0">
                    <a:pos x="80" y="1105"/>
                  </a:cxn>
                  <a:cxn ang="0">
                    <a:pos x="80" y="116"/>
                  </a:cxn>
                  <a:cxn ang="0">
                    <a:pos x="24" y="0"/>
                  </a:cxn>
                  <a:cxn ang="0">
                    <a:pos x="460" y="0"/>
                  </a:cxn>
                </a:cxnLst>
                <a:rect l="0" t="0" r="r" b="b"/>
                <a:pathLst>
                  <a:path w="480" h="1344">
                    <a:moveTo>
                      <a:pt x="460" y="0"/>
                    </a:moveTo>
                    <a:cubicBezTo>
                      <a:pt x="460" y="0"/>
                      <a:pt x="400" y="0"/>
                      <a:pt x="400" y="116"/>
                    </a:cubicBezTo>
                    <a:cubicBezTo>
                      <a:pt x="400" y="232"/>
                      <a:pt x="400" y="1104"/>
                      <a:pt x="400" y="1104"/>
                    </a:cubicBezTo>
                    <a:cubicBezTo>
                      <a:pt x="480" y="1104"/>
                      <a:pt x="480" y="1104"/>
                      <a:pt x="480" y="1104"/>
                    </a:cubicBezTo>
                    <a:cubicBezTo>
                      <a:pt x="244" y="1344"/>
                      <a:pt x="244" y="1344"/>
                      <a:pt x="244" y="1344"/>
                    </a:cubicBezTo>
                    <a:cubicBezTo>
                      <a:pt x="0" y="1104"/>
                      <a:pt x="0" y="1104"/>
                      <a:pt x="0" y="1104"/>
                    </a:cubicBezTo>
                    <a:cubicBezTo>
                      <a:pt x="80" y="1105"/>
                      <a:pt x="80" y="1105"/>
                      <a:pt x="80" y="1105"/>
                    </a:cubicBezTo>
                    <a:cubicBezTo>
                      <a:pt x="80" y="1105"/>
                      <a:pt x="80" y="228"/>
                      <a:pt x="80" y="116"/>
                    </a:cubicBezTo>
                    <a:cubicBezTo>
                      <a:pt x="80" y="4"/>
                      <a:pt x="24" y="0"/>
                      <a:pt x="24" y="0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76"/>
            <p:cNvGrpSpPr/>
            <p:nvPr/>
          </p:nvGrpSpPr>
          <p:grpSpPr>
            <a:xfrm>
              <a:off x="8280656" y="3730236"/>
              <a:ext cx="419102" cy="411345"/>
              <a:chOff x="4676254" y="3811950"/>
              <a:chExt cx="289152" cy="283800"/>
            </a:xfrm>
          </p:grpSpPr>
          <p:sp>
            <p:nvSpPr>
              <p:cNvPr id="19" name="Oval 83"/>
              <p:cNvSpPr/>
              <p:nvPr/>
            </p:nvSpPr>
            <p:spPr bwMode="auto">
              <a:xfrm>
                <a:off x="4676254" y="3811950"/>
                <a:ext cx="289152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" name="Group 84"/>
              <p:cNvGrpSpPr/>
              <p:nvPr/>
            </p:nvGrpSpPr>
            <p:grpSpPr>
              <a:xfrm>
                <a:off x="4748006" y="3883048"/>
                <a:ext cx="145648" cy="141605"/>
                <a:chOff x="4744788" y="3883692"/>
                <a:chExt cx="145648" cy="141605"/>
              </a:xfrm>
              <a:solidFill>
                <a:schemeClr val="accent5"/>
              </a:solidFill>
            </p:grpSpPr>
            <p:sp>
              <p:nvSpPr>
                <p:cNvPr id="21" name="Freeform: Shape 85"/>
                <p:cNvSpPr/>
                <p:nvPr/>
              </p:nvSpPr>
              <p:spPr bwMode="auto">
                <a:xfrm>
                  <a:off x="4744788" y="4017205"/>
                  <a:ext cx="145648" cy="8092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49" y="3"/>
                    </a:cxn>
                    <a:cxn ang="0">
                      <a:pos x="51" y="2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1" h="3">
                      <a:moveTo>
                        <a:pt x="49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50" y="3"/>
                        <a:pt x="51" y="2"/>
                        <a:pt x="51" y="2"/>
                      </a:cubicBezTo>
                      <a:cubicBezTo>
                        <a:pt x="51" y="1"/>
                        <a:pt x="50" y="0"/>
                        <a:pt x="4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: Shape 86"/>
                <p:cNvSpPr/>
                <p:nvPr/>
              </p:nvSpPr>
              <p:spPr bwMode="auto">
                <a:xfrm>
                  <a:off x="4837843" y="3936289"/>
                  <a:ext cx="32366" cy="7282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5"/>
                    </a:cxn>
                    <a:cxn ang="0">
                      <a:pos x="12" y="25"/>
                    </a:cxn>
                    <a:cxn ang="0">
                      <a:pos x="12" y="2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2" h="25">
                      <a:moveTo>
                        <a:pt x="0" y="2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87"/>
                <p:cNvSpPr/>
                <p:nvPr/>
              </p:nvSpPr>
              <p:spPr bwMode="auto">
                <a:xfrm>
                  <a:off x="4797385" y="3956517"/>
                  <a:ext cx="32366" cy="5259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8"/>
                    </a:cxn>
                    <a:cxn ang="0">
                      <a:pos x="12" y="18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18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0"/>
                        <a:pt x="11" y="0"/>
                        <a:pt x="11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: Shape 88"/>
                <p:cNvSpPr/>
                <p:nvPr/>
              </p:nvSpPr>
              <p:spPr bwMode="auto">
                <a:xfrm>
                  <a:off x="4756927" y="3972700"/>
                  <a:ext cx="32366" cy="3641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2" h="12">
                      <a:moveTo>
                        <a:pt x="12" y="1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: Shape 90"/>
                <p:cNvSpPr/>
                <p:nvPr/>
              </p:nvSpPr>
              <p:spPr bwMode="auto">
                <a:xfrm>
                  <a:off x="4760971" y="3883692"/>
                  <a:ext cx="101146" cy="68780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13" y="13"/>
                    </a:cxn>
                    <a:cxn ang="0">
                      <a:pos x="18" y="17"/>
                    </a:cxn>
                    <a:cxn ang="0">
                      <a:pos x="19" y="18"/>
                    </a:cxn>
                    <a:cxn ang="0">
                      <a:pos x="21" y="17"/>
                    </a:cxn>
                    <a:cxn ang="0">
                      <a:pos x="30" y="8"/>
                    </a:cxn>
                    <a:cxn ang="0">
                      <a:pos x="30" y="11"/>
                    </a:cxn>
                    <a:cxn ang="0">
                      <a:pos x="32" y="13"/>
                    </a:cxn>
                    <a:cxn ang="0">
                      <a:pos x="34" y="11"/>
                    </a:cxn>
                    <a:cxn ang="0">
                      <a:pos x="34" y="2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22" y="2"/>
                    </a:cxn>
                    <a:cxn ang="0">
                      <a:pos x="24" y="4"/>
                    </a:cxn>
                    <a:cxn ang="0">
                      <a:pos x="28" y="4"/>
                    </a:cxn>
                    <a:cxn ang="0">
                      <a:pos x="19" y="13"/>
                    </a:cxn>
                    <a:cxn ang="0">
                      <a:pos x="15" y="8"/>
                    </a:cxn>
                    <a:cxn ang="0">
                      <a:pos x="13" y="7"/>
                    </a:cxn>
                    <a:cxn ang="0">
                      <a:pos x="11" y="8"/>
                    </a:cxn>
                    <a:cxn ang="0">
                      <a:pos x="1" y="18"/>
                    </a:cxn>
                    <a:cxn ang="0">
                      <a:pos x="1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4" h="23">
                      <a:moveTo>
                        <a:pt x="4" y="2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8"/>
                        <a:pt x="19" y="18"/>
                        <a:pt x="19" y="18"/>
                      </a:cubicBezTo>
                      <a:cubicBezTo>
                        <a:pt x="20" y="18"/>
                        <a:pt x="20" y="18"/>
                        <a:pt x="21" y="17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2"/>
                        <a:pt x="31" y="13"/>
                        <a:pt x="32" y="13"/>
                      </a:cubicBezTo>
                      <a:cubicBezTo>
                        <a:pt x="33" y="13"/>
                        <a:pt x="34" y="12"/>
                        <a:pt x="34" y="11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1"/>
                        <a:pt x="22" y="2"/>
                      </a:cubicBezTo>
                      <a:cubicBezTo>
                        <a:pt x="22" y="3"/>
                        <a:pt x="23" y="4"/>
                        <a:pt x="24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4" y="8"/>
                        <a:pt x="14" y="7"/>
                        <a:pt x="13" y="7"/>
                      </a:cubicBezTo>
                      <a:cubicBezTo>
                        <a:pt x="12" y="7"/>
                        <a:pt x="12" y="8"/>
                        <a:pt x="11" y="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1"/>
                        <a:pt x="1" y="22"/>
                      </a:cubicBezTo>
                      <a:cubicBezTo>
                        <a:pt x="2" y="23"/>
                        <a:pt x="3" y="23"/>
                        <a:pt x="4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3924165" y="1412778"/>
            <a:ext cx="4523112" cy="4528846"/>
            <a:chOff x="3924165" y="1412776"/>
            <a:chExt cx="4523112" cy="4528846"/>
          </a:xfrm>
        </p:grpSpPr>
        <p:sp>
          <p:nvSpPr>
            <p:cNvPr id="37" name="Freeform: Shape 6"/>
            <p:cNvSpPr/>
            <p:nvPr/>
          </p:nvSpPr>
          <p:spPr bwMode="auto">
            <a:xfrm>
              <a:off x="5998095" y="2640746"/>
              <a:ext cx="1942221" cy="1565945"/>
            </a:xfrm>
            <a:custGeom>
              <a:avLst/>
              <a:gdLst>
                <a:gd name="T0" fmla="*/ 638 w 913"/>
                <a:gd name="T1" fmla="*/ 0 h 735"/>
                <a:gd name="T2" fmla="*/ 277 w 913"/>
                <a:gd name="T3" fmla="*/ 0 h 735"/>
                <a:gd name="T4" fmla="*/ 276 w 913"/>
                <a:gd name="T5" fmla="*/ 0 h 735"/>
                <a:gd name="T6" fmla="*/ 275 w 913"/>
                <a:gd name="T7" fmla="*/ 0 h 735"/>
                <a:gd name="T8" fmla="*/ 2 w 913"/>
                <a:gd name="T9" fmla="*/ 273 h 735"/>
                <a:gd name="T10" fmla="*/ 0 w 913"/>
                <a:gd name="T11" fmla="*/ 735 h 735"/>
                <a:gd name="T12" fmla="*/ 237 w 913"/>
                <a:gd name="T13" fmla="*/ 557 h 735"/>
                <a:gd name="T14" fmla="*/ 638 w 913"/>
                <a:gd name="T15" fmla="*/ 550 h 735"/>
                <a:gd name="T16" fmla="*/ 913 w 913"/>
                <a:gd name="T17" fmla="*/ 275 h 735"/>
                <a:gd name="T18" fmla="*/ 638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638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24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69" y="582"/>
                    <a:pt x="237" y="557"/>
                  </a:cubicBezTo>
                  <a:cubicBezTo>
                    <a:pt x="258" y="554"/>
                    <a:pt x="638" y="550"/>
                    <a:pt x="638" y="550"/>
                  </a:cubicBezTo>
                  <a:cubicBezTo>
                    <a:pt x="790" y="550"/>
                    <a:pt x="913" y="427"/>
                    <a:pt x="913" y="275"/>
                  </a:cubicBezTo>
                  <a:cubicBezTo>
                    <a:pt x="913" y="123"/>
                    <a:pt x="790" y="0"/>
                    <a:pt x="63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7"/>
            <p:cNvSpPr/>
            <p:nvPr/>
          </p:nvSpPr>
          <p:spPr bwMode="auto">
            <a:xfrm>
              <a:off x="3924165" y="2640746"/>
              <a:ext cx="1944474" cy="1565945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8"/>
            <p:cNvSpPr/>
            <p:nvPr/>
          </p:nvSpPr>
          <p:spPr bwMode="auto">
            <a:xfrm>
              <a:off x="5998095" y="1412776"/>
              <a:ext cx="1624526" cy="1309085"/>
            </a:xfrm>
            <a:custGeom>
              <a:avLst/>
              <a:gdLst>
                <a:gd name="T0" fmla="*/ 534 w 764"/>
                <a:gd name="T1" fmla="*/ 0 h 615"/>
                <a:gd name="T2" fmla="*/ 232 w 764"/>
                <a:gd name="T3" fmla="*/ 0 h 615"/>
                <a:gd name="T4" fmla="*/ 231 w 764"/>
                <a:gd name="T5" fmla="*/ 0 h 615"/>
                <a:gd name="T6" fmla="*/ 230 w 764"/>
                <a:gd name="T7" fmla="*/ 0 h 615"/>
                <a:gd name="T8" fmla="*/ 2 w 764"/>
                <a:gd name="T9" fmla="*/ 229 h 615"/>
                <a:gd name="T10" fmla="*/ 0 w 764"/>
                <a:gd name="T11" fmla="*/ 615 h 615"/>
                <a:gd name="T12" fmla="*/ 198 w 764"/>
                <a:gd name="T13" fmla="*/ 466 h 615"/>
                <a:gd name="T14" fmla="*/ 534 w 764"/>
                <a:gd name="T15" fmla="*/ 460 h 615"/>
                <a:gd name="T16" fmla="*/ 764 w 764"/>
                <a:gd name="T17" fmla="*/ 230 h 615"/>
                <a:gd name="T18" fmla="*/ 534 w 76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615">
                  <a:moveTo>
                    <a:pt x="534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4" y="0"/>
                    <a:pt x="2" y="102"/>
                    <a:pt x="2" y="229"/>
                  </a:cubicBezTo>
                  <a:cubicBezTo>
                    <a:pt x="2" y="355"/>
                    <a:pt x="0" y="615"/>
                    <a:pt x="0" y="615"/>
                  </a:cubicBezTo>
                  <a:cubicBezTo>
                    <a:pt x="0" y="615"/>
                    <a:pt x="58" y="487"/>
                    <a:pt x="198" y="466"/>
                  </a:cubicBezTo>
                  <a:cubicBezTo>
                    <a:pt x="216" y="464"/>
                    <a:pt x="534" y="460"/>
                    <a:pt x="534" y="460"/>
                  </a:cubicBezTo>
                  <a:cubicBezTo>
                    <a:pt x="661" y="460"/>
                    <a:pt x="764" y="357"/>
                    <a:pt x="764" y="230"/>
                  </a:cubicBezTo>
                  <a:cubicBezTo>
                    <a:pt x="764" y="103"/>
                    <a:pt x="661" y="0"/>
                    <a:pt x="53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9"/>
            <p:cNvSpPr/>
            <p:nvPr/>
          </p:nvSpPr>
          <p:spPr bwMode="auto">
            <a:xfrm>
              <a:off x="3924165" y="4036557"/>
              <a:ext cx="1944474" cy="1563691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0"/>
            <p:cNvSpPr/>
            <p:nvPr/>
          </p:nvSpPr>
          <p:spPr bwMode="auto">
            <a:xfrm>
              <a:off x="5998095" y="3970109"/>
              <a:ext cx="2449182" cy="1971513"/>
            </a:xfrm>
            <a:custGeom>
              <a:avLst/>
              <a:gdLst>
                <a:gd name="T0" fmla="*/ 804 w 1151"/>
                <a:gd name="T1" fmla="*/ 0 h 926"/>
                <a:gd name="T2" fmla="*/ 349 w 1151"/>
                <a:gd name="T3" fmla="*/ 0 h 926"/>
                <a:gd name="T4" fmla="*/ 348 w 1151"/>
                <a:gd name="T5" fmla="*/ 0 h 926"/>
                <a:gd name="T6" fmla="*/ 347 w 1151"/>
                <a:gd name="T7" fmla="*/ 0 h 926"/>
                <a:gd name="T8" fmla="*/ 3 w 1151"/>
                <a:gd name="T9" fmla="*/ 345 h 926"/>
                <a:gd name="T10" fmla="*/ 0 w 1151"/>
                <a:gd name="T11" fmla="*/ 926 h 926"/>
                <a:gd name="T12" fmla="*/ 298 w 1151"/>
                <a:gd name="T13" fmla="*/ 703 h 926"/>
                <a:gd name="T14" fmla="*/ 804 w 1151"/>
                <a:gd name="T15" fmla="*/ 693 h 926"/>
                <a:gd name="T16" fmla="*/ 1151 w 1151"/>
                <a:gd name="T17" fmla="*/ 347 h 926"/>
                <a:gd name="T18" fmla="*/ 804 w 1151"/>
                <a:gd name="T1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7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1"/>
            <p:cNvSpPr/>
            <p:nvPr/>
          </p:nvSpPr>
          <p:spPr bwMode="auto">
            <a:xfrm>
              <a:off x="4751073" y="1805728"/>
              <a:ext cx="1117565" cy="899010"/>
            </a:xfrm>
            <a:custGeom>
              <a:avLst/>
              <a:gdLst>
                <a:gd name="T0" fmla="*/ 158 w 525"/>
                <a:gd name="T1" fmla="*/ 0 h 423"/>
                <a:gd name="T2" fmla="*/ 366 w 525"/>
                <a:gd name="T3" fmla="*/ 0 h 423"/>
                <a:gd name="T4" fmla="*/ 367 w 525"/>
                <a:gd name="T5" fmla="*/ 0 h 423"/>
                <a:gd name="T6" fmla="*/ 367 w 525"/>
                <a:gd name="T7" fmla="*/ 0 h 423"/>
                <a:gd name="T8" fmla="*/ 524 w 525"/>
                <a:gd name="T9" fmla="*/ 157 h 423"/>
                <a:gd name="T10" fmla="*/ 525 w 525"/>
                <a:gd name="T11" fmla="*/ 423 h 423"/>
                <a:gd name="T12" fmla="*/ 389 w 525"/>
                <a:gd name="T13" fmla="*/ 321 h 423"/>
                <a:gd name="T14" fmla="*/ 158 w 525"/>
                <a:gd name="T15" fmla="*/ 316 h 423"/>
                <a:gd name="T16" fmla="*/ 0 w 525"/>
                <a:gd name="T17" fmla="*/ 158 h 423"/>
                <a:gd name="T18" fmla="*/ 158 w 525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423">
                  <a:moveTo>
                    <a:pt x="158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54" y="0"/>
                    <a:pt x="524" y="71"/>
                    <a:pt x="524" y="157"/>
                  </a:cubicBezTo>
                  <a:cubicBezTo>
                    <a:pt x="524" y="244"/>
                    <a:pt x="525" y="423"/>
                    <a:pt x="525" y="423"/>
                  </a:cubicBezTo>
                  <a:cubicBezTo>
                    <a:pt x="525" y="423"/>
                    <a:pt x="485" y="335"/>
                    <a:pt x="389" y="321"/>
                  </a:cubicBezTo>
                  <a:cubicBezTo>
                    <a:pt x="377" y="319"/>
                    <a:pt x="158" y="316"/>
                    <a:pt x="158" y="316"/>
                  </a:cubicBezTo>
                  <a:cubicBezTo>
                    <a:pt x="71" y="316"/>
                    <a:pt x="0" y="246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Rectangle 26"/>
            <p:cNvSpPr/>
            <p:nvPr/>
          </p:nvSpPr>
          <p:spPr>
            <a:xfrm>
              <a:off x="6915290" y="4625109"/>
              <a:ext cx="133799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4" name="Freeform: Shape 27"/>
            <p:cNvSpPr/>
            <p:nvPr/>
          </p:nvSpPr>
          <p:spPr bwMode="auto">
            <a:xfrm>
              <a:off x="6425670" y="4459139"/>
              <a:ext cx="501638" cy="503125"/>
            </a:xfrm>
            <a:custGeom>
              <a:avLst/>
              <a:gdLst>
                <a:gd name="T0" fmla="*/ 107 w 185"/>
                <a:gd name="T1" fmla="*/ 144 h 186"/>
                <a:gd name="T2" fmla="*/ 30 w 185"/>
                <a:gd name="T3" fmla="*/ 135 h 186"/>
                <a:gd name="T4" fmla="*/ 116 w 185"/>
                <a:gd name="T5" fmla="*/ 101 h 186"/>
                <a:gd name="T6" fmla="*/ 25 w 185"/>
                <a:gd name="T7" fmla="*/ 110 h 186"/>
                <a:gd name="T8" fmla="*/ 116 w 185"/>
                <a:gd name="T9" fmla="*/ 101 h 186"/>
                <a:gd name="T10" fmla="*/ 36 w 185"/>
                <a:gd name="T11" fmla="*/ 85 h 186"/>
                <a:gd name="T12" fmla="*/ 113 w 185"/>
                <a:gd name="T13" fmla="*/ 93 h 186"/>
                <a:gd name="T14" fmla="*/ 71 w 185"/>
                <a:gd name="T15" fmla="*/ 68 h 186"/>
                <a:gd name="T16" fmla="*/ 98 w 185"/>
                <a:gd name="T17" fmla="*/ 76 h 186"/>
                <a:gd name="T18" fmla="*/ 71 w 185"/>
                <a:gd name="T19" fmla="*/ 160 h 186"/>
                <a:gd name="T20" fmla="*/ 45 w 185"/>
                <a:gd name="T21" fmla="*/ 152 h 186"/>
                <a:gd name="T22" fmla="*/ 169 w 185"/>
                <a:gd name="T23" fmla="*/ 42 h 186"/>
                <a:gd name="T24" fmla="*/ 42 w 185"/>
                <a:gd name="T25" fmla="*/ 25 h 186"/>
                <a:gd name="T26" fmla="*/ 38 w 185"/>
                <a:gd name="T27" fmla="*/ 0 h 186"/>
                <a:gd name="T28" fmla="*/ 34 w 185"/>
                <a:gd name="T29" fmla="*/ 25 h 186"/>
                <a:gd name="T30" fmla="*/ 17 w 185"/>
                <a:gd name="T31" fmla="*/ 42 h 186"/>
                <a:gd name="T32" fmla="*/ 0 w 185"/>
                <a:gd name="T33" fmla="*/ 169 h 186"/>
                <a:gd name="T34" fmla="*/ 169 w 185"/>
                <a:gd name="T35" fmla="*/ 186 h 186"/>
                <a:gd name="T36" fmla="*/ 185 w 185"/>
                <a:gd name="T37" fmla="*/ 59 h 186"/>
                <a:gd name="T38" fmla="*/ 135 w 185"/>
                <a:gd name="T39" fmla="*/ 177 h 186"/>
                <a:gd name="T40" fmla="*/ 8 w 185"/>
                <a:gd name="T41" fmla="*/ 169 h 186"/>
                <a:gd name="T42" fmla="*/ 17 w 185"/>
                <a:gd name="T43" fmla="*/ 51 h 186"/>
                <a:gd name="T44" fmla="*/ 135 w 185"/>
                <a:gd name="T45" fmla="*/ 177 h 186"/>
                <a:gd name="T46" fmla="*/ 169 w 185"/>
                <a:gd name="T47" fmla="*/ 177 h 186"/>
                <a:gd name="T48" fmla="*/ 143 w 185"/>
                <a:gd name="T49" fmla="*/ 51 h 186"/>
                <a:gd name="T50" fmla="*/ 177 w 185"/>
                <a:gd name="T51" fmla="*/ 59 h 186"/>
                <a:gd name="T52" fmla="*/ 116 w 185"/>
                <a:gd name="T53" fmla="*/ 127 h 186"/>
                <a:gd name="T54" fmla="*/ 25 w 185"/>
                <a:gd name="T55" fmla="*/ 118 h 186"/>
                <a:gd name="T56" fmla="*/ 116 w 185"/>
                <a:gd name="T57" fmla="*/ 127 h 186"/>
                <a:gd name="T58" fmla="*/ 152 w 185"/>
                <a:gd name="T59" fmla="*/ 85 h 186"/>
                <a:gd name="T60" fmla="*/ 169 w 185"/>
                <a:gd name="T61" fmla="*/ 85 h 186"/>
                <a:gd name="T62" fmla="*/ 160 w 185"/>
                <a:gd name="T63" fmla="*/ 135 h 186"/>
                <a:gd name="T64" fmla="*/ 160 w 185"/>
                <a:gd name="T65" fmla="*/ 144 h 186"/>
                <a:gd name="T66" fmla="*/ 160 w 185"/>
                <a:gd name="T67" fmla="*/ 135 h 186"/>
                <a:gd name="T68" fmla="*/ 156 w 185"/>
                <a:gd name="T69" fmla="*/ 114 h 186"/>
                <a:gd name="T70" fmla="*/ 164 w 185"/>
                <a:gd name="T71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86">
                  <a:moveTo>
                    <a:pt x="36" y="144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9" y="141"/>
                    <a:pt x="111" y="138"/>
                    <a:pt x="113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2" y="138"/>
                    <a:pt x="34" y="141"/>
                    <a:pt x="36" y="144"/>
                  </a:cubicBezTo>
                  <a:close/>
                  <a:moveTo>
                    <a:pt x="116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6" y="104"/>
                    <a:pt x="26" y="107"/>
                    <a:pt x="25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7" y="107"/>
                    <a:pt x="117" y="104"/>
                    <a:pt x="116" y="101"/>
                  </a:cubicBezTo>
                  <a:close/>
                  <a:moveTo>
                    <a:pt x="107" y="85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4" y="87"/>
                    <a:pt x="32" y="90"/>
                    <a:pt x="30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1" y="90"/>
                    <a:pt x="109" y="87"/>
                    <a:pt x="107" y="85"/>
                  </a:cubicBezTo>
                  <a:close/>
                  <a:moveTo>
                    <a:pt x="71" y="68"/>
                  </a:moveTo>
                  <a:cubicBezTo>
                    <a:pt x="62" y="68"/>
                    <a:pt x="53" y="71"/>
                    <a:pt x="45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0" y="71"/>
                    <a:pt x="81" y="68"/>
                    <a:pt x="71" y="68"/>
                  </a:cubicBezTo>
                  <a:close/>
                  <a:moveTo>
                    <a:pt x="71" y="160"/>
                  </a:moveTo>
                  <a:cubicBezTo>
                    <a:pt x="81" y="160"/>
                    <a:pt x="90" y="157"/>
                    <a:pt x="98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53" y="157"/>
                    <a:pt x="62" y="160"/>
                    <a:pt x="71" y="160"/>
                  </a:cubicBezTo>
                  <a:close/>
                  <a:moveTo>
                    <a:pt x="169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7" y="23"/>
                    <a:pt x="50" y="18"/>
                    <a:pt x="50" y="13"/>
                  </a:cubicBezTo>
                  <a:cubicBezTo>
                    <a:pt x="50" y="6"/>
                    <a:pt x="45" y="0"/>
                    <a:pt x="38" y="0"/>
                  </a:cubicBezTo>
                  <a:cubicBezTo>
                    <a:pt x="31" y="0"/>
                    <a:pt x="25" y="6"/>
                    <a:pt x="25" y="13"/>
                  </a:cubicBezTo>
                  <a:cubicBezTo>
                    <a:pt x="25" y="18"/>
                    <a:pt x="29" y="23"/>
                    <a:pt x="34" y="2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7" y="42"/>
                    <a:pt x="0" y="50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5" y="178"/>
                    <a:pt x="185" y="169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5" y="50"/>
                    <a:pt x="178" y="42"/>
                    <a:pt x="169" y="42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4"/>
                    <a:pt x="8" y="1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5"/>
                    <a:pt x="12" y="51"/>
                    <a:pt x="17" y="51"/>
                  </a:cubicBezTo>
                  <a:cubicBezTo>
                    <a:pt x="135" y="51"/>
                    <a:pt x="135" y="51"/>
                    <a:pt x="135" y="51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4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3" y="51"/>
                    <a:pt x="177" y="55"/>
                    <a:pt x="177" y="59"/>
                  </a:cubicBezTo>
                  <a:lnTo>
                    <a:pt x="177" y="169"/>
                  </a:lnTo>
                  <a:close/>
                  <a:moveTo>
                    <a:pt x="116" y="127"/>
                  </a:moveTo>
                  <a:cubicBezTo>
                    <a:pt x="117" y="124"/>
                    <a:pt x="117" y="121"/>
                    <a:pt x="118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21"/>
                    <a:pt x="26" y="124"/>
                    <a:pt x="27" y="127"/>
                  </a:cubicBezTo>
                  <a:lnTo>
                    <a:pt x="116" y="127"/>
                  </a:lnTo>
                  <a:close/>
                  <a:moveTo>
                    <a:pt x="160" y="76"/>
                  </a:moveTo>
                  <a:cubicBezTo>
                    <a:pt x="155" y="76"/>
                    <a:pt x="152" y="80"/>
                    <a:pt x="152" y="85"/>
                  </a:cubicBezTo>
                  <a:cubicBezTo>
                    <a:pt x="152" y="89"/>
                    <a:pt x="155" y="93"/>
                    <a:pt x="160" y="93"/>
                  </a:cubicBezTo>
                  <a:cubicBezTo>
                    <a:pt x="165" y="93"/>
                    <a:pt x="169" y="89"/>
                    <a:pt x="169" y="85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35"/>
                  </a:moveTo>
                  <a:cubicBezTo>
                    <a:pt x="158" y="135"/>
                    <a:pt x="156" y="137"/>
                    <a:pt x="156" y="139"/>
                  </a:cubicBezTo>
                  <a:cubicBezTo>
                    <a:pt x="156" y="142"/>
                    <a:pt x="158" y="144"/>
                    <a:pt x="160" y="144"/>
                  </a:cubicBezTo>
                  <a:cubicBezTo>
                    <a:pt x="162" y="144"/>
                    <a:pt x="164" y="142"/>
                    <a:pt x="164" y="139"/>
                  </a:cubicBezTo>
                  <a:cubicBezTo>
                    <a:pt x="164" y="137"/>
                    <a:pt x="162" y="135"/>
                    <a:pt x="160" y="135"/>
                  </a:cubicBezTo>
                  <a:close/>
                  <a:moveTo>
                    <a:pt x="160" y="110"/>
                  </a:moveTo>
                  <a:cubicBezTo>
                    <a:pt x="158" y="110"/>
                    <a:pt x="156" y="112"/>
                    <a:pt x="156" y="114"/>
                  </a:cubicBezTo>
                  <a:cubicBezTo>
                    <a:pt x="156" y="116"/>
                    <a:pt x="158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2"/>
                    <a:pt x="162" y="110"/>
                    <a:pt x="160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Rectangle 24"/>
            <p:cNvSpPr/>
            <p:nvPr/>
          </p:nvSpPr>
          <p:spPr>
            <a:xfrm>
              <a:off x="4715022" y="4409665"/>
              <a:ext cx="1012576" cy="25391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6" name="Freeform: Shape 25"/>
            <p:cNvSpPr/>
            <p:nvPr/>
          </p:nvSpPr>
          <p:spPr bwMode="auto">
            <a:xfrm>
              <a:off x="4308553" y="4412191"/>
              <a:ext cx="390400" cy="429820"/>
            </a:xfrm>
            <a:custGeom>
              <a:avLst/>
              <a:gdLst>
                <a:gd name="T0" fmla="*/ 46 w 169"/>
                <a:gd name="T1" fmla="*/ 76 h 186"/>
                <a:gd name="T2" fmla="*/ 50 w 169"/>
                <a:gd name="T3" fmla="*/ 72 h 186"/>
                <a:gd name="T4" fmla="*/ 50 w 169"/>
                <a:gd name="T5" fmla="*/ 55 h 186"/>
                <a:gd name="T6" fmla="*/ 46 w 169"/>
                <a:gd name="T7" fmla="*/ 51 h 186"/>
                <a:gd name="T8" fmla="*/ 42 w 169"/>
                <a:gd name="T9" fmla="*/ 55 h 186"/>
                <a:gd name="T10" fmla="*/ 42 w 169"/>
                <a:gd name="T11" fmla="*/ 72 h 186"/>
                <a:gd name="T12" fmla="*/ 46 w 169"/>
                <a:gd name="T13" fmla="*/ 76 h 186"/>
                <a:gd name="T14" fmla="*/ 122 w 169"/>
                <a:gd name="T15" fmla="*/ 76 h 186"/>
                <a:gd name="T16" fmla="*/ 126 w 169"/>
                <a:gd name="T17" fmla="*/ 72 h 186"/>
                <a:gd name="T18" fmla="*/ 126 w 169"/>
                <a:gd name="T19" fmla="*/ 55 h 186"/>
                <a:gd name="T20" fmla="*/ 122 w 169"/>
                <a:gd name="T21" fmla="*/ 51 h 186"/>
                <a:gd name="T22" fmla="*/ 118 w 169"/>
                <a:gd name="T23" fmla="*/ 55 h 186"/>
                <a:gd name="T24" fmla="*/ 118 w 169"/>
                <a:gd name="T25" fmla="*/ 72 h 186"/>
                <a:gd name="T26" fmla="*/ 122 w 169"/>
                <a:gd name="T27" fmla="*/ 76 h 186"/>
                <a:gd name="T28" fmla="*/ 160 w 169"/>
                <a:gd name="T29" fmla="*/ 26 h 186"/>
                <a:gd name="T30" fmla="*/ 98 w 169"/>
                <a:gd name="T31" fmla="*/ 26 h 186"/>
                <a:gd name="T32" fmla="*/ 111 w 169"/>
                <a:gd name="T33" fmla="*/ 6 h 186"/>
                <a:gd name="T34" fmla="*/ 105 w 169"/>
                <a:gd name="T35" fmla="*/ 0 h 186"/>
                <a:gd name="T36" fmla="*/ 88 w 169"/>
                <a:gd name="T37" fmla="*/ 26 h 186"/>
                <a:gd name="T38" fmla="*/ 8 w 169"/>
                <a:gd name="T39" fmla="*/ 26 h 186"/>
                <a:gd name="T40" fmla="*/ 0 w 169"/>
                <a:gd name="T41" fmla="*/ 34 h 186"/>
                <a:gd name="T42" fmla="*/ 0 w 169"/>
                <a:gd name="T43" fmla="*/ 152 h 186"/>
                <a:gd name="T44" fmla="*/ 8 w 169"/>
                <a:gd name="T45" fmla="*/ 161 h 186"/>
                <a:gd name="T46" fmla="*/ 95 w 169"/>
                <a:gd name="T47" fmla="*/ 161 h 186"/>
                <a:gd name="T48" fmla="*/ 105 w 169"/>
                <a:gd name="T49" fmla="*/ 186 h 186"/>
                <a:gd name="T50" fmla="*/ 112 w 169"/>
                <a:gd name="T51" fmla="*/ 182 h 186"/>
                <a:gd name="T52" fmla="*/ 104 w 169"/>
                <a:gd name="T53" fmla="*/ 161 h 186"/>
                <a:gd name="T54" fmla="*/ 160 w 169"/>
                <a:gd name="T55" fmla="*/ 161 h 186"/>
                <a:gd name="T56" fmla="*/ 169 w 169"/>
                <a:gd name="T57" fmla="*/ 152 h 186"/>
                <a:gd name="T58" fmla="*/ 169 w 169"/>
                <a:gd name="T59" fmla="*/ 34 h 186"/>
                <a:gd name="T60" fmla="*/ 160 w 169"/>
                <a:gd name="T61" fmla="*/ 26 h 186"/>
                <a:gd name="T62" fmla="*/ 84 w 169"/>
                <a:gd name="T63" fmla="*/ 135 h 186"/>
                <a:gd name="T64" fmla="*/ 92 w 169"/>
                <a:gd name="T65" fmla="*/ 135 h 186"/>
                <a:gd name="T66" fmla="*/ 93 w 169"/>
                <a:gd name="T67" fmla="*/ 152 h 186"/>
                <a:gd name="T68" fmla="*/ 8 w 169"/>
                <a:gd name="T69" fmla="*/ 152 h 186"/>
                <a:gd name="T70" fmla="*/ 8 w 169"/>
                <a:gd name="T71" fmla="*/ 34 h 186"/>
                <a:gd name="T72" fmla="*/ 83 w 169"/>
                <a:gd name="T73" fmla="*/ 34 h 186"/>
                <a:gd name="T74" fmla="*/ 64 w 169"/>
                <a:gd name="T75" fmla="*/ 101 h 186"/>
                <a:gd name="T76" fmla="*/ 63 w 169"/>
                <a:gd name="T77" fmla="*/ 106 h 186"/>
                <a:gd name="T78" fmla="*/ 94 w 169"/>
                <a:gd name="T79" fmla="*/ 106 h 186"/>
                <a:gd name="T80" fmla="*/ 92 w 169"/>
                <a:gd name="T81" fmla="*/ 127 h 186"/>
                <a:gd name="T82" fmla="*/ 84 w 169"/>
                <a:gd name="T83" fmla="*/ 127 h 186"/>
                <a:gd name="T84" fmla="*/ 27 w 169"/>
                <a:gd name="T85" fmla="*/ 115 h 186"/>
                <a:gd name="T86" fmla="*/ 23 w 169"/>
                <a:gd name="T87" fmla="*/ 122 h 186"/>
                <a:gd name="T88" fmla="*/ 84 w 169"/>
                <a:gd name="T89" fmla="*/ 135 h 186"/>
                <a:gd name="T90" fmla="*/ 160 w 169"/>
                <a:gd name="T91" fmla="*/ 152 h 186"/>
                <a:gd name="T92" fmla="*/ 102 w 169"/>
                <a:gd name="T93" fmla="*/ 152 h 186"/>
                <a:gd name="T94" fmla="*/ 100 w 169"/>
                <a:gd name="T95" fmla="*/ 134 h 186"/>
                <a:gd name="T96" fmla="*/ 145 w 169"/>
                <a:gd name="T97" fmla="*/ 122 h 186"/>
                <a:gd name="T98" fmla="*/ 141 w 169"/>
                <a:gd name="T99" fmla="*/ 115 h 186"/>
                <a:gd name="T100" fmla="*/ 100 w 169"/>
                <a:gd name="T101" fmla="*/ 126 h 186"/>
                <a:gd name="T102" fmla="*/ 103 w 169"/>
                <a:gd name="T103" fmla="*/ 103 h 186"/>
                <a:gd name="T104" fmla="*/ 104 w 169"/>
                <a:gd name="T105" fmla="*/ 98 h 186"/>
                <a:gd name="T106" fmla="*/ 73 w 169"/>
                <a:gd name="T107" fmla="*/ 98 h 186"/>
                <a:gd name="T108" fmla="*/ 93 w 169"/>
                <a:gd name="T109" fmla="*/ 34 h 186"/>
                <a:gd name="T110" fmla="*/ 160 w 169"/>
                <a:gd name="T111" fmla="*/ 34 h 186"/>
                <a:gd name="T112" fmla="*/ 160 w 169"/>
                <a:gd name="T11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86">
                  <a:moveTo>
                    <a:pt x="46" y="76"/>
                  </a:moveTo>
                  <a:cubicBezTo>
                    <a:pt x="49" y="76"/>
                    <a:pt x="50" y="75"/>
                    <a:pt x="50" y="7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3"/>
                    <a:pt x="49" y="51"/>
                    <a:pt x="46" y="51"/>
                  </a:cubicBezTo>
                  <a:cubicBezTo>
                    <a:pt x="44" y="51"/>
                    <a:pt x="42" y="53"/>
                    <a:pt x="42" y="55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5"/>
                    <a:pt x="44" y="76"/>
                    <a:pt x="46" y="76"/>
                  </a:cubicBezTo>
                  <a:close/>
                  <a:moveTo>
                    <a:pt x="122" y="76"/>
                  </a:moveTo>
                  <a:cubicBezTo>
                    <a:pt x="125" y="76"/>
                    <a:pt x="126" y="75"/>
                    <a:pt x="126" y="72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3"/>
                    <a:pt x="125" y="51"/>
                    <a:pt x="122" y="51"/>
                  </a:cubicBezTo>
                  <a:cubicBezTo>
                    <a:pt x="120" y="51"/>
                    <a:pt x="118" y="53"/>
                    <a:pt x="118" y="55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5"/>
                    <a:pt x="120" y="76"/>
                    <a:pt x="122" y="76"/>
                  </a:cubicBezTo>
                  <a:close/>
                  <a:moveTo>
                    <a:pt x="160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105" y="13"/>
                    <a:pt x="111" y="6"/>
                    <a:pt x="111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4" y="1"/>
                    <a:pt x="96" y="10"/>
                    <a:pt x="8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7" y="169"/>
                    <a:pt x="100" y="178"/>
                    <a:pt x="105" y="18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8" y="175"/>
                    <a:pt x="105" y="168"/>
                    <a:pt x="10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1"/>
                    <a:pt x="169" y="157"/>
                    <a:pt x="169" y="15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0"/>
                    <a:pt x="165" y="26"/>
                    <a:pt x="160" y="26"/>
                  </a:cubicBezTo>
                  <a:close/>
                  <a:moveTo>
                    <a:pt x="84" y="135"/>
                  </a:moveTo>
                  <a:cubicBezTo>
                    <a:pt x="87" y="135"/>
                    <a:pt x="89" y="135"/>
                    <a:pt x="92" y="135"/>
                  </a:cubicBezTo>
                  <a:cubicBezTo>
                    <a:pt x="92" y="141"/>
                    <a:pt x="92" y="146"/>
                    <a:pt x="93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5" y="51"/>
                    <a:pt x="66" y="74"/>
                    <a:pt x="64" y="101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11"/>
                    <a:pt x="92" y="118"/>
                    <a:pt x="92" y="127"/>
                  </a:cubicBezTo>
                  <a:cubicBezTo>
                    <a:pt x="89" y="127"/>
                    <a:pt x="87" y="127"/>
                    <a:pt x="84" y="127"/>
                  </a:cubicBezTo>
                  <a:cubicBezTo>
                    <a:pt x="52" y="127"/>
                    <a:pt x="27" y="115"/>
                    <a:pt x="27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23"/>
                    <a:pt x="50" y="135"/>
                    <a:pt x="84" y="135"/>
                  </a:cubicBezTo>
                  <a:close/>
                  <a:moveTo>
                    <a:pt x="160" y="152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101" y="146"/>
                    <a:pt x="100" y="140"/>
                    <a:pt x="100" y="134"/>
                  </a:cubicBezTo>
                  <a:cubicBezTo>
                    <a:pt x="126" y="131"/>
                    <a:pt x="144" y="123"/>
                    <a:pt x="145" y="122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24" y="123"/>
                    <a:pt x="100" y="126"/>
                  </a:cubicBezTo>
                  <a:cubicBezTo>
                    <a:pt x="101" y="112"/>
                    <a:pt x="103" y="103"/>
                    <a:pt x="103" y="10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6" y="72"/>
                    <a:pt x="85" y="50"/>
                    <a:pt x="93" y="34"/>
                  </a:cubicBezTo>
                  <a:cubicBezTo>
                    <a:pt x="160" y="34"/>
                    <a:pt x="160" y="34"/>
                    <a:pt x="160" y="34"/>
                  </a:cubicBezTo>
                  <a:lnTo>
                    <a:pt x="16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2"/>
            <p:cNvSpPr/>
            <p:nvPr/>
          </p:nvSpPr>
          <p:spPr bwMode="auto">
            <a:xfrm>
              <a:off x="6348703" y="2999340"/>
              <a:ext cx="438543" cy="439843"/>
            </a:xfrm>
            <a:custGeom>
              <a:avLst/>
              <a:gdLst>
                <a:gd name="T0" fmla="*/ 88 w 185"/>
                <a:gd name="T1" fmla="*/ 140 h 186"/>
                <a:gd name="T2" fmla="*/ 97 w 185"/>
                <a:gd name="T3" fmla="*/ 148 h 186"/>
                <a:gd name="T4" fmla="*/ 97 w 185"/>
                <a:gd name="T5" fmla="*/ 140 h 186"/>
                <a:gd name="T6" fmla="*/ 38 w 185"/>
                <a:gd name="T7" fmla="*/ 106 h 186"/>
                <a:gd name="T8" fmla="*/ 46 w 185"/>
                <a:gd name="T9" fmla="*/ 106 h 186"/>
                <a:gd name="T10" fmla="*/ 71 w 185"/>
                <a:gd name="T11" fmla="*/ 132 h 186"/>
                <a:gd name="T12" fmla="*/ 97 w 185"/>
                <a:gd name="T13" fmla="*/ 123 h 186"/>
                <a:gd name="T14" fmla="*/ 97 w 185"/>
                <a:gd name="T15" fmla="*/ 132 h 186"/>
                <a:gd name="T16" fmla="*/ 55 w 185"/>
                <a:gd name="T17" fmla="*/ 123 h 186"/>
                <a:gd name="T18" fmla="*/ 63 w 185"/>
                <a:gd name="T19" fmla="*/ 123 h 186"/>
                <a:gd name="T20" fmla="*/ 55 w 185"/>
                <a:gd name="T21" fmla="*/ 115 h 186"/>
                <a:gd name="T22" fmla="*/ 63 w 185"/>
                <a:gd name="T23" fmla="*/ 148 h 186"/>
                <a:gd name="T24" fmla="*/ 63 w 185"/>
                <a:gd name="T25" fmla="*/ 140 h 186"/>
                <a:gd name="T26" fmla="*/ 71 w 185"/>
                <a:gd name="T27" fmla="*/ 106 h 186"/>
                <a:gd name="T28" fmla="*/ 80 w 185"/>
                <a:gd name="T29" fmla="*/ 106 h 186"/>
                <a:gd name="T30" fmla="*/ 139 w 185"/>
                <a:gd name="T31" fmla="*/ 132 h 186"/>
                <a:gd name="T32" fmla="*/ 147 w 185"/>
                <a:gd name="T33" fmla="*/ 106 h 186"/>
                <a:gd name="T34" fmla="*/ 147 w 185"/>
                <a:gd name="T35" fmla="*/ 115 h 186"/>
                <a:gd name="T36" fmla="*/ 88 w 185"/>
                <a:gd name="T37" fmla="*/ 106 h 186"/>
                <a:gd name="T38" fmla="*/ 97 w 185"/>
                <a:gd name="T39" fmla="*/ 106 h 186"/>
                <a:gd name="T40" fmla="*/ 122 w 185"/>
                <a:gd name="T41" fmla="*/ 115 h 186"/>
                <a:gd name="T42" fmla="*/ 114 w 185"/>
                <a:gd name="T43" fmla="*/ 123 h 186"/>
                <a:gd name="T44" fmla="*/ 114 w 185"/>
                <a:gd name="T45" fmla="*/ 132 h 186"/>
                <a:gd name="T46" fmla="*/ 105 w 185"/>
                <a:gd name="T47" fmla="*/ 106 h 186"/>
                <a:gd name="T48" fmla="*/ 114 w 185"/>
                <a:gd name="T49" fmla="*/ 106 h 186"/>
                <a:gd name="T50" fmla="*/ 122 w 185"/>
                <a:gd name="T51" fmla="*/ 132 h 186"/>
                <a:gd name="T52" fmla="*/ 147 w 185"/>
                <a:gd name="T53" fmla="*/ 148 h 186"/>
                <a:gd name="T54" fmla="*/ 147 w 185"/>
                <a:gd name="T55" fmla="*/ 140 h 186"/>
                <a:gd name="T56" fmla="*/ 38 w 185"/>
                <a:gd name="T57" fmla="*/ 123 h 186"/>
                <a:gd name="T58" fmla="*/ 46 w 185"/>
                <a:gd name="T59" fmla="*/ 123 h 186"/>
                <a:gd name="T60" fmla="*/ 114 w 185"/>
                <a:gd name="T61" fmla="*/ 148 h 186"/>
                <a:gd name="T62" fmla="*/ 156 w 185"/>
                <a:gd name="T63" fmla="*/ 165 h 186"/>
                <a:gd name="T64" fmla="*/ 156 w 185"/>
                <a:gd name="T65" fmla="*/ 157 h 186"/>
                <a:gd name="T66" fmla="*/ 131 w 185"/>
                <a:gd name="T67" fmla="*/ 165 h 186"/>
                <a:gd name="T68" fmla="*/ 122 w 185"/>
                <a:gd name="T69" fmla="*/ 165 h 186"/>
                <a:gd name="T70" fmla="*/ 147 w 185"/>
                <a:gd name="T71" fmla="*/ 157 h 186"/>
                <a:gd name="T72" fmla="*/ 156 w 185"/>
                <a:gd name="T73" fmla="*/ 132 h 186"/>
                <a:gd name="T74" fmla="*/ 156 w 185"/>
                <a:gd name="T75" fmla="*/ 123 h 186"/>
                <a:gd name="T76" fmla="*/ 94 w 185"/>
                <a:gd name="T77" fmla="*/ 85 h 186"/>
                <a:gd name="T78" fmla="*/ 139 w 185"/>
                <a:gd name="T79" fmla="*/ 35 h 186"/>
                <a:gd name="T80" fmla="*/ 133 w 185"/>
                <a:gd name="T81" fmla="*/ 6 h 186"/>
                <a:gd name="T82" fmla="*/ 85 w 185"/>
                <a:gd name="T83" fmla="*/ 85 h 186"/>
                <a:gd name="T84" fmla="*/ 0 w 185"/>
                <a:gd name="T85" fmla="*/ 170 h 186"/>
                <a:gd name="T86" fmla="*/ 185 w 185"/>
                <a:gd name="T87" fmla="*/ 170 h 186"/>
                <a:gd name="T88" fmla="*/ 177 w 185"/>
                <a:gd name="T89" fmla="*/ 170 h 186"/>
                <a:gd name="T90" fmla="*/ 8 w 185"/>
                <a:gd name="T91" fmla="*/ 170 h 186"/>
                <a:gd name="T92" fmla="*/ 169 w 185"/>
                <a:gd name="T93" fmla="*/ 94 h 186"/>
                <a:gd name="T94" fmla="*/ 156 w 185"/>
                <a:gd name="T95" fmla="*/ 115 h 186"/>
                <a:gd name="T96" fmla="*/ 156 w 185"/>
                <a:gd name="T97" fmla="*/ 106 h 186"/>
                <a:gd name="T98" fmla="*/ 131 w 185"/>
                <a:gd name="T99" fmla="*/ 140 h 186"/>
                <a:gd name="T100" fmla="*/ 139 w 185"/>
                <a:gd name="T101" fmla="*/ 140 h 186"/>
                <a:gd name="T102" fmla="*/ 21 w 185"/>
                <a:gd name="T103" fmla="*/ 148 h 186"/>
                <a:gd name="T104" fmla="*/ 29 w 185"/>
                <a:gd name="T105" fmla="*/ 123 h 186"/>
                <a:gd name="T106" fmla="*/ 29 w 185"/>
                <a:gd name="T107" fmla="*/ 132 h 186"/>
                <a:gd name="T108" fmla="*/ 21 w 185"/>
                <a:gd name="T109" fmla="*/ 106 h 186"/>
                <a:gd name="T110" fmla="*/ 29 w 185"/>
                <a:gd name="T111" fmla="*/ 106 h 186"/>
                <a:gd name="T112" fmla="*/ 114 w 185"/>
                <a:gd name="T113" fmla="*/ 157 h 186"/>
                <a:gd name="T114" fmla="*/ 55 w 185"/>
                <a:gd name="T115" fmla="*/ 140 h 186"/>
                <a:gd name="T116" fmla="*/ 55 w 185"/>
                <a:gd name="T117" fmla="*/ 148 h 186"/>
                <a:gd name="T118" fmla="*/ 29 w 185"/>
                <a:gd name="T119" fmla="*/ 165 h 186"/>
                <a:gd name="T120" fmla="*/ 21 w 185"/>
                <a:gd name="T121" fmla="*/ 165 h 186"/>
                <a:gd name="T122" fmla="*/ 46 w 185"/>
                <a:gd name="T123" fmla="*/ 1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86">
                  <a:moveTo>
                    <a:pt x="80" y="148"/>
                  </a:moveTo>
                  <a:cubicBezTo>
                    <a:pt x="88" y="148"/>
                    <a:pt x="88" y="148"/>
                    <a:pt x="88" y="148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0" y="140"/>
                    <a:pt x="80" y="140"/>
                    <a:pt x="80" y="140"/>
                  </a:cubicBezTo>
                  <a:lnTo>
                    <a:pt x="80" y="148"/>
                  </a:lnTo>
                  <a:close/>
                  <a:moveTo>
                    <a:pt x="97" y="148"/>
                  </a:moveTo>
                  <a:cubicBezTo>
                    <a:pt x="105" y="148"/>
                    <a:pt x="105" y="148"/>
                    <a:pt x="105" y="148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97" y="140"/>
                    <a:pt x="97" y="140"/>
                    <a:pt x="97" y="140"/>
                  </a:cubicBezTo>
                  <a:lnTo>
                    <a:pt x="97" y="148"/>
                  </a:lnTo>
                  <a:close/>
                  <a:moveTo>
                    <a:pt x="46" y="106"/>
                  </a:moveTo>
                  <a:cubicBezTo>
                    <a:pt x="38" y="106"/>
                    <a:pt x="38" y="106"/>
                    <a:pt x="38" y="10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6" y="115"/>
                    <a:pt x="46" y="115"/>
                    <a:pt x="46" y="115"/>
                  </a:cubicBezTo>
                  <a:lnTo>
                    <a:pt x="46" y="106"/>
                  </a:lnTo>
                  <a:close/>
                  <a:moveTo>
                    <a:pt x="80" y="123"/>
                  </a:moveTo>
                  <a:cubicBezTo>
                    <a:pt x="71" y="123"/>
                    <a:pt x="71" y="123"/>
                    <a:pt x="71" y="12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80" y="132"/>
                    <a:pt x="80" y="132"/>
                    <a:pt x="80" y="132"/>
                  </a:cubicBezTo>
                  <a:lnTo>
                    <a:pt x="80" y="123"/>
                  </a:lnTo>
                  <a:close/>
                  <a:moveTo>
                    <a:pt x="97" y="123"/>
                  </a:moveTo>
                  <a:cubicBezTo>
                    <a:pt x="88" y="123"/>
                    <a:pt x="88" y="123"/>
                    <a:pt x="88" y="123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97" y="132"/>
                    <a:pt x="97" y="132"/>
                    <a:pt x="97" y="132"/>
                  </a:cubicBezTo>
                  <a:lnTo>
                    <a:pt x="97" y="123"/>
                  </a:lnTo>
                  <a:close/>
                  <a:moveTo>
                    <a:pt x="63" y="123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63" y="132"/>
                    <a:pt x="63" y="132"/>
                    <a:pt x="63" y="132"/>
                  </a:cubicBezTo>
                  <a:lnTo>
                    <a:pt x="63" y="123"/>
                  </a:lnTo>
                  <a:close/>
                  <a:moveTo>
                    <a:pt x="63" y="106"/>
                  </a:moveTo>
                  <a:cubicBezTo>
                    <a:pt x="55" y="106"/>
                    <a:pt x="55" y="106"/>
                    <a:pt x="55" y="10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3" y="115"/>
                    <a:pt x="63" y="115"/>
                    <a:pt x="63" y="115"/>
                  </a:cubicBezTo>
                  <a:lnTo>
                    <a:pt x="63" y="106"/>
                  </a:lnTo>
                  <a:close/>
                  <a:moveTo>
                    <a:pt x="63" y="148"/>
                  </a:moveTo>
                  <a:cubicBezTo>
                    <a:pt x="71" y="148"/>
                    <a:pt x="71" y="148"/>
                    <a:pt x="71" y="148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63" y="140"/>
                    <a:pt x="63" y="140"/>
                    <a:pt x="63" y="140"/>
                  </a:cubicBezTo>
                  <a:lnTo>
                    <a:pt x="63" y="148"/>
                  </a:lnTo>
                  <a:close/>
                  <a:moveTo>
                    <a:pt x="80" y="106"/>
                  </a:moveTo>
                  <a:cubicBezTo>
                    <a:pt x="71" y="106"/>
                    <a:pt x="71" y="106"/>
                    <a:pt x="71" y="106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80" y="115"/>
                    <a:pt x="80" y="115"/>
                    <a:pt x="80" y="115"/>
                  </a:cubicBezTo>
                  <a:lnTo>
                    <a:pt x="80" y="106"/>
                  </a:lnTo>
                  <a:close/>
                  <a:moveTo>
                    <a:pt x="147" y="123"/>
                  </a:moveTo>
                  <a:cubicBezTo>
                    <a:pt x="139" y="123"/>
                    <a:pt x="139" y="123"/>
                    <a:pt x="139" y="123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7" y="132"/>
                    <a:pt x="147" y="132"/>
                    <a:pt x="147" y="132"/>
                  </a:cubicBezTo>
                  <a:lnTo>
                    <a:pt x="147" y="123"/>
                  </a:lnTo>
                  <a:close/>
                  <a:moveTo>
                    <a:pt x="147" y="106"/>
                  </a:moveTo>
                  <a:cubicBezTo>
                    <a:pt x="139" y="106"/>
                    <a:pt x="139" y="106"/>
                    <a:pt x="139" y="106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7" y="115"/>
                    <a:pt x="147" y="115"/>
                    <a:pt x="147" y="115"/>
                  </a:cubicBezTo>
                  <a:lnTo>
                    <a:pt x="147" y="106"/>
                  </a:lnTo>
                  <a:close/>
                  <a:moveTo>
                    <a:pt x="97" y="106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7" y="115"/>
                    <a:pt x="97" y="115"/>
                    <a:pt x="97" y="115"/>
                  </a:cubicBezTo>
                  <a:lnTo>
                    <a:pt x="97" y="106"/>
                  </a:lnTo>
                  <a:close/>
                  <a:moveTo>
                    <a:pt x="131" y="106"/>
                  </a:moveTo>
                  <a:cubicBezTo>
                    <a:pt x="122" y="106"/>
                    <a:pt x="122" y="106"/>
                    <a:pt x="122" y="106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31" y="115"/>
                    <a:pt x="131" y="115"/>
                    <a:pt x="131" y="115"/>
                  </a:cubicBezTo>
                  <a:lnTo>
                    <a:pt x="131" y="106"/>
                  </a:lnTo>
                  <a:close/>
                  <a:moveTo>
                    <a:pt x="114" y="123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14" y="132"/>
                    <a:pt x="114" y="132"/>
                    <a:pt x="114" y="132"/>
                  </a:cubicBezTo>
                  <a:lnTo>
                    <a:pt x="114" y="123"/>
                  </a:lnTo>
                  <a:close/>
                  <a:moveTo>
                    <a:pt x="114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14" y="115"/>
                    <a:pt x="114" y="115"/>
                    <a:pt x="114" y="115"/>
                  </a:cubicBezTo>
                  <a:lnTo>
                    <a:pt x="114" y="106"/>
                  </a:lnTo>
                  <a:close/>
                  <a:moveTo>
                    <a:pt x="131" y="123"/>
                  </a:moveTo>
                  <a:cubicBezTo>
                    <a:pt x="122" y="123"/>
                    <a:pt x="122" y="123"/>
                    <a:pt x="122" y="12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31" y="132"/>
                    <a:pt x="131" y="132"/>
                    <a:pt x="131" y="132"/>
                  </a:cubicBezTo>
                  <a:lnTo>
                    <a:pt x="131" y="123"/>
                  </a:lnTo>
                  <a:close/>
                  <a:moveTo>
                    <a:pt x="147" y="148"/>
                  </a:moveTo>
                  <a:cubicBezTo>
                    <a:pt x="164" y="148"/>
                    <a:pt x="164" y="148"/>
                    <a:pt x="164" y="148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47" y="140"/>
                    <a:pt x="147" y="140"/>
                    <a:pt x="147" y="140"/>
                  </a:cubicBezTo>
                  <a:lnTo>
                    <a:pt x="147" y="148"/>
                  </a:lnTo>
                  <a:close/>
                  <a:moveTo>
                    <a:pt x="46" y="123"/>
                  </a:moveTo>
                  <a:cubicBezTo>
                    <a:pt x="38" y="123"/>
                    <a:pt x="38" y="123"/>
                    <a:pt x="38" y="12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46" y="132"/>
                    <a:pt x="46" y="132"/>
                    <a:pt x="46" y="132"/>
                  </a:cubicBezTo>
                  <a:lnTo>
                    <a:pt x="46" y="123"/>
                  </a:lnTo>
                  <a:close/>
                  <a:moveTo>
                    <a:pt x="122" y="140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22" y="148"/>
                    <a:pt x="122" y="148"/>
                    <a:pt x="122" y="148"/>
                  </a:cubicBezTo>
                  <a:lnTo>
                    <a:pt x="122" y="140"/>
                  </a:lnTo>
                  <a:close/>
                  <a:moveTo>
                    <a:pt x="156" y="165"/>
                  </a:moveTo>
                  <a:cubicBezTo>
                    <a:pt x="164" y="165"/>
                    <a:pt x="164" y="165"/>
                    <a:pt x="164" y="165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56" y="157"/>
                    <a:pt x="156" y="157"/>
                    <a:pt x="156" y="157"/>
                  </a:cubicBezTo>
                  <a:lnTo>
                    <a:pt x="156" y="165"/>
                  </a:lnTo>
                  <a:close/>
                  <a:moveTo>
                    <a:pt x="122" y="165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22" y="157"/>
                    <a:pt x="122" y="157"/>
                    <a:pt x="122" y="157"/>
                  </a:cubicBezTo>
                  <a:lnTo>
                    <a:pt x="122" y="165"/>
                  </a:lnTo>
                  <a:close/>
                  <a:moveTo>
                    <a:pt x="139" y="165"/>
                  </a:moveTo>
                  <a:cubicBezTo>
                    <a:pt x="147" y="165"/>
                    <a:pt x="147" y="165"/>
                    <a:pt x="147" y="165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39" y="157"/>
                    <a:pt x="139" y="157"/>
                    <a:pt x="139" y="157"/>
                  </a:cubicBezTo>
                  <a:lnTo>
                    <a:pt x="139" y="165"/>
                  </a:lnTo>
                  <a:close/>
                  <a:moveTo>
                    <a:pt x="156" y="132"/>
                  </a:moveTo>
                  <a:cubicBezTo>
                    <a:pt x="164" y="132"/>
                    <a:pt x="164" y="132"/>
                    <a:pt x="164" y="132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56" y="123"/>
                    <a:pt x="156" y="123"/>
                    <a:pt x="156" y="123"/>
                  </a:cubicBezTo>
                  <a:lnTo>
                    <a:pt x="156" y="132"/>
                  </a:lnTo>
                  <a:close/>
                  <a:moveTo>
                    <a:pt x="169" y="85"/>
                  </a:moveTo>
                  <a:cubicBezTo>
                    <a:pt x="94" y="85"/>
                    <a:pt x="94" y="85"/>
                    <a:pt x="94" y="85"/>
                  </a:cubicBezTo>
                  <a:cubicBezTo>
                    <a:pt x="93" y="82"/>
                    <a:pt x="92" y="79"/>
                    <a:pt x="93" y="75"/>
                  </a:cubicBezTo>
                  <a:cubicBezTo>
                    <a:pt x="95" y="68"/>
                    <a:pt x="101" y="63"/>
                    <a:pt x="111" y="60"/>
                  </a:cubicBezTo>
                  <a:cubicBezTo>
                    <a:pt x="128" y="54"/>
                    <a:pt x="136" y="43"/>
                    <a:pt x="139" y="35"/>
                  </a:cubicBezTo>
                  <a:cubicBezTo>
                    <a:pt x="144" y="25"/>
                    <a:pt x="144" y="14"/>
                    <a:pt x="141" y="3"/>
                  </a:cubicBezTo>
                  <a:cubicBezTo>
                    <a:pt x="140" y="1"/>
                    <a:pt x="138" y="0"/>
                    <a:pt x="135" y="1"/>
                  </a:cubicBezTo>
                  <a:cubicBezTo>
                    <a:pt x="133" y="2"/>
                    <a:pt x="132" y="4"/>
                    <a:pt x="133" y="6"/>
                  </a:cubicBezTo>
                  <a:cubicBezTo>
                    <a:pt x="138" y="22"/>
                    <a:pt x="133" y="43"/>
                    <a:pt x="108" y="52"/>
                  </a:cubicBezTo>
                  <a:cubicBezTo>
                    <a:pt x="92" y="57"/>
                    <a:pt x="87" y="66"/>
                    <a:pt x="85" y="73"/>
                  </a:cubicBezTo>
                  <a:cubicBezTo>
                    <a:pt x="84" y="77"/>
                    <a:pt x="84" y="81"/>
                    <a:pt x="85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7" y="85"/>
                    <a:pt x="0" y="93"/>
                    <a:pt x="0" y="10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9"/>
                    <a:pt x="7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5" y="179"/>
                    <a:pt x="185" y="170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85" y="93"/>
                    <a:pt x="178" y="85"/>
                    <a:pt x="169" y="85"/>
                  </a:cubicBezTo>
                  <a:close/>
                  <a:moveTo>
                    <a:pt x="177" y="170"/>
                  </a:moveTo>
                  <a:cubicBezTo>
                    <a:pt x="177" y="174"/>
                    <a:pt x="173" y="178"/>
                    <a:pt x="169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2" y="178"/>
                    <a:pt x="8" y="174"/>
                    <a:pt x="8" y="170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97"/>
                    <a:pt x="12" y="94"/>
                    <a:pt x="17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3" y="94"/>
                    <a:pt x="177" y="97"/>
                    <a:pt x="177" y="102"/>
                  </a:cubicBezTo>
                  <a:lnTo>
                    <a:pt x="177" y="170"/>
                  </a:lnTo>
                  <a:close/>
                  <a:moveTo>
                    <a:pt x="156" y="115"/>
                  </a:moveTo>
                  <a:cubicBezTo>
                    <a:pt x="164" y="115"/>
                    <a:pt x="164" y="115"/>
                    <a:pt x="164" y="11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56" y="106"/>
                    <a:pt x="156" y="106"/>
                    <a:pt x="156" y="106"/>
                  </a:cubicBezTo>
                  <a:lnTo>
                    <a:pt x="156" y="115"/>
                  </a:lnTo>
                  <a:close/>
                  <a:moveTo>
                    <a:pt x="139" y="140"/>
                  </a:moveTo>
                  <a:cubicBezTo>
                    <a:pt x="131" y="140"/>
                    <a:pt x="131" y="140"/>
                    <a:pt x="131" y="140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9" y="148"/>
                    <a:pt x="139" y="148"/>
                    <a:pt x="139" y="148"/>
                  </a:cubicBezTo>
                  <a:lnTo>
                    <a:pt x="139" y="140"/>
                  </a:lnTo>
                  <a:close/>
                  <a:moveTo>
                    <a:pt x="38" y="140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8" y="148"/>
                    <a:pt x="38" y="148"/>
                    <a:pt x="38" y="148"/>
                  </a:cubicBezTo>
                  <a:lnTo>
                    <a:pt x="38" y="140"/>
                  </a:lnTo>
                  <a:close/>
                  <a:moveTo>
                    <a:pt x="29" y="123"/>
                  </a:moveTo>
                  <a:cubicBezTo>
                    <a:pt x="21" y="123"/>
                    <a:pt x="21" y="123"/>
                    <a:pt x="21" y="12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9" y="132"/>
                    <a:pt x="29" y="132"/>
                    <a:pt x="29" y="132"/>
                  </a:cubicBezTo>
                  <a:lnTo>
                    <a:pt x="29" y="123"/>
                  </a:lnTo>
                  <a:close/>
                  <a:moveTo>
                    <a:pt x="29" y="106"/>
                  </a:moveTo>
                  <a:cubicBezTo>
                    <a:pt x="21" y="106"/>
                    <a:pt x="21" y="106"/>
                    <a:pt x="21" y="10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9" y="115"/>
                    <a:pt x="29" y="115"/>
                    <a:pt x="29" y="115"/>
                  </a:cubicBezTo>
                  <a:lnTo>
                    <a:pt x="29" y="106"/>
                  </a:lnTo>
                  <a:close/>
                  <a:moveTo>
                    <a:pt x="55" y="165"/>
                  </a:moveTo>
                  <a:cubicBezTo>
                    <a:pt x="114" y="165"/>
                    <a:pt x="114" y="165"/>
                    <a:pt x="114" y="165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55" y="157"/>
                    <a:pt x="55" y="157"/>
                    <a:pt x="55" y="157"/>
                  </a:cubicBezTo>
                  <a:lnTo>
                    <a:pt x="55" y="165"/>
                  </a:lnTo>
                  <a:close/>
                  <a:moveTo>
                    <a:pt x="55" y="140"/>
                  </a:moveTo>
                  <a:cubicBezTo>
                    <a:pt x="46" y="140"/>
                    <a:pt x="46" y="140"/>
                    <a:pt x="46" y="14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55" y="148"/>
                    <a:pt x="55" y="148"/>
                    <a:pt x="55" y="148"/>
                  </a:cubicBezTo>
                  <a:lnTo>
                    <a:pt x="55" y="140"/>
                  </a:lnTo>
                  <a:close/>
                  <a:moveTo>
                    <a:pt x="21" y="165"/>
                  </a:moveTo>
                  <a:cubicBezTo>
                    <a:pt x="29" y="165"/>
                    <a:pt x="29" y="165"/>
                    <a:pt x="29" y="165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1" y="157"/>
                    <a:pt x="21" y="157"/>
                    <a:pt x="21" y="157"/>
                  </a:cubicBezTo>
                  <a:lnTo>
                    <a:pt x="21" y="165"/>
                  </a:lnTo>
                  <a:close/>
                  <a:moveTo>
                    <a:pt x="38" y="165"/>
                  </a:moveTo>
                  <a:cubicBezTo>
                    <a:pt x="46" y="165"/>
                    <a:pt x="46" y="165"/>
                    <a:pt x="46" y="165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8" y="157"/>
                    <a:pt x="38" y="157"/>
                    <a:pt x="38" y="157"/>
                  </a:cubicBezTo>
                  <a:lnTo>
                    <a:pt x="38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Rectangle 23"/>
            <p:cNvSpPr/>
            <p:nvPr/>
          </p:nvSpPr>
          <p:spPr>
            <a:xfrm>
              <a:off x="6872675" y="3038463"/>
              <a:ext cx="1067641" cy="25391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9" name="Rectangle 20"/>
            <p:cNvSpPr/>
            <p:nvPr/>
          </p:nvSpPr>
          <p:spPr>
            <a:xfrm>
              <a:off x="4715022" y="3066516"/>
              <a:ext cx="1091932" cy="25391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0" name="Freeform: Shape 21"/>
            <p:cNvSpPr/>
            <p:nvPr/>
          </p:nvSpPr>
          <p:spPr bwMode="auto">
            <a:xfrm>
              <a:off x="4290975" y="3061157"/>
              <a:ext cx="340181" cy="372315"/>
            </a:xfrm>
            <a:custGeom>
              <a:avLst/>
              <a:gdLst>
                <a:gd name="T0" fmla="*/ 42 w 169"/>
                <a:gd name="T1" fmla="*/ 147 h 185"/>
                <a:gd name="T2" fmla="*/ 50 w 169"/>
                <a:gd name="T3" fmla="*/ 147 h 185"/>
                <a:gd name="T4" fmla="*/ 55 w 169"/>
                <a:gd name="T5" fmla="*/ 101 h 185"/>
                <a:gd name="T6" fmla="*/ 55 w 169"/>
                <a:gd name="T7" fmla="*/ 126 h 185"/>
                <a:gd name="T8" fmla="*/ 55 w 169"/>
                <a:gd name="T9" fmla="*/ 101 h 185"/>
                <a:gd name="T10" fmla="*/ 50 w 169"/>
                <a:gd name="T11" fmla="*/ 114 h 185"/>
                <a:gd name="T12" fmla="*/ 59 w 169"/>
                <a:gd name="T13" fmla="*/ 114 h 185"/>
                <a:gd name="T14" fmla="*/ 84 w 169"/>
                <a:gd name="T15" fmla="*/ 135 h 185"/>
                <a:gd name="T16" fmla="*/ 84 w 169"/>
                <a:gd name="T17" fmla="*/ 152 h 185"/>
                <a:gd name="T18" fmla="*/ 84 w 169"/>
                <a:gd name="T19" fmla="*/ 135 h 185"/>
                <a:gd name="T20" fmla="*/ 126 w 169"/>
                <a:gd name="T21" fmla="*/ 156 h 185"/>
                <a:gd name="T22" fmla="*/ 135 w 169"/>
                <a:gd name="T23" fmla="*/ 156 h 185"/>
                <a:gd name="T24" fmla="*/ 101 w 169"/>
                <a:gd name="T25" fmla="*/ 93 h 185"/>
                <a:gd name="T26" fmla="*/ 101 w 169"/>
                <a:gd name="T27" fmla="*/ 109 h 185"/>
                <a:gd name="T28" fmla="*/ 101 w 169"/>
                <a:gd name="T29" fmla="*/ 93 h 185"/>
                <a:gd name="T30" fmla="*/ 118 w 169"/>
                <a:gd name="T31" fmla="*/ 25 h 185"/>
                <a:gd name="T32" fmla="*/ 135 w 169"/>
                <a:gd name="T33" fmla="*/ 17 h 185"/>
                <a:gd name="T34" fmla="*/ 126 w 169"/>
                <a:gd name="T35" fmla="*/ 0 h 185"/>
                <a:gd name="T36" fmla="*/ 34 w 169"/>
                <a:gd name="T37" fmla="*/ 8 h 185"/>
                <a:gd name="T38" fmla="*/ 42 w 169"/>
                <a:gd name="T39" fmla="*/ 25 h 185"/>
                <a:gd name="T40" fmla="*/ 50 w 169"/>
                <a:gd name="T41" fmla="*/ 50 h 185"/>
                <a:gd name="T42" fmla="*/ 42 w 169"/>
                <a:gd name="T43" fmla="*/ 185 h 185"/>
                <a:gd name="T44" fmla="*/ 169 w 169"/>
                <a:gd name="T45" fmla="*/ 143 h 185"/>
                <a:gd name="T46" fmla="*/ 42 w 169"/>
                <a:gd name="T47" fmla="*/ 17 h 185"/>
                <a:gd name="T48" fmla="*/ 126 w 169"/>
                <a:gd name="T49" fmla="*/ 8 h 185"/>
                <a:gd name="T50" fmla="*/ 42 w 169"/>
                <a:gd name="T51" fmla="*/ 17 h 185"/>
                <a:gd name="T52" fmla="*/ 110 w 169"/>
                <a:gd name="T53" fmla="*/ 38 h 185"/>
                <a:gd name="T54" fmla="*/ 59 w 169"/>
                <a:gd name="T55" fmla="*/ 50 h 185"/>
                <a:gd name="T56" fmla="*/ 59 w 169"/>
                <a:gd name="T57" fmla="*/ 25 h 185"/>
                <a:gd name="T58" fmla="*/ 126 w 169"/>
                <a:gd name="T59" fmla="*/ 177 h 185"/>
                <a:gd name="T60" fmla="*/ 8 w 169"/>
                <a:gd name="T61" fmla="*/ 143 h 185"/>
                <a:gd name="T62" fmla="*/ 58 w 169"/>
                <a:gd name="T63" fmla="*/ 58 h 185"/>
                <a:gd name="T64" fmla="*/ 87 w 169"/>
                <a:gd name="T65" fmla="*/ 53 h 185"/>
                <a:gd name="T66" fmla="*/ 110 w 169"/>
                <a:gd name="T67" fmla="*/ 50 h 185"/>
                <a:gd name="T68" fmla="*/ 160 w 169"/>
                <a:gd name="T69" fmla="*/ 143 h 185"/>
                <a:gd name="T70" fmla="*/ 122 w 169"/>
                <a:gd name="T71" fmla="*/ 126 h 185"/>
                <a:gd name="T72" fmla="*/ 122 w 169"/>
                <a:gd name="T73" fmla="*/ 135 h 185"/>
                <a:gd name="T74" fmla="*/ 122 w 169"/>
                <a:gd name="T75" fmla="*/ 1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185">
                  <a:moveTo>
                    <a:pt x="46" y="143"/>
                  </a:moveTo>
                  <a:cubicBezTo>
                    <a:pt x="44" y="143"/>
                    <a:pt x="42" y="145"/>
                    <a:pt x="42" y="147"/>
                  </a:cubicBezTo>
                  <a:cubicBezTo>
                    <a:pt x="42" y="150"/>
                    <a:pt x="44" y="152"/>
                    <a:pt x="46" y="152"/>
                  </a:cubicBezTo>
                  <a:cubicBezTo>
                    <a:pt x="49" y="152"/>
                    <a:pt x="50" y="150"/>
                    <a:pt x="50" y="147"/>
                  </a:cubicBezTo>
                  <a:cubicBezTo>
                    <a:pt x="50" y="145"/>
                    <a:pt x="49" y="143"/>
                    <a:pt x="46" y="143"/>
                  </a:cubicBezTo>
                  <a:close/>
                  <a:moveTo>
                    <a:pt x="55" y="101"/>
                  </a:moveTo>
                  <a:cubicBezTo>
                    <a:pt x="48" y="101"/>
                    <a:pt x="42" y="107"/>
                    <a:pt x="42" y="114"/>
                  </a:cubicBezTo>
                  <a:cubicBezTo>
                    <a:pt x="42" y="121"/>
                    <a:pt x="48" y="126"/>
                    <a:pt x="55" y="126"/>
                  </a:cubicBezTo>
                  <a:cubicBezTo>
                    <a:pt x="62" y="126"/>
                    <a:pt x="67" y="121"/>
                    <a:pt x="67" y="114"/>
                  </a:cubicBezTo>
                  <a:cubicBezTo>
                    <a:pt x="67" y="107"/>
                    <a:pt x="62" y="101"/>
                    <a:pt x="55" y="101"/>
                  </a:cubicBezTo>
                  <a:close/>
                  <a:moveTo>
                    <a:pt x="55" y="118"/>
                  </a:moveTo>
                  <a:cubicBezTo>
                    <a:pt x="52" y="118"/>
                    <a:pt x="50" y="116"/>
                    <a:pt x="50" y="114"/>
                  </a:cubicBezTo>
                  <a:cubicBezTo>
                    <a:pt x="50" y="111"/>
                    <a:pt x="52" y="109"/>
                    <a:pt x="55" y="109"/>
                  </a:cubicBezTo>
                  <a:cubicBezTo>
                    <a:pt x="57" y="109"/>
                    <a:pt x="59" y="111"/>
                    <a:pt x="59" y="114"/>
                  </a:cubicBezTo>
                  <a:cubicBezTo>
                    <a:pt x="59" y="116"/>
                    <a:pt x="57" y="118"/>
                    <a:pt x="55" y="118"/>
                  </a:cubicBezTo>
                  <a:close/>
                  <a:moveTo>
                    <a:pt x="84" y="135"/>
                  </a:moveTo>
                  <a:cubicBezTo>
                    <a:pt x="80" y="135"/>
                    <a:pt x="76" y="139"/>
                    <a:pt x="76" y="143"/>
                  </a:cubicBezTo>
                  <a:cubicBezTo>
                    <a:pt x="76" y="148"/>
                    <a:pt x="80" y="152"/>
                    <a:pt x="84" y="152"/>
                  </a:cubicBezTo>
                  <a:cubicBezTo>
                    <a:pt x="89" y="152"/>
                    <a:pt x="93" y="148"/>
                    <a:pt x="93" y="143"/>
                  </a:cubicBezTo>
                  <a:cubicBezTo>
                    <a:pt x="93" y="139"/>
                    <a:pt x="89" y="135"/>
                    <a:pt x="84" y="135"/>
                  </a:cubicBezTo>
                  <a:close/>
                  <a:moveTo>
                    <a:pt x="131" y="152"/>
                  </a:moveTo>
                  <a:cubicBezTo>
                    <a:pt x="128" y="152"/>
                    <a:pt x="126" y="154"/>
                    <a:pt x="126" y="156"/>
                  </a:cubicBezTo>
                  <a:cubicBezTo>
                    <a:pt x="126" y="158"/>
                    <a:pt x="128" y="160"/>
                    <a:pt x="131" y="160"/>
                  </a:cubicBezTo>
                  <a:cubicBezTo>
                    <a:pt x="133" y="160"/>
                    <a:pt x="135" y="158"/>
                    <a:pt x="135" y="156"/>
                  </a:cubicBezTo>
                  <a:cubicBezTo>
                    <a:pt x="135" y="154"/>
                    <a:pt x="133" y="152"/>
                    <a:pt x="131" y="152"/>
                  </a:cubicBezTo>
                  <a:close/>
                  <a:moveTo>
                    <a:pt x="101" y="93"/>
                  </a:moveTo>
                  <a:cubicBezTo>
                    <a:pt x="96" y="93"/>
                    <a:pt x="93" y="96"/>
                    <a:pt x="93" y="101"/>
                  </a:cubicBezTo>
                  <a:cubicBezTo>
                    <a:pt x="93" y="106"/>
                    <a:pt x="96" y="109"/>
                    <a:pt x="101" y="109"/>
                  </a:cubicBezTo>
                  <a:cubicBezTo>
                    <a:pt x="106" y="109"/>
                    <a:pt x="110" y="106"/>
                    <a:pt x="110" y="101"/>
                  </a:cubicBezTo>
                  <a:cubicBezTo>
                    <a:pt x="110" y="96"/>
                    <a:pt x="106" y="93"/>
                    <a:pt x="101" y="93"/>
                  </a:cubicBezTo>
                  <a:close/>
                  <a:moveTo>
                    <a:pt x="118" y="50"/>
                  </a:moveTo>
                  <a:cubicBezTo>
                    <a:pt x="118" y="25"/>
                    <a:pt x="118" y="25"/>
                    <a:pt x="118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4" y="4"/>
                    <a:pt x="34" y="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21"/>
                    <a:pt x="37" y="25"/>
                    <a:pt x="42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76"/>
                    <a:pt x="0" y="84"/>
                    <a:pt x="0" y="143"/>
                  </a:cubicBezTo>
                  <a:cubicBezTo>
                    <a:pt x="0" y="185"/>
                    <a:pt x="42" y="185"/>
                    <a:pt x="42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69" y="185"/>
                    <a:pt x="169" y="143"/>
                  </a:cubicBezTo>
                  <a:cubicBezTo>
                    <a:pt x="169" y="84"/>
                    <a:pt x="118" y="76"/>
                    <a:pt x="118" y="50"/>
                  </a:cubicBezTo>
                  <a:close/>
                  <a:moveTo>
                    <a:pt x="42" y="17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42" y="17"/>
                  </a:lnTo>
                  <a:close/>
                  <a:moveTo>
                    <a:pt x="110" y="25"/>
                  </a:moveTo>
                  <a:cubicBezTo>
                    <a:pt x="110" y="38"/>
                    <a:pt x="110" y="38"/>
                    <a:pt x="110" y="38"/>
                  </a:cubicBezTo>
                  <a:cubicBezTo>
                    <a:pt x="102" y="38"/>
                    <a:pt x="93" y="40"/>
                    <a:pt x="83" y="46"/>
                  </a:cubicBezTo>
                  <a:cubicBezTo>
                    <a:pt x="74" y="51"/>
                    <a:pt x="66" y="51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25"/>
                    <a:pt x="59" y="25"/>
                    <a:pt x="59" y="25"/>
                  </a:cubicBezTo>
                  <a:lnTo>
                    <a:pt x="110" y="25"/>
                  </a:lnTo>
                  <a:close/>
                  <a:moveTo>
                    <a:pt x="126" y="177"/>
                  </a:moveTo>
                  <a:cubicBezTo>
                    <a:pt x="42" y="177"/>
                    <a:pt x="42" y="177"/>
                    <a:pt x="42" y="177"/>
                  </a:cubicBezTo>
                  <a:cubicBezTo>
                    <a:pt x="41" y="177"/>
                    <a:pt x="8" y="177"/>
                    <a:pt x="8" y="143"/>
                  </a:cubicBezTo>
                  <a:cubicBezTo>
                    <a:pt x="8" y="111"/>
                    <a:pt x="24" y="96"/>
                    <a:pt x="39" y="83"/>
                  </a:cubicBezTo>
                  <a:cubicBezTo>
                    <a:pt x="47" y="75"/>
                    <a:pt x="55" y="68"/>
                    <a:pt x="58" y="58"/>
                  </a:cubicBezTo>
                  <a:cubicBezTo>
                    <a:pt x="60" y="59"/>
                    <a:pt x="62" y="59"/>
                    <a:pt x="65" y="59"/>
                  </a:cubicBezTo>
                  <a:cubicBezTo>
                    <a:pt x="72" y="59"/>
                    <a:pt x="79" y="57"/>
                    <a:pt x="87" y="53"/>
                  </a:cubicBezTo>
                  <a:cubicBezTo>
                    <a:pt x="96" y="48"/>
                    <a:pt x="103" y="46"/>
                    <a:pt x="110" y="46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64"/>
                    <a:pt x="119" y="73"/>
                    <a:pt x="130" y="83"/>
                  </a:cubicBezTo>
                  <a:cubicBezTo>
                    <a:pt x="144" y="96"/>
                    <a:pt x="160" y="111"/>
                    <a:pt x="160" y="143"/>
                  </a:cubicBezTo>
                  <a:cubicBezTo>
                    <a:pt x="160" y="176"/>
                    <a:pt x="130" y="177"/>
                    <a:pt x="126" y="177"/>
                  </a:cubicBezTo>
                  <a:close/>
                  <a:moveTo>
                    <a:pt x="122" y="126"/>
                  </a:moveTo>
                  <a:cubicBezTo>
                    <a:pt x="120" y="126"/>
                    <a:pt x="118" y="128"/>
                    <a:pt x="118" y="131"/>
                  </a:cubicBezTo>
                  <a:cubicBezTo>
                    <a:pt x="118" y="133"/>
                    <a:pt x="120" y="135"/>
                    <a:pt x="122" y="135"/>
                  </a:cubicBezTo>
                  <a:cubicBezTo>
                    <a:pt x="125" y="135"/>
                    <a:pt x="126" y="133"/>
                    <a:pt x="126" y="131"/>
                  </a:cubicBezTo>
                  <a:cubicBezTo>
                    <a:pt x="126" y="128"/>
                    <a:pt x="125" y="126"/>
                    <a:pt x="12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18"/>
            <p:cNvSpPr/>
            <p:nvPr/>
          </p:nvSpPr>
          <p:spPr bwMode="auto">
            <a:xfrm>
              <a:off x="6339257" y="1723672"/>
              <a:ext cx="391976" cy="394303"/>
            </a:xfrm>
            <a:custGeom>
              <a:avLst/>
              <a:gdLst>
                <a:gd name="T0" fmla="*/ 130 w 185"/>
                <a:gd name="T1" fmla="*/ 60 h 186"/>
                <a:gd name="T2" fmla="*/ 130 w 185"/>
                <a:gd name="T3" fmla="*/ 51 h 186"/>
                <a:gd name="T4" fmla="*/ 101 w 185"/>
                <a:gd name="T5" fmla="*/ 55 h 186"/>
                <a:gd name="T6" fmla="*/ 105 w 185"/>
                <a:gd name="T7" fmla="*/ 76 h 186"/>
                <a:gd name="T8" fmla="*/ 152 w 185"/>
                <a:gd name="T9" fmla="*/ 72 h 186"/>
                <a:gd name="T10" fmla="*/ 105 w 185"/>
                <a:gd name="T11" fmla="*/ 68 h 186"/>
                <a:gd name="T12" fmla="*/ 105 w 185"/>
                <a:gd name="T13" fmla="*/ 76 h 186"/>
                <a:gd name="T14" fmla="*/ 122 w 185"/>
                <a:gd name="T15" fmla="*/ 93 h 186"/>
                <a:gd name="T16" fmla="*/ 122 w 185"/>
                <a:gd name="T17" fmla="*/ 85 h 186"/>
                <a:gd name="T18" fmla="*/ 101 w 185"/>
                <a:gd name="T19" fmla="*/ 89 h 186"/>
                <a:gd name="T20" fmla="*/ 177 w 185"/>
                <a:gd name="T21" fmla="*/ 9 h 186"/>
                <a:gd name="T22" fmla="*/ 92 w 185"/>
                <a:gd name="T23" fmla="*/ 0 h 186"/>
                <a:gd name="T24" fmla="*/ 8 w 185"/>
                <a:gd name="T25" fmla="*/ 9 h 186"/>
                <a:gd name="T26" fmla="*/ 0 w 185"/>
                <a:gd name="T27" fmla="*/ 26 h 186"/>
                <a:gd name="T28" fmla="*/ 8 w 185"/>
                <a:gd name="T29" fmla="*/ 135 h 186"/>
                <a:gd name="T30" fmla="*/ 88 w 185"/>
                <a:gd name="T31" fmla="*/ 144 h 186"/>
                <a:gd name="T32" fmla="*/ 64 w 185"/>
                <a:gd name="T33" fmla="*/ 179 h 186"/>
                <a:gd name="T34" fmla="*/ 67 w 185"/>
                <a:gd name="T35" fmla="*/ 186 h 186"/>
                <a:gd name="T36" fmla="*/ 92 w 185"/>
                <a:gd name="T37" fmla="*/ 163 h 186"/>
                <a:gd name="T38" fmla="*/ 118 w 185"/>
                <a:gd name="T39" fmla="*/ 186 h 186"/>
                <a:gd name="T40" fmla="*/ 121 w 185"/>
                <a:gd name="T41" fmla="*/ 179 h 186"/>
                <a:gd name="T42" fmla="*/ 97 w 185"/>
                <a:gd name="T43" fmla="*/ 144 h 186"/>
                <a:gd name="T44" fmla="*/ 177 w 185"/>
                <a:gd name="T45" fmla="*/ 135 h 186"/>
                <a:gd name="T46" fmla="*/ 185 w 185"/>
                <a:gd name="T47" fmla="*/ 26 h 186"/>
                <a:gd name="T48" fmla="*/ 177 w 185"/>
                <a:gd name="T49" fmla="*/ 9 h 186"/>
                <a:gd name="T50" fmla="*/ 17 w 185"/>
                <a:gd name="T51" fmla="*/ 135 h 186"/>
                <a:gd name="T52" fmla="*/ 168 w 185"/>
                <a:gd name="T53" fmla="*/ 34 h 186"/>
                <a:gd name="T54" fmla="*/ 177 w 185"/>
                <a:gd name="T55" fmla="*/ 26 h 186"/>
                <a:gd name="T56" fmla="*/ 8 w 185"/>
                <a:gd name="T57" fmla="*/ 17 h 186"/>
                <a:gd name="T58" fmla="*/ 177 w 185"/>
                <a:gd name="T59" fmla="*/ 26 h 186"/>
                <a:gd name="T60" fmla="*/ 147 w 185"/>
                <a:gd name="T61" fmla="*/ 110 h 186"/>
                <a:gd name="T62" fmla="*/ 147 w 185"/>
                <a:gd name="T63" fmla="*/ 102 h 186"/>
                <a:gd name="T64" fmla="*/ 101 w 185"/>
                <a:gd name="T65" fmla="*/ 106 h 186"/>
                <a:gd name="T66" fmla="*/ 42 w 185"/>
                <a:gd name="T67" fmla="*/ 110 h 186"/>
                <a:gd name="T68" fmla="*/ 84 w 185"/>
                <a:gd name="T69" fmla="*/ 102 h 186"/>
                <a:gd name="T70" fmla="*/ 76 w 185"/>
                <a:gd name="T71" fmla="*/ 51 h 186"/>
                <a:gd name="T72" fmla="*/ 33 w 185"/>
                <a:gd name="T73" fmla="*/ 60 h 186"/>
                <a:gd name="T74" fmla="*/ 42 w 185"/>
                <a:gd name="T75" fmla="*/ 110 h 186"/>
                <a:gd name="T76" fmla="*/ 76 w 185"/>
                <a:gd name="T77" fmla="*/ 60 h 186"/>
                <a:gd name="T78" fmla="*/ 42 w 185"/>
                <a:gd name="T79" fmla="*/ 10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186">
                  <a:moveTo>
                    <a:pt x="105" y="60"/>
                  </a:move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5" y="58"/>
                    <a:pt x="135" y="55"/>
                  </a:cubicBezTo>
                  <a:cubicBezTo>
                    <a:pt x="135" y="53"/>
                    <a:pt x="133" y="51"/>
                    <a:pt x="130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1"/>
                    <a:pt x="101" y="53"/>
                    <a:pt x="101" y="55"/>
                  </a:cubicBezTo>
                  <a:cubicBezTo>
                    <a:pt x="101" y="58"/>
                    <a:pt x="103" y="60"/>
                    <a:pt x="105" y="60"/>
                  </a:cubicBezTo>
                  <a:close/>
                  <a:moveTo>
                    <a:pt x="105" y="76"/>
                  </a:moveTo>
                  <a:cubicBezTo>
                    <a:pt x="147" y="76"/>
                    <a:pt x="147" y="76"/>
                    <a:pt x="147" y="76"/>
                  </a:cubicBezTo>
                  <a:cubicBezTo>
                    <a:pt x="150" y="76"/>
                    <a:pt x="152" y="75"/>
                    <a:pt x="152" y="72"/>
                  </a:cubicBezTo>
                  <a:cubicBezTo>
                    <a:pt x="152" y="70"/>
                    <a:pt x="150" y="68"/>
                    <a:pt x="147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3" y="68"/>
                    <a:pt x="101" y="70"/>
                    <a:pt x="101" y="72"/>
                  </a:cubicBezTo>
                  <a:cubicBezTo>
                    <a:pt x="101" y="75"/>
                    <a:pt x="103" y="76"/>
                    <a:pt x="105" y="76"/>
                  </a:cubicBezTo>
                  <a:close/>
                  <a:moveTo>
                    <a:pt x="105" y="93"/>
                  </a:moveTo>
                  <a:cubicBezTo>
                    <a:pt x="122" y="93"/>
                    <a:pt x="122" y="93"/>
                    <a:pt x="122" y="93"/>
                  </a:cubicBezTo>
                  <a:cubicBezTo>
                    <a:pt x="124" y="93"/>
                    <a:pt x="126" y="91"/>
                    <a:pt x="126" y="89"/>
                  </a:cubicBezTo>
                  <a:cubicBezTo>
                    <a:pt x="126" y="87"/>
                    <a:pt x="124" y="85"/>
                    <a:pt x="122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5"/>
                    <a:pt x="101" y="87"/>
                    <a:pt x="101" y="89"/>
                  </a:cubicBezTo>
                  <a:cubicBezTo>
                    <a:pt x="101" y="91"/>
                    <a:pt x="103" y="93"/>
                    <a:pt x="105" y="93"/>
                  </a:cubicBezTo>
                  <a:close/>
                  <a:moveTo>
                    <a:pt x="177" y="9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2" y="0"/>
                  </a:cubicBezTo>
                  <a:cubicBezTo>
                    <a:pt x="88" y="0"/>
                    <a:pt x="84" y="4"/>
                    <a:pt x="84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8" y="34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40"/>
                    <a:pt x="12" y="144"/>
                    <a:pt x="17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3" y="180"/>
                    <a:pt x="63" y="181"/>
                    <a:pt x="63" y="182"/>
                  </a:cubicBezTo>
                  <a:cubicBezTo>
                    <a:pt x="63" y="184"/>
                    <a:pt x="65" y="186"/>
                    <a:pt x="67" y="186"/>
                  </a:cubicBezTo>
                  <a:cubicBezTo>
                    <a:pt x="68" y="186"/>
                    <a:pt x="69" y="186"/>
                    <a:pt x="70" y="185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6" y="186"/>
                    <a:pt x="117" y="186"/>
                    <a:pt x="118" y="186"/>
                  </a:cubicBezTo>
                  <a:cubicBezTo>
                    <a:pt x="120" y="186"/>
                    <a:pt x="122" y="184"/>
                    <a:pt x="122" y="182"/>
                  </a:cubicBezTo>
                  <a:cubicBezTo>
                    <a:pt x="122" y="181"/>
                    <a:pt x="122" y="180"/>
                    <a:pt x="121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3" y="144"/>
                    <a:pt x="177" y="140"/>
                    <a:pt x="177" y="135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82" y="34"/>
                    <a:pt x="185" y="30"/>
                    <a:pt x="185" y="2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3"/>
                    <a:pt x="182" y="9"/>
                    <a:pt x="177" y="9"/>
                  </a:cubicBezTo>
                  <a:close/>
                  <a:moveTo>
                    <a:pt x="168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8" y="34"/>
                    <a:pt x="168" y="34"/>
                    <a:pt x="168" y="34"/>
                  </a:cubicBezTo>
                  <a:lnTo>
                    <a:pt x="168" y="135"/>
                  </a:lnTo>
                  <a:close/>
                  <a:moveTo>
                    <a:pt x="177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77" y="26"/>
                  </a:lnTo>
                  <a:close/>
                  <a:moveTo>
                    <a:pt x="105" y="110"/>
                  </a:moveTo>
                  <a:cubicBezTo>
                    <a:pt x="147" y="110"/>
                    <a:pt x="147" y="110"/>
                    <a:pt x="147" y="110"/>
                  </a:cubicBezTo>
                  <a:cubicBezTo>
                    <a:pt x="150" y="110"/>
                    <a:pt x="152" y="108"/>
                    <a:pt x="152" y="106"/>
                  </a:cubicBezTo>
                  <a:cubicBezTo>
                    <a:pt x="152" y="104"/>
                    <a:pt x="150" y="102"/>
                    <a:pt x="147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3" y="102"/>
                    <a:pt x="101" y="104"/>
                    <a:pt x="101" y="106"/>
                  </a:cubicBezTo>
                  <a:cubicBezTo>
                    <a:pt x="101" y="108"/>
                    <a:pt x="103" y="110"/>
                    <a:pt x="105" y="110"/>
                  </a:cubicBezTo>
                  <a:close/>
                  <a:moveTo>
                    <a:pt x="42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0" y="110"/>
                    <a:pt x="84" y="106"/>
                    <a:pt x="84" y="102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55"/>
                    <a:pt x="80" y="51"/>
                    <a:pt x="76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5"/>
                    <a:pt x="33" y="6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6"/>
                    <a:pt x="37" y="110"/>
                    <a:pt x="42" y="110"/>
                  </a:cubicBezTo>
                  <a:close/>
                  <a:moveTo>
                    <a:pt x="42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42" y="102"/>
                    <a:pt x="42" y="102"/>
                    <a:pt x="42" y="102"/>
                  </a:cubicBezTo>
                  <a:lnTo>
                    <a:pt x="4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Rectangle 19"/>
            <p:cNvSpPr/>
            <p:nvPr/>
          </p:nvSpPr>
          <p:spPr>
            <a:xfrm>
              <a:off x="6757367" y="1748777"/>
              <a:ext cx="788078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3" name="Freeform: Shape 17"/>
            <p:cNvSpPr>
              <a:spLocks noChangeAspect="1"/>
            </p:cNvSpPr>
            <p:nvPr/>
          </p:nvSpPr>
          <p:spPr bwMode="auto">
            <a:xfrm>
              <a:off x="5148624" y="1971685"/>
              <a:ext cx="305797" cy="303082"/>
            </a:xfrm>
            <a:custGeom>
              <a:avLst/>
              <a:gdLst>
                <a:gd name="T0" fmla="*/ 118 w 186"/>
                <a:gd name="T1" fmla="*/ 125 h 184"/>
                <a:gd name="T2" fmla="*/ 127 w 186"/>
                <a:gd name="T3" fmla="*/ 108 h 184"/>
                <a:gd name="T4" fmla="*/ 68 w 186"/>
                <a:gd name="T5" fmla="*/ 99 h 184"/>
                <a:gd name="T6" fmla="*/ 59 w 186"/>
                <a:gd name="T7" fmla="*/ 116 h 184"/>
                <a:gd name="T8" fmla="*/ 68 w 186"/>
                <a:gd name="T9" fmla="*/ 108 h 184"/>
                <a:gd name="T10" fmla="*/ 118 w 186"/>
                <a:gd name="T11" fmla="*/ 116 h 184"/>
                <a:gd name="T12" fmla="*/ 68 w 186"/>
                <a:gd name="T13" fmla="*/ 108 h 184"/>
                <a:gd name="T14" fmla="*/ 161 w 186"/>
                <a:gd name="T15" fmla="*/ 49 h 184"/>
                <a:gd name="T16" fmla="*/ 135 w 186"/>
                <a:gd name="T17" fmla="*/ 18 h 184"/>
                <a:gd name="T18" fmla="*/ 74 w 186"/>
                <a:gd name="T19" fmla="*/ 4 h 184"/>
                <a:gd name="T20" fmla="*/ 29 w 186"/>
                <a:gd name="T21" fmla="*/ 49 h 184"/>
                <a:gd name="T22" fmla="*/ 0 w 186"/>
                <a:gd name="T23" fmla="*/ 57 h 184"/>
                <a:gd name="T24" fmla="*/ 8 w 186"/>
                <a:gd name="T25" fmla="*/ 82 h 184"/>
                <a:gd name="T26" fmla="*/ 17 w 186"/>
                <a:gd name="T27" fmla="*/ 175 h 184"/>
                <a:gd name="T28" fmla="*/ 160 w 186"/>
                <a:gd name="T29" fmla="*/ 184 h 184"/>
                <a:gd name="T30" fmla="*/ 169 w 186"/>
                <a:gd name="T31" fmla="*/ 82 h 184"/>
                <a:gd name="T32" fmla="*/ 186 w 186"/>
                <a:gd name="T33" fmla="*/ 74 h 184"/>
                <a:gd name="T34" fmla="*/ 177 w 186"/>
                <a:gd name="T35" fmla="*/ 49 h 184"/>
                <a:gd name="T36" fmla="*/ 147 w 186"/>
                <a:gd name="T37" fmla="*/ 32 h 184"/>
                <a:gd name="T38" fmla="*/ 151 w 186"/>
                <a:gd name="T39" fmla="*/ 49 h 184"/>
                <a:gd name="T40" fmla="*/ 141 w 186"/>
                <a:gd name="T41" fmla="*/ 42 h 184"/>
                <a:gd name="T42" fmla="*/ 131 w 186"/>
                <a:gd name="T43" fmla="*/ 36 h 184"/>
                <a:gd name="T44" fmla="*/ 121 w 186"/>
                <a:gd name="T45" fmla="*/ 31 h 184"/>
                <a:gd name="T46" fmla="*/ 137 w 186"/>
                <a:gd name="T47" fmla="*/ 26 h 184"/>
                <a:gd name="T48" fmla="*/ 78 w 186"/>
                <a:gd name="T49" fmla="*/ 49 h 184"/>
                <a:gd name="T50" fmla="*/ 134 w 186"/>
                <a:gd name="T51" fmla="*/ 49 h 184"/>
                <a:gd name="T52" fmla="*/ 70 w 186"/>
                <a:gd name="T53" fmla="*/ 12 h 184"/>
                <a:gd name="T54" fmla="*/ 68 w 186"/>
                <a:gd name="T55" fmla="*/ 49 h 184"/>
                <a:gd name="T56" fmla="*/ 49 w 186"/>
                <a:gd name="T57" fmla="*/ 48 h 184"/>
                <a:gd name="T58" fmla="*/ 39 w 186"/>
                <a:gd name="T59" fmla="*/ 49 h 184"/>
                <a:gd name="T60" fmla="*/ 160 w 186"/>
                <a:gd name="T61" fmla="*/ 175 h 184"/>
                <a:gd name="T62" fmla="*/ 25 w 186"/>
                <a:gd name="T63" fmla="*/ 82 h 184"/>
                <a:gd name="T64" fmla="*/ 160 w 186"/>
                <a:gd name="T65" fmla="*/ 175 h 184"/>
                <a:gd name="T66" fmla="*/ 8 w 186"/>
                <a:gd name="T67" fmla="*/ 74 h 184"/>
                <a:gd name="T68" fmla="*/ 177 w 186"/>
                <a:gd name="T69" fmla="*/ 57 h 184"/>
                <a:gd name="T70" fmla="*/ 65 w 186"/>
                <a:gd name="T71" fmla="*/ 38 h 184"/>
                <a:gd name="T72" fmla="*/ 53 w 186"/>
                <a:gd name="T73" fmla="*/ 41 h 184"/>
                <a:gd name="T74" fmla="*/ 65 w 186"/>
                <a:gd name="T75" fmla="*/ 38 h 184"/>
                <a:gd name="T76" fmla="*/ 66 w 186"/>
                <a:gd name="T77" fmla="*/ 19 h 184"/>
                <a:gd name="T78" fmla="*/ 69 w 186"/>
                <a:gd name="T79" fmla="*/ 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84">
                  <a:moveTo>
                    <a:pt x="68" y="125"/>
                  </a:moveTo>
                  <a:cubicBezTo>
                    <a:pt x="118" y="125"/>
                    <a:pt x="118" y="125"/>
                    <a:pt x="118" y="125"/>
                  </a:cubicBezTo>
                  <a:cubicBezTo>
                    <a:pt x="123" y="125"/>
                    <a:pt x="127" y="121"/>
                    <a:pt x="127" y="116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3"/>
                    <a:pt x="123" y="99"/>
                    <a:pt x="11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3" y="99"/>
                    <a:pt x="59" y="103"/>
                    <a:pt x="59" y="108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21"/>
                    <a:pt x="63" y="125"/>
                    <a:pt x="68" y="125"/>
                  </a:cubicBezTo>
                  <a:close/>
                  <a:moveTo>
                    <a:pt x="68" y="108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108"/>
                  </a:lnTo>
                  <a:close/>
                  <a:moveTo>
                    <a:pt x="177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3" y="20"/>
                    <a:pt x="144" y="15"/>
                    <a:pt x="135" y="18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6" y="0"/>
                    <a:pt x="56" y="3"/>
                    <a:pt x="51" y="11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49"/>
                    <a:pt x="0" y="52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4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7" y="180"/>
                    <a:pt x="21" y="184"/>
                    <a:pt x="25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5" y="184"/>
                    <a:pt x="169" y="180"/>
                    <a:pt x="169" y="175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82" y="82"/>
                    <a:pt x="186" y="79"/>
                    <a:pt x="186" y="74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6" y="52"/>
                    <a:pt x="182" y="49"/>
                    <a:pt x="177" y="49"/>
                  </a:cubicBezTo>
                  <a:close/>
                  <a:moveTo>
                    <a:pt x="137" y="26"/>
                  </a:moveTo>
                  <a:cubicBezTo>
                    <a:pt x="141" y="24"/>
                    <a:pt x="146" y="27"/>
                    <a:pt x="147" y="32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0"/>
                    <a:pt x="121" y="30"/>
                    <a:pt x="121" y="30"/>
                  </a:cubicBezTo>
                  <a:lnTo>
                    <a:pt x="137" y="26"/>
                  </a:lnTo>
                  <a:close/>
                  <a:moveTo>
                    <a:pt x="134" y="49"/>
                  </a:moveTo>
                  <a:cubicBezTo>
                    <a:pt x="78" y="49"/>
                    <a:pt x="78" y="49"/>
                    <a:pt x="78" y="49"/>
                  </a:cubicBezTo>
                  <a:cubicBezTo>
                    <a:pt x="92" y="24"/>
                    <a:pt x="92" y="24"/>
                    <a:pt x="92" y="24"/>
                  </a:cubicBezTo>
                  <a:lnTo>
                    <a:pt x="134" y="49"/>
                  </a:lnTo>
                  <a:close/>
                  <a:moveTo>
                    <a:pt x="59" y="15"/>
                  </a:moveTo>
                  <a:cubicBezTo>
                    <a:pt x="61" y="11"/>
                    <a:pt x="66" y="9"/>
                    <a:pt x="70" y="1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59" y="15"/>
                  </a:lnTo>
                  <a:close/>
                  <a:moveTo>
                    <a:pt x="160" y="175"/>
                  </a:moveTo>
                  <a:cubicBezTo>
                    <a:pt x="25" y="175"/>
                    <a:pt x="25" y="175"/>
                    <a:pt x="25" y="175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60" y="82"/>
                    <a:pt x="160" y="82"/>
                    <a:pt x="160" y="82"/>
                  </a:cubicBezTo>
                  <a:lnTo>
                    <a:pt x="160" y="175"/>
                  </a:lnTo>
                  <a:close/>
                  <a:moveTo>
                    <a:pt x="177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77" y="57"/>
                    <a:pt x="177" y="57"/>
                    <a:pt x="177" y="57"/>
                  </a:cubicBezTo>
                  <a:lnTo>
                    <a:pt x="177" y="74"/>
                  </a:lnTo>
                  <a:close/>
                  <a:moveTo>
                    <a:pt x="65" y="3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1" y="45"/>
                    <a:pt x="61" y="45"/>
                    <a:pt x="61" y="45"/>
                  </a:cubicBezTo>
                  <a:lnTo>
                    <a:pt x="65" y="38"/>
                  </a:lnTo>
                  <a:close/>
                  <a:moveTo>
                    <a:pt x="73" y="23"/>
                  </a:moveTo>
                  <a:cubicBezTo>
                    <a:pt x="66" y="19"/>
                    <a:pt x="66" y="19"/>
                    <a:pt x="66" y="19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73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668" y="1708216"/>
            <a:ext cx="2674448" cy="574109"/>
            <a:chOff x="719668" y="1708216"/>
            <a:chExt cx="2674448" cy="574109"/>
          </a:xfrm>
        </p:grpSpPr>
        <p:sp>
          <p:nvSpPr>
            <p:cNvPr id="9" name="Oval 40"/>
            <p:cNvSpPr>
              <a:spLocks noChangeAspect="1"/>
            </p:cNvSpPr>
            <p:nvPr/>
          </p:nvSpPr>
          <p:spPr>
            <a:xfrm>
              <a:off x="3312065" y="1923277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5"/>
            <p:cNvGrpSpPr/>
            <p:nvPr/>
          </p:nvGrpSpPr>
          <p:grpSpPr>
            <a:xfrm>
              <a:off x="719668" y="1708216"/>
              <a:ext cx="2487043" cy="574109"/>
              <a:chOff x="719667" y="1807690"/>
              <a:chExt cx="2487043" cy="375168"/>
            </a:xfrm>
          </p:grpSpPr>
          <p:sp>
            <p:nvSpPr>
              <p:cNvPr id="35" name="TextBox 36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6" name="Rectangle 1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3"/>
            </p:custDataLst>
          </p:nvPr>
        </p:nvGrpSpPr>
        <p:grpSpPr>
          <a:xfrm>
            <a:off x="719668" y="2417680"/>
            <a:ext cx="2674448" cy="574109"/>
            <a:chOff x="719668" y="2417680"/>
            <a:chExt cx="2674448" cy="574109"/>
          </a:xfrm>
        </p:grpSpPr>
        <p:sp>
          <p:nvSpPr>
            <p:cNvPr id="10" name="Oval 41"/>
            <p:cNvSpPr>
              <a:spLocks noChangeAspect="1"/>
            </p:cNvSpPr>
            <p:nvPr/>
          </p:nvSpPr>
          <p:spPr>
            <a:xfrm>
              <a:off x="3312065" y="2644982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44"/>
            <p:cNvGrpSpPr/>
            <p:nvPr/>
          </p:nvGrpSpPr>
          <p:grpSpPr>
            <a:xfrm>
              <a:off x="719668" y="2417680"/>
              <a:ext cx="2487043" cy="574109"/>
              <a:chOff x="719667" y="1807690"/>
              <a:chExt cx="2487043" cy="375168"/>
            </a:xfrm>
          </p:grpSpPr>
          <p:sp>
            <p:nvSpPr>
              <p:cNvPr id="33" name="TextBox 45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4" name="Rectangle 46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719668" y="3127144"/>
            <a:ext cx="2674448" cy="574109"/>
            <a:chOff x="719668" y="3127144"/>
            <a:chExt cx="2674448" cy="574109"/>
          </a:xfrm>
        </p:grpSpPr>
        <p:sp>
          <p:nvSpPr>
            <p:cNvPr id="11" name="Oval 42"/>
            <p:cNvSpPr>
              <a:spLocks noChangeAspect="1"/>
            </p:cNvSpPr>
            <p:nvPr/>
          </p:nvSpPr>
          <p:spPr>
            <a:xfrm>
              <a:off x="3312065" y="3373278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719668" y="3127144"/>
              <a:ext cx="2487043" cy="574109"/>
              <a:chOff x="719667" y="1807690"/>
              <a:chExt cx="2487043" cy="375168"/>
            </a:xfrm>
          </p:grpSpPr>
          <p:sp>
            <p:nvSpPr>
              <p:cNvPr id="31" name="TextBox 48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2" name="Rectangle 49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5"/>
            </p:custDataLst>
          </p:nvPr>
        </p:nvGrpSpPr>
        <p:grpSpPr>
          <a:xfrm>
            <a:off x="719668" y="3836608"/>
            <a:ext cx="2674448" cy="574109"/>
            <a:chOff x="719668" y="3836608"/>
            <a:chExt cx="2674448" cy="574109"/>
          </a:xfrm>
        </p:grpSpPr>
        <p:sp>
          <p:nvSpPr>
            <p:cNvPr id="12" name="Oval 43"/>
            <p:cNvSpPr>
              <a:spLocks noChangeAspect="1"/>
            </p:cNvSpPr>
            <p:nvPr/>
          </p:nvSpPr>
          <p:spPr>
            <a:xfrm>
              <a:off x="3312065" y="4094984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50"/>
            <p:cNvGrpSpPr/>
            <p:nvPr/>
          </p:nvGrpSpPr>
          <p:grpSpPr>
            <a:xfrm>
              <a:off x="719668" y="3836608"/>
              <a:ext cx="2487043" cy="574109"/>
              <a:chOff x="719667" y="1807690"/>
              <a:chExt cx="2487043" cy="375168"/>
            </a:xfrm>
          </p:grpSpPr>
          <p:sp>
            <p:nvSpPr>
              <p:cNvPr id="29" name="TextBox 51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0" name="Rectangle 52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60" name="千图PPT彼岸天：ID 8661124库_组合 59"/>
          <p:cNvGrpSpPr/>
          <p:nvPr>
            <p:custDataLst>
              <p:tags r:id="rId6"/>
            </p:custDataLst>
          </p:nvPr>
        </p:nvGrpSpPr>
        <p:grpSpPr>
          <a:xfrm>
            <a:off x="8797885" y="1708216"/>
            <a:ext cx="2667103" cy="574109"/>
            <a:chOff x="8797885" y="1708216"/>
            <a:chExt cx="2667103" cy="574109"/>
          </a:xfrm>
        </p:grpSpPr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8797885" y="1911024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53"/>
            <p:cNvGrpSpPr/>
            <p:nvPr/>
          </p:nvGrpSpPr>
          <p:grpSpPr>
            <a:xfrm>
              <a:off x="8977945" y="1708216"/>
              <a:ext cx="2487043" cy="574109"/>
              <a:chOff x="719667" y="1807690"/>
              <a:chExt cx="2487043" cy="375168"/>
            </a:xfrm>
          </p:grpSpPr>
          <p:sp>
            <p:nvSpPr>
              <p:cNvPr id="27" name="TextBox 54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8" name="Rectangle 55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7"/>
            </p:custDataLst>
          </p:nvPr>
        </p:nvGrpSpPr>
        <p:grpSpPr>
          <a:xfrm>
            <a:off x="8797885" y="2434802"/>
            <a:ext cx="2667103" cy="574109"/>
            <a:chOff x="8797885" y="2434802"/>
            <a:chExt cx="2667103" cy="574109"/>
          </a:xfrm>
        </p:grpSpPr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8797885" y="2632729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56"/>
            <p:cNvGrpSpPr/>
            <p:nvPr/>
          </p:nvGrpSpPr>
          <p:grpSpPr>
            <a:xfrm>
              <a:off x="8977945" y="2434802"/>
              <a:ext cx="2487043" cy="574109"/>
              <a:chOff x="719667" y="1807690"/>
              <a:chExt cx="2487043" cy="375168"/>
            </a:xfrm>
          </p:grpSpPr>
          <p:sp>
            <p:nvSpPr>
              <p:cNvPr id="25" name="TextBox 57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6" name="Rectangle 58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8"/>
            </p:custDataLst>
          </p:nvPr>
        </p:nvGrpSpPr>
        <p:grpSpPr>
          <a:xfrm>
            <a:off x="8797885" y="3161389"/>
            <a:ext cx="2667103" cy="574109"/>
            <a:chOff x="8797885" y="3161389"/>
            <a:chExt cx="2667103" cy="574109"/>
          </a:xfrm>
        </p:grpSpPr>
        <p:sp>
          <p:nvSpPr>
            <p:cNvPr id="7" name="Oval 34"/>
            <p:cNvSpPr>
              <a:spLocks noChangeAspect="1"/>
            </p:cNvSpPr>
            <p:nvPr/>
          </p:nvSpPr>
          <p:spPr>
            <a:xfrm>
              <a:off x="8797885" y="3361026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977945" y="3161389"/>
              <a:ext cx="2487043" cy="574109"/>
              <a:chOff x="719667" y="1807690"/>
              <a:chExt cx="2487043" cy="375168"/>
            </a:xfrm>
          </p:grpSpPr>
          <p:sp>
            <p:nvSpPr>
              <p:cNvPr id="23" name="TextBox 60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4" name="Rectangle 61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9"/>
            </p:custDataLst>
          </p:nvPr>
        </p:nvGrpSpPr>
        <p:grpSpPr>
          <a:xfrm>
            <a:off x="8797885" y="3887976"/>
            <a:ext cx="2667103" cy="574109"/>
            <a:chOff x="8797885" y="3887976"/>
            <a:chExt cx="2667103" cy="574109"/>
          </a:xfrm>
        </p:grpSpPr>
        <p:sp>
          <p:nvSpPr>
            <p:cNvPr id="8" name="Oval 35"/>
            <p:cNvSpPr>
              <a:spLocks noChangeAspect="1"/>
            </p:cNvSpPr>
            <p:nvPr/>
          </p:nvSpPr>
          <p:spPr>
            <a:xfrm>
              <a:off x="8797885" y="4082730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62"/>
            <p:cNvGrpSpPr/>
            <p:nvPr/>
          </p:nvGrpSpPr>
          <p:grpSpPr>
            <a:xfrm>
              <a:off x="8977945" y="3887976"/>
              <a:ext cx="2487043" cy="574109"/>
              <a:chOff x="719667" y="1807690"/>
              <a:chExt cx="2487043" cy="375168"/>
            </a:xfrm>
          </p:grpSpPr>
          <p:sp>
            <p:nvSpPr>
              <p:cNvPr id="21" name="TextBox 63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2" name="Rectangle 64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请替换文字内容复制你的内容到此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5360999" y="2343014"/>
            <a:ext cx="1682615" cy="3773625"/>
            <a:chOff x="3860006" y="1952943"/>
            <a:chExt cx="1423988" cy="3193597"/>
          </a:xfrm>
        </p:grpSpPr>
        <p:grpSp>
          <p:nvGrpSpPr>
            <p:cNvPr id="51" name="Group 71"/>
            <p:cNvGrpSpPr/>
            <p:nvPr/>
          </p:nvGrpSpPr>
          <p:grpSpPr>
            <a:xfrm>
              <a:off x="3860006" y="1952943"/>
              <a:ext cx="1423988" cy="2413000"/>
              <a:chOff x="3854451" y="1960563"/>
              <a:chExt cx="1423988" cy="2413000"/>
            </a:xfrm>
          </p:grpSpPr>
          <p:sp>
            <p:nvSpPr>
              <p:cNvPr id="66" name="Rectangle 72"/>
              <p:cNvSpPr/>
              <p:nvPr/>
            </p:nvSpPr>
            <p:spPr bwMode="auto">
              <a:xfrm>
                <a:off x="4465638" y="3336925"/>
                <a:ext cx="196850" cy="20161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Rectangle 73"/>
              <p:cNvSpPr/>
              <p:nvPr/>
            </p:nvSpPr>
            <p:spPr bwMode="auto">
              <a:xfrm>
                <a:off x="4365626" y="3511550"/>
                <a:ext cx="401638" cy="8620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74"/>
              <p:cNvSpPr/>
              <p:nvPr/>
            </p:nvSpPr>
            <p:spPr bwMode="auto">
              <a:xfrm>
                <a:off x="3854451" y="1960563"/>
                <a:ext cx="1423988" cy="1423988"/>
              </a:xfrm>
              <a:custGeom>
                <a:avLst/>
                <a:gdLst/>
                <a:ahLst/>
                <a:cxnLst>
                  <a:cxn ang="0">
                    <a:pos x="538" y="1076"/>
                  </a:cxn>
                  <a:cxn ang="0">
                    <a:pos x="0" y="538"/>
                  </a:cxn>
                  <a:cxn ang="0">
                    <a:pos x="538" y="0"/>
                  </a:cxn>
                  <a:cxn ang="0">
                    <a:pos x="1076" y="538"/>
                  </a:cxn>
                  <a:cxn ang="0">
                    <a:pos x="538" y="1076"/>
                  </a:cxn>
                  <a:cxn ang="0">
                    <a:pos x="538" y="80"/>
                  </a:cxn>
                  <a:cxn ang="0">
                    <a:pos x="80" y="538"/>
                  </a:cxn>
                  <a:cxn ang="0">
                    <a:pos x="538" y="996"/>
                  </a:cxn>
                  <a:cxn ang="0">
                    <a:pos x="996" y="538"/>
                  </a:cxn>
                  <a:cxn ang="0">
                    <a:pos x="538" y="80"/>
                  </a:cxn>
                </a:cxnLst>
                <a:rect l="0" t="0" r="r" b="b"/>
                <a:pathLst>
                  <a:path w="1076" h="1076">
                    <a:moveTo>
                      <a:pt x="538" y="1076"/>
                    </a:moveTo>
                    <a:cubicBezTo>
                      <a:pt x="241" y="1076"/>
                      <a:pt x="0" y="835"/>
                      <a:pt x="0" y="538"/>
                    </a:cubicBezTo>
                    <a:cubicBezTo>
                      <a:pt x="0" y="242"/>
                      <a:pt x="241" y="0"/>
                      <a:pt x="538" y="0"/>
                    </a:cubicBezTo>
                    <a:cubicBezTo>
                      <a:pt x="835" y="0"/>
                      <a:pt x="1076" y="242"/>
                      <a:pt x="1076" y="538"/>
                    </a:cubicBezTo>
                    <a:cubicBezTo>
                      <a:pt x="1076" y="835"/>
                      <a:pt x="835" y="1076"/>
                      <a:pt x="538" y="1076"/>
                    </a:cubicBezTo>
                    <a:close/>
                    <a:moveTo>
                      <a:pt x="538" y="80"/>
                    </a:moveTo>
                    <a:cubicBezTo>
                      <a:pt x="286" y="80"/>
                      <a:pt x="80" y="286"/>
                      <a:pt x="80" y="538"/>
                    </a:cubicBezTo>
                    <a:cubicBezTo>
                      <a:pt x="80" y="791"/>
                      <a:pt x="286" y="996"/>
                      <a:pt x="538" y="996"/>
                    </a:cubicBezTo>
                    <a:cubicBezTo>
                      <a:pt x="791" y="996"/>
                      <a:pt x="996" y="791"/>
                      <a:pt x="996" y="538"/>
                    </a:cubicBezTo>
                    <a:cubicBezTo>
                      <a:pt x="996" y="286"/>
                      <a:pt x="791" y="80"/>
                      <a:pt x="538" y="8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75"/>
            <p:cNvGrpSpPr/>
            <p:nvPr/>
          </p:nvGrpSpPr>
          <p:grpSpPr>
            <a:xfrm>
              <a:off x="4128293" y="3495540"/>
              <a:ext cx="987426" cy="1651000"/>
              <a:chOff x="4122738" y="3500438"/>
              <a:chExt cx="987426" cy="1651000"/>
            </a:xfrm>
          </p:grpSpPr>
          <p:sp>
            <p:nvSpPr>
              <p:cNvPr id="53" name="Freeform: Shape 76"/>
              <p:cNvSpPr/>
              <p:nvPr/>
            </p:nvSpPr>
            <p:spPr bwMode="auto">
              <a:xfrm>
                <a:off x="4560888" y="4279900"/>
                <a:ext cx="508000" cy="458788"/>
              </a:xfrm>
              <a:custGeom>
                <a:avLst/>
                <a:gdLst/>
                <a:ahLst/>
                <a:cxnLst>
                  <a:cxn ang="0">
                    <a:pos x="383" y="0"/>
                  </a:cxn>
                  <a:cxn ang="0">
                    <a:pos x="200" y="198"/>
                  </a:cxn>
                  <a:cxn ang="0">
                    <a:pos x="200" y="347"/>
                  </a:cxn>
                  <a:cxn ang="0">
                    <a:pos x="0" y="347"/>
                  </a:cxn>
                  <a:cxn ang="0">
                    <a:pos x="0" y="90"/>
                  </a:cxn>
                  <a:cxn ang="0">
                    <a:pos x="383" y="0"/>
                  </a:cxn>
                </a:cxnLst>
                <a:rect l="0" t="0" r="r" b="b"/>
                <a:pathLst>
                  <a:path w="383" h="347">
                    <a:moveTo>
                      <a:pt x="383" y="0"/>
                    </a:moveTo>
                    <a:cubicBezTo>
                      <a:pt x="383" y="0"/>
                      <a:pt x="352" y="89"/>
                      <a:pt x="200" y="198"/>
                    </a:cubicBezTo>
                    <a:cubicBezTo>
                      <a:pt x="200" y="347"/>
                      <a:pt x="200" y="347"/>
                      <a:pt x="200" y="34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77"/>
              <p:cNvSpPr/>
              <p:nvPr/>
            </p:nvSpPr>
            <p:spPr bwMode="auto">
              <a:xfrm>
                <a:off x="4548188" y="3500438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6"/>
                  </a:cxn>
                  <a:cxn ang="0">
                    <a:pos x="353" y="150"/>
                  </a:cxn>
                  <a:cxn ang="0">
                    <a:pos x="108" y="256"/>
                  </a:cxn>
                  <a:cxn ang="0">
                    <a:pos x="15" y="213"/>
                  </a:cxn>
                  <a:cxn ang="0">
                    <a:pos x="15" y="213"/>
                  </a:cxn>
                  <a:cxn ang="0">
                    <a:pos x="57" y="119"/>
                  </a:cxn>
                  <a:cxn ang="0">
                    <a:pos x="302" y="14"/>
                  </a:cxn>
                  <a:cxn ang="0">
                    <a:pos x="395" y="56"/>
                  </a:cxn>
                </a:cxnLst>
                <a:rect l="0" t="0" r="r" b="b"/>
                <a:pathLst>
                  <a:path w="409" h="270">
                    <a:moveTo>
                      <a:pt x="395" y="56"/>
                    </a:moveTo>
                    <a:cubicBezTo>
                      <a:pt x="409" y="94"/>
                      <a:pt x="390" y="136"/>
                      <a:pt x="353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1" y="270"/>
                      <a:pt x="29" y="250"/>
                      <a:pt x="15" y="213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0" y="175"/>
                      <a:pt x="20" y="133"/>
                      <a:pt x="57" y="119"/>
                    </a:cubicBezTo>
                    <a:cubicBezTo>
                      <a:pt x="302" y="14"/>
                      <a:pt x="302" y="14"/>
                      <a:pt x="302" y="14"/>
                    </a:cubicBezTo>
                    <a:cubicBezTo>
                      <a:pt x="339" y="0"/>
                      <a:pt x="381" y="19"/>
                      <a:pt x="395" y="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78"/>
              <p:cNvSpPr/>
              <p:nvPr/>
            </p:nvSpPr>
            <p:spPr bwMode="auto">
              <a:xfrm>
                <a:off x="4576763" y="3673475"/>
                <a:ext cx="119063" cy="166688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47" y="0"/>
                  </a:cxn>
                  <a:cxn ang="0">
                    <a:pos x="90" y="114"/>
                  </a:cxn>
                  <a:cxn ang="0">
                    <a:pos x="12" y="78"/>
                  </a:cxn>
                </a:cxnLst>
                <a:rect l="0" t="0" r="r" b="b"/>
                <a:pathLst>
                  <a:path w="90" h="126">
                    <a:moveTo>
                      <a:pt x="12" y="78"/>
                    </a:moveTo>
                    <a:cubicBezTo>
                      <a:pt x="0" y="47"/>
                      <a:pt x="16" y="12"/>
                      <a:pt x="47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8" y="126"/>
                      <a:pt x="23" y="110"/>
                      <a:pt x="12" y="7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79"/>
              <p:cNvSpPr/>
              <p:nvPr/>
            </p:nvSpPr>
            <p:spPr bwMode="auto">
              <a:xfrm>
                <a:off x="4560888" y="3705225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1"/>
                  </a:cxn>
                  <a:cxn ang="0">
                    <a:pos x="108" y="256"/>
                  </a:cxn>
                  <a:cxn ang="0">
                    <a:pos x="14" y="214"/>
                  </a:cxn>
                  <a:cxn ang="0">
                    <a:pos x="14" y="214"/>
                  </a:cxn>
                  <a:cxn ang="0">
                    <a:pos x="57" y="120"/>
                  </a:cxn>
                  <a:cxn ang="0">
                    <a:pos x="301" y="15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1">
                    <a:moveTo>
                      <a:pt x="395" y="57"/>
                    </a:moveTo>
                    <a:cubicBezTo>
                      <a:pt x="409" y="95"/>
                      <a:pt x="390" y="137"/>
                      <a:pt x="352" y="151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1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39" y="0"/>
                      <a:pt x="381" y="20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80"/>
              <p:cNvSpPr/>
              <p:nvPr/>
            </p:nvSpPr>
            <p:spPr bwMode="auto">
              <a:xfrm>
                <a:off x="4589463" y="3871913"/>
                <a:ext cx="119063" cy="166688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48" y="0"/>
                  </a:cxn>
                  <a:cxn ang="0">
                    <a:pos x="90" y="114"/>
                  </a:cxn>
                  <a:cxn ang="0">
                    <a:pos x="12" y="79"/>
                  </a:cxn>
                </a:cxnLst>
                <a:rect l="0" t="0" r="r" b="b"/>
                <a:pathLst>
                  <a:path w="90" h="126">
                    <a:moveTo>
                      <a:pt x="12" y="79"/>
                    </a:moveTo>
                    <a:cubicBezTo>
                      <a:pt x="0" y="47"/>
                      <a:pt x="16" y="12"/>
                      <a:pt x="48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9" y="126"/>
                      <a:pt x="24" y="110"/>
                      <a:pt x="12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81"/>
              <p:cNvSpPr/>
              <p:nvPr/>
            </p:nvSpPr>
            <p:spPr bwMode="auto">
              <a:xfrm>
                <a:off x="4122738" y="3716338"/>
                <a:ext cx="711200" cy="1022350"/>
              </a:xfrm>
              <a:custGeom>
                <a:avLst/>
                <a:gdLst/>
                <a:ahLst/>
                <a:cxnLst>
                  <a:cxn ang="0">
                    <a:pos x="485" y="66"/>
                  </a:cxn>
                  <a:cxn ang="0">
                    <a:pos x="357" y="9"/>
                  </a:cxn>
                  <a:cxn ang="0">
                    <a:pos x="275" y="5"/>
                  </a:cxn>
                  <a:cxn ang="0">
                    <a:pos x="140" y="5"/>
                  </a:cxn>
                  <a:cxn ang="0">
                    <a:pos x="85" y="5"/>
                  </a:cxn>
                  <a:cxn ang="0">
                    <a:pos x="0" y="80"/>
                  </a:cxn>
                  <a:cxn ang="0">
                    <a:pos x="0" y="136"/>
                  </a:cxn>
                  <a:cxn ang="0">
                    <a:pos x="0" y="540"/>
                  </a:cxn>
                  <a:cxn ang="0">
                    <a:pos x="124" y="675"/>
                  </a:cxn>
                  <a:cxn ang="0">
                    <a:pos x="124" y="773"/>
                  </a:cxn>
                  <a:cxn ang="0">
                    <a:pos x="344" y="773"/>
                  </a:cxn>
                  <a:cxn ang="0">
                    <a:pos x="344" y="596"/>
                  </a:cxn>
                  <a:cxn ang="0">
                    <a:pos x="344" y="552"/>
                  </a:cxn>
                  <a:cxn ang="0">
                    <a:pos x="188" y="148"/>
                  </a:cxn>
                  <a:cxn ang="0">
                    <a:pos x="315" y="151"/>
                  </a:cxn>
                  <a:cxn ang="0">
                    <a:pos x="424" y="198"/>
                  </a:cxn>
                  <a:cxn ang="0">
                    <a:pos x="521" y="162"/>
                  </a:cxn>
                  <a:cxn ang="0">
                    <a:pos x="485" y="66"/>
                  </a:cxn>
                </a:cxnLst>
                <a:rect l="0" t="0" r="r" b="b"/>
                <a:pathLst>
                  <a:path w="538" h="773">
                    <a:moveTo>
                      <a:pt x="485" y="66"/>
                    </a:moveTo>
                    <a:cubicBezTo>
                      <a:pt x="357" y="9"/>
                      <a:pt x="357" y="9"/>
                      <a:pt x="357" y="9"/>
                    </a:cubicBezTo>
                    <a:cubicBezTo>
                      <a:pt x="338" y="0"/>
                      <a:pt x="284" y="5"/>
                      <a:pt x="275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41" y="5"/>
                      <a:pt x="0" y="35"/>
                      <a:pt x="0" y="8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10"/>
                      <a:pt x="56" y="669"/>
                      <a:pt x="124" y="675"/>
                    </a:cubicBezTo>
                    <a:cubicBezTo>
                      <a:pt x="124" y="773"/>
                      <a:pt x="124" y="773"/>
                      <a:pt x="12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44" y="596"/>
                      <a:pt x="344" y="596"/>
                      <a:pt x="344" y="596"/>
                    </a:cubicBezTo>
                    <a:cubicBezTo>
                      <a:pt x="344" y="552"/>
                      <a:pt x="344" y="552"/>
                      <a:pt x="344" y="552"/>
                    </a:cubicBezTo>
                    <a:cubicBezTo>
                      <a:pt x="344" y="303"/>
                      <a:pt x="188" y="148"/>
                      <a:pt x="188" y="148"/>
                    </a:cubicBezTo>
                    <a:cubicBezTo>
                      <a:pt x="188" y="148"/>
                      <a:pt x="283" y="147"/>
                      <a:pt x="315" y="151"/>
                    </a:cubicBezTo>
                    <a:cubicBezTo>
                      <a:pt x="349" y="155"/>
                      <a:pt x="424" y="198"/>
                      <a:pt x="424" y="198"/>
                    </a:cubicBezTo>
                    <a:cubicBezTo>
                      <a:pt x="461" y="215"/>
                      <a:pt x="504" y="199"/>
                      <a:pt x="521" y="162"/>
                    </a:cubicBezTo>
                    <a:cubicBezTo>
                      <a:pt x="538" y="126"/>
                      <a:pt x="522" y="83"/>
                      <a:pt x="485" y="6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82"/>
              <p:cNvSpPr/>
              <p:nvPr/>
            </p:nvSpPr>
            <p:spPr bwMode="auto">
              <a:xfrm>
                <a:off x="4687888" y="3816350"/>
                <a:ext cx="122238" cy="160338"/>
              </a:xfrm>
              <a:custGeom>
                <a:avLst/>
                <a:gdLst/>
                <a:ahLst/>
                <a:cxnLst>
                  <a:cxn ang="0">
                    <a:pos x="78" y="79"/>
                  </a:cxn>
                  <a:cxn ang="0">
                    <a:pos x="0" y="108"/>
                  </a:cxn>
                  <a:cxn ang="0">
                    <a:pos x="49" y="0"/>
                  </a:cxn>
                  <a:cxn ang="0">
                    <a:pos x="78" y="79"/>
                  </a:cxn>
                </a:cxnLst>
                <a:rect l="0" t="0" r="r" b="b"/>
                <a:pathLst>
                  <a:path w="92" h="122">
                    <a:moveTo>
                      <a:pt x="78" y="79"/>
                    </a:moveTo>
                    <a:cubicBezTo>
                      <a:pt x="65" y="109"/>
                      <a:pt x="30" y="122"/>
                      <a:pt x="0" y="10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79" y="14"/>
                      <a:pt x="92" y="49"/>
                      <a:pt x="78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Rectangle 83"/>
              <p:cNvSpPr/>
              <p:nvPr/>
            </p:nvSpPr>
            <p:spPr bwMode="auto">
              <a:xfrm>
                <a:off x="4243388" y="4722813"/>
                <a:ext cx="641350" cy="4286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Rectangle 84"/>
              <p:cNvSpPr/>
              <p:nvPr/>
            </p:nvSpPr>
            <p:spPr bwMode="auto">
              <a:xfrm>
                <a:off x="4576763" y="4722813"/>
                <a:ext cx="307975" cy="4286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85"/>
              <p:cNvSpPr/>
              <p:nvPr/>
            </p:nvSpPr>
            <p:spPr bwMode="auto">
              <a:xfrm>
                <a:off x="4568826" y="3910013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1"/>
                  </a:cxn>
                  <a:cxn ang="0">
                    <a:pos x="107" y="256"/>
                  </a:cxn>
                  <a:cxn ang="0">
                    <a:pos x="14" y="214"/>
                  </a:cxn>
                  <a:cxn ang="0">
                    <a:pos x="14" y="214"/>
                  </a:cxn>
                  <a:cxn ang="0">
                    <a:pos x="56" y="120"/>
                  </a:cxn>
                  <a:cxn ang="0">
                    <a:pos x="301" y="14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5"/>
                      <a:pt x="389" y="137"/>
                      <a:pt x="352" y="15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70" y="270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6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0" y="19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86"/>
              <p:cNvSpPr/>
              <p:nvPr/>
            </p:nvSpPr>
            <p:spPr bwMode="auto">
              <a:xfrm>
                <a:off x="4591051" y="4083050"/>
                <a:ext cx="114300" cy="160338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46" y="0"/>
                  </a:cxn>
                  <a:cxn ang="0">
                    <a:pos x="87" y="110"/>
                  </a:cxn>
                  <a:cxn ang="0">
                    <a:pos x="12" y="76"/>
                  </a:cxn>
                </a:cxnLst>
                <a:rect l="0" t="0" r="r" b="b"/>
                <a:pathLst>
                  <a:path w="87" h="121">
                    <a:moveTo>
                      <a:pt x="12" y="76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87"/>
              <p:cNvSpPr/>
              <p:nvPr/>
            </p:nvSpPr>
            <p:spPr bwMode="auto">
              <a:xfrm>
                <a:off x="4560888" y="4121150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0"/>
                  </a:cxn>
                  <a:cxn ang="0">
                    <a:pos x="108" y="256"/>
                  </a:cxn>
                  <a:cxn ang="0">
                    <a:pos x="14" y="213"/>
                  </a:cxn>
                  <a:cxn ang="0">
                    <a:pos x="14" y="213"/>
                  </a:cxn>
                  <a:cxn ang="0">
                    <a:pos x="57" y="120"/>
                  </a:cxn>
                  <a:cxn ang="0">
                    <a:pos x="301" y="14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4"/>
                      <a:pt x="390" y="136"/>
                      <a:pt x="352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0"/>
                      <a:pt x="28" y="251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1" y="19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88"/>
              <p:cNvSpPr/>
              <p:nvPr/>
            </p:nvSpPr>
            <p:spPr bwMode="auto">
              <a:xfrm>
                <a:off x="4591051" y="4294188"/>
                <a:ext cx="114300" cy="160338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46" y="0"/>
                  </a:cxn>
                  <a:cxn ang="0">
                    <a:pos x="87" y="110"/>
                  </a:cxn>
                  <a:cxn ang="0">
                    <a:pos x="12" y="75"/>
                  </a:cxn>
                </a:cxnLst>
                <a:rect l="0" t="0" r="r" b="b"/>
                <a:pathLst>
                  <a:path w="87" h="121">
                    <a:moveTo>
                      <a:pt x="12" y="75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千图PPT彼岸天：ID 8661124库_组合 7"/>
          <p:cNvGrpSpPr/>
          <p:nvPr>
            <p:custDataLst>
              <p:tags r:id="rId2"/>
            </p:custDataLst>
          </p:nvPr>
        </p:nvGrpSpPr>
        <p:grpSpPr>
          <a:xfrm>
            <a:off x="4780428" y="3998593"/>
            <a:ext cx="720317" cy="720317"/>
            <a:chOff x="4780428" y="3998593"/>
            <a:chExt cx="720317" cy="720317"/>
          </a:xfrm>
        </p:grpSpPr>
        <p:sp>
          <p:nvSpPr>
            <p:cNvPr id="46" name="Oval 127"/>
            <p:cNvSpPr/>
            <p:nvPr/>
          </p:nvSpPr>
          <p:spPr>
            <a:xfrm>
              <a:off x="4780428" y="3998593"/>
              <a:ext cx="720317" cy="7203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Group 90"/>
            <p:cNvGrpSpPr/>
            <p:nvPr/>
          </p:nvGrpSpPr>
          <p:grpSpPr>
            <a:xfrm>
              <a:off x="4963323" y="4143978"/>
              <a:ext cx="354533" cy="429567"/>
              <a:chOff x="3543301" y="3363913"/>
              <a:chExt cx="300038" cy="363538"/>
            </a:xfrm>
            <a:solidFill>
              <a:schemeClr val="bg1"/>
            </a:solidFill>
          </p:grpSpPr>
          <p:sp>
            <p:nvSpPr>
              <p:cNvPr id="48" name="Freeform: Shape 128"/>
              <p:cNvSpPr/>
              <p:nvPr/>
            </p:nvSpPr>
            <p:spPr bwMode="auto">
              <a:xfrm>
                <a:off x="3676651" y="3386138"/>
                <a:ext cx="119063" cy="152400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4" y="68"/>
                  </a:cxn>
                  <a:cxn ang="0">
                    <a:pos x="4" y="102"/>
                  </a:cxn>
                  <a:cxn ang="0">
                    <a:pos x="5" y="115"/>
                  </a:cxn>
                  <a:cxn ang="0">
                    <a:pos x="6" y="115"/>
                  </a:cxn>
                  <a:cxn ang="0">
                    <a:pos x="20" y="102"/>
                  </a:cxn>
                  <a:cxn ang="0">
                    <a:pos x="20" y="69"/>
                  </a:cxn>
                  <a:cxn ang="0">
                    <a:pos x="58" y="56"/>
                  </a:cxn>
                  <a:cxn ang="0">
                    <a:pos x="89" y="5"/>
                  </a:cxn>
                  <a:cxn ang="0">
                    <a:pos x="32" y="18"/>
                  </a:cxn>
                </a:cxnLst>
                <a:rect l="0" t="0" r="r" b="b"/>
                <a:pathLst>
                  <a:path w="89" h="115">
                    <a:moveTo>
                      <a:pt x="32" y="18"/>
                    </a:moveTo>
                    <a:cubicBezTo>
                      <a:pt x="16" y="30"/>
                      <a:pt x="4" y="51"/>
                      <a:pt x="4" y="68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7"/>
                      <a:pt x="0" y="115"/>
                      <a:pt x="5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1" y="115"/>
                      <a:pt x="20" y="107"/>
                      <a:pt x="20" y="102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4" y="69"/>
                      <a:pt x="45" y="66"/>
                      <a:pt x="58" y="56"/>
                    </a:cubicBezTo>
                    <a:cubicBezTo>
                      <a:pt x="83" y="38"/>
                      <a:pt x="89" y="5"/>
                      <a:pt x="89" y="5"/>
                    </a:cubicBezTo>
                    <a:cubicBezTo>
                      <a:pt x="89" y="5"/>
                      <a:pt x="56" y="0"/>
                      <a:pt x="32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29"/>
              <p:cNvSpPr/>
              <p:nvPr/>
            </p:nvSpPr>
            <p:spPr bwMode="auto">
              <a:xfrm>
                <a:off x="3586163" y="3363913"/>
                <a:ext cx="117475" cy="152400"/>
              </a:xfrm>
              <a:custGeom>
                <a:avLst/>
                <a:gdLst/>
                <a:ahLst/>
                <a:cxnLst>
                  <a:cxn ang="0">
                    <a:pos x="56" y="18"/>
                  </a:cxn>
                  <a:cxn ang="0">
                    <a:pos x="85" y="68"/>
                  </a:cxn>
                  <a:cxn ang="0">
                    <a:pos x="85" y="102"/>
                  </a:cxn>
                  <a:cxn ang="0">
                    <a:pos x="84" y="115"/>
                  </a:cxn>
                  <a:cxn ang="0">
                    <a:pos x="82" y="115"/>
                  </a:cxn>
                  <a:cxn ang="0">
                    <a:pos x="69" y="102"/>
                  </a:cxn>
                  <a:cxn ang="0">
                    <a:pos x="69" y="69"/>
                  </a:cxn>
                  <a:cxn ang="0">
                    <a:pos x="30" y="56"/>
                  </a:cxn>
                  <a:cxn ang="0">
                    <a:pos x="0" y="5"/>
                  </a:cxn>
                  <a:cxn ang="0">
                    <a:pos x="56" y="18"/>
                  </a:cxn>
                </a:cxnLst>
                <a:rect l="0" t="0" r="r" b="b"/>
                <a:pathLst>
                  <a:path w="89" h="115">
                    <a:moveTo>
                      <a:pt x="56" y="18"/>
                    </a:moveTo>
                    <a:cubicBezTo>
                      <a:pt x="73" y="30"/>
                      <a:pt x="85" y="51"/>
                      <a:pt x="85" y="68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7"/>
                      <a:pt x="89" y="115"/>
                      <a:pt x="84" y="115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7" y="115"/>
                      <a:pt x="69" y="107"/>
                      <a:pt x="69" y="102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5" y="69"/>
                      <a:pt x="43" y="66"/>
                      <a:pt x="30" y="56"/>
                    </a:cubicBezTo>
                    <a:cubicBezTo>
                      <a:pt x="6" y="38"/>
                      <a:pt x="0" y="5"/>
                      <a:pt x="0" y="5"/>
                    </a:cubicBezTo>
                    <a:cubicBezTo>
                      <a:pt x="0" y="5"/>
                      <a:pt x="32" y="0"/>
                      <a:pt x="56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30"/>
              <p:cNvSpPr/>
              <p:nvPr/>
            </p:nvSpPr>
            <p:spPr bwMode="auto">
              <a:xfrm>
                <a:off x="3543301" y="3475038"/>
                <a:ext cx="300038" cy="252413"/>
              </a:xfrm>
              <a:custGeom>
                <a:avLst/>
                <a:gdLst/>
                <a:ahLst/>
                <a:cxnLst>
                  <a:cxn ang="0">
                    <a:pos x="113" y="34"/>
                  </a:cxn>
                  <a:cxn ang="0">
                    <a:pos x="161" y="0"/>
                  </a:cxn>
                  <a:cxn ang="0">
                    <a:pos x="227" y="78"/>
                  </a:cxn>
                  <a:cxn ang="0">
                    <a:pos x="145" y="190"/>
                  </a:cxn>
                  <a:cxn ang="0">
                    <a:pos x="113" y="183"/>
                  </a:cxn>
                  <a:cxn ang="0">
                    <a:pos x="114" y="183"/>
                  </a:cxn>
                  <a:cxn ang="0">
                    <a:pos x="82" y="190"/>
                  </a:cxn>
                  <a:cxn ang="0">
                    <a:pos x="0" y="79"/>
                  </a:cxn>
                  <a:cxn ang="0">
                    <a:pos x="66" y="1"/>
                  </a:cxn>
                  <a:cxn ang="0">
                    <a:pos x="114" y="34"/>
                  </a:cxn>
                  <a:cxn ang="0">
                    <a:pos x="113" y="34"/>
                  </a:cxn>
                </a:cxnLst>
                <a:rect l="0" t="0" r="r" b="b"/>
                <a:pathLst>
                  <a:path w="227" h="190">
                    <a:moveTo>
                      <a:pt x="113" y="34"/>
                    </a:moveTo>
                    <a:cubicBezTo>
                      <a:pt x="113" y="34"/>
                      <a:pt x="126" y="0"/>
                      <a:pt x="161" y="0"/>
                    </a:cubicBezTo>
                    <a:cubicBezTo>
                      <a:pt x="197" y="0"/>
                      <a:pt x="227" y="29"/>
                      <a:pt x="227" y="78"/>
                    </a:cubicBezTo>
                    <a:cubicBezTo>
                      <a:pt x="227" y="127"/>
                      <a:pt x="190" y="190"/>
                      <a:pt x="145" y="190"/>
                    </a:cubicBezTo>
                    <a:cubicBezTo>
                      <a:pt x="113" y="190"/>
                      <a:pt x="113" y="183"/>
                      <a:pt x="113" y="183"/>
                    </a:cubicBezTo>
                    <a:cubicBezTo>
                      <a:pt x="114" y="183"/>
                      <a:pt x="114" y="183"/>
                      <a:pt x="114" y="183"/>
                    </a:cubicBezTo>
                    <a:cubicBezTo>
                      <a:pt x="114" y="183"/>
                      <a:pt x="114" y="190"/>
                      <a:pt x="82" y="190"/>
                    </a:cubicBezTo>
                    <a:cubicBezTo>
                      <a:pt x="37" y="190"/>
                      <a:pt x="0" y="128"/>
                      <a:pt x="0" y="79"/>
                    </a:cubicBezTo>
                    <a:cubicBezTo>
                      <a:pt x="0" y="30"/>
                      <a:pt x="31" y="1"/>
                      <a:pt x="66" y="1"/>
                    </a:cubicBezTo>
                    <a:cubicBezTo>
                      <a:pt x="101" y="1"/>
                      <a:pt x="114" y="34"/>
                      <a:pt x="114" y="34"/>
                    </a:cubicBezTo>
                    <a:lnTo>
                      <a:pt x="113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千图PPT彼岸天：ID 8661124库_组合 6"/>
          <p:cNvGrpSpPr/>
          <p:nvPr>
            <p:custDataLst>
              <p:tags r:id="rId3"/>
            </p:custDataLst>
          </p:nvPr>
        </p:nvGrpSpPr>
        <p:grpSpPr>
          <a:xfrm>
            <a:off x="6903861" y="3998593"/>
            <a:ext cx="720317" cy="720317"/>
            <a:chOff x="6903861" y="3998593"/>
            <a:chExt cx="720317" cy="720317"/>
          </a:xfrm>
        </p:grpSpPr>
        <p:sp>
          <p:nvSpPr>
            <p:cNvPr id="37" name="Oval 133"/>
            <p:cNvSpPr/>
            <p:nvPr/>
          </p:nvSpPr>
          <p:spPr>
            <a:xfrm>
              <a:off x="6903861" y="3998593"/>
              <a:ext cx="720317" cy="7203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32"/>
            <p:cNvGrpSpPr/>
            <p:nvPr/>
          </p:nvGrpSpPr>
          <p:grpSpPr>
            <a:xfrm>
              <a:off x="7096533" y="4186196"/>
              <a:ext cx="335052" cy="345154"/>
              <a:chOff x="5281613" y="3390900"/>
              <a:chExt cx="315913" cy="325438"/>
            </a:xfrm>
            <a:solidFill>
              <a:schemeClr val="bg1"/>
            </a:solidFill>
          </p:grpSpPr>
          <p:sp>
            <p:nvSpPr>
              <p:cNvPr id="39" name="Freeform: Shape 134"/>
              <p:cNvSpPr/>
              <p:nvPr/>
            </p:nvSpPr>
            <p:spPr bwMode="auto">
              <a:xfrm>
                <a:off x="5424488" y="3557588"/>
                <a:ext cx="158750" cy="158750"/>
              </a:xfrm>
              <a:custGeom>
                <a:avLst/>
                <a:gdLst/>
                <a:ahLst/>
                <a:cxnLst>
                  <a:cxn ang="0">
                    <a:pos x="63" y="112"/>
                  </a:cxn>
                  <a:cxn ang="0">
                    <a:pos x="93" y="112"/>
                  </a:cxn>
                  <a:cxn ang="0">
                    <a:pos x="111" y="94"/>
                  </a:cxn>
                  <a:cxn ang="0">
                    <a:pos x="111" y="64"/>
                  </a:cxn>
                  <a:cxn ang="0">
                    <a:pos x="81" y="33"/>
                  </a:cxn>
                  <a:cxn ang="0">
                    <a:pos x="26" y="9"/>
                  </a:cxn>
                  <a:cxn ang="0">
                    <a:pos x="8" y="27"/>
                  </a:cxn>
                  <a:cxn ang="0">
                    <a:pos x="33" y="81"/>
                  </a:cxn>
                  <a:cxn ang="0">
                    <a:pos x="63" y="112"/>
                  </a:cxn>
                </a:cxnLst>
                <a:rect l="0" t="0" r="r" b="b"/>
                <a:pathLst>
                  <a:path w="120" h="120">
                    <a:moveTo>
                      <a:pt x="63" y="112"/>
                    </a:moveTo>
                    <a:cubicBezTo>
                      <a:pt x="71" y="120"/>
                      <a:pt x="85" y="120"/>
                      <a:pt x="93" y="112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20" y="85"/>
                      <a:pt x="120" y="72"/>
                      <a:pt x="111" y="6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3" y="25"/>
                      <a:pt x="34" y="0"/>
                      <a:pt x="26" y="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0" y="35"/>
                      <a:pt x="24" y="73"/>
                      <a:pt x="33" y="81"/>
                    </a:cubicBezTo>
                    <a:lnTo>
                      <a:pt x="63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35"/>
              <p:cNvSpPr/>
              <p:nvPr/>
            </p:nvSpPr>
            <p:spPr bwMode="auto">
              <a:xfrm>
                <a:off x="5473701" y="3608388"/>
                <a:ext cx="87313" cy="85725"/>
              </a:xfrm>
              <a:custGeom>
                <a:avLst/>
                <a:gdLst/>
                <a:ahLst/>
                <a:cxnLst>
                  <a:cxn ang="0">
                    <a:pos x="14" y="54"/>
                  </a:cxn>
                  <a:cxn ang="0">
                    <a:pos x="55" y="14"/>
                  </a:cxn>
                  <a:cxn ang="0">
                    <a:pos x="41" y="0"/>
                  </a:cxn>
                  <a:cxn ang="0">
                    <a:pos x="0" y="40"/>
                  </a:cxn>
                  <a:cxn ang="0">
                    <a:pos x="14" y="54"/>
                  </a:cxn>
                </a:cxnLst>
                <a:rect l="0" t="0" r="r" b="b"/>
                <a:pathLst>
                  <a:path w="55" h="54">
                    <a:moveTo>
                      <a:pt x="14" y="54"/>
                    </a:moveTo>
                    <a:lnTo>
                      <a:pt x="55" y="14"/>
                    </a:lnTo>
                    <a:lnTo>
                      <a:pt x="41" y="0"/>
                    </a:lnTo>
                    <a:lnTo>
                      <a:pt x="0" y="40"/>
                    </a:lnTo>
                    <a:lnTo>
                      <a:pt x="14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36"/>
              <p:cNvSpPr/>
              <p:nvPr/>
            </p:nvSpPr>
            <p:spPr bwMode="auto">
              <a:xfrm>
                <a:off x="5305426" y="3438525"/>
                <a:ext cx="233363" cy="233363"/>
              </a:xfrm>
              <a:custGeom>
                <a:avLst/>
                <a:gdLst/>
                <a:ahLst/>
                <a:cxnLst>
                  <a:cxn ang="0">
                    <a:pos x="106" y="147"/>
                  </a:cxn>
                  <a:cxn ang="0">
                    <a:pos x="147" y="107"/>
                  </a:cxn>
                  <a:cxn ang="0">
                    <a:pos x="40" y="0"/>
                  </a:cxn>
                  <a:cxn ang="0">
                    <a:pos x="0" y="41"/>
                  </a:cxn>
                  <a:cxn ang="0">
                    <a:pos x="106" y="147"/>
                  </a:cxn>
                </a:cxnLst>
                <a:rect l="0" t="0" r="r" b="b"/>
                <a:pathLst>
                  <a:path w="147" h="147">
                    <a:moveTo>
                      <a:pt x="106" y="147"/>
                    </a:moveTo>
                    <a:lnTo>
                      <a:pt x="147" y="107"/>
                    </a:lnTo>
                    <a:lnTo>
                      <a:pt x="40" y="0"/>
                    </a:lnTo>
                    <a:lnTo>
                      <a:pt x="0" y="41"/>
                    </a:lnTo>
                    <a:lnTo>
                      <a:pt x="106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37"/>
              <p:cNvSpPr/>
              <p:nvPr/>
            </p:nvSpPr>
            <p:spPr bwMode="auto">
              <a:xfrm>
                <a:off x="5281613" y="3414713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8"/>
                  </a:cxn>
                  <a:cxn ang="0">
                    <a:pos x="15" y="55"/>
                  </a:cxn>
                  <a:cxn ang="0">
                    <a:pos x="35" y="35"/>
                  </a:cxn>
                  <a:cxn ang="0">
                    <a:pos x="55" y="15"/>
                  </a:cxn>
                  <a:cxn ang="0">
                    <a:pos x="27" y="8"/>
                  </a:cxn>
                  <a:cxn ang="0">
                    <a:pos x="0" y="0"/>
                  </a:cxn>
                </a:cxnLst>
                <a:rect l="0" t="0" r="r" b="b"/>
                <a:pathLst>
                  <a:path w="55" h="55">
                    <a:moveTo>
                      <a:pt x="0" y="0"/>
                    </a:moveTo>
                    <a:lnTo>
                      <a:pt x="7" y="28"/>
                    </a:lnTo>
                    <a:lnTo>
                      <a:pt x="15" y="55"/>
                    </a:lnTo>
                    <a:lnTo>
                      <a:pt x="35" y="35"/>
                    </a:lnTo>
                    <a:lnTo>
                      <a:pt x="55" y="15"/>
                    </a:lnTo>
                    <a:lnTo>
                      <a:pt x="27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38"/>
              <p:cNvSpPr/>
              <p:nvPr/>
            </p:nvSpPr>
            <p:spPr bwMode="auto">
              <a:xfrm>
                <a:off x="5281613" y="3414713"/>
                <a:ext cx="254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6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4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39"/>
              <p:cNvSpPr/>
              <p:nvPr/>
            </p:nvSpPr>
            <p:spPr bwMode="auto">
              <a:xfrm>
                <a:off x="5489576" y="3390900"/>
                <a:ext cx="107950" cy="107950"/>
              </a:xfrm>
              <a:custGeom>
                <a:avLst/>
                <a:gdLst/>
                <a:ahLst/>
                <a:cxnLst>
                  <a:cxn ang="0">
                    <a:pos x="53" y="64"/>
                  </a:cxn>
                  <a:cxn ang="0">
                    <a:pos x="11" y="70"/>
                  </a:cxn>
                  <a:cxn ang="0">
                    <a:pos x="17" y="29"/>
                  </a:cxn>
                  <a:cxn ang="0">
                    <a:pos x="82" y="0"/>
                  </a:cxn>
                  <a:cxn ang="0">
                    <a:pos x="53" y="64"/>
                  </a:cxn>
                </a:cxnLst>
                <a:rect l="0" t="0" r="r" b="b"/>
                <a:pathLst>
                  <a:path w="82" h="81">
                    <a:moveTo>
                      <a:pt x="53" y="64"/>
                    </a:moveTo>
                    <a:cubicBezTo>
                      <a:pt x="38" y="78"/>
                      <a:pt x="22" y="81"/>
                      <a:pt x="11" y="70"/>
                    </a:cubicBezTo>
                    <a:cubicBezTo>
                      <a:pt x="0" y="59"/>
                      <a:pt x="4" y="43"/>
                      <a:pt x="17" y="29"/>
                    </a:cubicBezTo>
                    <a:cubicBezTo>
                      <a:pt x="42" y="2"/>
                      <a:pt x="82" y="0"/>
                      <a:pt x="82" y="0"/>
                    </a:cubicBezTo>
                    <a:cubicBezTo>
                      <a:pt x="82" y="0"/>
                      <a:pt x="76" y="43"/>
                      <a:pt x="53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40"/>
              <p:cNvSpPr/>
              <p:nvPr/>
            </p:nvSpPr>
            <p:spPr bwMode="auto">
              <a:xfrm>
                <a:off x="5281613" y="3486150"/>
                <a:ext cx="219075" cy="219075"/>
              </a:xfrm>
              <a:custGeom>
                <a:avLst/>
                <a:gdLst/>
                <a:ahLst/>
                <a:cxnLst>
                  <a:cxn ang="0">
                    <a:pos x="22" y="162"/>
                  </a:cxn>
                  <a:cxn ang="0">
                    <a:pos x="7" y="162"/>
                  </a:cxn>
                  <a:cxn ang="0">
                    <a:pos x="5" y="159"/>
                  </a:cxn>
                  <a:cxn ang="0">
                    <a:pos x="5" y="144"/>
                  </a:cxn>
                  <a:cxn ang="0">
                    <a:pos x="133" y="4"/>
                  </a:cxn>
                  <a:cxn ang="0">
                    <a:pos x="149" y="4"/>
                  </a:cxn>
                  <a:cxn ang="0">
                    <a:pos x="162" y="17"/>
                  </a:cxn>
                  <a:cxn ang="0">
                    <a:pos x="162" y="33"/>
                  </a:cxn>
                  <a:cxn ang="0">
                    <a:pos x="22" y="162"/>
                  </a:cxn>
                </a:cxnLst>
                <a:rect l="0" t="0" r="r" b="b"/>
                <a:pathLst>
                  <a:path w="166" h="166">
                    <a:moveTo>
                      <a:pt x="22" y="162"/>
                    </a:moveTo>
                    <a:cubicBezTo>
                      <a:pt x="18" y="166"/>
                      <a:pt x="12" y="166"/>
                      <a:pt x="7" y="162"/>
                    </a:cubicBezTo>
                    <a:cubicBezTo>
                      <a:pt x="5" y="159"/>
                      <a:pt x="5" y="159"/>
                      <a:pt x="5" y="159"/>
                    </a:cubicBezTo>
                    <a:cubicBezTo>
                      <a:pt x="1" y="155"/>
                      <a:pt x="0" y="148"/>
                      <a:pt x="5" y="144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8" y="0"/>
                      <a:pt x="144" y="0"/>
                      <a:pt x="149" y="4"/>
                    </a:cubicBezTo>
                    <a:cubicBezTo>
                      <a:pt x="162" y="17"/>
                      <a:pt x="162" y="17"/>
                      <a:pt x="162" y="17"/>
                    </a:cubicBezTo>
                    <a:cubicBezTo>
                      <a:pt x="166" y="22"/>
                      <a:pt x="166" y="28"/>
                      <a:pt x="162" y="33"/>
                    </a:cubicBezTo>
                    <a:lnTo>
                      <a:pt x="22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千图PPT彼岸天：ID 8661124库_文本框 68"/>
          <p:cNvSpPr txBox="1"/>
          <p:nvPr>
            <p:custDataLst>
              <p:tags r:id="rId4"/>
            </p:custDataLst>
          </p:nvPr>
        </p:nvSpPr>
        <p:spPr bwMode="auto">
          <a:xfrm>
            <a:off x="1975639" y="4069120"/>
            <a:ext cx="2804789" cy="579262"/>
          </a:xfrm>
          <a:prstGeom prst="rect">
            <a:avLst/>
          </a:prstGeom>
          <a:noFill/>
        </p:spPr>
        <p:txBody>
          <a:bodyPr wrap="square" lIns="90000" tIns="46800" rIns="288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sz="105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r>
              <a: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千图PPT彼岸天：ID 8661124库_文本框 89"/>
          <p:cNvSpPr txBox="1"/>
          <p:nvPr>
            <p:custDataLst>
              <p:tags r:id="rId5"/>
            </p:custDataLst>
          </p:nvPr>
        </p:nvSpPr>
        <p:spPr bwMode="auto">
          <a:xfrm>
            <a:off x="7624178" y="4069120"/>
            <a:ext cx="2804789" cy="579262"/>
          </a:xfrm>
          <a:prstGeom prst="rect">
            <a:avLst/>
          </a:prstGeom>
          <a:noFill/>
        </p:spPr>
        <p:txBody>
          <a:bodyPr wrap="square" lIns="288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sz="105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r>
              <a: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9" name="千图PPT彼岸天：ID 8661124库_组合 5"/>
          <p:cNvGrpSpPr/>
          <p:nvPr>
            <p:custDataLst>
              <p:tags r:id="rId6"/>
            </p:custDataLst>
          </p:nvPr>
        </p:nvGrpSpPr>
        <p:grpSpPr>
          <a:xfrm>
            <a:off x="7290282" y="2890073"/>
            <a:ext cx="720317" cy="720317"/>
            <a:chOff x="7290282" y="2845833"/>
            <a:chExt cx="720317" cy="720317"/>
          </a:xfrm>
        </p:grpSpPr>
        <p:sp>
          <p:nvSpPr>
            <p:cNvPr id="33" name="Oval 149"/>
            <p:cNvSpPr/>
            <p:nvPr/>
          </p:nvSpPr>
          <p:spPr>
            <a:xfrm>
              <a:off x="7290282" y="2845833"/>
              <a:ext cx="720317" cy="7203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Group 193"/>
            <p:cNvGrpSpPr/>
            <p:nvPr/>
          </p:nvGrpSpPr>
          <p:grpSpPr>
            <a:xfrm>
              <a:off x="7522886" y="3029887"/>
              <a:ext cx="255112" cy="352208"/>
              <a:chOff x="5011738" y="2427288"/>
              <a:chExt cx="212725" cy="293688"/>
            </a:xfrm>
            <a:solidFill>
              <a:schemeClr val="bg1"/>
            </a:solidFill>
          </p:grpSpPr>
          <p:sp>
            <p:nvSpPr>
              <p:cNvPr id="35" name="Freeform: Shape 194"/>
              <p:cNvSpPr/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95"/>
              <p:cNvSpPr/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千图PPT彼岸天：ID 8661124库_组合 8"/>
          <p:cNvGrpSpPr/>
          <p:nvPr>
            <p:custDataLst>
              <p:tags r:id="rId7"/>
            </p:custDataLst>
          </p:nvPr>
        </p:nvGrpSpPr>
        <p:grpSpPr>
          <a:xfrm>
            <a:off x="4394009" y="2890073"/>
            <a:ext cx="720317" cy="720317"/>
            <a:chOff x="4394009" y="2845833"/>
            <a:chExt cx="720317" cy="720317"/>
          </a:xfrm>
        </p:grpSpPr>
        <p:sp>
          <p:nvSpPr>
            <p:cNvPr id="31" name="Oval 143"/>
            <p:cNvSpPr/>
            <p:nvPr/>
          </p:nvSpPr>
          <p:spPr>
            <a:xfrm>
              <a:off x="4394009" y="2845833"/>
              <a:ext cx="720317" cy="7203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98"/>
            <p:cNvSpPr/>
            <p:nvPr/>
          </p:nvSpPr>
          <p:spPr bwMode="auto">
            <a:xfrm>
              <a:off x="4620209" y="3063516"/>
              <a:ext cx="267916" cy="28495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7" y="22"/>
                </a:cxn>
                <a:cxn ang="0">
                  <a:pos x="18" y="22"/>
                </a:cxn>
                <a:cxn ang="0">
                  <a:pos x="22" y="26"/>
                </a:cxn>
                <a:cxn ang="0">
                  <a:pos x="18" y="29"/>
                </a:cxn>
                <a:cxn ang="0">
                  <a:pos x="4" y="29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6"/>
                </a:cxn>
                <a:cxn ang="0">
                  <a:pos x="7" y="51"/>
                </a:cxn>
                <a:cxn ang="0">
                  <a:pos x="18" y="51"/>
                </a:cxn>
                <a:cxn ang="0">
                  <a:pos x="22" y="55"/>
                </a:cxn>
                <a:cxn ang="0">
                  <a:pos x="18" y="58"/>
                </a:cxn>
                <a:cxn ang="0">
                  <a:pos x="4" y="58"/>
                </a:cxn>
                <a:cxn ang="0">
                  <a:pos x="0" y="62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7" y="80"/>
                </a:cxn>
                <a:cxn ang="0">
                  <a:pos x="18" y="80"/>
                </a:cxn>
                <a:cxn ang="0">
                  <a:pos x="22" y="84"/>
                </a:cxn>
                <a:cxn ang="0">
                  <a:pos x="18" y="87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4" y="95"/>
                </a:cxn>
                <a:cxn ang="0">
                  <a:pos x="7" y="95"/>
                </a:cxn>
                <a:cxn ang="0">
                  <a:pos x="7" y="109"/>
                </a:cxn>
                <a:cxn ang="0">
                  <a:pos x="15" y="116"/>
                </a:cxn>
                <a:cxn ang="0">
                  <a:pos x="102" y="116"/>
                </a:cxn>
                <a:cxn ang="0">
                  <a:pos x="109" y="109"/>
                </a:cxn>
                <a:cxn ang="0">
                  <a:pos x="109" y="7"/>
                </a:cxn>
                <a:cxn ang="0">
                  <a:pos x="102" y="0"/>
                </a:cxn>
                <a:cxn ang="0">
                  <a:pos x="87" y="51"/>
                </a:cxn>
                <a:cxn ang="0">
                  <a:pos x="44" y="51"/>
                </a:cxn>
                <a:cxn ang="0">
                  <a:pos x="44" y="22"/>
                </a:cxn>
                <a:cxn ang="0">
                  <a:pos x="87" y="22"/>
                </a:cxn>
                <a:cxn ang="0">
                  <a:pos x="87" y="51"/>
                </a:cxn>
              </a:cxnLst>
              <a:rect l="0" t="0" r="r" b="b"/>
              <a:pathLst>
                <a:path w="109" h="116">
                  <a:moveTo>
                    <a:pt x="10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2"/>
                    <a:pt x="22" y="24"/>
                    <a:pt x="22" y="26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1"/>
                    <a:pt x="0" y="33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1"/>
                    <a:pt x="22" y="53"/>
                    <a:pt x="22" y="55"/>
                  </a:cubicBezTo>
                  <a:cubicBezTo>
                    <a:pt x="22" y="57"/>
                    <a:pt x="20" y="58"/>
                    <a:pt x="18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60"/>
                    <a:pt x="0" y="62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0" y="80"/>
                    <a:pt x="22" y="82"/>
                    <a:pt x="22" y="84"/>
                  </a:cubicBezTo>
                  <a:cubicBezTo>
                    <a:pt x="22" y="86"/>
                    <a:pt x="20" y="87"/>
                    <a:pt x="18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9"/>
                    <a:pt x="0" y="91"/>
                  </a:cubicBezTo>
                  <a:cubicBezTo>
                    <a:pt x="0" y="93"/>
                    <a:pt x="2" y="95"/>
                    <a:pt x="4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11" y="116"/>
                    <a:pt x="15" y="116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6" y="116"/>
                    <a:pt x="109" y="113"/>
                    <a:pt x="109" y="10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lose/>
                  <a:moveTo>
                    <a:pt x="87" y="51"/>
                  </a:moveTo>
                  <a:cubicBezTo>
                    <a:pt x="44" y="51"/>
                    <a:pt x="44" y="51"/>
                    <a:pt x="44" y="5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87" y="22"/>
                    <a:pt x="87" y="22"/>
                    <a:pt x="87" y="22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千图PPT彼岸天：ID 8661124库_文本框 69"/>
          <p:cNvSpPr txBox="1"/>
          <p:nvPr>
            <p:custDataLst>
              <p:tags r:id="rId8"/>
            </p:custDataLst>
          </p:nvPr>
        </p:nvSpPr>
        <p:spPr bwMode="auto">
          <a:xfrm>
            <a:off x="1589220" y="2960600"/>
            <a:ext cx="2804789" cy="579262"/>
          </a:xfrm>
          <a:prstGeom prst="rect">
            <a:avLst/>
          </a:prstGeom>
          <a:noFill/>
        </p:spPr>
        <p:txBody>
          <a:bodyPr wrap="square" lIns="90000" tIns="46800" rIns="288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sz="105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r>
              <a: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2" name="千图PPT彼岸天：ID 8661124库_文本框 91"/>
          <p:cNvSpPr txBox="1"/>
          <p:nvPr>
            <p:custDataLst>
              <p:tags r:id="rId9"/>
            </p:custDataLst>
          </p:nvPr>
        </p:nvSpPr>
        <p:spPr bwMode="auto">
          <a:xfrm>
            <a:off x="8010599" y="2960600"/>
            <a:ext cx="2804789" cy="579262"/>
          </a:xfrm>
          <a:prstGeom prst="rect">
            <a:avLst/>
          </a:prstGeom>
          <a:noFill/>
        </p:spPr>
        <p:txBody>
          <a:bodyPr wrap="square" lIns="288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sz="105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r>
              <a: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3" name="千图PPT彼岸天：ID 8661124库_组合 9"/>
          <p:cNvGrpSpPr/>
          <p:nvPr>
            <p:custDataLst>
              <p:tags r:id="rId10"/>
            </p:custDataLst>
          </p:nvPr>
        </p:nvGrpSpPr>
        <p:grpSpPr>
          <a:xfrm>
            <a:off x="4814194" y="1781552"/>
            <a:ext cx="720317" cy="720317"/>
            <a:chOff x="4814194" y="1781552"/>
            <a:chExt cx="720317" cy="720317"/>
          </a:xfrm>
        </p:grpSpPr>
        <p:sp>
          <p:nvSpPr>
            <p:cNvPr id="22" name="Oval 170"/>
            <p:cNvSpPr/>
            <p:nvPr/>
          </p:nvSpPr>
          <p:spPr>
            <a:xfrm>
              <a:off x="4814194" y="1781552"/>
              <a:ext cx="720317" cy="7203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171"/>
            <p:cNvGrpSpPr/>
            <p:nvPr/>
          </p:nvGrpSpPr>
          <p:grpSpPr>
            <a:xfrm>
              <a:off x="4968765" y="1929259"/>
              <a:ext cx="411181" cy="424886"/>
              <a:chOff x="3475038" y="1590675"/>
              <a:chExt cx="428625" cy="442913"/>
            </a:xfrm>
            <a:solidFill>
              <a:schemeClr val="bg1"/>
            </a:solidFill>
          </p:grpSpPr>
          <p:sp>
            <p:nvSpPr>
              <p:cNvPr id="24" name="Oval 172"/>
              <p:cNvSpPr/>
              <p:nvPr/>
            </p:nvSpPr>
            <p:spPr bwMode="auto">
              <a:xfrm>
                <a:off x="3640138" y="1766888"/>
                <a:ext cx="92075" cy="904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173"/>
              <p:cNvSpPr/>
              <p:nvPr/>
            </p:nvSpPr>
            <p:spPr bwMode="auto">
              <a:xfrm>
                <a:off x="3600451" y="1590675"/>
                <a:ext cx="173038" cy="442913"/>
              </a:xfrm>
              <a:custGeom>
                <a:avLst/>
                <a:gdLst/>
                <a:ahLst/>
                <a:cxnLst>
                  <a:cxn ang="0">
                    <a:pos x="65" y="335"/>
                  </a:cxn>
                  <a:cxn ang="0">
                    <a:pos x="0" y="168"/>
                  </a:cxn>
                  <a:cxn ang="0">
                    <a:pos x="65" y="0"/>
                  </a:cxn>
                  <a:cxn ang="0">
                    <a:pos x="131" y="168"/>
                  </a:cxn>
                  <a:cxn ang="0">
                    <a:pos x="65" y="335"/>
                  </a:cxn>
                  <a:cxn ang="0">
                    <a:pos x="65" y="8"/>
                  </a:cxn>
                  <a:cxn ang="0">
                    <a:pos x="7" y="168"/>
                  </a:cxn>
                  <a:cxn ang="0">
                    <a:pos x="65" y="328"/>
                  </a:cxn>
                  <a:cxn ang="0">
                    <a:pos x="124" y="168"/>
                  </a:cxn>
                  <a:cxn ang="0">
                    <a:pos x="65" y="8"/>
                  </a:cxn>
                </a:cxnLst>
                <a:rect l="0" t="0" r="r" b="b"/>
                <a:pathLst>
                  <a:path w="131" h="335">
                    <a:moveTo>
                      <a:pt x="65" y="335"/>
                    </a:moveTo>
                    <a:cubicBezTo>
                      <a:pt x="29" y="335"/>
                      <a:pt x="0" y="262"/>
                      <a:pt x="0" y="168"/>
                    </a:cubicBezTo>
                    <a:cubicBezTo>
                      <a:pt x="0" y="74"/>
                      <a:pt x="29" y="0"/>
                      <a:pt x="65" y="0"/>
                    </a:cubicBezTo>
                    <a:cubicBezTo>
                      <a:pt x="102" y="0"/>
                      <a:pt x="131" y="74"/>
                      <a:pt x="131" y="168"/>
                    </a:cubicBezTo>
                    <a:cubicBezTo>
                      <a:pt x="131" y="262"/>
                      <a:pt x="102" y="335"/>
                      <a:pt x="65" y="335"/>
                    </a:cubicBezTo>
                    <a:close/>
                    <a:moveTo>
                      <a:pt x="65" y="8"/>
                    </a:moveTo>
                    <a:cubicBezTo>
                      <a:pt x="34" y="8"/>
                      <a:pt x="7" y="81"/>
                      <a:pt x="7" y="168"/>
                    </a:cubicBezTo>
                    <a:cubicBezTo>
                      <a:pt x="7" y="255"/>
                      <a:pt x="34" y="328"/>
                      <a:pt x="65" y="328"/>
                    </a:cubicBezTo>
                    <a:cubicBezTo>
                      <a:pt x="97" y="328"/>
                      <a:pt x="124" y="255"/>
                      <a:pt x="124" y="168"/>
                    </a:cubicBezTo>
                    <a:cubicBezTo>
                      <a:pt x="124" y="81"/>
                      <a:pt x="97" y="8"/>
                      <a:pt x="65" y="8"/>
                    </a:cubicBezTo>
                    <a:close/>
                  </a:path>
                </a:pathLst>
              </a:custGeom>
              <a:grpFill/>
              <a:ln w="4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74"/>
              <p:cNvSpPr/>
              <p:nvPr/>
            </p:nvSpPr>
            <p:spPr bwMode="auto">
              <a:xfrm>
                <a:off x="3484563" y="1646238"/>
                <a:ext cx="419100" cy="330200"/>
              </a:xfrm>
              <a:custGeom>
                <a:avLst/>
                <a:gdLst/>
                <a:ahLst/>
                <a:cxnLst>
                  <a:cxn ang="0">
                    <a:pos x="264" y="250"/>
                  </a:cxn>
                  <a:cxn ang="0">
                    <a:pos x="111" y="176"/>
                  </a:cxn>
                  <a:cxn ang="0">
                    <a:pos x="24" y="82"/>
                  </a:cxn>
                  <a:cxn ang="0">
                    <a:pos x="11" y="12"/>
                  </a:cxn>
                  <a:cxn ang="0">
                    <a:pos x="41" y="0"/>
                  </a:cxn>
                  <a:cxn ang="0">
                    <a:pos x="193" y="74"/>
                  </a:cxn>
                  <a:cxn ang="0">
                    <a:pos x="293" y="239"/>
                  </a:cxn>
                  <a:cxn ang="0">
                    <a:pos x="264" y="250"/>
                  </a:cxn>
                  <a:cxn ang="0">
                    <a:pos x="41" y="8"/>
                  </a:cxn>
                  <a:cxn ang="0">
                    <a:pos x="17" y="16"/>
                  </a:cxn>
                  <a:cxn ang="0">
                    <a:pos x="30" y="79"/>
                  </a:cxn>
                  <a:cxn ang="0">
                    <a:pos x="116" y="171"/>
                  </a:cxn>
                  <a:cxn ang="0">
                    <a:pos x="264" y="243"/>
                  </a:cxn>
                  <a:cxn ang="0">
                    <a:pos x="287" y="234"/>
                  </a:cxn>
                  <a:cxn ang="0">
                    <a:pos x="189" y="80"/>
                  </a:cxn>
                  <a:cxn ang="0">
                    <a:pos x="41" y="8"/>
                  </a:cxn>
                </a:cxnLst>
                <a:rect l="0" t="0" r="r" b="b"/>
                <a:pathLst>
                  <a:path w="316" h="250">
                    <a:moveTo>
                      <a:pt x="264" y="250"/>
                    </a:moveTo>
                    <a:cubicBezTo>
                      <a:pt x="227" y="250"/>
                      <a:pt x="167" y="221"/>
                      <a:pt x="111" y="176"/>
                    </a:cubicBezTo>
                    <a:cubicBezTo>
                      <a:pt x="74" y="146"/>
                      <a:pt x="43" y="113"/>
                      <a:pt x="24" y="82"/>
                    </a:cubicBezTo>
                    <a:cubicBezTo>
                      <a:pt x="4" y="51"/>
                      <a:pt x="0" y="26"/>
                      <a:pt x="11" y="12"/>
                    </a:cubicBezTo>
                    <a:cubicBezTo>
                      <a:pt x="17" y="4"/>
                      <a:pt x="27" y="0"/>
                      <a:pt x="41" y="0"/>
                    </a:cubicBezTo>
                    <a:cubicBezTo>
                      <a:pt x="78" y="0"/>
                      <a:pt x="137" y="29"/>
                      <a:pt x="193" y="74"/>
                    </a:cubicBezTo>
                    <a:cubicBezTo>
                      <a:pt x="272" y="138"/>
                      <a:pt x="316" y="210"/>
                      <a:pt x="293" y="239"/>
                    </a:cubicBezTo>
                    <a:cubicBezTo>
                      <a:pt x="287" y="246"/>
                      <a:pt x="277" y="250"/>
                      <a:pt x="264" y="250"/>
                    </a:cubicBezTo>
                    <a:close/>
                    <a:moveTo>
                      <a:pt x="41" y="8"/>
                    </a:moveTo>
                    <a:cubicBezTo>
                      <a:pt x="29" y="8"/>
                      <a:pt x="21" y="10"/>
                      <a:pt x="17" y="16"/>
                    </a:cubicBezTo>
                    <a:cubicBezTo>
                      <a:pt x="8" y="28"/>
                      <a:pt x="12" y="50"/>
                      <a:pt x="30" y="79"/>
                    </a:cubicBezTo>
                    <a:cubicBezTo>
                      <a:pt x="49" y="108"/>
                      <a:pt x="79" y="141"/>
                      <a:pt x="116" y="171"/>
                    </a:cubicBezTo>
                    <a:cubicBezTo>
                      <a:pt x="170" y="214"/>
                      <a:pt x="228" y="243"/>
                      <a:pt x="264" y="243"/>
                    </a:cubicBezTo>
                    <a:cubicBezTo>
                      <a:pt x="275" y="243"/>
                      <a:pt x="283" y="240"/>
                      <a:pt x="287" y="234"/>
                    </a:cubicBezTo>
                    <a:cubicBezTo>
                      <a:pt x="307" y="210"/>
                      <a:pt x="262" y="139"/>
                      <a:pt x="189" y="80"/>
                    </a:cubicBezTo>
                    <a:cubicBezTo>
                      <a:pt x="134" y="36"/>
                      <a:pt x="76" y="8"/>
                      <a:pt x="41" y="8"/>
                    </a:cubicBezTo>
                    <a:close/>
                  </a:path>
                </a:pathLst>
              </a:custGeom>
              <a:grpFill/>
              <a:ln w="4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75"/>
              <p:cNvSpPr/>
              <p:nvPr/>
            </p:nvSpPr>
            <p:spPr bwMode="auto">
              <a:xfrm>
                <a:off x="3475038" y="1639888"/>
                <a:ext cx="407988" cy="342900"/>
              </a:xfrm>
              <a:custGeom>
                <a:avLst/>
                <a:gdLst/>
                <a:ahLst/>
                <a:cxnLst>
                  <a:cxn ang="0">
                    <a:pos x="51" y="260"/>
                  </a:cxn>
                  <a:cxn ang="0">
                    <a:pos x="25" y="250"/>
                  </a:cxn>
                  <a:cxn ang="0">
                    <a:pos x="117" y="81"/>
                  </a:cxn>
                  <a:cxn ang="0">
                    <a:pos x="269" y="0"/>
                  </a:cxn>
                  <a:cxn ang="0">
                    <a:pos x="296" y="10"/>
                  </a:cxn>
                  <a:cxn ang="0">
                    <a:pos x="286" y="82"/>
                  </a:cxn>
                  <a:cxn ang="0">
                    <a:pos x="204" y="179"/>
                  </a:cxn>
                  <a:cxn ang="0">
                    <a:pos x="51" y="260"/>
                  </a:cxn>
                  <a:cxn ang="0">
                    <a:pos x="269" y="7"/>
                  </a:cxn>
                  <a:cxn ang="0">
                    <a:pos x="122" y="87"/>
                  </a:cxn>
                  <a:cxn ang="0">
                    <a:pos x="30" y="245"/>
                  </a:cxn>
                  <a:cxn ang="0">
                    <a:pos x="51" y="253"/>
                  </a:cxn>
                  <a:cxn ang="0">
                    <a:pos x="199" y="174"/>
                  </a:cxn>
                  <a:cxn ang="0">
                    <a:pos x="280" y="78"/>
                  </a:cxn>
                  <a:cxn ang="0">
                    <a:pos x="290" y="15"/>
                  </a:cxn>
                  <a:cxn ang="0">
                    <a:pos x="269" y="7"/>
                  </a:cxn>
                </a:cxnLst>
                <a:rect l="0" t="0" r="r" b="b"/>
                <a:pathLst>
                  <a:path w="308" h="260">
                    <a:moveTo>
                      <a:pt x="51" y="260"/>
                    </a:moveTo>
                    <a:cubicBezTo>
                      <a:pt x="40" y="260"/>
                      <a:pt x="30" y="257"/>
                      <a:pt x="25" y="250"/>
                    </a:cubicBezTo>
                    <a:cubicBezTo>
                      <a:pt x="0" y="223"/>
                      <a:pt x="41" y="149"/>
                      <a:pt x="117" y="81"/>
                    </a:cubicBezTo>
                    <a:cubicBezTo>
                      <a:pt x="172" y="32"/>
                      <a:pt x="232" y="0"/>
                      <a:pt x="269" y="0"/>
                    </a:cubicBezTo>
                    <a:cubicBezTo>
                      <a:pt x="281" y="0"/>
                      <a:pt x="290" y="3"/>
                      <a:pt x="296" y="10"/>
                    </a:cubicBezTo>
                    <a:cubicBezTo>
                      <a:pt x="308" y="24"/>
                      <a:pt x="304" y="49"/>
                      <a:pt x="286" y="82"/>
                    </a:cubicBezTo>
                    <a:cubicBezTo>
                      <a:pt x="269" y="113"/>
                      <a:pt x="239" y="148"/>
                      <a:pt x="204" y="179"/>
                    </a:cubicBezTo>
                    <a:cubicBezTo>
                      <a:pt x="148" y="229"/>
                      <a:pt x="88" y="260"/>
                      <a:pt x="51" y="260"/>
                    </a:cubicBezTo>
                    <a:close/>
                    <a:moveTo>
                      <a:pt x="269" y="7"/>
                    </a:moveTo>
                    <a:cubicBezTo>
                      <a:pt x="234" y="7"/>
                      <a:pt x="175" y="39"/>
                      <a:pt x="122" y="87"/>
                    </a:cubicBezTo>
                    <a:cubicBezTo>
                      <a:pt x="51" y="149"/>
                      <a:pt x="9" y="222"/>
                      <a:pt x="30" y="245"/>
                    </a:cubicBezTo>
                    <a:cubicBezTo>
                      <a:pt x="34" y="251"/>
                      <a:pt x="42" y="253"/>
                      <a:pt x="51" y="253"/>
                    </a:cubicBezTo>
                    <a:cubicBezTo>
                      <a:pt x="86" y="253"/>
                      <a:pt x="145" y="221"/>
                      <a:pt x="199" y="174"/>
                    </a:cubicBezTo>
                    <a:cubicBezTo>
                      <a:pt x="234" y="143"/>
                      <a:pt x="263" y="109"/>
                      <a:pt x="280" y="78"/>
                    </a:cubicBezTo>
                    <a:cubicBezTo>
                      <a:pt x="296" y="49"/>
                      <a:pt x="300" y="26"/>
                      <a:pt x="290" y="15"/>
                    </a:cubicBezTo>
                    <a:cubicBezTo>
                      <a:pt x="286" y="10"/>
                      <a:pt x="279" y="7"/>
                      <a:pt x="269" y="7"/>
                    </a:cubicBezTo>
                    <a:close/>
                  </a:path>
                </a:pathLst>
              </a:custGeom>
              <a:grpFill/>
              <a:ln w="4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Oval 176"/>
              <p:cNvSpPr/>
              <p:nvPr/>
            </p:nvSpPr>
            <p:spPr bwMode="auto">
              <a:xfrm>
                <a:off x="3511551" y="1828800"/>
                <a:ext cx="52388" cy="523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Oval 177"/>
              <p:cNvSpPr/>
              <p:nvPr/>
            </p:nvSpPr>
            <p:spPr bwMode="auto">
              <a:xfrm>
                <a:off x="3841751" y="1878013"/>
                <a:ext cx="52388" cy="523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178"/>
              <p:cNvSpPr/>
              <p:nvPr/>
            </p:nvSpPr>
            <p:spPr bwMode="auto">
              <a:xfrm>
                <a:off x="3622676" y="1593850"/>
                <a:ext cx="52388" cy="539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千图PPT彼岸天：ID 8661124库_组合 2"/>
          <p:cNvGrpSpPr/>
          <p:nvPr>
            <p:custDataLst>
              <p:tags r:id="rId11"/>
            </p:custDataLst>
          </p:nvPr>
        </p:nvGrpSpPr>
        <p:grpSpPr>
          <a:xfrm>
            <a:off x="6870098" y="1781552"/>
            <a:ext cx="720317" cy="720317"/>
            <a:chOff x="6870098" y="1781552"/>
            <a:chExt cx="720317" cy="720317"/>
          </a:xfrm>
        </p:grpSpPr>
        <p:sp>
          <p:nvSpPr>
            <p:cNvPr id="17" name="Oval 181"/>
            <p:cNvSpPr/>
            <p:nvPr/>
          </p:nvSpPr>
          <p:spPr>
            <a:xfrm>
              <a:off x="6870098" y="1781552"/>
              <a:ext cx="720317" cy="7203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180"/>
            <p:cNvGrpSpPr/>
            <p:nvPr/>
          </p:nvGrpSpPr>
          <p:grpSpPr>
            <a:xfrm>
              <a:off x="7075690" y="1953265"/>
              <a:ext cx="309136" cy="376868"/>
              <a:chOff x="5287963" y="1638300"/>
              <a:chExt cx="282575" cy="344488"/>
            </a:xfrm>
            <a:solidFill>
              <a:schemeClr val="bg1"/>
            </a:solidFill>
          </p:grpSpPr>
          <p:sp>
            <p:nvSpPr>
              <p:cNvPr id="19" name="Freeform: Shape 182"/>
              <p:cNvSpPr/>
              <p:nvPr/>
            </p:nvSpPr>
            <p:spPr bwMode="auto">
              <a:xfrm>
                <a:off x="5372101" y="1638300"/>
                <a:ext cx="115888" cy="36513"/>
              </a:xfrm>
              <a:custGeom>
                <a:avLst/>
                <a:gdLst/>
                <a:ahLst/>
                <a:cxnLst>
                  <a:cxn ang="0">
                    <a:pos x="88" y="14"/>
                  </a:cxn>
                  <a:cxn ang="0">
                    <a:pos x="74" y="28"/>
                  </a:cxn>
                  <a:cxn ang="0">
                    <a:pos x="14" y="2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74" y="0"/>
                  </a:cxn>
                  <a:cxn ang="0">
                    <a:pos x="88" y="14"/>
                  </a:cxn>
                </a:cxnLst>
                <a:rect l="0" t="0" r="r" b="b"/>
                <a:pathLst>
                  <a:path w="88" h="28">
                    <a:moveTo>
                      <a:pt x="88" y="14"/>
                    </a:moveTo>
                    <a:cubicBezTo>
                      <a:pt x="88" y="22"/>
                      <a:pt x="82" y="28"/>
                      <a:pt x="7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2" y="0"/>
                      <a:pt x="88" y="6"/>
                      <a:pt x="88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83"/>
              <p:cNvSpPr/>
              <p:nvPr/>
            </p:nvSpPr>
            <p:spPr bwMode="auto">
              <a:xfrm>
                <a:off x="5287963" y="1665288"/>
                <a:ext cx="282575" cy="317500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35" y="0"/>
                  </a:cxn>
                  <a:cxn ang="0">
                    <a:pos x="79" y="0"/>
                  </a:cxn>
                  <a:cxn ang="0">
                    <a:pos x="79" y="73"/>
                  </a:cxn>
                  <a:cxn ang="0">
                    <a:pos x="0" y="214"/>
                  </a:cxn>
                  <a:cxn ang="0">
                    <a:pos x="27" y="240"/>
                  </a:cxn>
                  <a:cxn ang="0">
                    <a:pos x="190" y="240"/>
                  </a:cxn>
                  <a:cxn ang="0">
                    <a:pos x="213" y="214"/>
                  </a:cxn>
                  <a:cxn ang="0">
                    <a:pos x="135" y="73"/>
                  </a:cxn>
                </a:cxnLst>
                <a:rect l="0" t="0" r="r" b="b"/>
                <a:pathLst>
                  <a:path w="213" h="240">
                    <a:moveTo>
                      <a:pt x="135" y="73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1" y="81"/>
                      <a:pt x="0" y="194"/>
                      <a:pt x="0" y="214"/>
                    </a:cubicBezTo>
                    <a:cubicBezTo>
                      <a:pt x="0" y="228"/>
                      <a:pt x="13" y="240"/>
                      <a:pt x="27" y="240"/>
                    </a:cubicBezTo>
                    <a:cubicBezTo>
                      <a:pt x="190" y="240"/>
                      <a:pt x="190" y="240"/>
                      <a:pt x="190" y="240"/>
                    </a:cubicBezTo>
                    <a:cubicBezTo>
                      <a:pt x="204" y="240"/>
                      <a:pt x="213" y="228"/>
                      <a:pt x="213" y="214"/>
                    </a:cubicBezTo>
                    <a:cubicBezTo>
                      <a:pt x="213" y="192"/>
                      <a:pt x="143" y="82"/>
                      <a:pt x="135" y="7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84"/>
              <p:cNvSpPr/>
              <p:nvPr/>
            </p:nvSpPr>
            <p:spPr bwMode="auto">
              <a:xfrm>
                <a:off x="5322888" y="1839913"/>
                <a:ext cx="217488" cy="11588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0" y="88"/>
                  </a:cxn>
                  <a:cxn ang="0">
                    <a:pos x="145" y="88"/>
                  </a:cxn>
                  <a:cxn ang="0">
                    <a:pos x="165" y="69"/>
                  </a:cxn>
                  <a:cxn ang="0">
                    <a:pos x="127" y="0"/>
                  </a:cxn>
                  <a:cxn ang="0">
                    <a:pos x="38" y="0"/>
                  </a:cxn>
                  <a:cxn ang="0">
                    <a:pos x="0" y="69"/>
                  </a:cxn>
                </a:cxnLst>
                <a:rect l="0" t="0" r="r" b="b"/>
                <a:pathLst>
                  <a:path w="165" h="88">
                    <a:moveTo>
                      <a:pt x="0" y="69"/>
                    </a:moveTo>
                    <a:cubicBezTo>
                      <a:pt x="0" y="80"/>
                      <a:pt x="9" y="88"/>
                      <a:pt x="20" y="88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56" y="88"/>
                      <a:pt x="165" y="80"/>
                      <a:pt x="165" y="69"/>
                    </a:cubicBezTo>
                    <a:cubicBezTo>
                      <a:pt x="165" y="60"/>
                      <a:pt x="140" y="16"/>
                      <a:pt x="12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16"/>
                      <a:pt x="0" y="61"/>
                      <a:pt x="0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千图PPT彼岸天：ID 8661124库_文本框 70"/>
          <p:cNvSpPr txBox="1"/>
          <p:nvPr>
            <p:custDataLst>
              <p:tags r:id="rId12"/>
            </p:custDataLst>
          </p:nvPr>
        </p:nvSpPr>
        <p:spPr bwMode="auto">
          <a:xfrm>
            <a:off x="2009405" y="1852079"/>
            <a:ext cx="2804789" cy="579262"/>
          </a:xfrm>
          <a:prstGeom prst="rect">
            <a:avLst/>
          </a:prstGeom>
          <a:noFill/>
        </p:spPr>
        <p:txBody>
          <a:bodyPr wrap="square" lIns="90000" tIns="46800" rIns="288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sz="105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r>
              <a: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千图PPT彼岸天：ID 8661124库_文本框 92"/>
          <p:cNvSpPr txBox="1"/>
          <p:nvPr>
            <p:custDataLst>
              <p:tags r:id="rId13"/>
            </p:custDataLst>
          </p:nvPr>
        </p:nvSpPr>
        <p:spPr bwMode="auto">
          <a:xfrm>
            <a:off x="7590415" y="1852079"/>
            <a:ext cx="2804789" cy="579262"/>
          </a:xfrm>
          <a:prstGeom prst="rect">
            <a:avLst/>
          </a:prstGeom>
          <a:noFill/>
        </p:spPr>
        <p:txBody>
          <a:bodyPr wrap="square" lIns="288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sz="1050" b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r>
              <a:rPr lang="zh-CN" alt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点击此处更换文本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1E24"/>
      </a:accent1>
      <a:accent2>
        <a:srgbClr val="9F7521"/>
      </a:accent2>
      <a:accent3>
        <a:srgbClr val="313A1C"/>
      </a:accent3>
      <a:accent4>
        <a:srgbClr val="A11E24"/>
      </a:accent4>
      <a:accent5>
        <a:srgbClr val="9F7521"/>
      </a:accent5>
      <a:accent6>
        <a:srgbClr val="313A1C"/>
      </a:accent6>
      <a:hlink>
        <a:srgbClr val="0563C1"/>
      </a:hlink>
      <a:folHlink>
        <a:srgbClr val="954F72"/>
      </a:folHlink>
    </a:clrScheme>
    <a:fontScheme name="i1lkz2u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1242</Words>
  <Application>Microsoft Office PowerPoint</Application>
  <PresentationFormat>宽屏</PresentationFormat>
  <Paragraphs>288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2022-03-09T02:28:20Z</dcterms:created>
  <dcterms:modified xsi:type="dcterms:W3CDTF">2023-01-10T05:05:42Z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617C2018E72C49488C8A6F998DF5F25D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