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317" r:id="rId4"/>
    <p:sldId id="280" r:id="rId5"/>
    <p:sldId id="313" r:id="rId6"/>
    <p:sldId id="309" r:id="rId7"/>
    <p:sldId id="260" r:id="rId8"/>
    <p:sldId id="314" r:id="rId9"/>
    <p:sldId id="315" r:id="rId10"/>
    <p:sldId id="287" r:id="rId11"/>
    <p:sldId id="304" r:id="rId12"/>
    <p:sldId id="311" r:id="rId13"/>
    <p:sldId id="312" r:id="rId14"/>
    <p:sldId id="288" r:id="rId15"/>
    <p:sldId id="318" r:id="rId16"/>
    <p:sldId id="271" r:id="rId17"/>
    <p:sldId id="316" r:id="rId18"/>
    <p:sldId id="272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36512" y="92980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认识平均分、每几个分一份求份数</a:t>
            </a:r>
            <a:endParaRPr lang="zh-CN" altLang="en-US" sz="1200" b="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slide" Target="slide18.xml"/><Relationship Id="rId5" Type="http://schemas.openxmlformats.org/officeDocument/2006/relationships/slide" Target="slide1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91632"/>
            <a:ext cx="9144000" cy="992579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认识平均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矩形 22"/>
          <p:cNvSpPr/>
          <p:nvPr/>
        </p:nvSpPr>
        <p:spPr>
          <a:xfrm>
            <a:off x="1385900" y="612037"/>
            <a:ext cx="2652008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表内除法（</a:t>
            </a:r>
            <a:r>
              <a:rPr lang="zh-CN" altLang="en-US" sz="28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28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800" dirty="0">
              <a:solidFill>
                <a:srgbClr val="0050A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 bwMode="auto">
          <a:xfrm>
            <a:off x="0" y="538254"/>
            <a:ext cx="133164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矩形 23"/>
          <p:cNvSpPr/>
          <p:nvPr/>
        </p:nvSpPr>
        <p:spPr>
          <a:xfrm>
            <a:off x="3182036" y="4417541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683568" y="1742505"/>
            <a:ext cx="428139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下面哪种分法是平均分？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6792" y="2209403"/>
            <a:ext cx="72104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椭圆 31"/>
          <p:cNvSpPr/>
          <p:nvPr/>
        </p:nvSpPr>
        <p:spPr>
          <a:xfrm>
            <a:off x="6228184" y="2822626"/>
            <a:ext cx="720080" cy="72008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6994394" y="2390578"/>
            <a:ext cx="720080" cy="72008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516730" y="2373325"/>
            <a:ext cx="720080" cy="72008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7081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578645" y="1736796"/>
            <a:ext cx="3658719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先圈一圈，再填空。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852985" y="2402118"/>
            <a:ext cx="79208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1137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5193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9249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305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37361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1417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45473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9529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53585" y="2384866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圆角矩形 90"/>
          <p:cNvSpPr/>
          <p:nvPr/>
        </p:nvSpPr>
        <p:spPr>
          <a:xfrm>
            <a:off x="1717081" y="2376240"/>
            <a:ext cx="936104" cy="43204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" name="圆角矩形 91"/>
          <p:cNvSpPr/>
          <p:nvPr/>
        </p:nvSpPr>
        <p:spPr>
          <a:xfrm>
            <a:off x="2725193" y="2376240"/>
            <a:ext cx="936104" cy="43204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3" name="圆角矩形 92"/>
          <p:cNvSpPr/>
          <p:nvPr/>
        </p:nvSpPr>
        <p:spPr>
          <a:xfrm>
            <a:off x="3733305" y="2376240"/>
            <a:ext cx="936104" cy="43204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4" name="圆角矩形 93"/>
          <p:cNvSpPr/>
          <p:nvPr/>
        </p:nvSpPr>
        <p:spPr>
          <a:xfrm>
            <a:off x="4741417" y="2376240"/>
            <a:ext cx="936104" cy="43204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5" name="圆角矩形 94"/>
          <p:cNvSpPr/>
          <p:nvPr/>
        </p:nvSpPr>
        <p:spPr>
          <a:xfrm>
            <a:off x="5749529" y="2376240"/>
            <a:ext cx="936104" cy="43204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" name="标题 3"/>
          <p:cNvSpPr>
            <a:spLocks noGrp="1" noChangeArrowheads="1"/>
          </p:cNvSpPr>
          <p:nvPr/>
        </p:nvSpPr>
        <p:spPr bwMode="auto">
          <a:xfrm>
            <a:off x="1645073" y="3104946"/>
            <a:ext cx="576064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块   ，每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块一份，分成了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份。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5" name="标题 3"/>
          <p:cNvSpPr>
            <a:spLocks noGrp="1" noChangeArrowheads="1"/>
          </p:cNvSpPr>
          <p:nvPr/>
        </p:nvSpPr>
        <p:spPr bwMode="auto">
          <a:xfrm>
            <a:off x="6037561" y="3104946"/>
            <a:ext cx="43204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5153" y="3104947"/>
            <a:ext cx="445770" cy="4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91" grpId="0" animBg="1"/>
      <p:bldP spid="92" grpId="0" animBg="1"/>
      <p:bldP spid="93" grpId="0" animBg="1"/>
      <p:bldP spid="94" grpId="0" animBg="1"/>
      <p:bldP spid="95" grpId="0" animBg="1"/>
      <p:bldP spid="102" grpId="0"/>
      <p:bldP spid="1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578645" y="1736796"/>
            <a:ext cx="3658719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先圈一圈，再填空。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1796617" y="2455882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852985" y="2544063"/>
            <a:ext cx="79208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2336677" y="2455882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2876737" y="2455882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3416797" y="2455882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3956857" y="2455882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5036977" y="2455882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5577037" y="2455882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4496917" y="2455882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6117093" y="2455882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圆角矩形 48"/>
          <p:cNvSpPr/>
          <p:nvPr/>
        </p:nvSpPr>
        <p:spPr>
          <a:xfrm>
            <a:off x="1717081" y="2473864"/>
            <a:ext cx="1512168" cy="50405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3301257" y="2482492"/>
            <a:ext cx="1512168" cy="50405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4957441" y="2482492"/>
            <a:ext cx="1512168" cy="50405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1645073" y="3363840"/>
            <a:ext cx="59766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块   ，每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块一份，分成了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份。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5893545" y="3363840"/>
            <a:ext cx="36004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2421">
            <a:off x="2286954" y="3273847"/>
            <a:ext cx="286703" cy="5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8" grpId="0"/>
      <p:bldP spid="49" grpId="0" animBg="1"/>
      <p:bldP spid="50" grpId="0" animBg="1"/>
      <p:bldP spid="51" grpId="0" animBg="1"/>
      <p:bldP spid="52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578645" y="1736796"/>
            <a:ext cx="3658719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先圈一圈，再填空。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4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467544" y="2444988"/>
            <a:ext cx="79208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3979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6314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58649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00984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3319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5654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9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0324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2658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4994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97329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1999" y="2431884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39664" y="2444986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31" y="2444986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圆角矩形 54"/>
          <p:cNvSpPr/>
          <p:nvPr/>
        </p:nvSpPr>
        <p:spPr>
          <a:xfrm>
            <a:off x="1331640" y="2427736"/>
            <a:ext cx="2160240" cy="43266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3563888" y="2444986"/>
            <a:ext cx="2160240" cy="43266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圆角矩形 56"/>
          <p:cNvSpPr/>
          <p:nvPr/>
        </p:nvSpPr>
        <p:spPr>
          <a:xfrm>
            <a:off x="5796136" y="2444986"/>
            <a:ext cx="2160240" cy="43266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标题 3"/>
          <p:cNvSpPr>
            <a:spLocks noGrp="1" noChangeArrowheads="1"/>
          </p:cNvSpPr>
          <p:nvPr/>
        </p:nvSpPr>
        <p:spPr bwMode="auto">
          <a:xfrm>
            <a:off x="1187624" y="3309702"/>
            <a:ext cx="6264696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块   ，每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块一份，分成了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份。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标题 3"/>
          <p:cNvSpPr>
            <a:spLocks noGrp="1" noChangeArrowheads="1"/>
          </p:cNvSpPr>
          <p:nvPr/>
        </p:nvSpPr>
        <p:spPr bwMode="auto">
          <a:xfrm>
            <a:off x="5610974" y="33097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8" y="3272198"/>
            <a:ext cx="420053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8" grpId="0"/>
      <p:bldP spid="55" grpId="0" animBg="1"/>
      <p:bldP spid="56" grpId="0" animBg="1"/>
      <p:bldP spid="57" grpId="0" animBg="1"/>
      <p:bldP spid="5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2" name="文本框 10245"/>
          <p:cNvSpPr txBox="1">
            <a:spLocks noChangeArrowheads="1"/>
          </p:cNvSpPr>
          <p:nvPr/>
        </p:nvSpPr>
        <p:spPr bwMode="auto">
          <a:xfrm>
            <a:off x="827584" y="1795539"/>
            <a:ext cx="4320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867547"/>
            <a:ext cx="6120680" cy="207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35696" y="4013423"/>
            <a:ext cx="332270" cy="57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1115616" y="4056225"/>
            <a:ext cx="6768752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   ，每人分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个，可以分给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5796136" y="4120680"/>
            <a:ext cx="36004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2" name="文本框 10245"/>
          <p:cNvSpPr txBox="1">
            <a:spLocks noChangeArrowheads="1"/>
          </p:cNvSpPr>
          <p:nvPr/>
        </p:nvSpPr>
        <p:spPr bwMode="auto">
          <a:xfrm>
            <a:off x="827584" y="1923680"/>
            <a:ext cx="4320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1403648" y="1913232"/>
            <a:ext cx="6768752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个苹果，每人分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个，可以分给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6228184" y="1977687"/>
            <a:ext cx="36004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1403648" y="2442840"/>
            <a:ext cx="6768752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先分一分，再填一填。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329510" y="3291832"/>
            <a:ext cx="1189199" cy="538283"/>
            <a:chOff x="1078545" y="3147814"/>
            <a:chExt cx="1839405" cy="682299"/>
          </a:xfrm>
        </p:grpSpPr>
        <p:pic>
          <p:nvPicPr>
            <p:cNvPr id="13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0785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689547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22677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组合 16"/>
          <p:cNvGrpSpPr/>
          <p:nvPr/>
        </p:nvGrpSpPr>
        <p:grpSpPr>
          <a:xfrm>
            <a:off x="2446697" y="3291832"/>
            <a:ext cx="1189199" cy="538283"/>
            <a:chOff x="1078545" y="3147814"/>
            <a:chExt cx="1839405" cy="682299"/>
          </a:xfrm>
        </p:grpSpPr>
        <p:pic>
          <p:nvPicPr>
            <p:cNvPr id="18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0785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689547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22677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组合 21"/>
          <p:cNvGrpSpPr/>
          <p:nvPr/>
        </p:nvGrpSpPr>
        <p:grpSpPr>
          <a:xfrm>
            <a:off x="3598828" y="3291832"/>
            <a:ext cx="1189199" cy="538283"/>
            <a:chOff x="1078545" y="3147814"/>
            <a:chExt cx="1839405" cy="682299"/>
          </a:xfrm>
        </p:grpSpPr>
        <p:pic>
          <p:nvPicPr>
            <p:cNvPr id="23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0785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689547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22677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" name="组合 25"/>
          <p:cNvGrpSpPr/>
          <p:nvPr/>
        </p:nvGrpSpPr>
        <p:grpSpPr>
          <a:xfrm>
            <a:off x="4750957" y="3291832"/>
            <a:ext cx="1189199" cy="538283"/>
            <a:chOff x="1078545" y="3147814"/>
            <a:chExt cx="1839405" cy="682299"/>
          </a:xfrm>
        </p:grpSpPr>
        <p:pic>
          <p:nvPicPr>
            <p:cNvPr id="27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0785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689547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22677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组合 29"/>
          <p:cNvGrpSpPr/>
          <p:nvPr/>
        </p:nvGrpSpPr>
        <p:grpSpPr>
          <a:xfrm>
            <a:off x="5903085" y="3291832"/>
            <a:ext cx="1189199" cy="538283"/>
            <a:chOff x="1078545" y="3147814"/>
            <a:chExt cx="1839405" cy="682299"/>
          </a:xfrm>
        </p:grpSpPr>
        <p:pic>
          <p:nvPicPr>
            <p:cNvPr id="31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0785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1689547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27" descr="200818164447805_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 flipV="1">
              <a:off x="2267745" y="3147814"/>
              <a:ext cx="650205" cy="68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椭圆 5"/>
          <p:cNvSpPr/>
          <p:nvPr/>
        </p:nvSpPr>
        <p:spPr>
          <a:xfrm>
            <a:off x="1259636" y="3176248"/>
            <a:ext cx="1955897" cy="769451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192171" y="3219824"/>
            <a:ext cx="1955897" cy="769451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5136387" y="3170453"/>
            <a:ext cx="1955897" cy="769451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  <p:bldP spid="47" grpId="0"/>
      <p:bldP spid="12" grpId="0"/>
      <p:bldP spid="6" grpId="0" animBg="1"/>
      <p:bldP spid="38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632" y="2287639"/>
            <a:ext cx="487146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我们认识了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平均分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9632" y="3003800"/>
            <a:ext cx="662473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每堆分得同样多，叫做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平均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分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3034" y="2139704"/>
            <a:ext cx="6408712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同样的物品，可以按不同的方法平均分。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15616" y="2859782"/>
            <a:ext cx="6408712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一些物品，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每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几个分一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份，可以几个一圈，圈出几份就可以分成几份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1887257"/>
            <a:ext cx="1009150" cy="1265255"/>
          </a:xfrm>
          <a:prstGeom prst="rect">
            <a:avLst/>
          </a:prstGeom>
        </p:spPr>
      </p:pic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1368219" y="1275607"/>
            <a:ext cx="6732177" cy="936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35166" y="1491631"/>
            <a:ext cx="5904656" cy="490023"/>
            <a:chOff x="1535166" y="1995686"/>
            <a:chExt cx="5904656" cy="490023"/>
          </a:xfrm>
        </p:grpSpPr>
        <p:sp>
          <p:nvSpPr>
            <p:cNvPr id="64" name="AutoShape 12"/>
            <p:cNvSpPr>
              <a:spLocks noChangeArrowheads="1"/>
            </p:cNvSpPr>
            <p:nvPr/>
          </p:nvSpPr>
          <p:spPr bwMode="auto">
            <a:xfrm>
              <a:off x="1535166" y="1995686"/>
              <a:ext cx="5904656" cy="490023"/>
            </a:xfrm>
            <a:prstGeom prst="wedgeRoundRectCallout">
              <a:avLst>
                <a:gd name="adj1" fmla="val -54398"/>
                <a:gd name="adj2" fmla="val 42158"/>
                <a:gd name="adj3" fmla="val 16667"/>
              </a:avLst>
            </a:prstGeom>
            <a:solidFill>
              <a:srgbClr val="FDD3E2"/>
            </a:solidFill>
            <a:ln w="9525">
              <a:solidFill>
                <a:srgbClr val="CC0066"/>
              </a:solidFill>
              <a:miter lim="800000"/>
            </a:ln>
            <a:effectLst/>
          </p:spPr>
          <p:txBody>
            <a:bodyPr/>
            <a:lstStyle/>
            <a:p>
              <a:pPr>
                <a:lnSpc>
                  <a:spcPts val="35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把 </a:t>
              </a: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     </a:t>
              </a: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分成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两堆，可以怎样分？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2051720" y="2067694"/>
              <a:ext cx="688425" cy="335756"/>
              <a:chOff x="1716912" y="1371476"/>
              <a:chExt cx="688425" cy="335756"/>
            </a:xfrm>
          </p:grpSpPr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16912" y="1371476"/>
                <a:ext cx="357188" cy="335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48149" y="1371476"/>
                <a:ext cx="357188" cy="335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5292081" y="3751455"/>
            <a:ext cx="1945241" cy="548489"/>
          </a:xfrm>
          <a:prstGeom prst="wedgeRoundRectCallout">
            <a:avLst>
              <a:gd name="adj1" fmla="val 53104"/>
              <a:gd name="adj2" fmla="val -4029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一堆一个。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525357" y="2845571"/>
            <a:ext cx="622259" cy="1598389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4120" y="3556000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5195" y="3556000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1887257"/>
            <a:ext cx="1009150" cy="1265255"/>
          </a:xfrm>
          <a:prstGeom prst="rect">
            <a:avLst/>
          </a:prstGeom>
        </p:spPr>
      </p:pic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1368219" y="1275607"/>
            <a:ext cx="6732177" cy="936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35166" y="1491631"/>
            <a:ext cx="5904656" cy="490023"/>
            <a:chOff x="1535166" y="1995686"/>
            <a:chExt cx="5904656" cy="490023"/>
          </a:xfrm>
        </p:grpSpPr>
        <p:sp>
          <p:nvSpPr>
            <p:cNvPr id="64" name="AutoShape 12"/>
            <p:cNvSpPr>
              <a:spLocks noChangeArrowheads="1"/>
            </p:cNvSpPr>
            <p:nvPr/>
          </p:nvSpPr>
          <p:spPr bwMode="auto">
            <a:xfrm>
              <a:off x="1535166" y="1995686"/>
              <a:ext cx="5904656" cy="490023"/>
            </a:xfrm>
            <a:prstGeom prst="wedgeRoundRectCallout">
              <a:avLst>
                <a:gd name="adj1" fmla="val -54398"/>
                <a:gd name="adj2" fmla="val 42158"/>
                <a:gd name="adj3" fmla="val 16667"/>
              </a:avLst>
            </a:prstGeom>
            <a:solidFill>
              <a:srgbClr val="FDD3E2"/>
            </a:solidFill>
            <a:ln w="9525">
              <a:solidFill>
                <a:srgbClr val="CC0066"/>
              </a:solidFill>
              <a:miter lim="800000"/>
            </a:ln>
            <a:effectLst/>
          </p:spPr>
          <p:txBody>
            <a:bodyPr/>
            <a:lstStyle/>
            <a:p>
              <a:pPr>
                <a:lnSpc>
                  <a:spcPts val="35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把 </a:t>
              </a: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     </a:t>
              </a:r>
              <a:r>
                <a:rPr lang="zh-CN" altLang="en-US" sz="24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 </a:t>
              </a: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分成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两堆，可以怎样分？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2051720" y="2067694"/>
              <a:ext cx="688425" cy="335756"/>
              <a:chOff x="1716912" y="1371476"/>
              <a:chExt cx="688425" cy="335756"/>
            </a:xfrm>
          </p:grpSpPr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16912" y="1371476"/>
                <a:ext cx="357188" cy="335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48149" y="1371476"/>
                <a:ext cx="357188" cy="335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5148065" y="3751455"/>
            <a:ext cx="2089256" cy="836521"/>
          </a:xfrm>
          <a:prstGeom prst="wedgeRoundRectCallout">
            <a:avLst>
              <a:gd name="adj1" fmla="val 53104"/>
              <a:gd name="adj2" fmla="val -4029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一堆一个，还有一堆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525357" y="2845571"/>
            <a:ext cx="622259" cy="1598389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4120" y="3556000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4315" y="1563640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6740" y="3532138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507856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6300196" y="3046560"/>
            <a:ext cx="2508783" cy="677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187624" y="2143962"/>
            <a:ext cx="6480720" cy="1512168"/>
            <a:chOff x="251520" y="1347614"/>
            <a:chExt cx="6480720" cy="576064"/>
          </a:xfrm>
        </p:grpSpPr>
        <p:sp>
          <p:nvSpPr>
            <p:cNvPr id="41" name="矩形 40"/>
            <p:cNvSpPr/>
            <p:nvPr/>
          </p:nvSpPr>
          <p:spPr>
            <a:xfrm>
              <a:off x="251520" y="1347614"/>
              <a:ext cx="6480720" cy="576064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2411760" y="1347614"/>
              <a:ext cx="0" cy="576064"/>
            </a:xfrm>
            <a:prstGeom prst="line">
              <a:avLst/>
            </a:prstGeom>
            <a:solidFill>
              <a:srgbClr val="AFFFFF"/>
            </a:solidFill>
            <a:ln w="95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4573673" y="1347614"/>
              <a:ext cx="0" cy="576064"/>
            </a:xfrm>
            <a:prstGeom prst="line">
              <a:avLst/>
            </a:prstGeom>
            <a:solidFill>
              <a:srgbClr val="AFFFFF"/>
            </a:solidFill>
            <a:ln w="95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AutoShape 12"/>
          <p:cNvSpPr>
            <a:spLocks noChangeArrowheads="1"/>
          </p:cNvSpPr>
          <p:nvPr/>
        </p:nvSpPr>
        <p:spPr bwMode="auto">
          <a:xfrm flipH="1">
            <a:off x="4110673" y="2359986"/>
            <a:ext cx="1224136" cy="648072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AutoShape 12"/>
          <p:cNvSpPr>
            <a:spLocks noChangeArrowheads="1"/>
          </p:cNvSpPr>
          <p:nvPr/>
        </p:nvSpPr>
        <p:spPr bwMode="auto">
          <a:xfrm flipH="1">
            <a:off x="1907705" y="2337988"/>
            <a:ext cx="1152127" cy="648072"/>
          </a:xfrm>
          <a:prstGeom prst="wedgeRoundRectCallout">
            <a:avLst>
              <a:gd name="adj1" fmla="val 61603"/>
              <a:gd name="adj2" fmla="val -2628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0" name="组合 7"/>
          <p:cNvGrpSpPr/>
          <p:nvPr/>
        </p:nvGrpSpPr>
        <p:grpSpPr>
          <a:xfrm>
            <a:off x="611560" y="1047397"/>
            <a:ext cx="360000" cy="380282"/>
            <a:chOff x="719592" y="1018103"/>
            <a:chExt cx="360000" cy="380282"/>
          </a:xfrm>
        </p:grpSpPr>
        <p:pic>
          <p:nvPicPr>
            <p:cNvPr id="51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TextBox 51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1115620" y="970483"/>
            <a:ext cx="6732177" cy="936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把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         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分成两堆，可以怎样分？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先用圆片分一分，再和同学交流。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4" name="AutoShape 12"/>
          <p:cNvSpPr>
            <a:spLocks noChangeArrowheads="1"/>
          </p:cNvSpPr>
          <p:nvPr/>
        </p:nvSpPr>
        <p:spPr bwMode="auto">
          <a:xfrm flipV="1">
            <a:off x="5580116" y="2337988"/>
            <a:ext cx="1216135" cy="648072"/>
          </a:xfrm>
          <a:prstGeom prst="wedgeRoundRectCallout">
            <a:avLst>
              <a:gd name="adj1" fmla="val 57812"/>
              <a:gd name="adj2" fmla="val -8592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1581848" y="1059583"/>
            <a:ext cx="2013372" cy="335756"/>
            <a:chOff x="1763688" y="1347614"/>
            <a:chExt cx="2013372" cy="335756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1347614"/>
              <a:ext cx="357188" cy="335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94925" y="1347614"/>
              <a:ext cx="357188" cy="335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3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26162" y="1347614"/>
              <a:ext cx="357188" cy="335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57399" y="1347614"/>
              <a:ext cx="357188" cy="335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88636" y="1347614"/>
              <a:ext cx="357188" cy="335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19872" y="1347614"/>
              <a:ext cx="357188" cy="335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" name="椭圆 61"/>
          <p:cNvSpPr/>
          <p:nvPr/>
        </p:nvSpPr>
        <p:spPr>
          <a:xfrm>
            <a:off x="1259632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1581848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2043174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2356844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2670514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2984184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23512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3745728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4061772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4512178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1" name="椭圆 100"/>
          <p:cNvSpPr/>
          <p:nvPr/>
        </p:nvSpPr>
        <p:spPr>
          <a:xfrm>
            <a:off x="4834394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" name="椭圆 101"/>
          <p:cNvSpPr/>
          <p:nvPr/>
        </p:nvSpPr>
        <p:spPr>
          <a:xfrm>
            <a:off x="5148064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5566660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4" name="椭圆 103"/>
          <p:cNvSpPr/>
          <p:nvPr/>
        </p:nvSpPr>
        <p:spPr>
          <a:xfrm>
            <a:off x="6058272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5" name="椭圆 104"/>
          <p:cNvSpPr/>
          <p:nvPr/>
        </p:nvSpPr>
        <p:spPr>
          <a:xfrm>
            <a:off x="6358748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6" name="椭圆 105"/>
          <p:cNvSpPr/>
          <p:nvPr/>
        </p:nvSpPr>
        <p:spPr>
          <a:xfrm>
            <a:off x="6672418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6994634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8" name="椭圆 107"/>
          <p:cNvSpPr/>
          <p:nvPr/>
        </p:nvSpPr>
        <p:spPr>
          <a:xfrm>
            <a:off x="7308304" y="3224083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" name="标题 3"/>
          <p:cNvSpPr>
            <a:spLocks noGrp="1" noChangeArrowheads="1"/>
          </p:cNvSpPr>
          <p:nvPr/>
        </p:nvSpPr>
        <p:spPr bwMode="auto">
          <a:xfrm>
            <a:off x="1835696" y="2337988"/>
            <a:ext cx="1224136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一堆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个，一堆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3" name="标题 3"/>
          <p:cNvSpPr>
            <a:spLocks noGrp="1" noChangeArrowheads="1"/>
          </p:cNvSpPr>
          <p:nvPr/>
        </p:nvSpPr>
        <p:spPr bwMode="auto">
          <a:xfrm>
            <a:off x="4075240" y="2351440"/>
            <a:ext cx="1331578" cy="6566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每堆都是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4" name="标题 3"/>
          <p:cNvSpPr>
            <a:spLocks noGrp="1" noChangeArrowheads="1"/>
          </p:cNvSpPr>
          <p:nvPr/>
        </p:nvSpPr>
        <p:spPr bwMode="auto">
          <a:xfrm>
            <a:off x="5508104" y="2337988"/>
            <a:ext cx="1368152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一堆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个，一堆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5" name="标题 3"/>
          <p:cNvSpPr>
            <a:spLocks noGrp="1" noChangeArrowheads="1"/>
          </p:cNvSpPr>
          <p:nvPr/>
        </p:nvSpPr>
        <p:spPr bwMode="auto">
          <a:xfrm>
            <a:off x="1115617" y="3975906"/>
            <a:ext cx="4248472" cy="4680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每堆分得同样多，叫做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平均分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3" name="圆角矩形 132"/>
          <p:cNvSpPr/>
          <p:nvPr/>
        </p:nvSpPr>
        <p:spPr>
          <a:xfrm>
            <a:off x="3419872" y="3189579"/>
            <a:ext cx="2016000" cy="360040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3" grpId="0"/>
      <p:bldP spid="54" grpId="0" animBg="1"/>
      <p:bldP spid="62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91" grpId="0" animBg="1"/>
      <p:bldP spid="92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2" grpId="0"/>
      <p:bldP spid="113" grpId="0"/>
      <p:bldP spid="114" grpId="0"/>
      <p:bldP spid="115" grpId="0"/>
      <p:bldP spid="1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6300196" y="3046560"/>
            <a:ext cx="2508783" cy="677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5" name="标题 3"/>
          <p:cNvSpPr>
            <a:spLocks noGrp="1" noChangeArrowheads="1"/>
          </p:cNvSpPr>
          <p:nvPr/>
        </p:nvSpPr>
        <p:spPr bwMode="auto">
          <a:xfrm>
            <a:off x="1115617" y="1347615"/>
            <a:ext cx="4248472" cy="4680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每堆分得同样多，叫做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平均分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7" name="AutoShape 12"/>
          <p:cNvSpPr>
            <a:spLocks noChangeArrowheads="1"/>
          </p:cNvSpPr>
          <p:nvPr/>
        </p:nvSpPr>
        <p:spPr bwMode="auto">
          <a:xfrm flipH="1">
            <a:off x="1908280" y="2787156"/>
            <a:ext cx="2520279" cy="360040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8" name="标题 3"/>
          <p:cNvSpPr>
            <a:spLocks noGrp="1" noChangeArrowheads="1"/>
          </p:cNvSpPr>
          <p:nvPr/>
        </p:nvSpPr>
        <p:spPr bwMode="auto">
          <a:xfrm>
            <a:off x="1836267" y="2787154"/>
            <a:ext cx="2592288" cy="360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还可以怎样平均分？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9" name="椭圆 118"/>
          <p:cNvSpPr/>
          <p:nvPr/>
        </p:nvSpPr>
        <p:spPr>
          <a:xfrm>
            <a:off x="6012160" y="2190094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6334376" y="2190094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1" name="椭圆 120"/>
          <p:cNvSpPr/>
          <p:nvPr/>
        </p:nvSpPr>
        <p:spPr>
          <a:xfrm>
            <a:off x="6795702" y="2190094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2" name="椭圆 121"/>
          <p:cNvSpPr/>
          <p:nvPr/>
        </p:nvSpPr>
        <p:spPr>
          <a:xfrm>
            <a:off x="7109372" y="2190094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3" name="椭圆 122"/>
          <p:cNvSpPr/>
          <p:nvPr/>
        </p:nvSpPr>
        <p:spPr>
          <a:xfrm>
            <a:off x="7570440" y="2190094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4" name="椭圆 123"/>
          <p:cNvSpPr/>
          <p:nvPr/>
        </p:nvSpPr>
        <p:spPr>
          <a:xfrm>
            <a:off x="7884110" y="2190094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6012160" y="3412732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6386550" y="3412732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6760940" y="3412732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8" name="椭圆 127"/>
          <p:cNvSpPr/>
          <p:nvPr/>
        </p:nvSpPr>
        <p:spPr>
          <a:xfrm>
            <a:off x="7135330" y="3412732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9" name="椭圆 128"/>
          <p:cNvSpPr/>
          <p:nvPr/>
        </p:nvSpPr>
        <p:spPr>
          <a:xfrm>
            <a:off x="7509720" y="3412732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0" name="椭圆 129"/>
          <p:cNvSpPr/>
          <p:nvPr/>
        </p:nvSpPr>
        <p:spPr>
          <a:xfrm>
            <a:off x="7884110" y="3412732"/>
            <a:ext cx="288290" cy="288290"/>
          </a:xfrm>
          <a:prstGeom prst="ellipse">
            <a:avLst/>
          </a:prstGeom>
          <a:solidFill>
            <a:srgbClr val="FF505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1" name="标题 3"/>
          <p:cNvSpPr>
            <a:spLocks noGrp="1" noChangeArrowheads="1"/>
          </p:cNvSpPr>
          <p:nvPr/>
        </p:nvSpPr>
        <p:spPr bwMode="auto">
          <a:xfrm>
            <a:off x="4716016" y="2139702"/>
            <a:ext cx="1296144" cy="360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每堆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个：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2" name="标题 3"/>
          <p:cNvSpPr>
            <a:spLocks noGrp="1" noChangeArrowheads="1"/>
          </p:cNvSpPr>
          <p:nvPr/>
        </p:nvSpPr>
        <p:spPr bwMode="auto">
          <a:xfrm>
            <a:off x="4716016" y="3363218"/>
            <a:ext cx="1296144" cy="360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每堆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个：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4" name="图片 13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27588" y="2495368"/>
            <a:ext cx="879245" cy="1102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/>
      <p:bldP spid="1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6300196" y="3046560"/>
            <a:ext cx="2508783" cy="677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1260203" y="2774322"/>
            <a:ext cx="6480720" cy="1380984"/>
            <a:chOff x="179512" y="627534"/>
            <a:chExt cx="6480720" cy="648072"/>
          </a:xfrm>
        </p:grpSpPr>
        <p:sp>
          <p:nvSpPr>
            <p:cNvPr id="73" name="矩形 72"/>
            <p:cNvSpPr/>
            <p:nvPr/>
          </p:nvSpPr>
          <p:spPr>
            <a:xfrm>
              <a:off x="179512" y="627534"/>
              <a:ext cx="6480720" cy="648072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74" name="直接连接符 73"/>
            <p:cNvCxnSpPr>
              <a:stCxn id="73" idx="0"/>
              <a:endCxn id="73" idx="2"/>
            </p:cNvCxnSpPr>
            <p:nvPr/>
          </p:nvCxnSpPr>
          <p:spPr>
            <a:xfrm>
              <a:off x="3419872" y="627534"/>
              <a:ext cx="0" cy="648072"/>
            </a:xfrm>
            <a:prstGeom prst="line">
              <a:avLst/>
            </a:prstGeom>
            <a:solidFill>
              <a:srgbClr val="FFFFCC"/>
            </a:solidFill>
            <a:ln w="95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AutoShape 12"/>
          <p:cNvSpPr>
            <a:spLocks noChangeArrowheads="1"/>
          </p:cNvSpPr>
          <p:nvPr/>
        </p:nvSpPr>
        <p:spPr bwMode="auto">
          <a:xfrm flipH="1">
            <a:off x="1979712" y="2139702"/>
            <a:ext cx="4104456" cy="360040"/>
          </a:xfrm>
          <a:prstGeom prst="wedgeRoundRectCallout">
            <a:avLst>
              <a:gd name="adj1" fmla="val 54974"/>
              <a:gd name="adj2" fmla="val 5547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6" name="AutoShape 12"/>
          <p:cNvSpPr>
            <a:spLocks noChangeArrowheads="1"/>
          </p:cNvSpPr>
          <p:nvPr/>
        </p:nvSpPr>
        <p:spPr bwMode="auto">
          <a:xfrm>
            <a:off x="4572000" y="2921790"/>
            <a:ext cx="2232248" cy="648072"/>
          </a:xfrm>
          <a:prstGeom prst="wedgeRoundRectCallout">
            <a:avLst>
              <a:gd name="adj1" fmla="val 61220"/>
              <a:gd name="adj2" fmla="val -3947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7" name="组合 7"/>
          <p:cNvGrpSpPr/>
          <p:nvPr/>
        </p:nvGrpSpPr>
        <p:grpSpPr>
          <a:xfrm>
            <a:off x="683608" y="1191412"/>
            <a:ext cx="360000" cy="380282"/>
            <a:chOff x="719592" y="1018103"/>
            <a:chExt cx="360000" cy="380282"/>
          </a:xfrm>
        </p:grpSpPr>
        <p:pic>
          <p:nvPicPr>
            <p:cNvPr id="78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TextBox 78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80" name="标题 3"/>
          <p:cNvSpPr>
            <a:spLocks noGrp="1" noChangeArrowheads="1"/>
          </p:cNvSpPr>
          <p:nvPr/>
        </p:nvSpPr>
        <p:spPr bwMode="auto">
          <a:xfrm>
            <a:off x="1115616" y="1114498"/>
            <a:ext cx="7056784" cy="5211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个桃，每个小朋友分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个，可以分给几个小朋友？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1" name="AutoShape 12"/>
          <p:cNvSpPr>
            <a:spLocks noChangeArrowheads="1"/>
          </p:cNvSpPr>
          <p:nvPr/>
        </p:nvSpPr>
        <p:spPr bwMode="auto">
          <a:xfrm flipH="1" flipV="1">
            <a:off x="2123728" y="2901058"/>
            <a:ext cx="1224136" cy="648072"/>
          </a:xfrm>
          <a:prstGeom prst="wedgeRoundRectCallout">
            <a:avLst>
              <a:gd name="adj1" fmla="val 58554"/>
              <a:gd name="adj2" fmla="val 1957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4" name="标题 3"/>
          <p:cNvSpPr>
            <a:spLocks noGrp="1" noChangeArrowheads="1"/>
          </p:cNvSpPr>
          <p:nvPr/>
        </p:nvSpPr>
        <p:spPr bwMode="auto">
          <a:xfrm>
            <a:off x="1907704" y="2122452"/>
            <a:ext cx="41764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先在图中分一分，再和同学交流。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5" name="标题 3"/>
          <p:cNvSpPr>
            <a:spLocks noGrp="1" noChangeArrowheads="1"/>
          </p:cNvSpPr>
          <p:nvPr/>
        </p:nvSpPr>
        <p:spPr bwMode="auto">
          <a:xfrm>
            <a:off x="2131024" y="2892514"/>
            <a:ext cx="1331578" cy="6566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个桃圈一份。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标题 3"/>
          <p:cNvSpPr>
            <a:spLocks noGrp="1" noChangeArrowheads="1"/>
          </p:cNvSpPr>
          <p:nvPr/>
        </p:nvSpPr>
        <p:spPr bwMode="auto">
          <a:xfrm>
            <a:off x="4499992" y="2899792"/>
            <a:ext cx="2376264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一共圈出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份，可以分给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个小朋友。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0" name="标题 3"/>
          <p:cNvSpPr>
            <a:spLocks noGrp="1" noChangeArrowheads="1"/>
          </p:cNvSpPr>
          <p:nvPr/>
        </p:nvSpPr>
        <p:spPr bwMode="auto">
          <a:xfrm>
            <a:off x="1115618" y="4263939"/>
            <a:ext cx="6048671" cy="4680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    ，每人分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个，可以分给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659931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5604" y="1659931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9448" y="1659931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3292" y="1659931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07136" y="1659931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0980" y="1659931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4824" y="1659931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8666" y="1659931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4301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4954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607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6260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56913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7566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8218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椭圆 110"/>
          <p:cNvSpPr/>
          <p:nvPr/>
        </p:nvSpPr>
        <p:spPr>
          <a:xfrm>
            <a:off x="1357278" y="3681150"/>
            <a:ext cx="720080" cy="36004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3564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4217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4870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5523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6829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7482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68134" y="3723878"/>
            <a:ext cx="28575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椭圆 119"/>
          <p:cNvSpPr/>
          <p:nvPr/>
        </p:nvSpPr>
        <p:spPr>
          <a:xfrm>
            <a:off x="4627194" y="3681150"/>
            <a:ext cx="720080" cy="36004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1" name="椭圆 120"/>
          <p:cNvSpPr/>
          <p:nvPr/>
        </p:nvSpPr>
        <p:spPr>
          <a:xfrm>
            <a:off x="5372634" y="3681150"/>
            <a:ext cx="720080" cy="36004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2" name="椭圆 121"/>
          <p:cNvSpPr/>
          <p:nvPr/>
        </p:nvSpPr>
        <p:spPr>
          <a:xfrm>
            <a:off x="6118352" y="3681150"/>
            <a:ext cx="720080" cy="36004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3" name="椭圆 122"/>
          <p:cNvSpPr/>
          <p:nvPr/>
        </p:nvSpPr>
        <p:spPr>
          <a:xfrm>
            <a:off x="6876256" y="3681150"/>
            <a:ext cx="720080" cy="36004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4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1118" y="4354366"/>
            <a:ext cx="357188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标题 3"/>
          <p:cNvSpPr>
            <a:spLocks noGrp="1" noChangeArrowheads="1"/>
          </p:cNvSpPr>
          <p:nvPr/>
        </p:nvSpPr>
        <p:spPr bwMode="auto">
          <a:xfrm>
            <a:off x="5724128" y="429519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26" name="图片 125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25320" y="1751281"/>
            <a:ext cx="879245" cy="1102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80" grpId="0"/>
      <p:bldP spid="81" grpId="0" animBg="1"/>
      <p:bldP spid="84" grpId="0"/>
      <p:bldP spid="85" grpId="0"/>
      <p:bldP spid="86" grpId="0"/>
      <p:bldP spid="90" grpId="0"/>
      <p:bldP spid="111" grpId="0" animBg="1"/>
      <p:bldP spid="120" grpId="0" animBg="1"/>
      <p:bldP spid="121" grpId="0" animBg="1"/>
      <p:bldP spid="122" grpId="0" animBg="1"/>
      <p:bldP spid="123" grpId="0" animBg="1"/>
      <p:bldP spid="1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505048" y="1275607"/>
            <a:ext cx="7848872" cy="936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  12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根小棒，每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根一份，可以分成几份？先分一分，再说一说。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5052" y="699542"/>
            <a:ext cx="129600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图片 40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14926" y="2724076"/>
            <a:ext cx="172698" cy="495746"/>
          </a:xfrm>
          <a:prstGeom prst="rect">
            <a:avLst/>
          </a:prstGeom>
        </p:spPr>
      </p:pic>
      <p:pic>
        <p:nvPicPr>
          <p:cNvPr id="42" name="图片 41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93804" y="2724076"/>
            <a:ext cx="172698" cy="495746"/>
          </a:xfrm>
          <a:prstGeom prst="rect">
            <a:avLst/>
          </a:prstGeom>
        </p:spPr>
      </p:pic>
      <p:pic>
        <p:nvPicPr>
          <p:cNvPr id="43" name="图片 42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72682" y="2724076"/>
            <a:ext cx="172698" cy="495746"/>
          </a:xfrm>
          <a:prstGeom prst="rect">
            <a:avLst/>
          </a:prstGeom>
        </p:spPr>
      </p:pic>
      <p:pic>
        <p:nvPicPr>
          <p:cNvPr id="44" name="图片 43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51560" y="2724076"/>
            <a:ext cx="172698" cy="495746"/>
          </a:xfrm>
          <a:prstGeom prst="rect">
            <a:avLst/>
          </a:prstGeom>
        </p:spPr>
      </p:pic>
      <p:pic>
        <p:nvPicPr>
          <p:cNvPr id="45" name="图片 44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30438" y="2724076"/>
            <a:ext cx="172698" cy="495746"/>
          </a:xfrm>
          <a:prstGeom prst="rect">
            <a:avLst/>
          </a:prstGeom>
        </p:spPr>
      </p:pic>
      <p:pic>
        <p:nvPicPr>
          <p:cNvPr id="46" name="图片 45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09316" y="2724076"/>
            <a:ext cx="172698" cy="495746"/>
          </a:xfrm>
          <a:prstGeom prst="rect">
            <a:avLst/>
          </a:prstGeom>
        </p:spPr>
      </p:pic>
      <p:pic>
        <p:nvPicPr>
          <p:cNvPr id="47" name="图片 46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88194" y="2724076"/>
            <a:ext cx="172698" cy="495746"/>
          </a:xfrm>
          <a:prstGeom prst="rect">
            <a:avLst/>
          </a:prstGeom>
        </p:spPr>
      </p:pic>
      <p:pic>
        <p:nvPicPr>
          <p:cNvPr id="48" name="图片 47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67072" y="2724076"/>
            <a:ext cx="172698" cy="495746"/>
          </a:xfrm>
          <a:prstGeom prst="rect">
            <a:avLst/>
          </a:prstGeom>
        </p:spPr>
      </p:pic>
      <p:pic>
        <p:nvPicPr>
          <p:cNvPr id="49" name="图片 48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45950" y="2724076"/>
            <a:ext cx="172698" cy="495746"/>
          </a:xfrm>
          <a:prstGeom prst="rect">
            <a:avLst/>
          </a:prstGeom>
        </p:spPr>
      </p:pic>
      <p:pic>
        <p:nvPicPr>
          <p:cNvPr id="50" name="图片 49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24828" y="2724076"/>
            <a:ext cx="172698" cy="495746"/>
          </a:xfrm>
          <a:prstGeom prst="rect">
            <a:avLst/>
          </a:prstGeom>
        </p:spPr>
      </p:pic>
      <p:pic>
        <p:nvPicPr>
          <p:cNvPr id="51" name="图片 50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03706" y="2724076"/>
            <a:ext cx="172698" cy="495746"/>
          </a:xfrm>
          <a:prstGeom prst="rect">
            <a:avLst/>
          </a:prstGeom>
        </p:spPr>
      </p:pic>
      <p:pic>
        <p:nvPicPr>
          <p:cNvPr id="52" name="图片 51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82588" y="2724076"/>
            <a:ext cx="172698" cy="495746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1043501" y="2699836"/>
            <a:ext cx="316684" cy="495746"/>
            <a:chOff x="6380795" y="2796158"/>
            <a:chExt cx="316684" cy="495746"/>
          </a:xfrm>
        </p:grpSpPr>
        <p:pic>
          <p:nvPicPr>
            <p:cNvPr id="54" name="图片 53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55" name="图片 54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56" name="组合 55"/>
          <p:cNvGrpSpPr/>
          <p:nvPr/>
        </p:nvGrpSpPr>
        <p:grpSpPr>
          <a:xfrm>
            <a:off x="3895246" y="2707456"/>
            <a:ext cx="316684" cy="495746"/>
            <a:chOff x="6380795" y="2796158"/>
            <a:chExt cx="316684" cy="495746"/>
          </a:xfrm>
        </p:grpSpPr>
        <p:pic>
          <p:nvPicPr>
            <p:cNvPr id="58" name="图片 57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59" name="图片 58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60" name="组合 59"/>
          <p:cNvGrpSpPr/>
          <p:nvPr/>
        </p:nvGrpSpPr>
        <p:grpSpPr>
          <a:xfrm>
            <a:off x="3319182" y="2707456"/>
            <a:ext cx="316684" cy="495746"/>
            <a:chOff x="6380795" y="2796158"/>
            <a:chExt cx="316684" cy="495746"/>
          </a:xfrm>
        </p:grpSpPr>
        <p:pic>
          <p:nvPicPr>
            <p:cNvPr id="61" name="图片 60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62" name="图片 61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63" name="组合 62"/>
          <p:cNvGrpSpPr/>
          <p:nvPr/>
        </p:nvGrpSpPr>
        <p:grpSpPr>
          <a:xfrm>
            <a:off x="2743118" y="2707456"/>
            <a:ext cx="316684" cy="495746"/>
            <a:chOff x="6380795" y="2796158"/>
            <a:chExt cx="316684" cy="495746"/>
          </a:xfrm>
        </p:grpSpPr>
        <p:pic>
          <p:nvPicPr>
            <p:cNvPr id="64" name="图片 63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65" name="图片 64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66" name="组合 65"/>
          <p:cNvGrpSpPr/>
          <p:nvPr/>
        </p:nvGrpSpPr>
        <p:grpSpPr>
          <a:xfrm>
            <a:off x="2167054" y="2707456"/>
            <a:ext cx="316684" cy="495746"/>
            <a:chOff x="6380795" y="2796158"/>
            <a:chExt cx="316684" cy="495746"/>
          </a:xfrm>
        </p:grpSpPr>
        <p:pic>
          <p:nvPicPr>
            <p:cNvPr id="67" name="图片 66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68" name="图片 67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69" name="组合 68"/>
          <p:cNvGrpSpPr/>
          <p:nvPr/>
        </p:nvGrpSpPr>
        <p:grpSpPr>
          <a:xfrm>
            <a:off x="1590990" y="2707456"/>
            <a:ext cx="316684" cy="495746"/>
            <a:chOff x="6380795" y="2796158"/>
            <a:chExt cx="316684" cy="495746"/>
          </a:xfrm>
        </p:grpSpPr>
        <p:pic>
          <p:nvPicPr>
            <p:cNvPr id="70" name="图片 69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72" name="图片 71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</p:grpSp>
      <p:sp>
        <p:nvSpPr>
          <p:cNvPr id="137" name="标题 3"/>
          <p:cNvSpPr>
            <a:spLocks noGrp="1" noChangeArrowheads="1"/>
          </p:cNvSpPr>
          <p:nvPr/>
        </p:nvSpPr>
        <p:spPr bwMode="auto">
          <a:xfrm>
            <a:off x="4399873" y="2767839"/>
            <a:ext cx="41764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根一份，分成了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份；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8" name="标题 3"/>
          <p:cNvSpPr>
            <a:spLocks noGrp="1" noChangeArrowheads="1"/>
          </p:cNvSpPr>
          <p:nvPr/>
        </p:nvSpPr>
        <p:spPr bwMode="auto">
          <a:xfrm>
            <a:off x="7423638" y="2741960"/>
            <a:ext cx="3600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37" grpId="0"/>
      <p:bldP spid="1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505048" y="1419622"/>
            <a:ext cx="7848872" cy="936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  12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根小棒，每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根一份，可以分成几份？先分一分，再说一说。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5052" y="699542"/>
            <a:ext cx="129600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5" name="组合 74"/>
          <p:cNvGrpSpPr/>
          <p:nvPr/>
        </p:nvGrpSpPr>
        <p:grpSpPr>
          <a:xfrm>
            <a:off x="1014926" y="2859784"/>
            <a:ext cx="460670" cy="495746"/>
            <a:chOff x="6380795" y="2796158"/>
            <a:chExt cx="460670" cy="495746"/>
          </a:xfrm>
        </p:grpSpPr>
        <p:pic>
          <p:nvPicPr>
            <p:cNvPr id="107" name="图片 106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108" name="图片 107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  <p:pic>
          <p:nvPicPr>
            <p:cNvPr id="109" name="图片 108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668767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115" name="组合 114"/>
          <p:cNvGrpSpPr/>
          <p:nvPr/>
        </p:nvGrpSpPr>
        <p:grpSpPr>
          <a:xfrm>
            <a:off x="1917487" y="2859784"/>
            <a:ext cx="460670" cy="495746"/>
            <a:chOff x="6380795" y="2796158"/>
            <a:chExt cx="460670" cy="495746"/>
          </a:xfrm>
        </p:grpSpPr>
        <p:pic>
          <p:nvPicPr>
            <p:cNvPr id="116" name="图片 115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117" name="图片 116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  <p:pic>
          <p:nvPicPr>
            <p:cNvPr id="118" name="图片 117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668767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119" name="组合 118"/>
          <p:cNvGrpSpPr/>
          <p:nvPr/>
        </p:nvGrpSpPr>
        <p:grpSpPr>
          <a:xfrm>
            <a:off x="2820048" y="2859784"/>
            <a:ext cx="460670" cy="495746"/>
            <a:chOff x="6380795" y="2796158"/>
            <a:chExt cx="460670" cy="495746"/>
          </a:xfrm>
        </p:grpSpPr>
        <p:pic>
          <p:nvPicPr>
            <p:cNvPr id="120" name="图片 119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121" name="图片 120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  <p:pic>
          <p:nvPicPr>
            <p:cNvPr id="122" name="图片 121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668767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123" name="组合 122"/>
          <p:cNvGrpSpPr/>
          <p:nvPr/>
        </p:nvGrpSpPr>
        <p:grpSpPr>
          <a:xfrm>
            <a:off x="3722608" y="2859784"/>
            <a:ext cx="460670" cy="495746"/>
            <a:chOff x="6380795" y="2796158"/>
            <a:chExt cx="460670" cy="495746"/>
          </a:xfrm>
        </p:grpSpPr>
        <p:pic>
          <p:nvPicPr>
            <p:cNvPr id="124" name="图片 123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125" name="图片 124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  <p:pic>
          <p:nvPicPr>
            <p:cNvPr id="126" name="图片 125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668767" y="2796158"/>
              <a:ext cx="172698" cy="495746"/>
            </a:xfrm>
            <a:prstGeom prst="rect">
              <a:avLst/>
            </a:prstGeom>
          </p:spPr>
        </p:pic>
      </p:grpSp>
      <p:sp>
        <p:nvSpPr>
          <p:cNvPr id="139" name="标题 3"/>
          <p:cNvSpPr>
            <a:spLocks noGrp="1" noChangeArrowheads="1"/>
          </p:cNvSpPr>
          <p:nvPr/>
        </p:nvSpPr>
        <p:spPr bwMode="auto">
          <a:xfrm>
            <a:off x="4399873" y="2936103"/>
            <a:ext cx="41764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根一份，分成了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份；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42" name="图片 141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79534" y="2859784"/>
            <a:ext cx="172698" cy="495746"/>
          </a:xfrm>
          <a:prstGeom prst="rect">
            <a:avLst/>
          </a:prstGeom>
        </p:spPr>
      </p:pic>
      <p:pic>
        <p:nvPicPr>
          <p:cNvPr id="143" name="图片 142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58412" y="2859784"/>
            <a:ext cx="172698" cy="495746"/>
          </a:xfrm>
          <a:prstGeom prst="rect">
            <a:avLst/>
          </a:prstGeom>
        </p:spPr>
      </p:pic>
      <p:pic>
        <p:nvPicPr>
          <p:cNvPr id="144" name="图片 143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37290" y="2859784"/>
            <a:ext cx="172698" cy="495746"/>
          </a:xfrm>
          <a:prstGeom prst="rect">
            <a:avLst/>
          </a:prstGeom>
        </p:spPr>
      </p:pic>
      <p:pic>
        <p:nvPicPr>
          <p:cNvPr id="145" name="图片 144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16168" y="2859784"/>
            <a:ext cx="172698" cy="495746"/>
          </a:xfrm>
          <a:prstGeom prst="rect">
            <a:avLst/>
          </a:prstGeom>
        </p:spPr>
      </p:pic>
      <p:pic>
        <p:nvPicPr>
          <p:cNvPr id="146" name="图片 145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95046" y="2859784"/>
            <a:ext cx="172698" cy="495746"/>
          </a:xfrm>
          <a:prstGeom prst="rect">
            <a:avLst/>
          </a:prstGeom>
        </p:spPr>
      </p:pic>
      <p:pic>
        <p:nvPicPr>
          <p:cNvPr id="147" name="图片 146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73924" y="2859784"/>
            <a:ext cx="172698" cy="495746"/>
          </a:xfrm>
          <a:prstGeom prst="rect">
            <a:avLst/>
          </a:prstGeom>
        </p:spPr>
      </p:pic>
      <p:pic>
        <p:nvPicPr>
          <p:cNvPr id="148" name="图片 147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52802" y="2859784"/>
            <a:ext cx="172698" cy="495746"/>
          </a:xfrm>
          <a:prstGeom prst="rect">
            <a:avLst/>
          </a:prstGeom>
        </p:spPr>
      </p:pic>
      <p:pic>
        <p:nvPicPr>
          <p:cNvPr id="149" name="图片 148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31680" y="2859784"/>
            <a:ext cx="172698" cy="495746"/>
          </a:xfrm>
          <a:prstGeom prst="rect">
            <a:avLst/>
          </a:prstGeom>
        </p:spPr>
      </p:pic>
      <p:pic>
        <p:nvPicPr>
          <p:cNvPr id="150" name="图片 149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10558" y="2859784"/>
            <a:ext cx="172698" cy="495746"/>
          </a:xfrm>
          <a:prstGeom prst="rect">
            <a:avLst/>
          </a:prstGeom>
        </p:spPr>
      </p:pic>
      <p:pic>
        <p:nvPicPr>
          <p:cNvPr id="151" name="图片 150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89436" y="2859784"/>
            <a:ext cx="172698" cy="495746"/>
          </a:xfrm>
          <a:prstGeom prst="rect">
            <a:avLst/>
          </a:prstGeom>
        </p:spPr>
      </p:pic>
      <p:pic>
        <p:nvPicPr>
          <p:cNvPr id="152" name="图片 151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68314" y="2859784"/>
            <a:ext cx="172698" cy="495746"/>
          </a:xfrm>
          <a:prstGeom prst="rect">
            <a:avLst/>
          </a:prstGeom>
        </p:spPr>
      </p:pic>
      <p:pic>
        <p:nvPicPr>
          <p:cNvPr id="153" name="图片 152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47196" y="2859784"/>
            <a:ext cx="172698" cy="495746"/>
          </a:xfrm>
          <a:prstGeom prst="rect">
            <a:avLst/>
          </a:prstGeom>
        </p:spPr>
      </p:pic>
      <p:sp>
        <p:nvSpPr>
          <p:cNvPr id="166" name="标题 3"/>
          <p:cNvSpPr>
            <a:spLocks noGrp="1" noChangeArrowheads="1"/>
          </p:cNvSpPr>
          <p:nvPr/>
        </p:nvSpPr>
        <p:spPr bwMode="auto">
          <a:xfrm>
            <a:off x="7423638" y="2905912"/>
            <a:ext cx="3600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39" grpId="0"/>
      <p:bldP spid="1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505048" y="1419622"/>
            <a:ext cx="7848872" cy="936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  12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根小棒，每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根一份，可以分成几份？先分一分，再说一说。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5052" y="699542"/>
            <a:ext cx="129600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0" name="组合 109"/>
          <p:cNvGrpSpPr/>
          <p:nvPr/>
        </p:nvGrpSpPr>
        <p:grpSpPr>
          <a:xfrm>
            <a:off x="1014926" y="3159442"/>
            <a:ext cx="604656" cy="495746"/>
            <a:chOff x="6380795" y="2796158"/>
            <a:chExt cx="604656" cy="495746"/>
          </a:xfrm>
        </p:grpSpPr>
        <p:pic>
          <p:nvPicPr>
            <p:cNvPr id="111" name="图片 110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112" name="图片 111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  <p:pic>
          <p:nvPicPr>
            <p:cNvPr id="113" name="图片 112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668767" y="2796158"/>
              <a:ext cx="172698" cy="495746"/>
            </a:xfrm>
            <a:prstGeom prst="rect">
              <a:avLst/>
            </a:prstGeom>
          </p:spPr>
        </p:pic>
        <p:pic>
          <p:nvPicPr>
            <p:cNvPr id="114" name="图片 113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812753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127" name="组合 126"/>
          <p:cNvGrpSpPr/>
          <p:nvPr/>
        </p:nvGrpSpPr>
        <p:grpSpPr>
          <a:xfrm>
            <a:off x="2275066" y="3159442"/>
            <a:ext cx="604656" cy="495746"/>
            <a:chOff x="6380795" y="2796158"/>
            <a:chExt cx="604656" cy="495746"/>
          </a:xfrm>
        </p:grpSpPr>
        <p:pic>
          <p:nvPicPr>
            <p:cNvPr id="128" name="图片 127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129" name="图片 128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  <p:pic>
          <p:nvPicPr>
            <p:cNvPr id="130" name="图片 129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668767" y="2796158"/>
              <a:ext cx="172698" cy="495746"/>
            </a:xfrm>
            <a:prstGeom prst="rect">
              <a:avLst/>
            </a:prstGeom>
          </p:spPr>
        </p:pic>
        <p:pic>
          <p:nvPicPr>
            <p:cNvPr id="131" name="图片 130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812753" y="2796158"/>
              <a:ext cx="172698" cy="495746"/>
            </a:xfrm>
            <a:prstGeom prst="rect">
              <a:avLst/>
            </a:prstGeom>
          </p:spPr>
        </p:pic>
      </p:grpSp>
      <p:grpSp>
        <p:nvGrpSpPr>
          <p:cNvPr id="132" name="组合 131"/>
          <p:cNvGrpSpPr/>
          <p:nvPr/>
        </p:nvGrpSpPr>
        <p:grpSpPr>
          <a:xfrm>
            <a:off x="3535206" y="3159442"/>
            <a:ext cx="604656" cy="495746"/>
            <a:chOff x="6380795" y="2796158"/>
            <a:chExt cx="604656" cy="495746"/>
          </a:xfrm>
        </p:grpSpPr>
        <p:pic>
          <p:nvPicPr>
            <p:cNvPr id="133" name="图片 132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380795" y="2796158"/>
              <a:ext cx="172698" cy="495746"/>
            </a:xfrm>
            <a:prstGeom prst="rect">
              <a:avLst/>
            </a:prstGeom>
          </p:spPr>
        </p:pic>
        <p:pic>
          <p:nvPicPr>
            <p:cNvPr id="134" name="图片 133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524781" y="2796158"/>
              <a:ext cx="172698" cy="495746"/>
            </a:xfrm>
            <a:prstGeom prst="rect">
              <a:avLst/>
            </a:prstGeom>
          </p:spPr>
        </p:pic>
        <p:pic>
          <p:nvPicPr>
            <p:cNvPr id="135" name="图片 134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668767" y="2796158"/>
              <a:ext cx="172698" cy="495746"/>
            </a:xfrm>
            <a:prstGeom prst="rect">
              <a:avLst/>
            </a:prstGeom>
          </p:spPr>
        </p:pic>
        <p:pic>
          <p:nvPicPr>
            <p:cNvPr id="136" name="图片 135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812753" y="2796158"/>
              <a:ext cx="172698" cy="495746"/>
            </a:xfrm>
            <a:prstGeom prst="rect">
              <a:avLst/>
            </a:prstGeom>
          </p:spPr>
        </p:pic>
      </p:grpSp>
      <p:sp>
        <p:nvSpPr>
          <p:cNvPr id="140" name="标题 3"/>
          <p:cNvSpPr>
            <a:spLocks noGrp="1" noChangeArrowheads="1"/>
          </p:cNvSpPr>
          <p:nvPr/>
        </p:nvSpPr>
        <p:spPr bwMode="auto">
          <a:xfrm>
            <a:off x="4399873" y="3219822"/>
            <a:ext cx="41764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根一份，分成了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份；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1" name="标题 3"/>
          <p:cNvSpPr>
            <a:spLocks noGrp="1" noChangeArrowheads="1"/>
          </p:cNvSpPr>
          <p:nvPr/>
        </p:nvSpPr>
        <p:spPr bwMode="auto">
          <a:xfrm>
            <a:off x="7423638" y="3182318"/>
            <a:ext cx="3600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54" name="图片 153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99592" y="3147814"/>
            <a:ext cx="172698" cy="495746"/>
          </a:xfrm>
          <a:prstGeom prst="rect">
            <a:avLst/>
          </a:prstGeom>
        </p:spPr>
      </p:pic>
      <p:pic>
        <p:nvPicPr>
          <p:cNvPr id="155" name="图片 154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78470" y="3147814"/>
            <a:ext cx="172698" cy="495746"/>
          </a:xfrm>
          <a:prstGeom prst="rect">
            <a:avLst/>
          </a:prstGeom>
        </p:spPr>
      </p:pic>
      <p:pic>
        <p:nvPicPr>
          <p:cNvPr id="156" name="图片 155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57348" y="3147814"/>
            <a:ext cx="172698" cy="495746"/>
          </a:xfrm>
          <a:prstGeom prst="rect">
            <a:avLst/>
          </a:prstGeom>
        </p:spPr>
      </p:pic>
      <p:pic>
        <p:nvPicPr>
          <p:cNvPr id="157" name="图片 156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36226" y="3147814"/>
            <a:ext cx="172698" cy="495746"/>
          </a:xfrm>
          <a:prstGeom prst="rect">
            <a:avLst/>
          </a:prstGeom>
        </p:spPr>
      </p:pic>
      <p:pic>
        <p:nvPicPr>
          <p:cNvPr id="158" name="图片 157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15104" y="3147814"/>
            <a:ext cx="172698" cy="495746"/>
          </a:xfrm>
          <a:prstGeom prst="rect">
            <a:avLst/>
          </a:prstGeom>
        </p:spPr>
      </p:pic>
      <p:pic>
        <p:nvPicPr>
          <p:cNvPr id="159" name="图片 158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93982" y="3147814"/>
            <a:ext cx="172698" cy="495746"/>
          </a:xfrm>
          <a:prstGeom prst="rect">
            <a:avLst/>
          </a:prstGeom>
        </p:spPr>
      </p:pic>
      <p:pic>
        <p:nvPicPr>
          <p:cNvPr id="160" name="图片 159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72860" y="3147814"/>
            <a:ext cx="172698" cy="495746"/>
          </a:xfrm>
          <a:prstGeom prst="rect">
            <a:avLst/>
          </a:prstGeom>
        </p:spPr>
      </p:pic>
      <p:pic>
        <p:nvPicPr>
          <p:cNvPr id="161" name="图片 160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1738" y="3147814"/>
            <a:ext cx="172698" cy="495746"/>
          </a:xfrm>
          <a:prstGeom prst="rect">
            <a:avLst/>
          </a:prstGeom>
        </p:spPr>
      </p:pic>
      <p:pic>
        <p:nvPicPr>
          <p:cNvPr id="162" name="图片 161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30616" y="3147814"/>
            <a:ext cx="172698" cy="495746"/>
          </a:xfrm>
          <a:prstGeom prst="rect">
            <a:avLst/>
          </a:prstGeom>
        </p:spPr>
      </p:pic>
      <p:pic>
        <p:nvPicPr>
          <p:cNvPr id="163" name="图片 162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09494" y="3147814"/>
            <a:ext cx="172698" cy="495746"/>
          </a:xfrm>
          <a:prstGeom prst="rect">
            <a:avLst/>
          </a:prstGeom>
        </p:spPr>
      </p:pic>
      <p:pic>
        <p:nvPicPr>
          <p:cNvPr id="164" name="图片 163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88372" y="3147814"/>
            <a:ext cx="172698" cy="495746"/>
          </a:xfrm>
          <a:prstGeom prst="rect">
            <a:avLst/>
          </a:prstGeom>
        </p:spPr>
      </p:pic>
      <p:pic>
        <p:nvPicPr>
          <p:cNvPr id="165" name="图片 164" descr="一根小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67254" y="3147814"/>
            <a:ext cx="172698" cy="495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40" grpId="0"/>
      <p:bldP spid="14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全屏显示(16:9)</PresentationFormat>
  <Paragraphs>88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2023-01-16T14:06:26Z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C059A60B6293462983D058B5DBE0636B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