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 id="272" r:id="rId18"/>
    <p:sldId id="273" r:id="rId19"/>
    <p:sldId id="274" r:id="rId20"/>
    <p:sldId id="275" r:id="rId21"/>
    <p:sldId id="276" r:id="rId22"/>
    <p:sldId id="277" r:id="rId23"/>
    <p:sldId id="278" r:id="rId24"/>
    <p:sldId id="280" r:id="rId25"/>
  </p:sldIdLst>
  <p:sldSz cx="9144000" cy="5143500" type="screen16x9"/>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6033"/>
    <a:srgbClr val="B12D17"/>
    <a:srgbClr val="E70012"/>
    <a:srgbClr val="EAE3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7" d="100"/>
          <a:sy n="77" d="100"/>
        </p:scale>
        <p:origin x="-96" y="-1542"/>
      </p:cViewPr>
      <p:guideLst>
        <p:guide orient="horz" pos="1620"/>
        <p:guide pos="2880"/>
      </p:guideLst>
    </p:cSldViewPr>
  </p:slid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920"/>
            <a:ext cx="6858000" cy="1791013"/>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2001"/>
            <a:ext cx="6858000" cy="124203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92"/>
            <a:ext cx="7886700" cy="435964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528"/>
            <a:ext cx="7886700" cy="213992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700"/>
            <a:ext cx="7886700" cy="112533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8035" indent="0">
              <a:buNone/>
              <a:defRPr sz="1200">
                <a:solidFill>
                  <a:schemeClr val="tx1">
                    <a:tint val="75000"/>
                  </a:schemeClr>
                </a:solidFill>
              </a:defRPr>
            </a:lvl7pPr>
            <a:lvl8pPr marL="2400935" indent="0">
              <a:buNone/>
              <a:defRPr sz="1200">
                <a:solidFill>
                  <a:schemeClr val="tx1">
                    <a:tint val="75000"/>
                  </a:schemeClr>
                </a:solidFill>
              </a:defRPr>
            </a:lvl8pPr>
            <a:lvl9pPr marL="2743835"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458"/>
            <a:ext cx="3886200" cy="32640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458"/>
            <a:ext cx="3886200" cy="32640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
        <p:nvSpPr>
          <p:cNvPr id="9" name="矩形 8"/>
          <p:cNvSpPr/>
          <p:nvPr userDrawn="1"/>
        </p:nvSpPr>
        <p:spPr>
          <a:xfrm>
            <a:off x="6891844" y="4778409"/>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www.1ppt.com/moban/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www.1ppt.com/jieri/           PPT</a:t>
            </a:r>
            <a:r>
              <a:rPr kumimoji="0" lang="zh-CN" altLang="en-US" sz="100" b="0" i="0" u="none" strike="noStrike" kern="0" cap="none" spc="0" normalizeH="0" baseline="0" noProof="0" dirty="0" smtClean="0">
                <a:ln>
                  <a:noFill/>
                </a:ln>
                <a:solidFill>
                  <a:prstClr val="white"/>
                </a:solidFill>
                <a:effectLst/>
                <a:uLnTx/>
                <a:uFillTx/>
              </a:rPr>
              <a:t>素材下载：</a:t>
            </a:r>
            <a:r>
              <a:rPr kumimoji="0" lang="en-US" altLang="zh-CN" sz="100" b="0" i="0" u="none" strike="noStrike" kern="0" cap="none" spc="0" normalizeH="0" baseline="0" noProof="0" dirty="0" smtClean="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www.1ppt.com/beijing/      PPT</a:t>
            </a:r>
            <a:r>
              <a:rPr kumimoji="0" lang="zh-CN" altLang="en-US" sz="100" b="0" i="0" u="none" strike="noStrike" kern="0" cap="none" spc="0" normalizeH="0" baseline="0" noProof="0" dirty="0" smtClean="0">
                <a:ln>
                  <a:noFill/>
                </a:ln>
                <a:solidFill>
                  <a:prstClr val="white"/>
                </a:solidFill>
                <a:effectLst/>
                <a:uLnTx/>
                <a:uFillTx/>
              </a:rPr>
              <a:t>图表下载：</a:t>
            </a:r>
            <a:r>
              <a:rPr kumimoji="0" lang="en-US" altLang="zh-CN" sz="100" b="0" i="0" u="none" strike="noStrike" kern="0" cap="none" spc="0" normalizeH="0" baseline="0" noProof="0" dirty="0" smtClean="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优秀</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www.1ppt.com/xiazai/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Word</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www.1ppt.com/word/              Excel</a:t>
            </a:r>
            <a:r>
              <a:rPr kumimoji="0" lang="zh-CN" altLang="en-US" sz="100" b="0" i="0" u="none" strike="noStrike" kern="0" cap="none" spc="0" normalizeH="0" baseline="0" noProof="0" dirty="0" smtClean="0">
                <a:ln>
                  <a:noFill/>
                </a:ln>
                <a:solidFill>
                  <a:prstClr val="white"/>
                </a:solidFill>
                <a:effectLst/>
                <a:uLnTx/>
                <a:uFillTx/>
              </a:rPr>
              <a:t>教程：</a:t>
            </a:r>
            <a:r>
              <a:rPr kumimoji="0" lang="en-US" altLang="zh-CN" sz="100" b="0" i="0" u="none" strike="noStrike" kern="0" cap="none" spc="0" normalizeH="0" baseline="0" noProof="0" dirty="0" smtClean="0">
                <a:ln>
                  <a:noFill/>
                </a:ln>
                <a:solidFill>
                  <a:prstClr val="white"/>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资料下载：</a:t>
            </a:r>
            <a:r>
              <a:rPr kumimoji="0" lang="en-US" altLang="zh-CN" sz="100" b="0" i="0" u="none" strike="noStrike" kern="0" cap="none" spc="0" normalizeH="0" baseline="0" noProof="0" dirty="0" smtClean="0">
                <a:ln>
                  <a:noFill/>
                </a:ln>
                <a:solidFill>
                  <a:prstClr val="white"/>
                </a:solidFill>
                <a:effectLst/>
                <a:uLnTx/>
                <a:uFillTx/>
              </a:rPr>
              <a:t>www.1ppt.com/ziliao/                PPT</a:t>
            </a:r>
            <a:r>
              <a:rPr kumimoji="0" lang="zh-CN" altLang="en-US" sz="100" b="0" i="0" u="none" strike="noStrike" kern="0" cap="none" spc="0" normalizeH="0" baseline="0" noProof="0" dirty="0" smtClean="0">
                <a:ln>
                  <a:noFill/>
                </a:ln>
                <a:solidFill>
                  <a:prstClr val="white"/>
                </a:solidFill>
                <a:effectLst/>
                <a:uLnTx/>
                <a:uFillTx/>
              </a:rPr>
              <a:t>课件下载：</a:t>
            </a:r>
            <a:r>
              <a:rPr kumimoji="0" lang="en-US" altLang="zh-CN" sz="100" b="0" i="0" u="none" strike="noStrike" kern="0" cap="none" spc="0" normalizeH="0" baseline="0" noProof="0" dirty="0" smtClean="0">
                <a:ln>
                  <a:noFill/>
                </a:ln>
                <a:solidFill>
                  <a:prstClr val="white"/>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范文下载：</a:t>
            </a:r>
            <a:r>
              <a:rPr kumimoji="0" lang="en-US" altLang="zh-CN" sz="100" b="0" i="0" u="none" strike="noStrike" kern="0" cap="none" spc="0" normalizeH="0" baseline="0" noProof="0" dirty="0" smtClean="0">
                <a:ln>
                  <a:noFill/>
                </a:ln>
                <a:solidFill>
                  <a:prstClr val="white"/>
                </a:solidFill>
                <a:effectLst/>
                <a:uLnTx/>
                <a:uFillTx/>
              </a:rPr>
              <a:t>www.1ppt.com/fanwen/             </a:t>
            </a:r>
            <a:r>
              <a:rPr kumimoji="0" lang="zh-CN" altLang="en-US" sz="100" b="0" i="0" u="none" strike="noStrike" kern="0" cap="none" spc="0" normalizeH="0" baseline="0" noProof="0" dirty="0" smtClean="0">
                <a:ln>
                  <a:noFill/>
                </a:ln>
                <a:solidFill>
                  <a:prstClr val="white"/>
                </a:solidFill>
                <a:effectLst/>
                <a:uLnTx/>
                <a:uFillTx/>
              </a:rPr>
              <a:t>试卷下载：</a:t>
            </a:r>
            <a:r>
              <a:rPr kumimoji="0" lang="en-US" altLang="zh-CN" sz="100" b="0" i="0" u="none" strike="noStrike" kern="0" cap="none" spc="0" normalizeH="0" baseline="0" noProof="0" dirty="0" smtClean="0">
                <a:ln>
                  <a:noFill/>
                </a:ln>
                <a:solidFill>
                  <a:prstClr val="white"/>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教案下载：</a:t>
            </a:r>
            <a:r>
              <a:rPr kumimoji="0" lang="en-US" altLang="zh-CN" sz="100" b="0" i="0" u="none" strike="noStrike" kern="0" cap="none" spc="0" normalizeH="0" baseline="0" noProof="0" dirty="0" smtClean="0">
                <a:ln>
                  <a:noFill/>
                </a:ln>
                <a:solidFill>
                  <a:prstClr val="white"/>
                </a:solidFill>
                <a:effectLst/>
                <a:uLnTx/>
                <a:uFillTx/>
              </a:rPr>
              <a:t>www.1ppt.com/jiaoan/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 </a:t>
            </a:r>
            <a:endParaRPr kumimoji="0" lang="zh-CN" altLang="en-US" sz="100" b="0" i="0" u="none" strike="noStrike" kern="0" cap="none" spc="0" normalizeH="0" baseline="0" noProof="0" dirty="0" smtClean="0">
              <a:ln>
                <a:noFill/>
              </a:ln>
              <a:solidFill>
                <a:prstClr val="white"/>
              </a:solidFill>
              <a:effectLst/>
              <a:uLnTx/>
              <a:uFillTx/>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92"/>
            <a:ext cx="7886700" cy="994346"/>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334062"/>
            <a:ext cx="3655181" cy="61804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8035" indent="0">
              <a:buNone/>
              <a:defRPr sz="1350"/>
            </a:lvl7pPr>
            <a:lvl8pPr marL="2400935" indent="0">
              <a:buNone/>
              <a:defRPr sz="1350"/>
            </a:lvl8pPr>
            <a:lvl9pPr marL="2743835" indent="0">
              <a:buNone/>
              <a:defRPr sz="1350"/>
            </a:lvl9pPr>
          </a:lstStyle>
          <a:p>
            <a:pPr lvl="0"/>
            <a:r>
              <a:rPr lang="zh-CN" altLang="en-US" smtClean="0"/>
              <a:t>单击此处编辑母版文本样式</a:t>
            </a:r>
          </a:p>
        </p:txBody>
      </p:sp>
      <p:sp>
        <p:nvSpPr>
          <p:cNvPr id="4" name="内容占位符 3"/>
          <p:cNvSpPr>
            <a:spLocks noGrp="1"/>
          </p:cNvSpPr>
          <p:nvPr>
            <p:ph sz="half" idx="2"/>
          </p:nvPr>
        </p:nvSpPr>
        <p:spPr>
          <a:xfrm>
            <a:off x="890081" y="1999384"/>
            <a:ext cx="3655181" cy="264367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92704" y="1334062"/>
            <a:ext cx="3673182" cy="61804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8035" indent="0">
              <a:buNone/>
              <a:defRPr sz="1350"/>
            </a:lvl7pPr>
            <a:lvl8pPr marL="2400935" indent="0">
              <a:buNone/>
              <a:defRPr sz="1350"/>
            </a:lvl8pPr>
            <a:lvl9pPr marL="2743835" indent="0">
              <a:buNone/>
              <a:defRPr sz="1350"/>
            </a:lvl9pPr>
          </a:lstStyle>
          <a:p>
            <a:pPr lvl="0"/>
            <a:r>
              <a:rPr lang="zh-CN" altLang="en-US" smtClean="0"/>
              <a:t>单击此处编辑母版文本样式</a:t>
            </a:r>
          </a:p>
        </p:txBody>
      </p:sp>
      <p:sp>
        <p:nvSpPr>
          <p:cNvPr id="6" name="内容占位符 5"/>
          <p:cNvSpPr>
            <a:spLocks noGrp="1"/>
          </p:cNvSpPr>
          <p:nvPr>
            <p:ph sz="quarter" idx="4"/>
          </p:nvPr>
        </p:nvSpPr>
        <p:spPr>
          <a:xfrm>
            <a:off x="4692704" y="1999384"/>
            <a:ext cx="3673182" cy="264367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60"/>
            <a:ext cx="3124012" cy="120036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342961"/>
            <a:ext cx="4629150" cy="405359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endParaRPr lang="zh-CN" altLang="en-US"/>
          </a:p>
        </p:txBody>
      </p:sp>
      <p:sp>
        <p:nvSpPr>
          <p:cNvPr id="4" name="文本占位符 3"/>
          <p:cNvSpPr>
            <a:spLocks noGrp="1"/>
          </p:cNvSpPr>
          <p:nvPr>
            <p:ph type="body" sz="half" idx="2"/>
          </p:nvPr>
        </p:nvSpPr>
        <p:spPr>
          <a:xfrm>
            <a:off x="629841" y="1543320"/>
            <a:ext cx="3124012" cy="2859191"/>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92"/>
            <a:ext cx="1971675" cy="435964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892"/>
            <a:ext cx="5800725" cy="435964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92"/>
            <a:ext cx="7886700" cy="994346"/>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458"/>
            <a:ext cx="7886700" cy="3264075"/>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8097"/>
            <a:ext cx="2057400" cy="273892"/>
          </a:xfrm>
          <a:prstGeom prst="rect">
            <a:avLst/>
          </a:prstGeom>
        </p:spPr>
        <p:txBody>
          <a:bodyPr vert="horz" lIns="91440" tIns="45720" rIns="91440" bIns="45720" rtlCol="0" anchor="ctr"/>
          <a:lstStyle>
            <a:lvl1pPr algn="l">
              <a:defRPr sz="900">
                <a:solidFill>
                  <a:schemeClr val="tx1">
                    <a:tint val="75000"/>
                  </a:schemeClr>
                </a:solidFill>
              </a:defRPr>
            </a:lvl1p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3"/>
          </p:nvPr>
        </p:nvSpPr>
        <p:spPr>
          <a:xfrm>
            <a:off x="3028950" y="4768097"/>
            <a:ext cx="3086100" cy="273892"/>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8097"/>
            <a:ext cx="2057400" cy="273892"/>
          </a:xfrm>
          <a:prstGeom prst="rect">
            <a:avLst/>
          </a:prstGeom>
        </p:spPr>
        <p:txBody>
          <a:bodyPr vert="horz" lIns="91440" tIns="45720" rIns="91440" bIns="45720" rtlCol="0" anchor="ctr"/>
          <a:lstStyle>
            <a:lvl1pPr algn="r">
              <a:defRPr sz="9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0815"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0815"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0815"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3cbdc0dfe9156bd675f5a36fd5851e35"/>
          <p:cNvPicPr>
            <a:picLocks noChangeAspect="1"/>
          </p:cNvPicPr>
          <p:nvPr/>
        </p:nvPicPr>
        <p:blipFill>
          <a:blip r:embed="rId2"/>
          <a:stretch>
            <a:fillRect/>
          </a:stretch>
        </p:blipFill>
        <p:spPr>
          <a:xfrm>
            <a:off x="2240280" y="317818"/>
            <a:ext cx="4660900" cy="4668520"/>
          </a:xfrm>
          <a:prstGeom prst="rect">
            <a:avLst/>
          </a:prstGeom>
        </p:spPr>
      </p:pic>
      <p:sp>
        <p:nvSpPr>
          <p:cNvPr id="17" name="矩形 16"/>
          <p:cNvSpPr/>
          <p:nvPr/>
        </p:nvSpPr>
        <p:spPr>
          <a:xfrm>
            <a:off x="991870" y="124460"/>
            <a:ext cx="7306945" cy="75565"/>
          </a:xfrm>
          <a:prstGeom prst="rect">
            <a:avLst/>
          </a:prstGeom>
          <a:solidFill>
            <a:srgbClr val="E7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971550" y="4940300"/>
            <a:ext cx="7274560" cy="76200"/>
          </a:xfrm>
          <a:prstGeom prst="rect">
            <a:avLst/>
          </a:prstGeom>
          <a:solidFill>
            <a:srgbClr val="E7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61874" y="882650"/>
            <a:ext cx="76200" cy="3546475"/>
          </a:xfrm>
          <a:prstGeom prst="rect">
            <a:avLst/>
          </a:prstGeom>
          <a:solidFill>
            <a:srgbClr val="E7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8950960" y="858520"/>
            <a:ext cx="76200" cy="3546475"/>
          </a:xfrm>
          <a:prstGeom prst="rect">
            <a:avLst/>
          </a:prstGeom>
          <a:solidFill>
            <a:srgbClr val="E7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descr="215777c110461c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05115" y="4076700"/>
            <a:ext cx="1390015" cy="1076960"/>
          </a:xfrm>
          <a:prstGeom prst="rect">
            <a:avLst/>
          </a:prstGeom>
        </p:spPr>
      </p:pic>
      <p:pic>
        <p:nvPicPr>
          <p:cNvPr id="6" name="图片 5" descr="215777c110461c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7978140" y="10795"/>
            <a:ext cx="1301115" cy="1007745"/>
          </a:xfrm>
          <a:prstGeom prst="rect">
            <a:avLst/>
          </a:prstGeom>
        </p:spPr>
      </p:pic>
      <p:pic>
        <p:nvPicPr>
          <p:cNvPr id="7" name="图片 6" descr="215777c110461c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104140" y="24130"/>
            <a:ext cx="1293495" cy="1002665"/>
          </a:xfrm>
          <a:prstGeom prst="rect">
            <a:avLst/>
          </a:prstGeom>
        </p:spPr>
      </p:pic>
      <p:pic>
        <p:nvPicPr>
          <p:cNvPr id="8" name="图片 7" descr="215777c110461c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400000">
            <a:off x="-130175" y="4074795"/>
            <a:ext cx="1365250" cy="1057910"/>
          </a:xfrm>
          <a:prstGeom prst="rect">
            <a:avLst/>
          </a:prstGeom>
        </p:spPr>
      </p:pic>
      <p:sp>
        <p:nvSpPr>
          <p:cNvPr id="10" name="矩形 9"/>
          <p:cNvSpPr/>
          <p:nvPr/>
        </p:nvSpPr>
        <p:spPr>
          <a:xfrm>
            <a:off x="8890" y="1797685"/>
            <a:ext cx="9137650" cy="1688465"/>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5"/>
          <p:cNvSpPr txBox="1"/>
          <p:nvPr/>
        </p:nvSpPr>
        <p:spPr>
          <a:xfrm>
            <a:off x="1432509" y="2091894"/>
            <a:ext cx="6325870" cy="701040"/>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000" dirty="0">
                <a:latin typeface="楷体" panose="02010609060101010101" charset="-122"/>
                <a:ea typeface="楷体" panose="02010609060101010101" charset="-122"/>
              </a:rPr>
              <a:t>中</a:t>
            </a:r>
            <a:r>
              <a:rPr lang="zh-CN" altLang="en-US" sz="4000" dirty="0" smtClean="0">
                <a:latin typeface="楷体" panose="02010609060101010101" charset="-122"/>
                <a:ea typeface="楷体" panose="02010609060101010101" charset="-122"/>
              </a:rPr>
              <a:t>国古风新年幻灯片模板</a:t>
            </a:r>
            <a:endParaRPr kumimoji="0" lang="zh-CN" altLang="en-US" sz="4000" i="0" u="none" strike="noStrike" kern="1200" normalizeH="0" baseline="0" noProof="0" dirty="0">
              <a:uLnTx/>
              <a:uFillTx/>
              <a:latin typeface="楷体" panose="02010609060101010101" charset="-122"/>
              <a:ea typeface="楷体" panose="02010609060101010101" charset="-122"/>
            </a:endParaRPr>
          </a:p>
        </p:txBody>
      </p:sp>
      <p:sp>
        <p:nvSpPr>
          <p:cNvPr id="15" name="TextBox 6"/>
          <p:cNvSpPr txBox="1"/>
          <p:nvPr/>
        </p:nvSpPr>
        <p:spPr>
          <a:xfrm>
            <a:off x="3221673" y="2871470"/>
            <a:ext cx="2677795" cy="3416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20" i="0" u="none" strike="noStrike" kern="1200" normalizeH="0" baseline="0" noProof="0" dirty="0">
                <a:uLnTx/>
                <a:uFillTx/>
                <a:latin typeface="微软雅黑" panose="020B0503020204020204" pitchFamily="34" charset="-122"/>
                <a:ea typeface="微软雅黑" panose="020B0503020204020204" pitchFamily="34" charset="-122"/>
              </a:rPr>
              <a:t>请在此添加公司或个人名称</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5"/>
          <p:cNvSpPr txBox="1"/>
          <p:nvPr/>
        </p:nvSpPr>
        <p:spPr>
          <a:xfrm>
            <a:off x="2789555" y="90488"/>
            <a:ext cx="4991100" cy="518160"/>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836033"/>
                </a:solidFill>
                <a:effectLst/>
                <a:uLnTx/>
                <a:uFillTx/>
                <a:latin typeface="楷体" panose="02010609060101010101" charset="-122"/>
                <a:ea typeface="楷体" panose="02010609060101010101" charset="-122"/>
                <a:cs typeface="+mn-cs"/>
              </a:rPr>
              <a:t>请在此添加目录标题</a:t>
            </a:r>
          </a:p>
        </p:txBody>
      </p:sp>
      <p:cxnSp>
        <p:nvCxnSpPr>
          <p:cNvPr id="51" name="直接连接符 50"/>
          <p:cNvCxnSpPr/>
          <p:nvPr/>
        </p:nvCxnSpPr>
        <p:spPr>
          <a:xfrm flipV="1">
            <a:off x="2986405" y="609600"/>
            <a:ext cx="3115945" cy="63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61" name="图片 60" descr="087303da47438c8d330e8c7246c72a4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12065" y="-24765"/>
            <a:ext cx="3098800" cy="2832100"/>
          </a:xfrm>
          <a:prstGeom prst="rect">
            <a:avLst/>
          </a:prstGeom>
        </p:spPr>
      </p:pic>
      <p:sp>
        <p:nvSpPr>
          <p:cNvPr id="24578" name="Oval 2"/>
          <p:cNvSpPr>
            <a:spLocks noChangeArrowheads="1"/>
          </p:cNvSpPr>
          <p:nvPr/>
        </p:nvSpPr>
        <p:spPr bwMode="auto">
          <a:xfrm>
            <a:off x="2627313" y="2789053"/>
            <a:ext cx="733425" cy="733425"/>
          </a:xfrm>
          <a:prstGeom prst="ellipse">
            <a:avLst/>
          </a:prstGeom>
          <a:solidFill>
            <a:srgbClr val="E7001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ndParaRPr>
          </a:p>
        </p:txBody>
      </p:sp>
      <p:sp>
        <p:nvSpPr>
          <p:cNvPr id="24579" name="Oval 3"/>
          <p:cNvSpPr>
            <a:spLocks noChangeArrowheads="1"/>
          </p:cNvSpPr>
          <p:nvPr/>
        </p:nvSpPr>
        <p:spPr bwMode="auto">
          <a:xfrm>
            <a:off x="1547813" y="2225491"/>
            <a:ext cx="641350" cy="635000"/>
          </a:xfrm>
          <a:prstGeom prst="ellipse">
            <a:avLst/>
          </a:prstGeom>
          <a:solidFill>
            <a:srgbClr val="E7001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ndParaRPr>
          </a:p>
        </p:txBody>
      </p:sp>
      <p:sp>
        <p:nvSpPr>
          <p:cNvPr id="24580" name="Oval 4"/>
          <p:cNvSpPr>
            <a:spLocks noChangeArrowheads="1"/>
          </p:cNvSpPr>
          <p:nvPr/>
        </p:nvSpPr>
        <p:spPr bwMode="auto">
          <a:xfrm>
            <a:off x="890588" y="1987366"/>
            <a:ext cx="366712" cy="366712"/>
          </a:xfrm>
          <a:prstGeom prst="ellipse">
            <a:avLst/>
          </a:prstGeom>
          <a:solidFill>
            <a:srgbClr val="E7001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ndParaRPr>
          </a:p>
        </p:txBody>
      </p:sp>
      <p:sp>
        <p:nvSpPr>
          <p:cNvPr id="24581" name="Oval 5"/>
          <p:cNvSpPr>
            <a:spLocks noChangeArrowheads="1"/>
          </p:cNvSpPr>
          <p:nvPr/>
        </p:nvSpPr>
        <p:spPr bwMode="auto">
          <a:xfrm>
            <a:off x="552450" y="2290578"/>
            <a:ext cx="255588" cy="255588"/>
          </a:xfrm>
          <a:prstGeom prst="ellipse">
            <a:avLst/>
          </a:prstGeom>
          <a:solidFill>
            <a:srgbClr val="E7001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ndParaRPr>
          </a:p>
        </p:txBody>
      </p:sp>
      <p:sp>
        <p:nvSpPr>
          <p:cNvPr id="24582" name="Oval 6"/>
          <p:cNvSpPr>
            <a:spLocks noChangeArrowheads="1"/>
          </p:cNvSpPr>
          <p:nvPr/>
        </p:nvSpPr>
        <p:spPr bwMode="auto">
          <a:xfrm>
            <a:off x="230188" y="2290578"/>
            <a:ext cx="176212" cy="176213"/>
          </a:xfrm>
          <a:prstGeom prst="ellipse">
            <a:avLst/>
          </a:prstGeom>
          <a:solidFill>
            <a:srgbClr val="E7001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ndParaRPr>
          </a:p>
        </p:txBody>
      </p:sp>
      <p:sp>
        <p:nvSpPr>
          <p:cNvPr id="24584" name="Oval 8"/>
          <p:cNvSpPr>
            <a:spLocks noChangeArrowheads="1"/>
          </p:cNvSpPr>
          <p:nvPr/>
        </p:nvSpPr>
        <p:spPr bwMode="auto">
          <a:xfrm>
            <a:off x="5924550" y="1819091"/>
            <a:ext cx="323850" cy="323850"/>
          </a:xfrm>
          <a:prstGeom prst="ellipse">
            <a:avLst/>
          </a:prstGeom>
          <a:solidFill>
            <a:srgbClr val="E7001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ndParaRPr>
          </a:p>
        </p:txBody>
      </p:sp>
      <p:sp>
        <p:nvSpPr>
          <p:cNvPr id="24585" name="Oval 9"/>
          <p:cNvSpPr>
            <a:spLocks noChangeArrowheads="1"/>
          </p:cNvSpPr>
          <p:nvPr/>
        </p:nvSpPr>
        <p:spPr bwMode="auto">
          <a:xfrm>
            <a:off x="5924550" y="2539816"/>
            <a:ext cx="323850" cy="323850"/>
          </a:xfrm>
          <a:prstGeom prst="ellipse">
            <a:avLst/>
          </a:prstGeom>
          <a:solidFill>
            <a:srgbClr val="E34326"/>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ndParaRPr>
          </a:p>
        </p:txBody>
      </p:sp>
      <p:sp>
        <p:nvSpPr>
          <p:cNvPr id="24586" name="Oval 10"/>
          <p:cNvSpPr>
            <a:spLocks noChangeArrowheads="1"/>
          </p:cNvSpPr>
          <p:nvPr/>
        </p:nvSpPr>
        <p:spPr bwMode="auto">
          <a:xfrm>
            <a:off x="5924550" y="3263716"/>
            <a:ext cx="323850" cy="320675"/>
          </a:xfrm>
          <a:prstGeom prst="ellipse">
            <a:avLst/>
          </a:prstGeom>
          <a:solidFill>
            <a:srgbClr val="E7001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ndParaRPr>
          </a:p>
        </p:txBody>
      </p:sp>
      <p:sp>
        <p:nvSpPr>
          <p:cNvPr id="24587" name="Oval 11"/>
          <p:cNvSpPr>
            <a:spLocks noChangeArrowheads="1"/>
          </p:cNvSpPr>
          <p:nvPr/>
        </p:nvSpPr>
        <p:spPr bwMode="auto">
          <a:xfrm>
            <a:off x="5924550" y="3976503"/>
            <a:ext cx="323850" cy="323850"/>
          </a:xfrm>
          <a:prstGeom prst="ellipse">
            <a:avLst/>
          </a:prstGeom>
          <a:solidFill>
            <a:srgbClr val="B12D17"/>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ndParaRPr>
          </a:p>
        </p:txBody>
      </p:sp>
      <p:grpSp>
        <p:nvGrpSpPr>
          <p:cNvPr id="24588" name="Group 12"/>
          <p:cNvGrpSpPr/>
          <p:nvPr/>
        </p:nvGrpSpPr>
        <p:grpSpPr bwMode="auto">
          <a:xfrm>
            <a:off x="3779838" y="1780991"/>
            <a:ext cx="1733550" cy="2527300"/>
            <a:chOff x="0" y="0"/>
            <a:chExt cx="1335" cy="1947"/>
          </a:xfrm>
          <a:solidFill>
            <a:srgbClr val="E70012"/>
          </a:solidFill>
        </p:grpSpPr>
        <p:sp>
          <p:nvSpPr>
            <p:cNvPr id="24616" name="Freeform 13"/>
            <p:cNvSpPr>
              <a:spLocks noEditPoints="1"/>
            </p:cNvSpPr>
            <p:nvPr/>
          </p:nvSpPr>
          <p:spPr bwMode="auto">
            <a:xfrm>
              <a:off x="0" y="0"/>
              <a:ext cx="1335" cy="1609"/>
            </a:xfrm>
            <a:custGeom>
              <a:avLst/>
              <a:gdLst>
                <a:gd name="T0" fmla="*/ 1574 w 565"/>
                <a:gd name="T1" fmla="*/ 0 h 681"/>
                <a:gd name="T2" fmla="*/ 0 w 565"/>
                <a:gd name="T3" fmla="*/ 1581 h 681"/>
                <a:gd name="T4" fmla="*/ 402 w 565"/>
                <a:gd name="T5" fmla="*/ 2634 h 681"/>
                <a:gd name="T6" fmla="*/ 402 w 565"/>
                <a:gd name="T7" fmla="*/ 2634 h 681"/>
                <a:gd name="T8" fmla="*/ 406 w 565"/>
                <a:gd name="T9" fmla="*/ 2642 h 681"/>
                <a:gd name="T10" fmla="*/ 475 w 565"/>
                <a:gd name="T11" fmla="*/ 2712 h 681"/>
                <a:gd name="T12" fmla="*/ 844 w 565"/>
                <a:gd name="T13" fmla="*/ 3171 h 681"/>
                <a:gd name="T14" fmla="*/ 1295 w 565"/>
                <a:gd name="T15" fmla="*/ 3802 h 681"/>
                <a:gd name="T16" fmla="*/ 1536 w 565"/>
                <a:gd name="T17" fmla="*/ 3802 h 681"/>
                <a:gd name="T18" fmla="*/ 1614 w 565"/>
                <a:gd name="T19" fmla="*/ 3802 h 681"/>
                <a:gd name="T20" fmla="*/ 1852 w 565"/>
                <a:gd name="T21" fmla="*/ 3802 h 681"/>
                <a:gd name="T22" fmla="*/ 2311 w 565"/>
                <a:gd name="T23" fmla="*/ 3171 h 681"/>
                <a:gd name="T24" fmla="*/ 2663 w 565"/>
                <a:gd name="T25" fmla="*/ 2724 h 681"/>
                <a:gd name="T26" fmla="*/ 3154 w 565"/>
                <a:gd name="T27" fmla="*/ 1581 h 681"/>
                <a:gd name="T28" fmla="*/ 1574 w 565"/>
                <a:gd name="T29" fmla="*/ 0 h 681"/>
                <a:gd name="T30" fmla="*/ 2167 w 565"/>
                <a:gd name="T31" fmla="*/ 2289 h 681"/>
                <a:gd name="T32" fmla="*/ 1975 w 565"/>
                <a:gd name="T33" fmla="*/ 2540 h 681"/>
                <a:gd name="T34" fmla="*/ 1725 w 565"/>
                <a:gd name="T35" fmla="*/ 2904 h 681"/>
                <a:gd name="T36" fmla="*/ 1597 w 565"/>
                <a:gd name="T37" fmla="*/ 2904 h 681"/>
                <a:gd name="T38" fmla="*/ 1557 w 565"/>
                <a:gd name="T39" fmla="*/ 2904 h 681"/>
                <a:gd name="T40" fmla="*/ 1425 w 565"/>
                <a:gd name="T41" fmla="*/ 2904 h 681"/>
                <a:gd name="T42" fmla="*/ 1179 w 565"/>
                <a:gd name="T43" fmla="*/ 2540 h 681"/>
                <a:gd name="T44" fmla="*/ 983 w 565"/>
                <a:gd name="T45" fmla="*/ 2278 h 681"/>
                <a:gd name="T46" fmla="*/ 943 w 565"/>
                <a:gd name="T47" fmla="*/ 2237 h 681"/>
                <a:gd name="T48" fmla="*/ 938 w 565"/>
                <a:gd name="T49" fmla="*/ 2233 h 681"/>
                <a:gd name="T50" fmla="*/ 938 w 565"/>
                <a:gd name="T51" fmla="*/ 2233 h 681"/>
                <a:gd name="T52" fmla="*/ 721 w 565"/>
                <a:gd name="T53" fmla="*/ 1630 h 681"/>
                <a:gd name="T54" fmla="*/ 1574 w 565"/>
                <a:gd name="T55" fmla="*/ 721 h 681"/>
                <a:gd name="T56" fmla="*/ 2434 w 565"/>
                <a:gd name="T57" fmla="*/ 1630 h 681"/>
                <a:gd name="T58" fmla="*/ 2167 w 565"/>
                <a:gd name="T59" fmla="*/ 2289 h 68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65" h="681">
                  <a:moveTo>
                    <a:pt x="282" y="0"/>
                  </a:moveTo>
                  <a:cubicBezTo>
                    <a:pt x="126" y="0"/>
                    <a:pt x="0" y="127"/>
                    <a:pt x="0" y="283"/>
                  </a:cubicBezTo>
                  <a:cubicBezTo>
                    <a:pt x="0" y="356"/>
                    <a:pt x="27" y="422"/>
                    <a:pt x="72" y="472"/>
                  </a:cubicBezTo>
                  <a:cubicBezTo>
                    <a:pt x="72" y="472"/>
                    <a:pt x="72" y="472"/>
                    <a:pt x="72" y="472"/>
                  </a:cubicBezTo>
                  <a:cubicBezTo>
                    <a:pt x="72" y="472"/>
                    <a:pt x="72" y="473"/>
                    <a:pt x="73" y="473"/>
                  </a:cubicBezTo>
                  <a:cubicBezTo>
                    <a:pt x="77" y="478"/>
                    <a:pt x="81" y="482"/>
                    <a:pt x="85" y="486"/>
                  </a:cubicBezTo>
                  <a:cubicBezTo>
                    <a:pt x="102" y="504"/>
                    <a:pt x="131" y="536"/>
                    <a:pt x="151" y="568"/>
                  </a:cubicBezTo>
                  <a:cubicBezTo>
                    <a:pt x="180" y="615"/>
                    <a:pt x="165" y="681"/>
                    <a:pt x="232" y="681"/>
                  </a:cubicBezTo>
                  <a:cubicBezTo>
                    <a:pt x="275" y="681"/>
                    <a:pt x="275" y="681"/>
                    <a:pt x="275" y="681"/>
                  </a:cubicBezTo>
                  <a:cubicBezTo>
                    <a:pt x="289" y="681"/>
                    <a:pt x="289" y="681"/>
                    <a:pt x="289" y="681"/>
                  </a:cubicBezTo>
                  <a:cubicBezTo>
                    <a:pt x="332" y="681"/>
                    <a:pt x="332" y="681"/>
                    <a:pt x="332" y="681"/>
                  </a:cubicBezTo>
                  <a:cubicBezTo>
                    <a:pt x="399" y="681"/>
                    <a:pt x="385" y="615"/>
                    <a:pt x="414" y="568"/>
                  </a:cubicBezTo>
                  <a:cubicBezTo>
                    <a:pt x="433" y="538"/>
                    <a:pt x="460" y="507"/>
                    <a:pt x="477" y="488"/>
                  </a:cubicBezTo>
                  <a:cubicBezTo>
                    <a:pt x="531" y="437"/>
                    <a:pt x="565" y="364"/>
                    <a:pt x="565" y="283"/>
                  </a:cubicBezTo>
                  <a:cubicBezTo>
                    <a:pt x="565" y="127"/>
                    <a:pt x="439" y="0"/>
                    <a:pt x="282" y="0"/>
                  </a:cubicBezTo>
                  <a:close/>
                  <a:moveTo>
                    <a:pt x="388" y="410"/>
                  </a:moveTo>
                  <a:cubicBezTo>
                    <a:pt x="379" y="420"/>
                    <a:pt x="364" y="438"/>
                    <a:pt x="354" y="455"/>
                  </a:cubicBezTo>
                  <a:cubicBezTo>
                    <a:pt x="338" y="482"/>
                    <a:pt x="346" y="520"/>
                    <a:pt x="309" y="520"/>
                  </a:cubicBezTo>
                  <a:cubicBezTo>
                    <a:pt x="286" y="520"/>
                    <a:pt x="286" y="520"/>
                    <a:pt x="286" y="520"/>
                  </a:cubicBezTo>
                  <a:cubicBezTo>
                    <a:pt x="279" y="520"/>
                    <a:pt x="279" y="520"/>
                    <a:pt x="279" y="520"/>
                  </a:cubicBezTo>
                  <a:cubicBezTo>
                    <a:pt x="255" y="520"/>
                    <a:pt x="255" y="520"/>
                    <a:pt x="255" y="520"/>
                  </a:cubicBezTo>
                  <a:cubicBezTo>
                    <a:pt x="219" y="520"/>
                    <a:pt x="227" y="482"/>
                    <a:pt x="211" y="455"/>
                  </a:cubicBezTo>
                  <a:cubicBezTo>
                    <a:pt x="201" y="437"/>
                    <a:pt x="185" y="419"/>
                    <a:pt x="176" y="408"/>
                  </a:cubicBezTo>
                  <a:cubicBezTo>
                    <a:pt x="173" y="406"/>
                    <a:pt x="171" y="403"/>
                    <a:pt x="169" y="401"/>
                  </a:cubicBezTo>
                  <a:cubicBezTo>
                    <a:pt x="169" y="401"/>
                    <a:pt x="168" y="400"/>
                    <a:pt x="168" y="400"/>
                  </a:cubicBezTo>
                  <a:cubicBezTo>
                    <a:pt x="168" y="400"/>
                    <a:pt x="168" y="400"/>
                    <a:pt x="168" y="400"/>
                  </a:cubicBezTo>
                  <a:cubicBezTo>
                    <a:pt x="144" y="371"/>
                    <a:pt x="129" y="333"/>
                    <a:pt x="129" y="292"/>
                  </a:cubicBezTo>
                  <a:cubicBezTo>
                    <a:pt x="129" y="202"/>
                    <a:pt x="198" y="129"/>
                    <a:pt x="282" y="129"/>
                  </a:cubicBezTo>
                  <a:cubicBezTo>
                    <a:pt x="367" y="129"/>
                    <a:pt x="436" y="202"/>
                    <a:pt x="436" y="292"/>
                  </a:cubicBezTo>
                  <a:cubicBezTo>
                    <a:pt x="436" y="338"/>
                    <a:pt x="417" y="380"/>
                    <a:pt x="388"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24617" name="Freeform 14"/>
            <p:cNvSpPr/>
            <p:nvPr/>
          </p:nvSpPr>
          <p:spPr bwMode="auto">
            <a:xfrm>
              <a:off x="442" y="1621"/>
              <a:ext cx="449" cy="108"/>
            </a:xfrm>
            <a:custGeom>
              <a:avLst/>
              <a:gdLst>
                <a:gd name="T0" fmla="*/ 938 w 190"/>
                <a:gd name="T1" fmla="*/ 0 h 46"/>
                <a:gd name="T2" fmla="*/ 111 w 190"/>
                <a:gd name="T3" fmla="*/ 0 h 46"/>
                <a:gd name="T4" fmla="*/ 0 w 190"/>
                <a:gd name="T5" fmla="*/ 127 h 46"/>
                <a:gd name="T6" fmla="*/ 0 w 190"/>
                <a:gd name="T7" fmla="*/ 131 h 46"/>
                <a:gd name="T8" fmla="*/ 111 w 190"/>
                <a:gd name="T9" fmla="*/ 254 h 46"/>
                <a:gd name="T10" fmla="*/ 938 w 190"/>
                <a:gd name="T11" fmla="*/ 254 h 46"/>
                <a:gd name="T12" fmla="*/ 1061 w 190"/>
                <a:gd name="T13" fmla="*/ 131 h 46"/>
                <a:gd name="T14" fmla="*/ 1061 w 190"/>
                <a:gd name="T15" fmla="*/ 127 h 46"/>
                <a:gd name="T16" fmla="*/ 938 w 190"/>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0" h="46">
                  <a:moveTo>
                    <a:pt x="168" y="0"/>
                  </a:moveTo>
                  <a:cubicBezTo>
                    <a:pt x="20" y="0"/>
                    <a:pt x="20" y="0"/>
                    <a:pt x="20" y="0"/>
                  </a:cubicBezTo>
                  <a:cubicBezTo>
                    <a:pt x="9" y="0"/>
                    <a:pt x="0" y="12"/>
                    <a:pt x="0" y="23"/>
                  </a:cubicBezTo>
                  <a:cubicBezTo>
                    <a:pt x="0" y="24"/>
                    <a:pt x="0" y="24"/>
                    <a:pt x="0" y="24"/>
                  </a:cubicBezTo>
                  <a:cubicBezTo>
                    <a:pt x="0" y="35"/>
                    <a:pt x="9" y="46"/>
                    <a:pt x="20" y="46"/>
                  </a:cubicBezTo>
                  <a:cubicBezTo>
                    <a:pt x="168" y="46"/>
                    <a:pt x="168" y="46"/>
                    <a:pt x="168" y="46"/>
                  </a:cubicBezTo>
                  <a:cubicBezTo>
                    <a:pt x="180" y="46"/>
                    <a:pt x="190" y="35"/>
                    <a:pt x="190" y="24"/>
                  </a:cubicBezTo>
                  <a:cubicBezTo>
                    <a:pt x="190" y="23"/>
                    <a:pt x="190" y="23"/>
                    <a:pt x="190" y="23"/>
                  </a:cubicBezTo>
                  <a:cubicBezTo>
                    <a:pt x="190" y="12"/>
                    <a:pt x="180" y="0"/>
                    <a:pt x="16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24618" name="Freeform 15"/>
            <p:cNvSpPr/>
            <p:nvPr/>
          </p:nvSpPr>
          <p:spPr bwMode="auto">
            <a:xfrm>
              <a:off x="442" y="1748"/>
              <a:ext cx="449" cy="199"/>
            </a:xfrm>
            <a:custGeom>
              <a:avLst/>
              <a:gdLst>
                <a:gd name="T0" fmla="*/ 938 w 190"/>
                <a:gd name="T1" fmla="*/ 0 h 84"/>
                <a:gd name="T2" fmla="*/ 111 w 190"/>
                <a:gd name="T3" fmla="*/ 0 h 84"/>
                <a:gd name="T4" fmla="*/ 0 w 190"/>
                <a:gd name="T5" fmla="*/ 123 h 84"/>
                <a:gd name="T6" fmla="*/ 0 w 190"/>
                <a:gd name="T7" fmla="*/ 123 h 84"/>
                <a:gd name="T8" fmla="*/ 111 w 190"/>
                <a:gd name="T9" fmla="*/ 230 h 84"/>
                <a:gd name="T10" fmla="*/ 267 w 190"/>
                <a:gd name="T11" fmla="*/ 230 h 84"/>
                <a:gd name="T12" fmla="*/ 267 w 190"/>
                <a:gd name="T13" fmla="*/ 258 h 84"/>
                <a:gd name="T14" fmla="*/ 532 w 190"/>
                <a:gd name="T15" fmla="*/ 471 h 84"/>
                <a:gd name="T16" fmla="*/ 787 w 190"/>
                <a:gd name="T17" fmla="*/ 258 h 84"/>
                <a:gd name="T18" fmla="*/ 787 w 190"/>
                <a:gd name="T19" fmla="*/ 230 h 84"/>
                <a:gd name="T20" fmla="*/ 938 w 190"/>
                <a:gd name="T21" fmla="*/ 230 h 84"/>
                <a:gd name="T22" fmla="*/ 1061 w 190"/>
                <a:gd name="T23" fmla="*/ 123 h 84"/>
                <a:gd name="T24" fmla="*/ 1061 w 190"/>
                <a:gd name="T25" fmla="*/ 123 h 84"/>
                <a:gd name="T26" fmla="*/ 938 w 190"/>
                <a:gd name="T27" fmla="*/ 0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0" h="84">
                  <a:moveTo>
                    <a:pt x="168" y="0"/>
                  </a:moveTo>
                  <a:cubicBezTo>
                    <a:pt x="20" y="0"/>
                    <a:pt x="20" y="0"/>
                    <a:pt x="20" y="0"/>
                  </a:cubicBezTo>
                  <a:cubicBezTo>
                    <a:pt x="9" y="0"/>
                    <a:pt x="0" y="11"/>
                    <a:pt x="0" y="22"/>
                  </a:cubicBezTo>
                  <a:cubicBezTo>
                    <a:pt x="0" y="22"/>
                    <a:pt x="0" y="22"/>
                    <a:pt x="0" y="22"/>
                  </a:cubicBezTo>
                  <a:cubicBezTo>
                    <a:pt x="0" y="33"/>
                    <a:pt x="9" y="41"/>
                    <a:pt x="20" y="41"/>
                  </a:cubicBezTo>
                  <a:cubicBezTo>
                    <a:pt x="48" y="41"/>
                    <a:pt x="48" y="41"/>
                    <a:pt x="48" y="41"/>
                  </a:cubicBezTo>
                  <a:cubicBezTo>
                    <a:pt x="48" y="43"/>
                    <a:pt x="48" y="44"/>
                    <a:pt x="48" y="46"/>
                  </a:cubicBezTo>
                  <a:cubicBezTo>
                    <a:pt x="48" y="67"/>
                    <a:pt x="69" y="84"/>
                    <a:pt x="95" y="84"/>
                  </a:cubicBezTo>
                  <a:cubicBezTo>
                    <a:pt x="120" y="84"/>
                    <a:pt x="141" y="67"/>
                    <a:pt x="141" y="46"/>
                  </a:cubicBezTo>
                  <a:cubicBezTo>
                    <a:pt x="141" y="44"/>
                    <a:pt x="141" y="43"/>
                    <a:pt x="141" y="41"/>
                  </a:cubicBezTo>
                  <a:cubicBezTo>
                    <a:pt x="168" y="41"/>
                    <a:pt x="168" y="41"/>
                    <a:pt x="168" y="41"/>
                  </a:cubicBezTo>
                  <a:cubicBezTo>
                    <a:pt x="180" y="41"/>
                    <a:pt x="190" y="33"/>
                    <a:pt x="190" y="22"/>
                  </a:cubicBezTo>
                  <a:cubicBezTo>
                    <a:pt x="190" y="22"/>
                    <a:pt x="190" y="22"/>
                    <a:pt x="190" y="22"/>
                  </a:cubicBezTo>
                  <a:cubicBezTo>
                    <a:pt x="190" y="11"/>
                    <a:pt x="180" y="0"/>
                    <a:pt x="16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24619" name="Freeform 16"/>
            <p:cNvSpPr>
              <a:spLocks noEditPoints="1"/>
            </p:cNvSpPr>
            <p:nvPr/>
          </p:nvSpPr>
          <p:spPr bwMode="auto">
            <a:xfrm>
              <a:off x="560" y="605"/>
              <a:ext cx="215" cy="276"/>
            </a:xfrm>
            <a:custGeom>
              <a:avLst/>
              <a:gdLst>
                <a:gd name="T0" fmla="*/ 491 w 91"/>
                <a:gd name="T1" fmla="*/ 0 h 117"/>
                <a:gd name="T2" fmla="*/ 17 w 91"/>
                <a:gd name="T3" fmla="*/ 0 h 117"/>
                <a:gd name="T4" fmla="*/ 0 w 91"/>
                <a:gd name="T5" fmla="*/ 17 h 117"/>
                <a:gd name="T6" fmla="*/ 0 w 91"/>
                <a:gd name="T7" fmla="*/ 635 h 117"/>
                <a:gd name="T8" fmla="*/ 17 w 91"/>
                <a:gd name="T9" fmla="*/ 646 h 117"/>
                <a:gd name="T10" fmla="*/ 241 w 91"/>
                <a:gd name="T11" fmla="*/ 512 h 117"/>
                <a:gd name="T12" fmla="*/ 267 w 91"/>
                <a:gd name="T13" fmla="*/ 512 h 117"/>
                <a:gd name="T14" fmla="*/ 491 w 91"/>
                <a:gd name="T15" fmla="*/ 646 h 117"/>
                <a:gd name="T16" fmla="*/ 508 w 91"/>
                <a:gd name="T17" fmla="*/ 635 h 117"/>
                <a:gd name="T18" fmla="*/ 508 w 91"/>
                <a:gd name="T19" fmla="*/ 17 h 117"/>
                <a:gd name="T20" fmla="*/ 491 w 91"/>
                <a:gd name="T21" fmla="*/ 0 h 117"/>
                <a:gd name="T22" fmla="*/ 364 w 91"/>
                <a:gd name="T23" fmla="*/ 274 h 117"/>
                <a:gd name="T24" fmla="*/ 345 w 91"/>
                <a:gd name="T25" fmla="*/ 295 h 117"/>
                <a:gd name="T26" fmla="*/ 279 w 91"/>
                <a:gd name="T27" fmla="*/ 295 h 117"/>
                <a:gd name="T28" fmla="*/ 279 w 91"/>
                <a:gd name="T29" fmla="*/ 356 h 117"/>
                <a:gd name="T30" fmla="*/ 262 w 91"/>
                <a:gd name="T31" fmla="*/ 373 h 117"/>
                <a:gd name="T32" fmla="*/ 246 w 91"/>
                <a:gd name="T33" fmla="*/ 373 h 117"/>
                <a:gd name="T34" fmla="*/ 229 w 91"/>
                <a:gd name="T35" fmla="*/ 356 h 117"/>
                <a:gd name="T36" fmla="*/ 229 w 91"/>
                <a:gd name="T37" fmla="*/ 295 h 117"/>
                <a:gd name="T38" fmla="*/ 163 w 91"/>
                <a:gd name="T39" fmla="*/ 295 h 117"/>
                <a:gd name="T40" fmla="*/ 144 w 91"/>
                <a:gd name="T41" fmla="*/ 274 h 117"/>
                <a:gd name="T42" fmla="*/ 144 w 91"/>
                <a:gd name="T43" fmla="*/ 257 h 117"/>
                <a:gd name="T44" fmla="*/ 163 w 91"/>
                <a:gd name="T45" fmla="*/ 238 h 117"/>
                <a:gd name="T46" fmla="*/ 229 w 91"/>
                <a:gd name="T47" fmla="*/ 238 h 117"/>
                <a:gd name="T48" fmla="*/ 229 w 91"/>
                <a:gd name="T49" fmla="*/ 172 h 117"/>
                <a:gd name="T50" fmla="*/ 246 w 91"/>
                <a:gd name="T51" fmla="*/ 156 h 117"/>
                <a:gd name="T52" fmla="*/ 262 w 91"/>
                <a:gd name="T53" fmla="*/ 156 h 117"/>
                <a:gd name="T54" fmla="*/ 279 w 91"/>
                <a:gd name="T55" fmla="*/ 172 h 117"/>
                <a:gd name="T56" fmla="*/ 279 w 91"/>
                <a:gd name="T57" fmla="*/ 238 h 117"/>
                <a:gd name="T58" fmla="*/ 345 w 91"/>
                <a:gd name="T59" fmla="*/ 238 h 117"/>
                <a:gd name="T60" fmla="*/ 364 w 91"/>
                <a:gd name="T61" fmla="*/ 257 h 117"/>
                <a:gd name="T62" fmla="*/ 364 w 91"/>
                <a:gd name="T63" fmla="*/ 274 h 1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1" h="117">
                  <a:moveTo>
                    <a:pt x="88" y="0"/>
                  </a:moveTo>
                  <a:cubicBezTo>
                    <a:pt x="3" y="0"/>
                    <a:pt x="3" y="0"/>
                    <a:pt x="3" y="0"/>
                  </a:cubicBezTo>
                  <a:cubicBezTo>
                    <a:pt x="1" y="0"/>
                    <a:pt x="0" y="1"/>
                    <a:pt x="0" y="3"/>
                  </a:cubicBezTo>
                  <a:cubicBezTo>
                    <a:pt x="0" y="114"/>
                    <a:pt x="0" y="114"/>
                    <a:pt x="0" y="114"/>
                  </a:cubicBezTo>
                  <a:cubicBezTo>
                    <a:pt x="0" y="116"/>
                    <a:pt x="1" y="117"/>
                    <a:pt x="3" y="116"/>
                  </a:cubicBezTo>
                  <a:cubicBezTo>
                    <a:pt x="43" y="92"/>
                    <a:pt x="43" y="92"/>
                    <a:pt x="43" y="92"/>
                  </a:cubicBezTo>
                  <a:cubicBezTo>
                    <a:pt x="44" y="91"/>
                    <a:pt x="47" y="91"/>
                    <a:pt x="48" y="92"/>
                  </a:cubicBezTo>
                  <a:cubicBezTo>
                    <a:pt x="88" y="116"/>
                    <a:pt x="88" y="116"/>
                    <a:pt x="88" y="116"/>
                  </a:cubicBezTo>
                  <a:cubicBezTo>
                    <a:pt x="90" y="117"/>
                    <a:pt x="91" y="116"/>
                    <a:pt x="91" y="114"/>
                  </a:cubicBezTo>
                  <a:cubicBezTo>
                    <a:pt x="91" y="3"/>
                    <a:pt x="91" y="3"/>
                    <a:pt x="91" y="3"/>
                  </a:cubicBezTo>
                  <a:cubicBezTo>
                    <a:pt x="91" y="1"/>
                    <a:pt x="89" y="0"/>
                    <a:pt x="88" y="0"/>
                  </a:cubicBezTo>
                  <a:close/>
                  <a:moveTo>
                    <a:pt x="65" y="49"/>
                  </a:moveTo>
                  <a:cubicBezTo>
                    <a:pt x="65" y="51"/>
                    <a:pt x="64" y="53"/>
                    <a:pt x="62" y="53"/>
                  </a:cubicBezTo>
                  <a:cubicBezTo>
                    <a:pt x="50" y="53"/>
                    <a:pt x="50" y="53"/>
                    <a:pt x="50" y="53"/>
                  </a:cubicBezTo>
                  <a:cubicBezTo>
                    <a:pt x="50" y="64"/>
                    <a:pt x="50" y="64"/>
                    <a:pt x="50" y="64"/>
                  </a:cubicBezTo>
                  <a:cubicBezTo>
                    <a:pt x="50" y="66"/>
                    <a:pt x="49" y="67"/>
                    <a:pt x="47" y="67"/>
                  </a:cubicBezTo>
                  <a:cubicBezTo>
                    <a:pt x="44" y="67"/>
                    <a:pt x="44" y="67"/>
                    <a:pt x="44" y="67"/>
                  </a:cubicBezTo>
                  <a:cubicBezTo>
                    <a:pt x="42" y="67"/>
                    <a:pt x="41" y="66"/>
                    <a:pt x="41" y="64"/>
                  </a:cubicBezTo>
                  <a:cubicBezTo>
                    <a:pt x="41" y="53"/>
                    <a:pt x="41" y="53"/>
                    <a:pt x="41" y="53"/>
                  </a:cubicBezTo>
                  <a:cubicBezTo>
                    <a:pt x="29" y="53"/>
                    <a:pt x="29" y="53"/>
                    <a:pt x="29" y="53"/>
                  </a:cubicBezTo>
                  <a:cubicBezTo>
                    <a:pt x="27" y="53"/>
                    <a:pt x="26" y="51"/>
                    <a:pt x="26" y="49"/>
                  </a:cubicBezTo>
                  <a:cubicBezTo>
                    <a:pt x="26" y="46"/>
                    <a:pt x="26" y="46"/>
                    <a:pt x="26" y="46"/>
                  </a:cubicBezTo>
                  <a:cubicBezTo>
                    <a:pt x="26" y="44"/>
                    <a:pt x="27" y="43"/>
                    <a:pt x="29" y="43"/>
                  </a:cubicBezTo>
                  <a:cubicBezTo>
                    <a:pt x="41" y="43"/>
                    <a:pt x="41" y="43"/>
                    <a:pt x="41" y="43"/>
                  </a:cubicBezTo>
                  <a:cubicBezTo>
                    <a:pt x="41" y="31"/>
                    <a:pt x="41" y="31"/>
                    <a:pt x="41" y="31"/>
                  </a:cubicBezTo>
                  <a:cubicBezTo>
                    <a:pt x="41" y="29"/>
                    <a:pt x="42" y="28"/>
                    <a:pt x="44" y="28"/>
                  </a:cubicBezTo>
                  <a:cubicBezTo>
                    <a:pt x="47" y="28"/>
                    <a:pt x="47" y="28"/>
                    <a:pt x="47" y="28"/>
                  </a:cubicBezTo>
                  <a:cubicBezTo>
                    <a:pt x="49" y="28"/>
                    <a:pt x="50" y="29"/>
                    <a:pt x="50" y="31"/>
                  </a:cubicBezTo>
                  <a:cubicBezTo>
                    <a:pt x="50" y="43"/>
                    <a:pt x="50" y="43"/>
                    <a:pt x="50" y="43"/>
                  </a:cubicBezTo>
                  <a:cubicBezTo>
                    <a:pt x="62" y="43"/>
                    <a:pt x="62" y="43"/>
                    <a:pt x="62" y="43"/>
                  </a:cubicBezTo>
                  <a:cubicBezTo>
                    <a:pt x="64" y="43"/>
                    <a:pt x="65" y="44"/>
                    <a:pt x="65" y="46"/>
                  </a:cubicBezTo>
                  <a:lnTo>
                    <a:pt x="65"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24620" name="Freeform 17"/>
            <p:cNvSpPr/>
            <p:nvPr/>
          </p:nvSpPr>
          <p:spPr bwMode="auto">
            <a:xfrm>
              <a:off x="621" y="543"/>
              <a:ext cx="215" cy="279"/>
            </a:xfrm>
            <a:custGeom>
              <a:avLst/>
              <a:gdLst>
                <a:gd name="T0" fmla="*/ 487 w 91"/>
                <a:gd name="T1" fmla="*/ 0 h 118"/>
                <a:gd name="T2" fmla="*/ 508 w 91"/>
                <a:gd name="T3" fmla="*/ 17 h 118"/>
                <a:gd name="T4" fmla="*/ 508 w 91"/>
                <a:gd name="T5" fmla="*/ 643 h 118"/>
                <a:gd name="T6" fmla="*/ 491 w 91"/>
                <a:gd name="T7" fmla="*/ 655 h 118"/>
                <a:gd name="T8" fmla="*/ 430 w 91"/>
                <a:gd name="T9" fmla="*/ 610 h 118"/>
                <a:gd name="T10" fmla="*/ 418 w 91"/>
                <a:gd name="T11" fmla="*/ 582 h 118"/>
                <a:gd name="T12" fmla="*/ 418 w 91"/>
                <a:gd name="T13" fmla="*/ 106 h 118"/>
                <a:gd name="T14" fmla="*/ 397 w 91"/>
                <a:gd name="T15" fmla="*/ 90 h 118"/>
                <a:gd name="T16" fmla="*/ 17 w 91"/>
                <a:gd name="T17" fmla="*/ 90 h 118"/>
                <a:gd name="T18" fmla="*/ 0 w 91"/>
                <a:gd name="T19" fmla="*/ 73 h 118"/>
                <a:gd name="T20" fmla="*/ 0 w 91"/>
                <a:gd name="T21" fmla="*/ 17 h 118"/>
                <a:gd name="T22" fmla="*/ 17 w 91"/>
                <a:gd name="T23" fmla="*/ 0 h 118"/>
                <a:gd name="T24" fmla="*/ 487 w 91"/>
                <a:gd name="T25" fmla="*/ 0 h 1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18">
                  <a:moveTo>
                    <a:pt x="87" y="0"/>
                  </a:moveTo>
                  <a:cubicBezTo>
                    <a:pt x="89" y="0"/>
                    <a:pt x="91" y="2"/>
                    <a:pt x="91" y="3"/>
                  </a:cubicBezTo>
                  <a:cubicBezTo>
                    <a:pt x="91" y="115"/>
                    <a:pt x="91" y="115"/>
                    <a:pt x="91" y="115"/>
                  </a:cubicBezTo>
                  <a:cubicBezTo>
                    <a:pt x="91" y="117"/>
                    <a:pt x="89" y="118"/>
                    <a:pt x="88" y="117"/>
                  </a:cubicBezTo>
                  <a:cubicBezTo>
                    <a:pt x="77" y="109"/>
                    <a:pt x="77" y="109"/>
                    <a:pt x="77" y="109"/>
                  </a:cubicBezTo>
                  <a:cubicBezTo>
                    <a:pt x="76" y="108"/>
                    <a:pt x="75" y="106"/>
                    <a:pt x="75" y="104"/>
                  </a:cubicBezTo>
                  <a:cubicBezTo>
                    <a:pt x="75" y="19"/>
                    <a:pt x="75" y="19"/>
                    <a:pt x="75" y="19"/>
                  </a:cubicBezTo>
                  <a:cubicBezTo>
                    <a:pt x="75" y="18"/>
                    <a:pt x="73" y="16"/>
                    <a:pt x="71" y="16"/>
                  </a:cubicBezTo>
                  <a:cubicBezTo>
                    <a:pt x="3" y="16"/>
                    <a:pt x="3" y="16"/>
                    <a:pt x="3" y="16"/>
                  </a:cubicBezTo>
                  <a:cubicBezTo>
                    <a:pt x="1" y="16"/>
                    <a:pt x="0" y="15"/>
                    <a:pt x="0" y="13"/>
                  </a:cubicBezTo>
                  <a:cubicBezTo>
                    <a:pt x="0" y="3"/>
                    <a:pt x="0" y="3"/>
                    <a:pt x="0" y="3"/>
                  </a:cubicBezTo>
                  <a:cubicBezTo>
                    <a:pt x="0" y="2"/>
                    <a:pt x="1" y="0"/>
                    <a:pt x="3" y="0"/>
                  </a:cubicBezTo>
                  <a:lnTo>
                    <a:pt x="8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grpSp>
      <p:grpSp>
        <p:nvGrpSpPr>
          <p:cNvPr id="24589" name="Group 18"/>
          <p:cNvGrpSpPr/>
          <p:nvPr/>
        </p:nvGrpSpPr>
        <p:grpSpPr bwMode="auto">
          <a:xfrm>
            <a:off x="6037263" y="4066991"/>
            <a:ext cx="98425" cy="146050"/>
            <a:chOff x="0" y="0"/>
            <a:chExt cx="85" cy="127"/>
          </a:xfrm>
        </p:grpSpPr>
        <p:sp>
          <p:nvSpPr>
            <p:cNvPr id="24614" name="Freeform 19"/>
            <p:cNvSpPr>
              <a:spLocks noEditPoints="1"/>
            </p:cNvSpPr>
            <p:nvPr/>
          </p:nvSpPr>
          <p:spPr bwMode="auto">
            <a:xfrm>
              <a:off x="0" y="47"/>
              <a:ext cx="85" cy="80"/>
            </a:xfrm>
            <a:custGeom>
              <a:avLst/>
              <a:gdLst>
                <a:gd name="T0" fmla="*/ 189 w 36"/>
                <a:gd name="T1" fmla="*/ 0 h 34"/>
                <a:gd name="T2" fmla="*/ 12 w 36"/>
                <a:gd name="T3" fmla="*/ 0 h 34"/>
                <a:gd name="T4" fmla="*/ 5 w 36"/>
                <a:gd name="T5" fmla="*/ 0 h 34"/>
                <a:gd name="T6" fmla="*/ 0 w 36"/>
                <a:gd name="T7" fmla="*/ 5 h 34"/>
                <a:gd name="T8" fmla="*/ 0 w 36"/>
                <a:gd name="T9" fmla="*/ 33 h 34"/>
                <a:gd name="T10" fmla="*/ 0 w 36"/>
                <a:gd name="T11" fmla="*/ 176 h 34"/>
                <a:gd name="T12" fmla="*/ 12 w 36"/>
                <a:gd name="T13" fmla="*/ 188 h 34"/>
                <a:gd name="T14" fmla="*/ 189 w 36"/>
                <a:gd name="T15" fmla="*/ 188 h 34"/>
                <a:gd name="T16" fmla="*/ 201 w 36"/>
                <a:gd name="T17" fmla="*/ 176 h 34"/>
                <a:gd name="T18" fmla="*/ 201 w 36"/>
                <a:gd name="T19" fmla="*/ 5 h 34"/>
                <a:gd name="T20" fmla="*/ 189 w 36"/>
                <a:gd name="T21" fmla="*/ 0 h 34"/>
                <a:gd name="T22" fmla="*/ 45 w 36"/>
                <a:gd name="T23" fmla="*/ 38 h 34"/>
                <a:gd name="T24" fmla="*/ 61 w 36"/>
                <a:gd name="T25" fmla="*/ 38 h 34"/>
                <a:gd name="T26" fmla="*/ 61 w 36"/>
                <a:gd name="T27" fmla="*/ 144 h 34"/>
                <a:gd name="T28" fmla="*/ 45 w 36"/>
                <a:gd name="T29" fmla="*/ 144 h 34"/>
                <a:gd name="T30" fmla="*/ 45 w 36"/>
                <a:gd name="T31" fmla="*/ 38 h 34"/>
                <a:gd name="T32" fmla="*/ 90 w 36"/>
                <a:gd name="T33" fmla="*/ 38 h 34"/>
                <a:gd name="T34" fmla="*/ 111 w 36"/>
                <a:gd name="T35" fmla="*/ 38 h 34"/>
                <a:gd name="T36" fmla="*/ 111 w 36"/>
                <a:gd name="T37" fmla="*/ 144 h 34"/>
                <a:gd name="T38" fmla="*/ 90 w 36"/>
                <a:gd name="T39" fmla="*/ 144 h 34"/>
                <a:gd name="T40" fmla="*/ 90 w 36"/>
                <a:gd name="T41" fmla="*/ 38 h 34"/>
                <a:gd name="T42" fmla="*/ 156 w 36"/>
                <a:gd name="T43" fmla="*/ 144 h 34"/>
                <a:gd name="T44" fmla="*/ 139 w 36"/>
                <a:gd name="T45" fmla="*/ 144 h 34"/>
                <a:gd name="T46" fmla="*/ 139 w 36"/>
                <a:gd name="T47" fmla="*/ 38 h 34"/>
                <a:gd name="T48" fmla="*/ 156 w 36"/>
                <a:gd name="T49" fmla="*/ 38 h 34"/>
                <a:gd name="T50" fmla="*/ 156 w 36"/>
                <a:gd name="T51" fmla="*/ 144 h 3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6" h="34">
                  <a:moveTo>
                    <a:pt x="34" y="0"/>
                  </a:moveTo>
                  <a:cubicBezTo>
                    <a:pt x="2" y="0"/>
                    <a:pt x="2" y="0"/>
                    <a:pt x="2" y="0"/>
                  </a:cubicBezTo>
                  <a:cubicBezTo>
                    <a:pt x="2" y="0"/>
                    <a:pt x="2" y="0"/>
                    <a:pt x="1" y="0"/>
                  </a:cubicBezTo>
                  <a:cubicBezTo>
                    <a:pt x="1" y="0"/>
                    <a:pt x="0" y="1"/>
                    <a:pt x="0" y="1"/>
                  </a:cubicBezTo>
                  <a:cubicBezTo>
                    <a:pt x="0" y="6"/>
                    <a:pt x="0" y="6"/>
                    <a:pt x="0" y="6"/>
                  </a:cubicBezTo>
                  <a:cubicBezTo>
                    <a:pt x="0" y="32"/>
                    <a:pt x="0" y="32"/>
                    <a:pt x="0" y="32"/>
                  </a:cubicBezTo>
                  <a:cubicBezTo>
                    <a:pt x="0" y="33"/>
                    <a:pt x="1" y="34"/>
                    <a:pt x="2" y="34"/>
                  </a:cubicBezTo>
                  <a:cubicBezTo>
                    <a:pt x="34" y="34"/>
                    <a:pt x="34" y="34"/>
                    <a:pt x="34" y="34"/>
                  </a:cubicBezTo>
                  <a:cubicBezTo>
                    <a:pt x="35" y="34"/>
                    <a:pt x="36" y="33"/>
                    <a:pt x="36" y="32"/>
                  </a:cubicBezTo>
                  <a:cubicBezTo>
                    <a:pt x="36" y="1"/>
                    <a:pt x="36" y="1"/>
                    <a:pt x="36" y="1"/>
                  </a:cubicBezTo>
                  <a:cubicBezTo>
                    <a:pt x="36" y="0"/>
                    <a:pt x="35" y="0"/>
                    <a:pt x="34" y="0"/>
                  </a:cubicBezTo>
                  <a:close/>
                  <a:moveTo>
                    <a:pt x="8" y="7"/>
                  </a:moveTo>
                  <a:cubicBezTo>
                    <a:pt x="11" y="7"/>
                    <a:pt x="11" y="7"/>
                    <a:pt x="11" y="7"/>
                  </a:cubicBezTo>
                  <a:cubicBezTo>
                    <a:pt x="11" y="26"/>
                    <a:pt x="11" y="26"/>
                    <a:pt x="11" y="26"/>
                  </a:cubicBezTo>
                  <a:cubicBezTo>
                    <a:pt x="8" y="26"/>
                    <a:pt x="8" y="26"/>
                    <a:pt x="8" y="26"/>
                  </a:cubicBezTo>
                  <a:lnTo>
                    <a:pt x="8" y="7"/>
                  </a:lnTo>
                  <a:close/>
                  <a:moveTo>
                    <a:pt x="16" y="7"/>
                  </a:moveTo>
                  <a:cubicBezTo>
                    <a:pt x="20" y="7"/>
                    <a:pt x="20" y="7"/>
                    <a:pt x="20" y="7"/>
                  </a:cubicBezTo>
                  <a:cubicBezTo>
                    <a:pt x="20" y="26"/>
                    <a:pt x="20" y="26"/>
                    <a:pt x="20" y="26"/>
                  </a:cubicBezTo>
                  <a:cubicBezTo>
                    <a:pt x="16" y="26"/>
                    <a:pt x="16" y="26"/>
                    <a:pt x="16" y="26"/>
                  </a:cubicBezTo>
                  <a:lnTo>
                    <a:pt x="16" y="7"/>
                  </a:lnTo>
                  <a:close/>
                  <a:moveTo>
                    <a:pt x="28" y="26"/>
                  </a:moveTo>
                  <a:cubicBezTo>
                    <a:pt x="25" y="26"/>
                    <a:pt x="25" y="26"/>
                    <a:pt x="25" y="26"/>
                  </a:cubicBezTo>
                  <a:cubicBezTo>
                    <a:pt x="25" y="7"/>
                    <a:pt x="25" y="7"/>
                    <a:pt x="25" y="7"/>
                  </a:cubicBezTo>
                  <a:cubicBezTo>
                    <a:pt x="28" y="7"/>
                    <a:pt x="28" y="7"/>
                    <a:pt x="28" y="7"/>
                  </a:cubicBezTo>
                  <a:lnTo>
                    <a:pt x="28"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24615" name="Freeform 20"/>
            <p:cNvSpPr/>
            <p:nvPr/>
          </p:nvSpPr>
          <p:spPr bwMode="auto">
            <a:xfrm>
              <a:off x="0" y="0"/>
              <a:ext cx="85" cy="33"/>
            </a:xfrm>
            <a:custGeom>
              <a:avLst/>
              <a:gdLst>
                <a:gd name="T0" fmla="*/ 189 w 36"/>
                <a:gd name="T1" fmla="*/ 78 h 14"/>
                <a:gd name="T2" fmla="*/ 201 w 36"/>
                <a:gd name="T3" fmla="*/ 66 h 14"/>
                <a:gd name="T4" fmla="*/ 201 w 36"/>
                <a:gd name="T5" fmla="*/ 40 h 14"/>
                <a:gd name="T6" fmla="*/ 189 w 36"/>
                <a:gd name="T7" fmla="*/ 28 h 14"/>
                <a:gd name="T8" fmla="*/ 144 w 36"/>
                <a:gd name="T9" fmla="*/ 28 h 14"/>
                <a:gd name="T10" fmla="*/ 139 w 36"/>
                <a:gd name="T11" fmla="*/ 21 h 14"/>
                <a:gd name="T12" fmla="*/ 139 w 36"/>
                <a:gd name="T13" fmla="*/ 5 h 14"/>
                <a:gd name="T14" fmla="*/ 128 w 36"/>
                <a:gd name="T15" fmla="*/ 0 h 14"/>
                <a:gd name="T16" fmla="*/ 73 w 36"/>
                <a:gd name="T17" fmla="*/ 0 h 14"/>
                <a:gd name="T18" fmla="*/ 66 w 36"/>
                <a:gd name="T19" fmla="*/ 5 h 14"/>
                <a:gd name="T20" fmla="*/ 66 w 36"/>
                <a:gd name="T21" fmla="*/ 21 h 14"/>
                <a:gd name="T22" fmla="*/ 57 w 36"/>
                <a:gd name="T23" fmla="*/ 28 h 14"/>
                <a:gd name="T24" fmla="*/ 12 w 36"/>
                <a:gd name="T25" fmla="*/ 28 h 14"/>
                <a:gd name="T26" fmla="*/ 0 w 36"/>
                <a:gd name="T27" fmla="*/ 40 h 14"/>
                <a:gd name="T28" fmla="*/ 0 w 36"/>
                <a:gd name="T29" fmla="*/ 66 h 14"/>
                <a:gd name="T30" fmla="*/ 12 w 36"/>
                <a:gd name="T31" fmla="*/ 78 h 14"/>
                <a:gd name="T32" fmla="*/ 189 w 36"/>
                <a:gd name="T33" fmla="*/ 78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14">
                  <a:moveTo>
                    <a:pt x="34" y="14"/>
                  </a:moveTo>
                  <a:cubicBezTo>
                    <a:pt x="35" y="14"/>
                    <a:pt x="36" y="13"/>
                    <a:pt x="36" y="12"/>
                  </a:cubicBezTo>
                  <a:cubicBezTo>
                    <a:pt x="36" y="7"/>
                    <a:pt x="36" y="7"/>
                    <a:pt x="36" y="7"/>
                  </a:cubicBezTo>
                  <a:cubicBezTo>
                    <a:pt x="36" y="6"/>
                    <a:pt x="35" y="5"/>
                    <a:pt x="34" y="5"/>
                  </a:cubicBezTo>
                  <a:cubicBezTo>
                    <a:pt x="26" y="5"/>
                    <a:pt x="26" y="5"/>
                    <a:pt x="26" y="5"/>
                  </a:cubicBezTo>
                  <a:cubicBezTo>
                    <a:pt x="25" y="5"/>
                    <a:pt x="25" y="5"/>
                    <a:pt x="25" y="4"/>
                  </a:cubicBezTo>
                  <a:cubicBezTo>
                    <a:pt x="25" y="1"/>
                    <a:pt x="25" y="1"/>
                    <a:pt x="25" y="1"/>
                  </a:cubicBezTo>
                  <a:cubicBezTo>
                    <a:pt x="25" y="0"/>
                    <a:pt x="24" y="0"/>
                    <a:pt x="23" y="0"/>
                  </a:cubicBezTo>
                  <a:cubicBezTo>
                    <a:pt x="13" y="0"/>
                    <a:pt x="13" y="0"/>
                    <a:pt x="13" y="0"/>
                  </a:cubicBezTo>
                  <a:cubicBezTo>
                    <a:pt x="12" y="0"/>
                    <a:pt x="12" y="0"/>
                    <a:pt x="12" y="1"/>
                  </a:cubicBezTo>
                  <a:cubicBezTo>
                    <a:pt x="12" y="4"/>
                    <a:pt x="12" y="4"/>
                    <a:pt x="12" y="4"/>
                  </a:cubicBezTo>
                  <a:cubicBezTo>
                    <a:pt x="12" y="5"/>
                    <a:pt x="11" y="5"/>
                    <a:pt x="10" y="5"/>
                  </a:cubicBezTo>
                  <a:cubicBezTo>
                    <a:pt x="2" y="5"/>
                    <a:pt x="2" y="5"/>
                    <a:pt x="2" y="5"/>
                  </a:cubicBezTo>
                  <a:cubicBezTo>
                    <a:pt x="1" y="5"/>
                    <a:pt x="0" y="6"/>
                    <a:pt x="0" y="7"/>
                  </a:cubicBezTo>
                  <a:cubicBezTo>
                    <a:pt x="0" y="12"/>
                    <a:pt x="0" y="12"/>
                    <a:pt x="0" y="12"/>
                  </a:cubicBezTo>
                  <a:cubicBezTo>
                    <a:pt x="0" y="13"/>
                    <a:pt x="1" y="14"/>
                    <a:pt x="2" y="14"/>
                  </a:cubicBezTo>
                  <a:lnTo>
                    <a:pt x="34"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grpSp>
      <p:grpSp>
        <p:nvGrpSpPr>
          <p:cNvPr id="24590" name="Group 21"/>
          <p:cNvGrpSpPr/>
          <p:nvPr/>
        </p:nvGrpSpPr>
        <p:grpSpPr bwMode="auto">
          <a:xfrm>
            <a:off x="6010275" y="3354203"/>
            <a:ext cx="152400" cy="123825"/>
            <a:chOff x="0" y="0"/>
            <a:chExt cx="132" cy="109"/>
          </a:xfrm>
        </p:grpSpPr>
        <p:sp>
          <p:nvSpPr>
            <p:cNvPr id="24612" name="Freeform 22"/>
            <p:cNvSpPr/>
            <p:nvPr/>
          </p:nvSpPr>
          <p:spPr bwMode="auto">
            <a:xfrm>
              <a:off x="83" y="38"/>
              <a:ext cx="49" cy="71"/>
            </a:xfrm>
            <a:custGeom>
              <a:avLst/>
              <a:gdLst>
                <a:gd name="T0" fmla="*/ 114 w 21"/>
                <a:gd name="T1" fmla="*/ 85 h 30"/>
                <a:gd name="T2" fmla="*/ 28 w 21"/>
                <a:gd name="T3" fmla="*/ 168 h 30"/>
                <a:gd name="T4" fmla="*/ 0 w 21"/>
                <a:gd name="T5" fmla="*/ 163 h 30"/>
                <a:gd name="T6" fmla="*/ 77 w 21"/>
                <a:gd name="T7" fmla="*/ 50 h 30"/>
                <a:gd name="T8" fmla="*/ 65 w 21"/>
                <a:gd name="T9" fmla="*/ 0 h 30"/>
                <a:gd name="T10" fmla="*/ 114 w 21"/>
                <a:gd name="T11" fmla="*/ 85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30">
                  <a:moveTo>
                    <a:pt x="21" y="15"/>
                  </a:moveTo>
                  <a:cubicBezTo>
                    <a:pt x="21" y="23"/>
                    <a:pt x="14" y="30"/>
                    <a:pt x="5" y="30"/>
                  </a:cubicBezTo>
                  <a:cubicBezTo>
                    <a:pt x="4" y="30"/>
                    <a:pt x="2" y="30"/>
                    <a:pt x="0" y="29"/>
                  </a:cubicBezTo>
                  <a:cubicBezTo>
                    <a:pt x="8" y="26"/>
                    <a:pt x="14" y="18"/>
                    <a:pt x="14" y="9"/>
                  </a:cubicBezTo>
                  <a:cubicBezTo>
                    <a:pt x="14" y="6"/>
                    <a:pt x="13" y="3"/>
                    <a:pt x="12" y="0"/>
                  </a:cubicBezTo>
                  <a:cubicBezTo>
                    <a:pt x="17" y="3"/>
                    <a:pt x="21" y="8"/>
                    <a:pt x="21"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24613" name="Freeform 23"/>
            <p:cNvSpPr>
              <a:spLocks noEditPoints="1"/>
            </p:cNvSpPr>
            <p:nvPr/>
          </p:nvSpPr>
          <p:spPr bwMode="auto">
            <a:xfrm>
              <a:off x="0" y="0"/>
              <a:ext cx="109" cy="109"/>
            </a:xfrm>
            <a:custGeom>
              <a:avLst/>
              <a:gdLst>
                <a:gd name="T0" fmla="*/ 254 w 46"/>
                <a:gd name="T1" fmla="*/ 85 h 46"/>
                <a:gd name="T2" fmla="*/ 197 w 46"/>
                <a:gd name="T3" fmla="*/ 21 h 46"/>
                <a:gd name="T4" fmla="*/ 197 w 46"/>
                <a:gd name="T5" fmla="*/ 21 h 46"/>
                <a:gd name="T6" fmla="*/ 130 w 46"/>
                <a:gd name="T7" fmla="*/ 0 h 46"/>
                <a:gd name="T8" fmla="*/ 21 w 46"/>
                <a:gd name="T9" fmla="*/ 57 h 46"/>
                <a:gd name="T10" fmla="*/ 0 w 46"/>
                <a:gd name="T11" fmla="*/ 130 h 46"/>
                <a:gd name="T12" fmla="*/ 28 w 46"/>
                <a:gd name="T13" fmla="*/ 209 h 46"/>
                <a:gd name="T14" fmla="*/ 50 w 46"/>
                <a:gd name="T15" fmla="*/ 237 h 46"/>
                <a:gd name="T16" fmla="*/ 78 w 46"/>
                <a:gd name="T17" fmla="*/ 246 h 46"/>
                <a:gd name="T18" fmla="*/ 78 w 46"/>
                <a:gd name="T19" fmla="*/ 246 h 46"/>
                <a:gd name="T20" fmla="*/ 130 w 46"/>
                <a:gd name="T21" fmla="*/ 258 h 46"/>
                <a:gd name="T22" fmla="*/ 180 w 46"/>
                <a:gd name="T23" fmla="*/ 246 h 46"/>
                <a:gd name="T24" fmla="*/ 201 w 46"/>
                <a:gd name="T25" fmla="*/ 237 h 46"/>
                <a:gd name="T26" fmla="*/ 237 w 46"/>
                <a:gd name="T27" fmla="*/ 201 h 46"/>
                <a:gd name="T28" fmla="*/ 258 w 46"/>
                <a:gd name="T29" fmla="*/ 147 h 46"/>
                <a:gd name="T30" fmla="*/ 258 w 46"/>
                <a:gd name="T31" fmla="*/ 147 h 46"/>
                <a:gd name="T32" fmla="*/ 258 w 46"/>
                <a:gd name="T33" fmla="*/ 130 h 46"/>
                <a:gd name="T34" fmla="*/ 254 w 46"/>
                <a:gd name="T35" fmla="*/ 85 h 46"/>
                <a:gd name="T36" fmla="*/ 173 w 46"/>
                <a:gd name="T37" fmla="*/ 62 h 46"/>
                <a:gd name="T38" fmla="*/ 197 w 46"/>
                <a:gd name="T39" fmla="*/ 85 h 46"/>
                <a:gd name="T40" fmla="*/ 197 w 46"/>
                <a:gd name="T41" fmla="*/ 85 h 46"/>
                <a:gd name="T42" fmla="*/ 173 w 46"/>
                <a:gd name="T43" fmla="*/ 107 h 46"/>
                <a:gd name="T44" fmla="*/ 152 w 46"/>
                <a:gd name="T45" fmla="*/ 85 h 46"/>
                <a:gd name="T46" fmla="*/ 173 w 46"/>
                <a:gd name="T47" fmla="*/ 62 h 46"/>
                <a:gd name="T48" fmla="*/ 173 w 46"/>
                <a:gd name="T49" fmla="*/ 62 h 46"/>
                <a:gd name="T50" fmla="*/ 85 w 46"/>
                <a:gd name="T51" fmla="*/ 201 h 46"/>
                <a:gd name="T52" fmla="*/ 62 w 46"/>
                <a:gd name="T53" fmla="*/ 180 h 46"/>
                <a:gd name="T54" fmla="*/ 85 w 46"/>
                <a:gd name="T55" fmla="*/ 156 h 46"/>
                <a:gd name="T56" fmla="*/ 107 w 46"/>
                <a:gd name="T57" fmla="*/ 180 h 46"/>
                <a:gd name="T58" fmla="*/ 85 w 46"/>
                <a:gd name="T59" fmla="*/ 201 h 46"/>
                <a:gd name="T60" fmla="*/ 85 w 46"/>
                <a:gd name="T61" fmla="*/ 107 h 46"/>
                <a:gd name="T62" fmla="*/ 62 w 46"/>
                <a:gd name="T63" fmla="*/ 85 h 46"/>
                <a:gd name="T64" fmla="*/ 85 w 46"/>
                <a:gd name="T65" fmla="*/ 62 h 46"/>
                <a:gd name="T66" fmla="*/ 107 w 46"/>
                <a:gd name="T67" fmla="*/ 85 h 46"/>
                <a:gd name="T68" fmla="*/ 85 w 46"/>
                <a:gd name="T69" fmla="*/ 107 h 46"/>
                <a:gd name="T70" fmla="*/ 111 w 46"/>
                <a:gd name="T71" fmla="*/ 130 h 46"/>
                <a:gd name="T72" fmla="*/ 123 w 46"/>
                <a:gd name="T73" fmla="*/ 118 h 46"/>
                <a:gd name="T74" fmla="*/ 130 w 46"/>
                <a:gd name="T75" fmla="*/ 118 h 46"/>
                <a:gd name="T76" fmla="*/ 147 w 46"/>
                <a:gd name="T77" fmla="*/ 130 h 46"/>
                <a:gd name="T78" fmla="*/ 140 w 46"/>
                <a:gd name="T79" fmla="*/ 140 h 46"/>
                <a:gd name="T80" fmla="*/ 130 w 46"/>
                <a:gd name="T81" fmla="*/ 147 h 46"/>
                <a:gd name="T82" fmla="*/ 111 w 46"/>
                <a:gd name="T83" fmla="*/ 130 h 46"/>
                <a:gd name="T84" fmla="*/ 173 w 46"/>
                <a:gd name="T85" fmla="*/ 201 h 46"/>
                <a:gd name="T86" fmla="*/ 152 w 46"/>
                <a:gd name="T87" fmla="*/ 180 h 46"/>
                <a:gd name="T88" fmla="*/ 173 w 46"/>
                <a:gd name="T89" fmla="*/ 156 h 46"/>
                <a:gd name="T90" fmla="*/ 197 w 46"/>
                <a:gd name="T91" fmla="*/ 180 h 46"/>
                <a:gd name="T92" fmla="*/ 173 w 46"/>
                <a:gd name="T93" fmla="*/ 201 h 4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 h="46">
                  <a:moveTo>
                    <a:pt x="45" y="15"/>
                  </a:moveTo>
                  <a:cubicBezTo>
                    <a:pt x="43" y="10"/>
                    <a:pt x="39" y="6"/>
                    <a:pt x="35" y="4"/>
                  </a:cubicBezTo>
                  <a:cubicBezTo>
                    <a:pt x="35" y="4"/>
                    <a:pt x="35" y="4"/>
                    <a:pt x="35" y="4"/>
                  </a:cubicBezTo>
                  <a:cubicBezTo>
                    <a:pt x="31" y="2"/>
                    <a:pt x="27" y="0"/>
                    <a:pt x="23" y="0"/>
                  </a:cubicBezTo>
                  <a:cubicBezTo>
                    <a:pt x="15" y="0"/>
                    <a:pt x="8" y="4"/>
                    <a:pt x="4" y="10"/>
                  </a:cubicBezTo>
                  <a:cubicBezTo>
                    <a:pt x="2" y="14"/>
                    <a:pt x="0" y="19"/>
                    <a:pt x="0" y="23"/>
                  </a:cubicBezTo>
                  <a:cubicBezTo>
                    <a:pt x="0" y="29"/>
                    <a:pt x="2" y="33"/>
                    <a:pt x="5" y="37"/>
                  </a:cubicBezTo>
                  <a:cubicBezTo>
                    <a:pt x="6" y="39"/>
                    <a:pt x="8" y="40"/>
                    <a:pt x="9" y="42"/>
                  </a:cubicBezTo>
                  <a:cubicBezTo>
                    <a:pt x="11" y="43"/>
                    <a:pt x="12" y="44"/>
                    <a:pt x="14" y="44"/>
                  </a:cubicBezTo>
                  <a:cubicBezTo>
                    <a:pt x="14" y="44"/>
                    <a:pt x="14" y="44"/>
                    <a:pt x="14" y="44"/>
                  </a:cubicBezTo>
                  <a:cubicBezTo>
                    <a:pt x="17" y="46"/>
                    <a:pt x="20" y="46"/>
                    <a:pt x="23" y="46"/>
                  </a:cubicBezTo>
                  <a:cubicBezTo>
                    <a:pt x="26" y="46"/>
                    <a:pt x="30" y="46"/>
                    <a:pt x="32" y="44"/>
                  </a:cubicBezTo>
                  <a:cubicBezTo>
                    <a:pt x="34" y="44"/>
                    <a:pt x="35" y="43"/>
                    <a:pt x="36" y="42"/>
                  </a:cubicBezTo>
                  <a:cubicBezTo>
                    <a:pt x="38" y="41"/>
                    <a:pt x="40" y="39"/>
                    <a:pt x="42" y="36"/>
                  </a:cubicBezTo>
                  <a:cubicBezTo>
                    <a:pt x="44" y="33"/>
                    <a:pt x="45" y="30"/>
                    <a:pt x="46" y="26"/>
                  </a:cubicBezTo>
                  <a:cubicBezTo>
                    <a:pt x="46" y="26"/>
                    <a:pt x="46" y="26"/>
                    <a:pt x="46" y="26"/>
                  </a:cubicBezTo>
                  <a:cubicBezTo>
                    <a:pt x="46" y="25"/>
                    <a:pt x="46" y="24"/>
                    <a:pt x="46" y="23"/>
                  </a:cubicBezTo>
                  <a:cubicBezTo>
                    <a:pt x="46" y="21"/>
                    <a:pt x="45" y="18"/>
                    <a:pt x="45" y="15"/>
                  </a:cubicBezTo>
                  <a:close/>
                  <a:moveTo>
                    <a:pt x="31" y="11"/>
                  </a:moveTo>
                  <a:cubicBezTo>
                    <a:pt x="34" y="11"/>
                    <a:pt x="35" y="13"/>
                    <a:pt x="35" y="15"/>
                  </a:cubicBezTo>
                  <a:cubicBezTo>
                    <a:pt x="35" y="15"/>
                    <a:pt x="35" y="15"/>
                    <a:pt x="35" y="15"/>
                  </a:cubicBezTo>
                  <a:cubicBezTo>
                    <a:pt x="35" y="17"/>
                    <a:pt x="33" y="19"/>
                    <a:pt x="31" y="19"/>
                  </a:cubicBezTo>
                  <a:cubicBezTo>
                    <a:pt x="29" y="19"/>
                    <a:pt x="27" y="17"/>
                    <a:pt x="27" y="15"/>
                  </a:cubicBezTo>
                  <a:cubicBezTo>
                    <a:pt x="27" y="13"/>
                    <a:pt x="29" y="11"/>
                    <a:pt x="31" y="11"/>
                  </a:cubicBezTo>
                  <a:cubicBezTo>
                    <a:pt x="31" y="11"/>
                    <a:pt x="31" y="11"/>
                    <a:pt x="31" y="11"/>
                  </a:cubicBezTo>
                  <a:close/>
                  <a:moveTo>
                    <a:pt x="15" y="36"/>
                  </a:moveTo>
                  <a:cubicBezTo>
                    <a:pt x="12" y="36"/>
                    <a:pt x="11" y="34"/>
                    <a:pt x="11" y="32"/>
                  </a:cubicBezTo>
                  <a:cubicBezTo>
                    <a:pt x="11" y="30"/>
                    <a:pt x="12" y="28"/>
                    <a:pt x="15" y="28"/>
                  </a:cubicBezTo>
                  <a:cubicBezTo>
                    <a:pt x="17" y="28"/>
                    <a:pt x="19" y="30"/>
                    <a:pt x="19" y="32"/>
                  </a:cubicBezTo>
                  <a:cubicBezTo>
                    <a:pt x="19" y="34"/>
                    <a:pt x="17" y="36"/>
                    <a:pt x="15" y="36"/>
                  </a:cubicBezTo>
                  <a:close/>
                  <a:moveTo>
                    <a:pt x="15" y="19"/>
                  </a:moveTo>
                  <a:cubicBezTo>
                    <a:pt x="12" y="19"/>
                    <a:pt x="11" y="17"/>
                    <a:pt x="11" y="15"/>
                  </a:cubicBezTo>
                  <a:cubicBezTo>
                    <a:pt x="11" y="13"/>
                    <a:pt x="12" y="11"/>
                    <a:pt x="15" y="11"/>
                  </a:cubicBezTo>
                  <a:cubicBezTo>
                    <a:pt x="17" y="11"/>
                    <a:pt x="19" y="13"/>
                    <a:pt x="19" y="15"/>
                  </a:cubicBezTo>
                  <a:cubicBezTo>
                    <a:pt x="19" y="17"/>
                    <a:pt x="17" y="19"/>
                    <a:pt x="15" y="19"/>
                  </a:cubicBezTo>
                  <a:close/>
                  <a:moveTo>
                    <a:pt x="20" y="23"/>
                  </a:moveTo>
                  <a:cubicBezTo>
                    <a:pt x="20" y="22"/>
                    <a:pt x="21" y="21"/>
                    <a:pt x="22" y="21"/>
                  </a:cubicBezTo>
                  <a:cubicBezTo>
                    <a:pt x="22" y="21"/>
                    <a:pt x="23" y="21"/>
                    <a:pt x="23" y="21"/>
                  </a:cubicBezTo>
                  <a:cubicBezTo>
                    <a:pt x="25" y="21"/>
                    <a:pt x="26" y="22"/>
                    <a:pt x="26" y="23"/>
                  </a:cubicBezTo>
                  <a:cubicBezTo>
                    <a:pt x="26" y="24"/>
                    <a:pt x="26" y="24"/>
                    <a:pt x="25" y="25"/>
                  </a:cubicBezTo>
                  <a:cubicBezTo>
                    <a:pt x="25" y="26"/>
                    <a:pt x="24" y="26"/>
                    <a:pt x="23" y="26"/>
                  </a:cubicBezTo>
                  <a:cubicBezTo>
                    <a:pt x="22" y="26"/>
                    <a:pt x="20" y="25"/>
                    <a:pt x="20" y="23"/>
                  </a:cubicBezTo>
                  <a:close/>
                  <a:moveTo>
                    <a:pt x="31" y="36"/>
                  </a:moveTo>
                  <a:cubicBezTo>
                    <a:pt x="29" y="36"/>
                    <a:pt x="27" y="34"/>
                    <a:pt x="27" y="32"/>
                  </a:cubicBezTo>
                  <a:cubicBezTo>
                    <a:pt x="27" y="30"/>
                    <a:pt x="29" y="28"/>
                    <a:pt x="31" y="28"/>
                  </a:cubicBezTo>
                  <a:cubicBezTo>
                    <a:pt x="34" y="28"/>
                    <a:pt x="35" y="30"/>
                    <a:pt x="35" y="32"/>
                  </a:cubicBezTo>
                  <a:cubicBezTo>
                    <a:pt x="35" y="34"/>
                    <a:pt x="34" y="36"/>
                    <a:pt x="3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grpSp>
      <p:sp>
        <p:nvSpPr>
          <p:cNvPr id="24591" name="Freeform 24"/>
          <p:cNvSpPr>
            <a:spLocks noEditPoints="1"/>
          </p:cNvSpPr>
          <p:nvPr/>
        </p:nvSpPr>
        <p:spPr bwMode="auto">
          <a:xfrm>
            <a:off x="6011863" y="2649353"/>
            <a:ext cx="149225" cy="127000"/>
          </a:xfrm>
          <a:custGeom>
            <a:avLst/>
            <a:gdLst>
              <a:gd name="T0" fmla="*/ 397098779 w 54"/>
              <a:gd name="T1" fmla="*/ 0 h 47"/>
              <a:gd name="T2" fmla="*/ 84002621 w 54"/>
              <a:gd name="T3" fmla="*/ 0 h 47"/>
              <a:gd name="T4" fmla="*/ 68729166 w 54"/>
              <a:gd name="T5" fmla="*/ 14602298 h 47"/>
              <a:gd name="T6" fmla="*/ 68729166 w 54"/>
              <a:gd name="T7" fmla="*/ 29207298 h 47"/>
              <a:gd name="T8" fmla="*/ 68729166 w 54"/>
              <a:gd name="T9" fmla="*/ 36508447 h 47"/>
              <a:gd name="T10" fmla="*/ 68729166 w 54"/>
              <a:gd name="T11" fmla="*/ 43809596 h 47"/>
              <a:gd name="T12" fmla="*/ 68729166 w 54"/>
              <a:gd name="T13" fmla="*/ 65713043 h 47"/>
              <a:gd name="T14" fmla="*/ 76364512 w 54"/>
              <a:gd name="T15" fmla="*/ 65713043 h 47"/>
              <a:gd name="T16" fmla="*/ 15273455 w 54"/>
              <a:gd name="T17" fmla="*/ 65713043 h 47"/>
              <a:gd name="T18" fmla="*/ 0 w 54"/>
              <a:gd name="T19" fmla="*/ 80315340 h 47"/>
              <a:gd name="T20" fmla="*/ 0 w 54"/>
              <a:gd name="T21" fmla="*/ 328567915 h 47"/>
              <a:gd name="T22" fmla="*/ 15273455 w 54"/>
              <a:gd name="T23" fmla="*/ 343170213 h 47"/>
              <a:gd name="T24" fmla="*/ 328369613 w 54"/>
              <a:gd name="T25" fmla="*/ 343170213 h 47"/>
              <a:gd name="T26" fmla="*/ 343643068 w 54"/>
              <a:gd name="T27" fmla="*/ 328567915 h 47"/>
              <a:gd name="T28" fmla="*/ 343643068 w 54"/>
              <a:gd name="T29" fmla="*/ 277457170 h 47"/>
              <a:gd name="T30" fmla="*/ 397098779 w 54"/>
              <a:gd name="T31" fmla="*/ 277457170 h 47"/>
              <a:gd name="T32" fmla="*/ 412372234 w 54"/>
              <a:gd name="T33" fmla="*/ 262854872 h 47"/>
              <a:gd name="T34" fmla="*/ 412372234 w 54"/>
              <a:gd name="T35" fmla="*/ 248249872 h 47"/>
              <a:gd name="T36" fmla="*/ 412372234 w 54"/>
              <a:gd name="T37" fmla="*/ 240948723 h 47"/>
              <a:gd name="T38" fmla="*/ 412372234 w 54"/>
              <a:gd name="T39" fmla="*/ 226346426 h 47"/>
              <a:gd name="T40" fmla="*/ 412372234 w 54"/>
              <a:gd name="T41" fmla="*/ 51110745 h 47"/>
              <a:gd name="T42" fmla="*/ 412372234 w 54"/>
              <a:gd name="T43" fmla="*/ 36508447 h 47"/>
              <a:gd name="T44" fmla="*/ 412372234 w 54"/>
              <a:gd name="T45" fmla="*/ 29207298 h 47"/>
              <a:gd name="T46" fmla="*/ 412372234 w 54"/>
              <a:gd name="T47" fmla="*/ 14602298 h 47"/>
              <a:gd name="T48" fmla="*/ 397098779 w 54"/>
              <a:gd name="T49" fmla="*/ 0 h 47"/>
              <a:gd name="T50" fmla="*/ 198549389 w 54"/>
              <a:gd name="T51" fmla="*/ 160633383 h 47"/>
              <a:gd name="T52" fmla="*/ 229096300 w 54"/>
              <a:gd name="T53" fmla="*/ 131426085 h 47"/>
              <a:gd name="T54" fmla="*/ 259640446 w 54"/>
              <a:gd name="T55" fmla="*/ 160633383 h 47"/>
              <a:gd name="T56" fmla="*/ 229096300 w 54"/>
              <a:gd name="T57" fmla="*/ 189837979 h 47"/>
              <a:gd name="T58" fmla="*/ 198549389 w 54"/>
              <a:gd name="T59" fmla="*/ 160633383 h 47"/>
              <a:gd name="T60" fmla="*/ 290187356 w 54"/>
              <a:gd name="T61" fmla="*/ 306661766 h 47"/>
              <a:gd name="T62" fmla="*/ 53455711 w 54"/>
              <a:gd name="T63" fmla="*/ 306661766 h 47"/>
              <a:gd name="T64" fmla="*/ 38182256 w 54"/>
              <a:gd name="T65" fmla="*/ 292059468 h 47"/>
              <a:gd name="T66" fmla="*/ 38182256 w 54"/>
              <a:gd name="T67" fmla="*/ 270156021 h 47"/>
              <a:gd name="T68" fmla="*/ 38182256 w 54"/>
              <a:gd name="T69" fmla="*/ 262854872 h 47"/>
              <a:gd name="T70" fmla="*/ 45820365 w 54"/>
              <a:gd name="T71" fmla="*/ 248249872 h 47"/>
              <a:gd name="T72" fmla="*/ 152731788 w 54"/>
              <a:gd name="T73" fmla="*/ 211744128 h 47"/>
              <a:gd name="T74" fmla="*/ 175640588 w 54"/>
              <a:gd name="T75" fmla="*/ 219045277 h 47"/>
              <a:gd name="T76" fmla="*/ 198549389 w 54"/>
              <a:gd name="T77" fmla="*/ 233647574 h 47"/>
              <a:gd name="T78" fmla="*/ 290187356 w 54"/>
              <a:gd name="T79" fmla="*/ 233647574 h 47"/>
              <a:gd name="T80" fmla="*/ 297825466 w 54"/>
              <a:gd name="T81" fmla="*/ 233647574 h 47"/>
              <a:gd name="T82" fmla="*/ 305460812 w 54"/>
              <a:gd name="T83" fmla="*/ 240948723 h 47"/>
              <a:gd name="T84" fmla="*/ 305460812 w 54"/>
              <a:gd name="T85" fmla="*/ 292059468 h 47"/>
              <a:gd name="T86" fmla="*/ 290187356 w 54"/>
              <a:gd name="T87" fmla="*/ 306661766 h 47"/>
              <a:gd name="T88" fmla="*/ 374189978 w 54"/>
              <a:gd name="T89" fmla="*/ 226346426 h 47"/>
              <a:gd name="T90" fmla="*/ 366551869 w 54"/>
              <a:gd name="T91" fmla="*/ 240948723 h 47"/>
              <a:gd name="T92" fmla="*/ 358916523 w 54"/>
              <a:gd name="T93" fmla="*/ 240948723 h 47"/>
              <a:gd name="T94" fmla="*/ 343643068 w 54"/>
              <a:gd name="T95" fmla="*/ 240948723 h 47"/>
              <a:gd name="T96" fmla="*/ 343643068 w 54"/>
              <a:gd name="T97" fmla="*/ 80315340 h 47"/>
              <a:gd name="T98" fmla="*/ 328369613 w 54"/>
              <a:gd name="T99" fmla="*/ 65713043 h 47"/>
              <a:gd name="T100" fmla="*/ 106911422 w 54"/>
              <a:gd name="T101" fmla="*/ 65713043 h 47"/>
              <a:gd name="T102" fmla="*/ 106911422 w 54"/>
              <a:gd name="T103" fmla="*/ 65713043 h 47"/>
              <a:gd name="T104" fmla="*/ 106911422 w 54"/>
              <a:gd name="T105" fmla="*/ 51110745 h 47"/>
              <a:gd name="T106" fmla="*/ 114546768 w 54"/>
              <a:gd name="T107" fmla="*/ 43809596 h 47"/>
              <a:gd name="T108" fmla="*/ 122184877 w 54"/>
              <a:gd name="T109" fmla="*/ 36508447 h 47"/>
              <a:gd name="T110" fmla="*/ 358916523 w 54"/>
              <a:gd name="T111" fmla="*/ 36508447 h 47"/>
              <a:gd name="T112" fmla="*/ 374189978 w 54"/>
              <a:gd name="T113" fmla="*/ 51110745 h 47"/>
              <a:gd name="T114" fmla="*/ 374189978 w 54"/>
              <a:gd name="T115" fmla="*/ 226346426 h 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4" h="47">
                <a:moveTo>
                  <a:pt x="52" y="0"/>
                </a:moveTo>
                <a:cubicBezTo>
                  <a:pt x="11" y="0"/>
                  <a:pt x="11" y="0"/>
                  <a:pt x="11" y="0"/>
                </a:cubicBezTo>
                <a:cubicBezTo>
                  <a:pt x="10" y="0"/>
                  <a:pt x="9" y="1"/>
                  <a:pt x="9" y="2"/>
                </a:cubicBezTo>
                <a:cubicBezTo>
                  <a:pt x="9" y="4"/>
                  <a:pt x="9" y="4"/>
                  <a:pt x="9" y="4"/>
                </a:cubicBezTo>
                <a:cubicBezTo>
                  <a:pt x="9" y="4"/>
                  <a:pt x="9" y="5"/>
                  <a:pt x="9" y="5"/>
                </a:cubicBezTo>
                <a:cubicBezTo>
                  <a:pt x="9" y="5"/>
                  <a:pt x="9" y="6"/>
                  <a:pt x="9" y="6"/>
                </a:cubicBezTo>
                <a:cubicBezTo>
                  <a:pt x="9" y="9"/>
                  <a:pt x="9" y="9"/>
                  <a:pt x="9" y="9"/>
                </a:cubicBezTo>
                <a:cubicBezTo>
                  <a:pt x="9" y="9"/>
                  <a:pt x="9" y="9"/>
                  <a:pt x="10" y="9"/>
                </a:cubicBezTo>
                <a:cubicBezTo>
                  <a:pt x="2" y="9"/>
                  <a:pt x="2" y="9"/>
                  <a:pt x="2" y="9"/>
                </a:cubicBezTo>
                <a:cubicBezTo>
                  <a:pt x="1" y="9"/>
                  <a:pt x="0" y="10"/>
                  <a:pt x="0" y="11"/>
                </a:cubicBezTo>
                <a:cubicBezTo>
                  <a:pt x="0" y="45"/>
                  <a:pt x="0" y="45"/>
                  <a:pt x="0" y="45"/>
                </a:cubicBezTo>
                <a:cubicBezTo>
                  <a:pt x="0" y="46"/>
                  <a:pt x="1" y="47"/>
                  <a:pt x="2" y="47"/>
                </a:cubicBezTo>
                <a:cubicBezTo>
                  <a:pt x="43" y="47"/>
                  <a:pt x="43" y="47"/>
                  <a:pt x="43" y="47"/>
                </a:cubicBezTo>
                <a:cubicBezTo>
                  <a:pt x="44" y="47"/>
                  <a:pt x="45" y="46"/>
                  <a:pt x="45" y="45"/>
                </a:cubicBezTo>
                <a:cubicBezTo>
                  <a:pt x="45" y="38"/>
                  <a:pt x="45" y="38"/>
                  <a:pt x="45" y="38"/>
                </a:cubicBezTo>
                <a:cubicBezTo>
                  <a:pt x="52" y="38"/>
                  <a:pt x="52" y="38"/>
                  <a:pt x="52" y="38"/>
                </a:cubicBezTo>
                <a:cubicBezTo>
                  <a:pt x="53" y="38"/>
                  <a:pt x="54" y="37"/>
                  <a:pt x="54" y="36"/>
                </a:cubicBezTo>
                <a:cubicBezTo>
                  <a:pt x="54" y="34"/>
                  <a:pt x="54" y="34"/>
                  <a:pt x="54" y="34"/>
                </a:cubicBezTo>
                <a:cubicBezTo>
                  <a:pt x="54" y="33"/>
                  <a:pt x="54" y="33"/>
                  <a:pt x="54" y="33"/>
                </a:cubicBezTo>
                <a:cubicBezTo>
                  <a:pt x="54" y="33"/>
                  <a:pt x="54" y="32"/>
                  <a:pt x="54" y="31"/>
                </a:cubicBezTo>
                <a:cubicBezTo>
                  <a:pt x="54" y="7"/>
                  <a:pt x="54" y="7"/>
                  <a:pt x="54" y="7"/>
                </a:cubicBezTo>
                <a:cubicBezTo>
                  <a:pt x="54" y="6"/>
                  <a:pt x="54" y="5"/>
                  <a:pt x="54" y="5"/>
                </a:cubicBezTo>
                <a:cubicBezTo>
                  <a:pt x="54" y="5"/>
                  <a:pt x="54" y="4"/>
                  <a:pt x="54" y="4"/>
                </a:cubicBezTo>
                <a:cubicBezTo>
                  <a:pt x="54" y="2"/>
                  <a:pt x="54" y="2"/>
                  <a:pt x="54" y="2"/>
                </a:cubicBezTo>
                <a:cubicBezTo>
                  <a:pt x="54" y="1"/>
                  <a:pt x="53" y="0"/>
                  <a:pt x="52" y="0"/>
                </a:cubicBezTo>
                <a:close/>
                <a:moveTo>
                  <a:pt x="26" y="22"/>
                </a:moveTo>
                <a:cubicBezTo>
                  <a:pt x="26" y="20"/>
                  <a:pt x="28" y="18"/>
                  <a:pt x="30" y="18"/>
                </a:cubicBezTo>
                <a:cubicBezTo>
                  <a:pt x="33" y="18"/>
                  <a:pt x="34" y="20"/>
                  <a:pt x="34" y="22"/>
                </a:cubicBezTo>
                <a:cubicBezTo>
                  <a:pt x="34" y="24"/>
                  <a:pt x="33" y="26"/>
                  <a:pt x="30" y="26"/>
                </a:cubicBezTo>
                <a:cubicBezTo>
                  <a:pt x="28" y="26"/>
                  <a:pt x="26" y="24"/>
                  <a:pt x="26" y="22"/>
                </a:cubicBezTo>
                <a:close/>
                <a:moveTo>
                  <a:pt x="38" y="42"/>
                </a:moveTo>
                <a:cubicBezTo>
                  <a:pt x="7" y="42"/>
                  <a:pt x="7" y="42"/>
                  <a:pt x="7" y="42"/>
                </a:cubicBezTo>
                <a:cubicBezTo>
                  <a:pt x="6" y="42"/>
                  <a:pt x="5" y="41"/>
                  <a:pt x="5" y="40"/>
                </a:cubicBezTo>
                <a:cubicBezTo>
                  <a:pt x="5" y="37"/>
                  <a:pt x="5" y="37"/>
                  <a:pt x="5" y="37"/>
                </a:cubicBezTo>
                <a:cubicBezTo>
                  <a:pt x="5" y="37"/>
                  <a:pt x="5" y="36"/>
                  <a:pt x="5" y="36"/>
                </a:cubicBezTo>
                <a:cubicBezTo>
                  <a:pt x="6" y="35"/>
                  <a:pt x="6" y="35"/>
                  <a:pt x="6" y="34"/>
                </a:cubicBezTo>
                <a:cubicBezTo>
                  <a:pt x="6" y="34"/>
                  <a:pt x="11" y="26"/>
                  <a:pt x="20" y="29"/>
                </a:cubicBezTo>
                <a:cubicBezTo>
                  <a:pt x="21" y="29"/>
                  <a:pt x="22" y="30"/>
                  <a:pt x="23" y="30"/>
                </a:cubicBezTo>
                <a:cubicBezTo>
                  <a:pt x="24" y="31"/>
                  <a:pt x="25" y="31"/>
                  <a:pt x="26" y="32"/>
                </a:cubicBezTo>
                <a:cubicBezTo>
                  <a:pt x="34" y="35"/>
                  <a:pt x="38" y="32"/>
                  <a:pt x="38" y="32"/>
                </a:cubicBezTo>
                <a:cubicBezTo>
                  <a:pt x="38" y="32"/>
                  <a:pt x="38" y="32"/>
                  <a:pt x="39" y="32"/>
                </a:cubicBezTo>
                <a:cubicBezTo>
                  <a:pt x="39" y="32"/>
                  <a:pt x="40" y="32"/>
                  <a:pt x="40" y="33"/>
                </a:cubicBezTo>
                <a:cubicBezTo>
                  <a:pt x="40" y="40"/>
                  <a:pt x="40" y="40"/>
                  <a:pt x="40" y="40"/>
                </a:cubicBezTo>
                <a:cubicBezTo>
                  <a:pt x="40" y="41"/>
                  <a:pt x="39" y="42"/>
                  <a:pt x="38" y="42"/>
                </a:cubicBezTo>
                <a:close/>
                <a:moveTo>
                  <a:pt x="49" y="31"/>
                </a:moveTo>
                <a:cubicBezTo>
                  <a:pt x="49" y="32"/>
                  <a:pt x="48" y="32"/>
                  <a:pt x="48" y="33"/>
                </a:cubicBezTo>
                <a:cubicBezTo>
                  <a:pt x="48" y="33"/>
                  <a:pt x="47" y="33"/>
                  <a:pt x="47" y="33"/>
                </a:cubicBezTo>
                <a:cubicBezTo>
                  <a:pt x="45" y="33"/>
                  <a:pt x="45" y="33"/>
                  <a:pt x="45" y="33"/>
                </a:cubicBezTo>
                <a:cubicBezTo>
                  <a:pt x="45" y="11"/>
                  <a:pt x="45" y="11"/>
                  <a:pt x="45" y="11"/>
                </a:cubicBezTo>
                <a:cubicBezTo>
                  <a:pt x="45" y="10"/>
                  <a:pt x="44" y="9"/>
                  <a:pt x="43" y="9"/>
                </a:cubicBezTo>
                <a:cubicBezTo>
                  <a:pt x="14" y="9"/>
                  <a:pt x="14" y="9"/>
                  <a:pt x="14" y="9"/>
                </a:cubicBezTo>
                <a:cubicBezTo>
                  <a:pt x="14" y="9"/>
                  <a:pt x="14" y="9"/>
                  <a:pt x="14" y="9"/>
                </a:cubicBezTo>
                <a:cubicBezTo>
                  <a:pt x="14" y="7"/>
                  <a:pt x="14" y="7"/>
                  <a:pt x="14" y="7"/>
                </a:cubicBezTo>
                <a:cubicBezTo>
                  <a:pt x="14" y="7"/>
                  <a:pt x="14" y="6"/>
                  <a:pt x="15" y="6"/>
                </a:cubicBezTo>
                <a:cubicBezTo>
                  <a:pt x="15" y="6"/>
                  <a:pt x="15" y="5"/>
                  <a:pt x="16" y="5"/>
                </a:cubicBezTo>
                <a:cubicBezTo>
                  <a:pt x="47" y="5"/>
                  <a:pt x="47" y="5"/>
                  <a:pt x="47" y="5"/>
                </a:cubicBezTo>
                <a:cubicBezTo>
                  <a:pt x="48" y="5"/>
                  <a:pt x="49" y="6"/>
                  <a:pt x="49" y="7"/>
                </a:cubicBezTo>
                <a:lnTo>
                  <a:pt x="49" y="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grpSp>
        <p:nvGrpSpPr>
          <p:cNvPr id="24592" name="Group 25"/>
          <p:cNvGrpSpPr/>
          <p:nvPr/>
        </p:nvGrpSpPr>
        <p:grpSpPr bwMode="auto">
          <a:xfrm>
            <a:off x="6021388" y="1930216"/>
            <a:ext cx="133350" cy="107950"/>
            <a:chOff x="0" y="0"/>
            <a:chExt cx="116" cy="94"/>
          </a:xfrm>
        </p:grpSpPr>
        <p:sp>
          <p:nvSpPr>
            <p:cNvPr id="24610" name="Freeform 26"/>
            <p:cNvSpPr/>
            <p:nvPr/>
          </p:nvSpPr>
          <p:spPr bwMode="auto">
            <a:xfrm>
              <a:off x="0" y="0"/>
              <a:ext cx="116" cy="47"/>
            </a:xfrm>
            <a:custGeom>
              <a:avLst/>
              <a:gdLst>
                <a:gd name="T0" fmla="*/ 263 w 49"/>
                <a:gd name="T1" fmla="*/ 0 h 20"/>
                <a:gd name="T2" fmla="*/ 275 w 49"/>
                <a:gd name="T3" fmla="*/ 5 h 20"/>
                <a:gd name="T4" fmla="*/ 275 w 49"/>
                <a:gd name="T5" fmla="*/ 5 h 20"/>
                <a:gd name="T6" fmla="*/ 270 w 49"/>
                <a:gd name="T7" fmla="*/ 16 h 20"/>
                <a:gd name="T8" fmla="*/ 140 w 49"/>
                <a:gd name="T9" fmla="*/ 110 h 20"/>
                <a:gd name="T10" fmla="*/ 128 w 49"/>
                <a:gd name="T11" fmla="*/ 110 h 20"/>
                <a:gd name="T12" fmla="*/ 5 w 49"/>
                <a:gd name="T13" fmla="*/ 16 h 20"/>
                <a:gd name="T14" fmla="*/ 0 w 49"/>
                <a:gd name="T15" fmla="*/ 5 h 20"/>
                <a:gd name="T16" fmla="*/ 0 w 49"/>
                <a:gd name="T17" fmla="*/ 5 h 20"/>
                <a:gd name="T18" fmla="*/ 5 w 49"/>
                <a:gd name="T19" fmla="*/ 0 h 20"/>
                <a:gd name="T20" fmla="*/ 263 w 49"/>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9" h="20">
                  <a:moveTo>
                    <a:pt x="47" y="0"/>
                  </a:moveTo>
                  <a:cubicBezTo>
                    <a:pt x="48" y="0"/>
                    <a:pt x="49" y="0"/>
                    <a:pt x="49" y="1"/>
                  </a:cubicBezTo>
                  <a:cubicBezTo>
                    <a:pt x="49" y="1"/>
                    <a:pt x="49" y="1"/>
                    <a:pt x="49" y="1"/>
                  </a:cubicBezTo>
                  <a:cubicBezTo>
                    <a:pt x="49" y="2"/>
                    <a:pt x="48" y="3"/>
                    <a:pt x="48" y="3"/>
                  </a:cubicBezTo>
                  <a:cubicBezTo>
                    <a:pt x="25" y="20"/>
                    <a:pt x="25" y="20"/>
                    <a:pt x="25" y="20"/>
                  </a:cubicBezTo>
                  <a:cubicBezTo>
                    <a:pt x="25" y="20"/>
                    <a:pt x="24" y="20"/>
                    <a:pt x="23" y="20"/>
                  </a:cubicBezTo>
                  <a:cubicBezTo>
                    <a:pt x="1" y="3"/>
                    <a:pt x="1" y="3"/>
                    <a:pt x="1" y="3"/>
                  </a:cubicBezTo>
                  <a:cubicBezTo>
                    <a:pt x="0" y="3"/>
                    <a:pt x="0" y="2"/>
                    <a:pt x="0" y="1"/>
                  </a:cubicBezTo>
                  <a:cubicBezTo>
                    <a:pt x="0" y="1"/>
                    <a:pt x="0" y="1"/>
                    <a:pt x="0" y="1"/>
                  </a:cubicBezTo>
                  <a:cubicBezTo>
                    <a:pt x="0" y="0"/>
                    <a:pt x="0" y="0"/>
                    <a:pt x="1" y="0"/>
                  </a:cubicBez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24611" name="Freeform 27"/>
            <p:cNvSpPr/>
            <p:nvPr/>
          </p:nvSpPr>
          <p:spPr bwMode="auto">
            <a:xfrm>
              <a:off x="0" y="19"/>
              <a:ext cx="116" cy="75"/>
            </a:xfrm>
            <a:custGeom>
              <a:avLst/>
              <a:gdLst>
                <a:gd name="T0" fmla="*/ 128 w 49"/>
                <a:gd name="T1" fmla="*/ 94 h 32"/>
                <a:gd name="T2" fmla="*/ 140 w 49"/>
                <a:gd name="T3" fmla="*/ 94 h 32"/>
                <a:gd name="T4" fmla="*/ 270 w 49"/>
                <a:gd name="T5" fmla="*/ 0 h 32"/>
                <a:gd name="T6" fmla="*/ 275 w 49"/>
                <a:gd name="T7" fmla="*/ 5 h 32"/>
                <a:gd name="T8" fmla="*/ 275 w 49"/>
                <a:gd name="T9" fmla="*/ 164 h 32"/>
                <a:gd name="T10" fmla="*/ 263 w 49"/>
                <a:gd name="T11" fmla="*/ 176 h 32"/>
                <a:gd name="T12" fmla="*/ 5 w 49"/>
                <a:gd name="T13" fmla="*/ 176 h 32"/>
                <a:gd name="T14" fmla="*/ 0 w 49"/>
                <a:gd name="T15" fmla="*/ 164 h 32"/>
                <a:gd name="T16" fmla="*/ 0 w 49"/>
                <a:gd name="T17" fmla="*/ 5 h 32"/>
                <a:gd name="T18" fmla="*/ 5 w 49"/>
                <a:gd name="T19" fmla="*/ 0 h 32"/>
                <a:gd name="T20" fmla="*/ 128 w 49"/>
                <a:gd name="T21" fmla="*/ 94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9" h="32">
                  <a:moveTo>
                    <a:pt x="23" y="17"/>
                  </a:moveTo>
                  <a:cubicBezTo>
                    <a:pt x="24" y="17"/>
                    <a:pt x="25" y="17"/>
                    <a:pt x="25" y="17"/>
                  </a:cubicBezTo>
                  <a:cubicBezTo>
                    <a:pt x="48" y="0"/>
                    <a:pt x="48" y="0"/>
                    <a:pt x="48" y="0"/>
                  </a:cubicBezTo>
                  <a:cubicBezTo>
                    <a:pt x="48" y="0"/>
                    <a:pt x="49" y="0"/>
                    <a:pt x="49" y="1"/>
                  </a:cubicBezTo>
                  <a:cubicBezTo>
                    <a:pt x="49" y="30"/>
                    <a:pt x="49" y="30"/>
                    <a:pt x="49" y="30"/>
                  </a:cubicBezTo>
                  <a:cubicBezTo>
                    <a:pt x="49" y="31"/>
                    <a:pt x="48" y="32"/>
                    <a:pt x="47" y="32"/>
                  </a:cubicBezTo>
                  <a:cubicBezTo>
                    <a:pt x="1" y="32"/>
                    <a:pt x="1" y="32"/>
                    <a:pt x="1" y="32"/>
                  </a:cubicBezTo>
                  <a:cubicBezTo>
                    <a:pt x="0" y="32"/>
                    <a:pt x="0" y="31"/>
                    <a:pt x="0" y="30"/>
                  </a:cubicBezTo>
                  <a:cubicBezTo>
                    <a:pt x="0" y="1"/>
                    <a:pt x="0" y="1"/>
                    <a:pt x="0" y="1"/>
                  </a:cubicBezTo>
                  <a:cubicBezTo>
                    <a:pt x="0" y="0"/>
                    <a:pt x="0" y="0"/>
                    <a:pt x="1" y="0"/>
                  </a:cubicBezTo>
                  <a:lnTo>
                    <a:pt x="23"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grpSp>
      <p:grpSp>
        <p:nvGrpSpPr>
          <p:cNvPr id="24593" name="Group 28"/>
          <p:cNvGrpSpPr/>
          <p:nvPr/>
        </p:nvGrpSpPr>
        <p:grpSpPr bwMode="auto">
          <a:xfrm>
            <a:off x="1763713" y="2415991"/>
            <a:ext cx="209550" cy="260350"/>
            <a:chOff x="0" y="0"/>
            <a:chExt cx="156" cy="194"/>
          </a:xfrm>
        </p:grpSpPr>
        <p:sp>
          <p:nvSpPr>
            <p:cNvPr id="24608" name="Freeform 29"/>
            <p:cNvSpPr/>
            <p:nvPr/>
          </p:nvSpPr>
          <p:spPr bwMode="auto">
            <a:xfrm>
              <a:off x="0" y="69"/>
              <a:ext cx="156" cy="125"/>
            </a:xfrm>
            <a:custGeom>
              <a:avLst/>
              <a:gdLst>
                <a:gd name="T0" fmla="*/ 369 w 66"/>
                <a:gd name="T1" fmla="*/ 50 h 53"/>
                <a:gd name="T2" fmla="*/ 251 w 66"/>
                <a:gd name="T3" fmla="*/ 267 h 53"/>
                <a:gd name="T4" fmla="*/ 184 w 66"/>
                <a:gd name="T5" fmla="*/ 295 h 53"/>
                <a:gd name="T6" fmla="*/ 151 w 66"/>
                <a:gd name="T7" fmla="*/ 290 h 53"/>
                <a:gd name="T8" fmla="*/ 17 w 66"/>
                <a:gd name="T9" fmla="*/ 127 h 53"/>
                <a:gd name="T10" fmla="*/ 17 w 66"/>
                <a:gd name="T11" fmla="*/ 123 h 53"/>
                <a:gd name="T12" fmla="*/ 0 w 66"/>
                <a:gd name="T13" fmla="*/ 50 h 53"/>
                <a:gd name="T14" fmla="*/ 5 w 66"/>
                <a:gd name="T15" fmla="*/ 5 h 53"/>
                <a:gd name="T16" fmla="*/ 5 w 66"/>
                <a:gd name="T17" fmla="*/ 5 h 53"/>
                <a:gd name="T18" fmla="*/ 5 w 66"/>
                <a:gd name="T19" fmla="*/ 5 h 53"/>
                <a:gd name="T20" fmla="*/ 12 w 66"/>
                <a:gd name="T21" fmla="*/ 0 h 53"/>
                <a:gd name="T22" fmla="*/ 17 w 66"/>
                <a:gd name="T23" fmla="*/ 5 h 53"/>
                <a:gd name="T24" fmla="*/ 17 w 66"/>
                <a:gd name="T25" fmla="*/ 5 h 53"/>
                <a:gd name="T26" fmla="*/ 168 w 66"/>
                <a:gd name="T27" fmla="*/ 233 h 53"/>
                <a:gd name="T28" fmla="*/ 184 w 66"/>
                <a:gd name="T29" fmla="*/ 238 h 53"/>
                <a:gd name="T30" fmla="*/ 229 w 66"/>
                <a:gd name="T31" fmla="*/ 222 h 53"/>
                <a:gd name="T32" fmla="*/ 312 w 66"/>
                <a:gd name="T33" fmla="*/ 111 h 53"/>
                <a:gd name="T34" fmla="*/ 347 w 66"/>
                <a:gd name="T35" fmla="*/ 5 h 53"/>
                <a:gd name="T36" fmla="*/ 347 w 66"/>
                <a:gd name="T37" fmla="*/ 5 h 53"/>
                <a:gd name="T38" fmla="*/ 347 w 66"/>
                <a:gd name="T39" fmla="*/ 5 h 53"/>
                <a:gd name="T40" fmla="*/ 357 w 66"/>
                <a:gd name="T41" fmla="*/ 0 h 53"/>
                <a:gd name="T42" fmla="*/ 364 w 66"/>
                <a:gd name="T43" fmla="*/ 0 h 53"/>
                <a:gd name="T44" fmla="*/ 364 w 66"/>
                <a:gd name="T45" fmla="*/ 5 h 53"/>
                <a:gd name="T46" fmla="*/ 369 w 66"/>
                <a:gd name="T47" fmla="*/ 50 h 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6" h="53">
                  <a:moveTo>
                    <a:pt x="66" y="9"/>
                  </a:moveTo>
                  <a:cubicBezTo>
                    <a:pt x="66" y="21"/>
                    <a:pt x="56" y="40"/>
                    <a:pt x="45" y="48"/>
                  </a:cubicBezTo>
                  <a:cubicBezTo>
                    <a:pt x="41" y="51"/>
                    <a:pt x="37" y="53"/>
                    <a:pt x="33" y="53"/>
                  </a:cubicBezTo>
                  <a:cubicBezTo>
                    <a:pt x="31" y="53"/>
                    <a:pt x="29" y="52"/>
                    <a:pt x="27" y="52"/>
                  </a:cubicBezTo>
                  <a:cubicBezTo>
                    <a:pt x="17" y="48"/>
                    <a:pt x="8" y="36"/>
                    <a:pt x="3" y="23"/>
                  </a:cubicBezTo>
                  <a:cubicBezTo>
                    <a:pt x="3" y="23"/>
                    <a:pt x="3" y="23"/>
                    <a:pt x="3" y="22"/>
                  </a:cubicBezTo>
                  <a:cubicBezTo>
                    <a:pt x="1" y="18"/>
                    <a:pt x="0" y="13"/>
                    <a:pt x="0" y="9"/>
                  </a:cubicBezTo>
                  <a:cubicBezTo>
                    <a:pt x="0" y="6"/>
                    <a:pt x="0" y="3"/>
                    <a:pt x="1" y="1"/>
                  </a:cubicBezTo>
                  <a:cubicBezTo>
                    <a:pt x="1" y="1"/>
                    <a:pt x="1" y="1"/>
                    <a:pt x="1" y="1"/>
                  </a:cubicBezTo>
                  <a:cubicBezTo>
                    <a:pt x="1" y="1"/>
                    <a:pt x="1" y="1"/>
                    <a:pt x="1" y="1"/>
                  </a:cubicBezTo>
                  <a:cubicBezTo>
                    <a:pt x="1" y="0"/>
                    <a:pt x="2" y="0"/>
                    <a:pt x="2" y="0"/>
                  </a:cubicBezTo>
                  <a:cubicBezTo>
                    <a:pt x="3" y="0"/>
                    <a:pt x="3" y="0"/>
                    <a:pt x="3" y="1"/>
                  </a:cubicBezTo>
                  <a:cubicBezTo>
                    <a:pt x="3" y="1"/>
                    <a:pt x="3" y="1"/>
                    <a:pt x="3" y="1"/>
                  </a:cubicBezTo>
                  <a:cubicBezTo>
                    <a:pt x="6" y="17"/>
                    <a:pt x="17" y="40"/>
                    <a:pt x="30" y="42"/>
                  </a:cubicBezTo>
                  <a:cubicBezTo>
                    <a:pt x="31" y="43"/>
                    <a:pt x="32" y="43"/>
                    <a:pt x="33" y="43"/>
                  </a:cubicBezTo>
                  <a:cubicBezTo>
                    <a:pt x="36" y="43"/>
                    <a:pt x="38" y="42"/>
                    <a:pt x="41" y="40"/>
                  </a:cubicBezTo>
                  <a:cubicBezTo>
                    <a:pt x="47" y="36"/>
                    <a:pt x="52" y="29"/>
                    <a:pt x="56" y="20"/>
                  </a:cubicBezTo>
                  <a:cubicBezTo>
                    <a:pt x="59" y="14"/>
                    <a:pt x="61" y="7"/>
                    <a:pt x="62" y="1"/>
                  </a:cubicBezTo>
                  <a:cubicBezTo>
                    <a:pt x="62" y="1"/>
                    <a:pt x="62" y="1"/>
                    <a:pt x="62" y="1"/>
                  </a:cubicBezTo>
                  <a:cubicBezTo>
                    <a:pt x="62" y="1"/>
                    <a:pt x="62" y="1"/>
                    <a:pt x="62" y="1"/>
                  </a:cubicBezTo>
                  <a:cubicBezTo>
                    <a:pt x="63" y="0"/>
                    <a:pt x="63" y="0"/>
                    <a:pt x="64" y="0"/>
                  </a:cubicBezTo>
                  <a:cubicBezTo>
                    <a:pt x="64" y="0"/>
                    <a:pt x="64" y="0"/>
                    <a:pt x="65" y="0"/>
                  </a:cubicBezTo>
                  <a:cubicBezTo>
                    <a:pt x="65" y="1"/>
                    <a:pt x="65" y="1"/>
                    <a:pt x="65" y="1"/>
                  </a:cubicBezTo>
                  <a:cubicBezTo>
                    <a:pt x="65" y="3"/>
                    <a:pt x="66" y="6"/>
                    <a:pt x="66"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24609" name="Freeform 30"/>
            <p:cNvSpPr>
              <a:spLocks noEditPoints="1"/>
            </p:cNvSpPr>
            <p:nvPr/>
          </p:nvSpPr>
          <p:spPr bwMode="auto">
            <a:xfrm>
              <a:off x="19" y="0"/>
              <a:ext cx="116" cy="151"/>
            </a:xfrm>
            <a:custGeom>
              <a:avLst/>
              <a:gdLst>
                <a:gd name="T0" fmla="*/ 270 w 49"/>
                <a:gd name="T1" fmla="*/ 94 h 64"/>
                <a:gd name="T2" fmla="*/ 140 w 49"/>
                <a:gd name="T3" fmla="*/ 0 h 64"/>
                <a:gd name="T4" fmla="*/ 17 w 49"/>
                <a:gd name="T5" fmla="*/ 66 h 64"/>
                <a:gd name="T6" fmla="*/ 5 w 49"/>
                <a:gd name="T7" fmla="*/ 94 h 64"/>
                <a:gd name="T8" fmla="*/ 0 w 49"/>
                <a:gd name="T9" fmla="*/ 134 h 64"/>
                <a:gd name="T10" fmla="*/ 140 w 49"/>
                <a:gd name="T11" fmla="*/ 356 h 64"/>
                <a:gd name="T12" fmla="*/ 168 w 49"/>
                <a:gd name="T13" fmla="*/ 352 h 64"/>
                <a:gd name="T14" fmla="*/ 241 w 49"/>
                <a:gd name="T15" fmla="*/ 267 h 64"/>
                <a:gd name="T16" fmla="*/ 263 w 49"/>
                <a:gd name="T17" fmla="*/ 212 h 64"/>
                <a:gd name="T18" fmla="*/ 263 w 49"/>
                <a:gd name="T19" fmla="*/ 212 h 64"/>
                <a:gd name="T20" fmla="*/ 275 w 49"/>
                <a:gd name="T21" fmla="*/ 134 h 64"/>
                <a:gd name="T22" fmla="*/ 270 w 49"/>
                <a:gd name="T23" fmla="*/ 94 h 64"/>
                <a:gd name="T24" fmla="*/ 140 w 49"/>
                <a:gd name="T25" fmla="*/ 179 h 64"/>
                <a:gd name="T26" fmla="*/ 135 w 49"/>
                <a:gd name="T27" fmla="*/ 179 h 64"/>
                <a:gd name="T28" fmla="*/ 90 w 49"/>
                <a:gd name="T29" fmla="*/ 134 h 64"/>
                <a:gd name="T30" fmla="*/ 90 w 49"/>
                <a:gd name="T31" fmla="*/ 127 h 64"/>
                <a:gd name="T32" fmla="*/ 140 w 49"/>
                <a:gd name="T33" fmla="*/ 83 h 64"/>
                <a:gd name="T34" fmla="*/ 185 w 49"/>
                <a:gd name="T35" fmla="*/ 127 h 64"/>
                <a:gd name="T36" fmla="*/ 140 w 49"/>
                <a:gd name="T37" fmla="*/ 179 h 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9" h="64">
                  <a:moveTo>
                    <a:pt x="48" y="17"/>
                  </a:moveTo>
                  <a:cubicBezTo>
                    <a:pt x="45" y="7"/>
                    <a:pt x="36" y="0"/>
                    <a:pt x="25" y="0"/>
                  </a:cubicBezTo>
                  <a:cubicBezTo>
                    <a:pt x="16" y="0"/>
                    <a:pt x="8" y="5"/>
                    <a:pt x="3" y="12"/>
                  </a:cubicBezTo>
                  <a:cubicBezTo>
                    <a:pt x="3" y="14"/>
                    <a:pt x="2" y="15"/>
                    <a:pt x="1" y="17"/>
                  </a:cubicBezTo>
                  <a:cubicBezTo>
                    <a:pt x="1" y="19"/>
                    <a:pt x="0" y="22"/>
                    <a:pt x="0" y="24"/>
                  </a:cubicBezTo>
                  <a:cubicBezTo>
                    <a:pt x="0" y="38"/>
                    <a:pt x="11" y="64"/>
                    <a:pt x="25" y="64"/>
                  </a:cubicBezTo>
                  <a:cubicBezTo>
                    <a:pt x="27" y="64"/>
                    <a:pt x="29" y="64"/>
                    <a:pt x="30" y="63"/>
                  </a:cubicBezTo>
                  <a:cubicBezTo>
                    <a:pt x="35" y="60"/>
                    <a:pt x="40" y="55"/>
                    <a:pt x="43" y="48"/>
                  </a:cubicBezTo>
                  <a:cubicBezTo>
                    <a:pt x="44" y="45"/>
                    <a:pt x="46" y="42"/>
                    <a:pt x="47" y="38"/>
                  </a:cubicBezTo>
                  <a:cubicBezTo>
                    <a:pt x="47" y="38"/>
                    <a:pt x="47" y="38"/>
                    <a:pt x="47" y="38"/>
                  </a:cubicBezTo>
                  <a:cubicBezTo>
                    <a:pt x="48" y="33"/>
                    <a:pt x="49" y="28"/>
                    <a:pt x="49" y="24"/>
                  </a:cubicBezTo>
                  <a:cubicBezTo>
                    <a:pt x="49" y="22"/>
                    <a:pt x="49" y="19"/>
                    <a:pt x="48" y="17"/>
                  </a:cubicBezTo>
                  <a:close/>
                  <a:moveTo>
                    <a:pt x="25" y="32"/>
                  </a:moveTo>
                  <a:cubicBezTo>
                    <a:pt x="25" y="32"/>
                    <a:pt x="24" y="32"/>
                    <a:pt x="24" y="32"/>
                  </a:cubicBezTo>
                  <a:cubicBezTo>
                    <a:pt x="20" y="31"/>
                    <a:pt x="17" y="28"/>
                    <a:pt x="16" y="24"/>
                  </a:cubicBezTo>
                  <a:cubicBezTo>
                    <a:pt x="16" y="24"/>
                    <a:pt x="16" y="24"/>
                    <a:pt x="16" y="23"/>
                  </a:cubicBezTo>
                  <a:cubicBezTo>
                    <a:pt x="16" y="19"/>
                    <a:pt x="20" y="15"/>
                    <a:pt x="25" y="15"/>
                  </a:cubicBezTo>
                  <a:cubicBezTo>
                    <a:pt x="30" y="15"/>
                    <a:pt x="33" y="19"/>
                    <a:pt x="33" y="23"/>
                  </a:cubicBezTo>
                  <a:cubicBezTo>
                    <a:pt x="33" y="28"/>
                    <a:pt x="30" y="32"/>
                    <a:pt x="25"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grpSp>
      <p:grpSp>
        <p:nvGrpSpPr>
          <p:cNvPr id="24594" name="Group 31"/>
          <p:cNvGrpSpPr/>
          <p:nvPr/>
        </p:nvGrpSpPr>
        <p:grpSpPr bwMode="auto">
          <a:xfrm>
            <a:off x="2878138" y="2990666"/>
            <a:ext cx="241300" cy="320675"/>
            <a:chOff x="0" y="0"/>
            <a:chExt cx="201" cy="269"/>
          </a:xfrm>
        </p:grpSpPr>
        <p:sp>
          <p:nvSpPr>
            <p:cNvPr id="24605" name="Freeform 32"/>
            <p:cNvSpPr/>
            <p:nvPr/>
          </p:nvSpPr>
          <p:spPr bwMode="auto">
            <a:xfrm>
              <a:off x="75" y="0"/>
              <a:ext cx="52" cy="30"/>
            </a:xfrm>
            <a:custGeom>
              <a:avLst/>
              <a:gdLst>
                <a:gd name="T0" fmla="*/ 111 w 22"/>
                <a:gd name="T1" fmla="*/ 37 h 13"/>
                <a:gd name="T2" fmla="*/ 123 w 22"/>
                <a:gd name="T3" fmla="*/ 65 h 13"/>
                <a:gd name="T4" fmla="*/ 95 w 22"/>
                <a:gd name="T5" fmla="*/ 65 h 13"/>
                <a:gd name="T6" fmla="*/ 61 w 22"/>
                <a:gd name="T7" fmla="*/ 65 h 13"/>
                <a:gd name="T8" fmla="*/ 21 w 22"/>
                <a:gd name="T9" fmla="*/ 65 h 13"/>
                <a:gd name="T10" fmla="*/ 0 w 22"/>
                <a:gd name="T11" fmla="*/ 65 h 13"/>
                <a:gd name="T12" fmla="*/ 5 w 22"/>
                <a:gd name="T13" fmla="*/ 37 h 13"/>
                <a:gd name="T14" fmla="*/ 61 w 22"/>
                <a:gd name="T15" fmla="*/ 0 h 13"/>
                <a:gd name="T16" fmla="*/ 111 w 22"/>
                <a:gd name="T17" fmla="*/ 37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3">
                  <a:moveTo>
                    <a:pt x="20" y="7"/>
                  </a:moveTo>
                  <a:cubicBezTo>
                    <a:pt x="21" y="9"/>
                    <a:pt x="22" y="12"/>
                    <a:pt x="22" y="12"/>
                  </a:cubicBezTo>
                  <a:cubicBezTo>
                    <a:pt x="22" y="13"/>
                    <a:pt x="20" y="13"/>
                    <a:pt x="17" y="12"/>
                  </a:cubicBezTo>
                  <a:cubicBezTo>
                    <a:pt x="17" y="12"/>
                    <a:pt x="15" y="12"/>
                    <a:pt x="11" y="12"/>
                  </a:cubicBezTo>
                  <a:cubicBezTo>
                    <a:pt x="6" y="12"/>
                    <a:pt x="4" y="12"/>
                    <a:pt x="4" y="12"/>
                  </a:cubicBezTo>
                  <a:cubicBezTo>
                    <a:pt x="2" y="13"/>
                    <a:pt x="0" y="13"/>
                    <a:pt x="0" y="12"/>
                  </a:cubicBezTo>
                  <a:cubicBezTo>
                    <a:pt x="0" y="12"/>
                    <a:pt x="0" y="9"/>
                    <a:pt x="1" y="7"/>
                  </a:cubicBezTo>
                  <a:cubicBezTo>
                    <a:pt x="1" y="7"/>
                    <a:pt x="5" y="0"/>
                    <a:pt x="11" y="0"/>
                  </a:cubicBezTo>
                  <a:cubicBezTo>
                    <a:pt x="17" y="0"/>
                    <a:pt x="20" y="7"/>
                    <a:pt x="20"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24606" name="Freeform 33"/>
            <p:cNvSpPr/>
            <p:nvPr/>
          </p:nvSpPr>
          <p:spPr bwMode="auto">
            <a:xfrm>
              <a:off x="64" y="241"/>
              <a:ext cx="75" cy="28"/>
            </a:xfrm>
            <a:custGeom>
              <a:avLst/>
              <a:gdLst>
                <a:gd name="T0" fmla="*/ 159 w 32"/>
                <a:gd name="T1" fmla="*/ 5 h 12"/>
                <a:gd name="T2" fmla="*/ 164 w 32"/>
                <a:gd name="T3" fmla="*/ 16 h 12"/>
                <a:gd name="T4" fmla="*/ 89 w 32"/>
                <a:gd name="T5" fmla="*/ 65 h 12"/>
                <a:gd name="T6" fmla="*/ 5 w 32"/>
                <a:gd name="T7" fmla="*/ 16 h 12"/>
                <a:gd name="T8" fmla="*/ 16 w 32"/>
                <a:gd name="T9" fmla="*/ 5 h 12"/>
                <a:gd name="T10" fmla="*/ 61 w 32"/>
                <a:gd name="T11" fmla="*/ 12 h 12"/>
                <a:gd name="T12" fmla="*/ 110 w 32"/>
                <a:gd name="T13" fmla="*/ 12 h 12"/>
                <a:gd name="T14" fmla="*/ 159 w 32"/>
                <a:gd name="T15" fmla="*/ 5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12">
                  <a:moveTo>
                    <a:pt x="29" y="1"/>
                  </a:moveTo>
                  <a:cubicBezTo>
                    <a:pt x="31" y="0"/>
                    <a:pt x="32" y="1"/>
                    <a:pt x="30" y="3"/>
                  </a:cubicBezTo>
                  <a:cubicBezTo>
                    <a:pt x="30" y="3"/>
                    <a:pt x="24" y="12"/>
                    <a:pt x="16" y="12"/>
                  </a:cubicBezTo>
                  <a:cubicBezTo>
                    <a:pt x="8" y="12"/>
                    <a:pt x="1" y="3"/>
                    <a:pt x="1" y="3"/>
                  </a:cubicBezTo>
                  <a:cubicBezTo>
                    <a:pt x="0" y="1"/>
                    <a:pt x="0" y="0"/>
                    <a:pt x="3" y="1"/>
                  </a:cubicBezTo>
                  <a:cubicBezTo>
                    <a:pt x="11" y="2"/>
                    <a:pt x="11" y="2"/>
                    <a:pt x="11" y="2"/>
                  </a:cubicBezTo>
                  <a:cubicBezTo>
                    <a:pt x="14" y="2"/>
                    <a:pt x="18" y="2"/>
                    <a:pt x="20" y="2"/>
                  </a:cubicBezTo>
                  <a:lnTo>
                    <a:pt x="29"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24607" name="Freeform 34"/>
            <p:cNvSpPr/>
            <p:nvPr/>
          </p:nvSpPr>
          <p:spPr bwMode="auto">
            <a:xfrm>
              <a:off x="0" y="42"/>
              <a:ext cx="201" cy="189"/>
            </a:xfrm>
            <a:custGeom>
              <a:avLst/>
              <a:gdLst>
                <a:gd name="T0" fmla="*/ 475 w 85"/>
                <a:gd name="T1" fmla="*/ 352 h 80"/>
                <a:gd name="T2" fmla="*/ 475 w 85"/>
                <a:gd name="T3" fmla="*/ 352 h 80"/>
                <a:gd name="T4" fmla="*/ 430 w 85"/>
                <a:gd name="T5" fmla="*/ 206 h 80"/>
                <a:gd name="T6" fmla="*/ 426 w 85"/>
                <a:gd name="T7" fmla="*/ 189 h 80"/>
                <a:gd name="T8" fmla="*/ 426 w 85"/>
                <a:gd name="T9" fmla="*/ 184 h 80"/>
                <a:gd name="T10" fmla="*/ 426 w 85"/>
                <a:gd name="T11" fmla="*/ 180 h 80"/>
                <a:gd name="T12" fmla="*/ 419 w 85"/>
                <a:gd name="T13" fmla="*/ 172 h 80"/>
                <a:gd name="T14" fmla="*/ 419 w 85"/>
                <a:gd name="T15" fmla="*/ 168 h 80"/>
                <a:gd name="T16" fmla="*/ 414 w 85"/>
                <a:gd name="T17" fmla="*/ 156 h 80"/>
                <a:gd name="T18" fmla="*/ 414 w 85"/>
                <a:gd name="T19" fmla="*/ 156 h 80"/>
                <a:gd name="T20" fmla="*/ 414 w 85"/>
                <a:gd name="T21" fmla="*/ 151 h 80"/>
                <a:gd name="T22" fmla="*/ 241 w 85"/>
                <a:gd name="T23" fmla="*/ 0 h 80"/>
                <a:gd name="T24" fmla="*/ 61 w 85"/>
                <a:gd name="T25" fmla="*/ 151 h 80"/>
                <a:gd name="T26" fmla="*/ 61 w 85"/>
                <a:gd name="T27" fmla="*/ 156 h 80"/>
                <a:gd name="T28" fmla="*/ 61 w 85"/>
                <a:gd name="T29" fmla="*/ 156 h 80"/>
                <a:gd name="T30" fmla="*/ 57 w 85"/>
                <a:gd name="T31" fmla="*/ 168 h 80"/>
                <a:gd name="T32" fmla="*/ 57 w 85"/>
                <a:gd name="T33" fmla="*/ 172 h 80"/>
                <a:gd name="T34" fmla="*/ 57 w 85"/>
                <a:gd name="T35" fmla="*/ 180 h 80"/>
                <a:gd name="T36" fmla="*/ 50 w 85"/>
                <a:gd name="T37" fmla="*/ 184 h 80"/>
                <a:gd name="T38" fmla="*/ 50 w 85"/>
                <a:gd name="T39" fmla="*/ 189 h 80"/>
                <a:gd name="T40" fmla="*/ 45 w 85"/>
                <a:gd name="T41" fmla="*/ 206 h 80"/>
                <a:gd name="T42" fmla="*/ 5 w 85"/>
                <a:gd name="T43" fmla="*/ 352 h 80"/>
                <a:gd name="T44" fmla="*/ 5 w 85"/>
                <a:gd name="T45" fmla="*/ 352 h 80"/>
                <a:gd name="T46" fmla="*/ 17 w 85"/>
                <a:gd name="T47" fmla="*/ 385 h 80"/>
                <a:gd name="T48" fmla="*/ 21 w 85"/>
                <a:gd name="T49" fmla="*/ 385 h 80"/>
                <a:gd name="T50" fmla="*/ 28 w 85"/>
                <a:gd name="T51" fmla="*/ 390 h 80"/>
                <a:gd name="T52" fmla="*/ 66 w 85"/>
                <a:gd name="T53" fmla="*/ 406 h 80"/>
                <a:gd name="T54" fmla="*/ 90 w 85"/>
                <a:gd name="T55" fmla="*/ 418 h 80"/>
                <a:gd name="T56" fmla="*/ 135 w 85"/>
                <a:gd name="T57" fmla="*/ 430 h 80"/>
                <a:gd name="T58" fmla="*/ 140 w 85"/>
                <a:gd name="T59" fmla="*/ 430 h 80"/>
                <a:gd name="T60" fmla="*/ 151 w 85"/>
                <a:gd name="T61" fmla="*/ 435 h 80"/>
                <a:gd name="T62" fmla="*/ 241 w 85"/>
                <a:gd name="T63" fmla="*/ 447 h 80"/>
                <a:gd name="T64" fmla="*/ 324 w 85"/>
                <a:gd name="T65" fmla="*/ 435 h 80"/>
                <a:gd name="T66" fmla="*/ 336 w 85"/>
                <a:gd name="T67" fmla="*/ 430 h 80"/>
                <a:gd name="T68" fmla="*/ 341 w 85"/>
                <a:gd name="T69" fmla="*/ 430 h 80"/>
                <a:gd name="T70" fmla="*/ 414 w 85"/>
                <a:gd name="T71" fmla="*/ 406 h 80"/>
                <a:gd name="T72" fmla="*/ 435 w 85"/>
                <a:gd name="T73" fmla="*/ 397 h 80"/>
                <a:gd name="T74" fmla="*/ 442 w 85"/>
                <a:gd name="T75" fmla="*/ 390 h 80"/>
                <a:gd name="T76" fmla="*/ 459 w 85"/>
                <a:gd name="T77" fmla="*/ 385 h 80"/>
                <a:gd name="T78" fmla="*/ 459 w 85"/>
                <a:gd name="T79" fmla="*/ 385 h 80"/>
                <a:gd name="T80" fmla="*/ 463 w 85"/>
                <a:gd name="T81" fmla="*/ 385 h 80"/>
                <a:gd name="T82" fmla="*/ 475 w 85"/>
                <a:gd name="T83" fmla="*/ 352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5" h="80">
                  <a:moveTo>
                    <a:pt x="85" y="63"/>
                  </a:moveTo>
                  <a:cubicBezTo>
                    <a:pt x="85" y="63"/>
                    <a:pt x="85" y="63"/>
                    <a:pt x="85" y="63"/>
                  </a:cubicBezTo>
                  <a:cubicBezTo>
                    <a:pt x="77" y="37"/>
                    <a:pt x="77" y="37"/>
                    <a:pt x="77" y="37"/>
                  </a:cubicBezTo>
                  <a:cubicBezTo>
                    <a:pt x="77" y="36"/>
                    <a:pt x="76" y="35"/>
                    <a:pt x="76" y="34"/>
                  </a:cubicBezTo>
                  <a:cubicBezTo>
                    <a:pt x="76" y="33"/>
                    <a:pt x="76" y="33"/>
                    <a:pt x="76" y="33"/>
                  </a:cubicBezTo>
                  <a:cubicBezTo>
                    <a:pt x="76" y="33"/>
                    <a:pt x="76" y="32"/>
                    <a:pt x="76" y="32"/>
                  </a:cubicBezTo>
                  <a:cubicBezTo>
                    <a:pt x="76" y="32"/>
                    <a:pt x="75" y="32"/>
                    <a:pt x="75" y="31"/>
                  </a:cubicBezTo>
                  <a:cubicBezTo>
                    <a:pt x="75" y="31"/>
                    <a:pt x="75" y="30"/>
                    <a:pt x="75" y="30"/>
                  </a:cubicBezTo>
                  <a:cubicBezTo>
                    <a:pt x="75" y="30"/>
                    <a:pt x="75" y="29"/>
                    <a:pt x="74" y="28"/>
                  </a:cubicBezTo>
                  <a:cubicBezTo>
                    <a:pt x="74" y="28"/>
                    <a:pt x="74" y="28"/>
                    <a:pt x="74" y="28"/>
                  </a:cubicBezTo>
                  <a:cubicBezTo>
                    <a:pt x="74" y="28"/>
                    <a:pt x="74" y="27"/>
                    <a:pt x="74" y="27"/>
                  </a:cubicBezTo>
                  <a:cubicBezTo>
                    <a:pt x="69" y="12"/>
                    <a:pt x="63" y="0"/>
                    <a:pt x="43" y="0"/>
                  </a:cubicBezTo>
                  <a:cubicBezTo>
                    <a:pt x="23" y="0"/>
                    <a:pt x="17" y="12"/>
                    <a:pt x="11" y="27"/>
                  </a:cubicBezTo>
                  <a:cubicBezTo>
                    <a:pt x="11" y="27"/>
                    <a:pt x="11" y="27"/>
                    <a:pt x="11" y="28"/>
                  </a:cubicBezTo>
                  <a:cubicBezTo>
                    <a:pt x="11" y="28"/>
                    <a:pt x="11" y="28"/>
                    <a:pt x="11" y="28"/>
                  </a:cubicBezTo>
                  <a:cubicBezTo>
                    <a:pt x="11" y="29"/>
                    <a:pt x="10" y="30"/>
                    <a:pt x="10" y="30"/>
                  </a:cubicBezTo>
                  <a:cubicBezTo>
                    <a:pt x="10" y="30"/>
                    <a:pt x="10" y="31"/>
                    <a:pt x="10" y="31"/>
                  </a:cubicBezTo>
                  <a:cubicBezTo>
                    <a:pt x="10" y="32"/>
                    <a:pt x="10" y="32"/>
                    <a:pt x="10" y="32"/>
                  </a:cubicBezTo>
                  <a:cubicBezTo>
                    <a:pt x="10" y="32"/>
                    <a:pt x="9" y="33"/>
                    <a:pt x="9" y="33"/>
                  </a:cubicBezTo>
                  <a:cubicBezTo>
                    <a:pt x="9" y="34"/>
                    <a:pt x="9" y="34"/>
                    <a:pt x="9" y="34"/>
                  </a:cubicBezTo>
                  <a:cubicBezTo>
                    <a:pt x="9" y="35"/>
                    <a:pt x="9" y="36"/>
                    <a:pt x="8" y="37"/>
                  </a:cubicBezTo>
                  <a:cubicBezTo>
                    <a:pt x="1" y="63"/>
                    <a:pt x="1" y="63"/>
                    <a:pt x="1" y="63"/>
                  </a:cubicBezTo>
                  <a:cubicBezTo>
                    <a:pt x="1" y="63"/>
                    <a:pt x="1" y="63"/>
                    <a:pt x="1" y="63"/>
                  </a:cubicBezTo>
                  <a:cubicBezTo>
                    <a:pt x="0" y="65"/>
                    <a:pt x="1" y="68"/>
                    <a:pt x="3" y="69"/>
                  </a:cubicBezTo>
                  <a:cubicBezTo>
                    <a:pt x="3" y="69"/>
                    <a:pt x="3" y="69"/>
                    <a:pt x="4" y="69"/>
                  </a:cubicBezTo>
                  <a:cubicBezTo>
                    <a:pt x="4" y="69"/>
                    <a:pt x="5" y="70"/>
                    <a:pt x="5" y="70"/>
                  </a:cubicBezTo>
                  <a:cubicBezTo>
                    <a:pt x="7" y="71"/>
                    <a:pt x="9" y="72"/>
                    <a:pt x="12" y="73"/>
                  </a:cubicBezTo>
                  <a:cubicBezTo>
                    <a:pt x="13" y="74"/>
                    <a:pt x="14" y="74"/>
                    <a:pt x="16" y="75"/>
                  </a:cubicBezTo>
                  <a:cubicBezTo>
                    <a:pt x="18" y="75"/>
                    <a:pt x="21" y="76"/>
                    <a:pt x="24" y="77"/>
                  </a:cubicBezTo>
                  <a:cubicBezTo>
                    <a:pt x="24" y="77"/>
                    <a:pt x="25" y="77"/>
                    <a:pt x="25" y="77"/>
                  </a:cubicBezTo>
                  <a:cubicBezTo>
                    <a:pt x="26" y="78"/>
                    <a:pt x="27" y="78"/>
                    <a:pt x="27" y="78"/>
                  </a:cubicBezTo>
                  <a:cubicBezTo>
                    <a:pt x="32" y="79"/>
                    <a:pt x="37" y="80"/>
                    <a:pt x="43" y="80"/>
                  </a:cubicBezTo>
                  <a:cubicBezTo>
                    <a:pt x="48" y="80"/>
                    <a:pt x="53" y="79"/>
                    <a:pt x="58" y="78"/>
                  </a:cubicBezTo>
                  <a:cubicBezTo>
                    <a:pt x="59" y="78"/>
                    <a:pt x="59" y="78"/>
                    <a:pt x="60" y="77"/>
                  </a:cubicBezTo>
                  <a:cubicBezTo>
                    <a:pt x="61" y="77"/>
                    <a:pt x="61" y="77"/>
                    <a:pt x="61" y="77"/>
                  </a:cubicBezTo>
                  <a:cubicBezTo>
                    <a:pt x="66" y="76"/>
                    <a:pt x="71" y="74"/>
                    <a:pt x="74" y="73"/>
                  </a:cubicBezTo>
                  <a:cubicBezTo>
                    <a:pt x="76" y="72"/>
                    <a:pt x="77" y="71"/>
                    <a:pt x="78" y="71"/>
                  </a:cubicBezTo>
                  <a:cubicBezTo>
                    <a:pt x="79" y="71"/>
                    <a:pt x="79" y="71"/>
                    <a:pt x="79" y="70"/>
                  </a:cubicBezTo>
                  <a:cubicBezTo>
                    <a:pt x="81" y="70"/>
                    <a:pt x="82" y="69"/>
                    <a:pt x="82" y="69"/>
                  </a:cubicBezTo>
                  <a:cubicBezTo>
                    <a:pt x="82" y="69"/>
                    <a:pt x="82" y="69"/>
                    <a:pt x="82" y="69"/>
                  </a:cubicBezTo>
                  <a:cubicBezTo>
                    <a:pt x="82" y="69"/>
                    <a:pt x="82" y="69"/>
                    <a:pt x="83" y="69"/>
                  </a:cubicBezTo>
                  <a:cubicBezTo>
                    <a:pt x="84" y="68"/>
                    <a:pt x="85" y="65"/>
                    <a:pt x="85" y="6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grpSp>
      <p:sp>
        <p:nvSpPr>
          <p:cNvPr id="24595" name="Rectangle 35"/>
          <p:cNvSpPr>
            <a:spLocks noChangeArrowheads="1"/>
          </p:cNvSpPr>
          <p:nvPr/>
        </p:nvSpPr>
        <p:spPr bwMode="auto">
          <a:xfrm>
            <a:off x="595313" y="3076391"/>
            <a:ext cx="17287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0"/>
              </a:spcBef>
              <a:buFontTx/>
              <a:buNone/>
            </a:pPr>
            <a:r>
              <a:rPr lang="zh-CN" altLang="en-US" sz="800" b="1">
                <a:solidFill>
                  <a:schemeClr val="tx1"/>
                </a:solidFill>
              </a:rPr>
              <a:t>添加标题</a:t>
            </a:r>
          </a:p>
          <a:p>
            <a:pPr eaLnBrk="1" hangingPunct="1">
              <a:lnSpc>
                <a:spcPct val="120000"/>
              </a:lnSpc>
              <a:spcBef>
                <a:spcPct val="0"/>
              </a:spcBef>
              <a:buFontTx/>
              <a:buNone/>
            </a:pPr>
            <a:endParaRPr lang="zh-CN" altLang="en-US" sz="800" b="1">
              <a:solidFill>
                <a:schemeClr val="tx1"/>
              </a:solidFill>
            </a:endParaRPr>
          </a:p>
          <a:p>
            <a:pPr eaLnBrk="1" hangingPunct="1">
              <a:lnSpc>
                <a:spcPct val="120000"/>
              </a:lnSpc>
              <a:spcBef>
                <a:spcPct val="0"/>
              </a:spcBef>
              <a:buFontTx/>
              <a:buNone/>
            </a:pPr>
            <a:r>
              <a:rPr sz="800">
                <a:solidFill>
                  <a:schemeClr val="tx1"/>
                </a:solidFill>
              </a:rPr>
              <a:t>请在此粘贴或者输入您的文字内容</a:t>
            </a:r>
          </a:p>
          <a:p>
            <a:pPr eaLnBrk="1" hangingPunct="1">
              <a:lnSpc>
                <a:spcPct val="120000"/>
              </a:lnSpc>
              <a:spcBef>
                <a:spcPct val="0"/>
              </a:spcBef>
              <a:buFontTx/>
              <a:buNone/>
            </a:pPr>
            <a:r>
              <a:rPr sz="800">
                <a:solidFill>
                  <a:schemeClr val="tx1"/>
                </a:solidFill>
              </a:rPr>
              <a:t>请在此粘贴或者输入您的文字内容</a:t>
            </a:r>
          </a:p>
        </p:txBody>
      </p:sp>
      <p:sp>
        <p:nvSpPr>
          <p:cNvPr id="24596" name="Rectangle 36"/>
          <p:cNvSpPr>
            <a:spLocks noChangeArrowheads="1"/>
          </p:cNvSpPr>
          <p:nvPr/>
        </p:nvSpPr>
        <p:spPr bwMode="auto">
          <a:xfrm>
            <a:off x="6440488" y="1755591"/>
            <a:ext cx="2019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0"/>
              </a:spcBef>
              <a:buFontTx/>
              <a:buNone/>
            </a:pPr>
            <a:r>
              <a:rPr lang="zh-CN" altLang="en-US" sz="800" b="1">
                <a:solidFill>
                  <a:schemeClr val="tx1"/>
                </a:solidFill>
              </a:rPr>
              <a:t>添加标题</a:t>
            </a:r>
          </a:p>
          <a:p>
            <a:pPr eaLnBrk="1" hangingPunct="1">
              <a:lnSpc>
                <a:spcPct val="120000"/>
              </a:lnSpc>
              <a:spcBef>
                <a:spcPct val="0"/>
              </a:spcBef>
              <a:buFontTx/>
              <a:buNone/>
            </a:pPr>
            <a:r>
              <a:rPr sz="800">
                <a:solidFill>
                  <a:schemeClr val="tx1"/>
                </a:solidFill>
              </a:rPr>
              <a:t>请在此粘贴或者输入您的文字内容</a:t>
            </a:r>
          </a:p>
          <a:p>
            <a:pPr eaLnBrk="1" hangingPunct="1">
              <a:lnSpc>
                <a:spcPct val="120000"/>
              </a:lnSpc>
              <a:spcBef>
                <a:spcPct val="0"/>
              </a:spcBef>
              <a:buFontTx/>
              <a:buNone/>
            </a:pPr>
            <a:r>
              <a:rPr sz="800">
                <a:solidFill>
                  <a:schemeClr val="tx1"/>
                </a:solidFill>
              </a:rPr>
              <a:t>请在此粘贴或者输入您的文字内容</a:t>
            </a:r>
          </a:p>
        </p:txBody>
      </p:sp>
      <p:sp>
        <p:nvSpPr>
          <p:cNvPr id="24597" name="Rectangle 37"/>
          <p:cNvSpPr>
            <a:spLocks noChangeArrowheads="1"/>
          </p:cNvSpPr>
          <p:nvPr/>
        </p:nvSpPr>
        <p:spPr bwMode="auto">
          <a:xfrm>
            <a:off x="6440488" y="2473141"/>
            <a:ext cx="2019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0"/>
              </a:spcBef>
              <a:buFontTx/>
              <a:buNone/>
            </a:pPr>
            <a:r>
              <a:rPr lang="zh-CN" altLang="en-US" sz="800" b="1">
                <a:solidFill>
                  <a:schemeClr val="tx1"/>
                </a:solidFill>
              </a:rPr>
              <a:t>添加标题</a:t>
            </a:r>
          </a:p>
          <a:p>
            <a:pPr eaLnBrk="1" hangingPunct="1">
              <a:lnSpc>
                <a:spcPct val="120000"/>
              </a:lnSpc>
              <a:spcBef>
                <a:spcPct val="0"/>
              </a:spcBef>
              <a:buFontTx/>
              <a:buNone/>
            </a:pPr>
            <a:r>
              <a:rPr sz="800">
                <a:solidFill>
                  <a:schemeClr val="tx1"/>
                </a:solidFill>
              </a:rPr>
              <a:t>请在此粘贴或者输入您的文字内容</a:t>
            </a:r>
          </a:p>
          <a:p>
            <a:pPr eaLnBrk="1" hangingPunct="1">
              <a:lnSpc>
                <a:spcPct val="120000"/>
              </a:lnSpc>
              <a:spcBef>
                <a:spcPct val="0"/>
              </a:spcBef>
              <a:buFontTx/>
              <a:buNone/>
            </a:pPr>
            <a:r>
              <a:rPr sz="800">
                <a:solidFill>
                  <a:schemeClr val="tx1"/>
                </a:solidFill>
              </a:rPr>
              <a:t>请在此粘贴或者输入您的文字内容</a:t>
            </a:r>
          </a:p>
        </p:txBody>
      </p:sp>
      <p:sp>
        <p:nvSpPr>
          <p:cNvPr id="24598" name="Rectangle 38"/>
          <p:cNvSpPr>
            <a:spLocks noChangeArrowheads="1"/>
          </p:cNvSpPr>
          <p:nvPr/>
        </p:nvSpPr>
        <p:spPr bwMode="auto">
          <a:xfrm>
            <a:off x="6440488" y="3203391"/>
            <a:ext cx="2019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0"/>
              </a:spcBef>
              <a:buFontTx/>
              <a:buNone/>
            </a:pPr>
            <a:r>
              <a:rPr lang="zh-CN" altLang="en-US" sz="800" b="1">
                <a:solidFill>
                  <a:schemeClr val="tx1"/>
                </a:solidFill>
              </a:rPr>
              <a:t>添加标题</a:t>
            </a:r>
          </a:p>
          <a:p>
            <a:pPr eaLnBrk="1" hangingPunct="1">
              <a:lnSpc>
                <a:spcPct val="120000"/>
              </a:lnSpc>
              <a:spcBef>
                <a:spcPct val="0"/>
              </a:spcBef>
              <a:buFontTx/>
              <a:buNone/>
            </a:pPr>
            <a:r>
              <a:rPr sz="800">
                <a:solidFill>
                  <a:schemeClr val="tx1"/>
                </a:solidFill>
              </a:rPr>
              <a:t>请在此粘贴或者输入您的文字内容</a:t>
            </a:r>
          </a:p>
          <a:p>
            <a:pPr eaLnBrk="1" hangingPunct="1">
              <a:lnSpc>
                <a:spcPct val="120000"/>
              </a:lnSpc>
              <a:spcBef>
                <a:spcPct val="0"/>
              </a:spcBef>
              <a:buFontTx/>
              <a:buNone/>
            </a:pPr>
            <a:r>
              <a:rPr sz="800">
                <a:solidFill>
                  <a:schemeClr val="tx1"/>
                </a:solidFill>
              </a:rPr>
              <a:t>请在此粘贴或者输入您的文字内容</a:t>
            </a:r>
          </a:p>
        </p:txBody>
      </p:sp>
      <p:sp>
        <p:nvSpPr>
          <p:cNvPr id="24599" name="Rectangle 39"/>
          <p:cNvSpPr>
            <a:spLocks noChangeArrowheads="1"/>
          </p:cNvSpPr>
          <p:nvPr/>
        </p:nvSpPr>
        <p:spPr bwMode="auto">
          <a:xfrm>
            <a:off x="6440488" y="3908241"/>
            <a:ext cx="2019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0"/>
              </a:spcBef>
              <a:buFontTx/>
              <a:buNone/>
            </a:pPr>
            <a:r>
              <a:rPr lang="zh-CN" altLang="en-US" sz="800" b="1">
                <a:solidFill>
                  <a:schemeClr val="tx1"/>
                </a:solidFill>
              </a:rPr>
              <a:t>添加标题</a:t>
            </a:r>
          </a:p>
          <a:p>
            <a:pPr eaLnBrk="1" hangingPunct="1">
              <a:lnSpc>
                <a:spcPct val="120000"/>
              </a:lnSpc>
              <a:spcBef>
                <a:spcPct val="0"/>
              </a:spcBef>
              <a:buFontTx/>
              <a:buNone/>
            </a:pPr>
            <a:r>
              <a:rPr sz="800">
                <a:solidFill>
                  <a:schemeClr val="tx1"/>
                </a:solidFill>
              </a:rPr>
              <a:t>请在此粘贴或者输入您的文字内容</a:t>
            </a:r>
          </a:p>
          <a:p>
            <a:pPr eaLnBrk="1" hangingPunct="1">
              <a:lnSpc>
                <a:spcPct val="120000"/>
              </a:lnSpc>
              <a:spcBef>
                <a:spcPct val="0"/>
              </a:spcBef>
              <a:buFontTx/>
              <a:buNone/>
            </a:pPr>
            <a:r>
              <a:rPr sz="800">
                <a:solidFill>
                  <a:schemeClr val="tx1"/>
                </a:solidFill>
              </a:rPr>
              <a:t>请在此粘贴或者输入您的文字内容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2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21574c46a7aa1bd"/>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34290" y="32385"/>
            <a:ext cx="1052830" cy="676275"/>
          </a:xfrm>
          <a:prstGeom prst="rect">
            <a:avLst/>
          </a:prstGeom>
        </p:spPr>
      </p:pic>
      <p:sp>
        <p:nvSpPr>
          <p:cNvPr id="14" name="TextBox 5"/>
          <p:cNvSpPr txBox="1"/>
          <p:nvPr/>
        </p:nvSpPr>
        <p:spPr>
          <a:xfrm>
            <a:off x="913765" y="90488"/>
            <a:ext cx="4991100" cy="518160"/>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836033"/>
                </a:solidFill>
                <a:effectLst/>
                <a:uLnTx/>
                <a:uFillTx/>
                <a:latin typeface="楷体" panose="02010609060101010101" charset="-122"/>
                <a:ea typeface="楷体" panose="02010609060101010101" charset="-122"/>
                <a:cs typeface="+mn-cs"/>
              </a:rPr>
              <a:t>请在此添加目录标题</a:t>
            </a:r>
          </a:p>
        </p:txBody>
      </p:sp>
      <p:cxnSp>
        <p:nvCxnSpPr>
          <p:cNvPr id="51" name="直接连接符 50"/>
          <p:cNvCxnSpPr/>
          <p:nvPr/>
        </p:nvCxnSpPr>
        <p:spPr>
          <a:xfrm flipV="1">
            <a:off x="1110615" y="609600"/>
            <a:ext cx="3115945" cy="63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Rectangle 23"/>
          <p:cNvSpPr/>
          <p:nvPr/>
        </p:nvSpPr>
        <p:spPr>
          <a:xfrm>
            <a:off x="-4212" y="1503679"/>
            <a:ext cx="9142595" cy="1538764"/>
          </a:xfrm>
          <a:prstGeom prst="rect">
            <a:avLst/>
          </a:prstGeom>
          <a:solidFill>
            <a:srgbClr val="E70012"/>
          </a:solidFill>
          <a:ln w="12700" cap="flat" cmpd="sng" algn="ctr">
            <a:noFill/>
            <a:prstDash val="solid"/>
            <a:miter lim="800000"/>
          </a:ln>
          <a:effectLst/>
        </p:spPr>
        <p:txBody>
          <a:bodyPr lIns="68576" tIns="34287" rIns="68576" bIns="34287"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430" b="0" i="0" u="none" strike="noStrike" kern="0" cap="none" spc="0" normalizeH="0" baseline="0" noProof="0" dirty="0">
              <a:ln>
                <a:noFill/>
              </a:ln>
              <a:solidFill>
                <a:schemeClr val="accent1"/>
              </a:solidFill>
              <a:effectLst/>
              <a:uLnTx/>
              <a:uFillTx/>
              <a:latin typeface="微软雅黑" panose="020B0503020204020204" charset="-122"/>
              <a:ea typeface="微软雅黑" panose="020B0503020204020204" charset="-122"/>
              <a:cs typeface="+mn-cs"/>
            </a:endParaRPr>
          </a:p>
        </p:txBody>
      </p:sp>
      <p:sp>
        <p:nvSpPr>
          <p:cNvPr id="53" name="Freeform 5"/>
          <p:cNvSpPr>
            <a:spLocks noEditPoints="1"/>
          </p:cNvSpPr>
          <p:nvPr/>
        </p:nvSpPr>
        <p:spPr bwMode="auto">
          <a:xfrm>
            <a:off x="1069892" y="1706619"/>
            <a:ext cx="793888" cy="796385"/>
          </a:xfrm>
          <a:custGeom>
            <a:avLst/>
            <a:gdLst>
              <a:gd name="T0" fmla="*/ 114 w 128"/>
              <a:gd name="T1" fmla="*/ 29 h 128"/>
              <a:gd name="T2" fmla="*/ 112 w 128"/>
              <a:gd name="T3" fmla="*/ 8 h 128"/>
              <a:gd name="T4" fmla="*/ 24 w 128"/>
              <a:gd name="T5" fmla="*/ 0 h 128"/>
              <a:gd name="T6" fmla="*/ 16 w 128"/>
              <a:gd name="T7" fmla="*/ 27 h 128"/>
              <a:gd name="T8" fmla="*/ 2 w 128"/>
              <a:gd name="T9" fmla="*/ 45 h 128"/>
              <a:gd name="T10" fmla="*/ 0 w 128"/>
              <a:gd name="T11" fmla="*/ 56 h 128"/>
              <a:gd name="T12" fmla="*/ 12 w 128"/>
              <a:gd name="T13" fmla="*/ 68 h 128"/>
              <a:gd name="T14" fmla="*/ 20 w 128"/>
              <a:gd name="T15" fmla="*/ 128 h 128"/>
              <a:gd name="T16" fmla="*/ 116 w 128"/>
              <a:gd name="T17" fmla="*/ 120 h 128"/>
              <a:gd name="T18" fmla="*/ 116 w 128"/>
              <a:gd name="T19" fmla="*/ 68 h 128"/>
              <a:gd name="T20" fmla="*/ 128 w 128"/>
              <a:gd name="T21" fmla="*/ 52 h 128"/>
              <a:gd name="T22" fmla="*/ 104 w 128"/>
              <a:gd name="T23" fmla="*/ 8 h 128"/>
              <a:gd name="T24" fmla="*/ 24 w 128"/>
              <a:gd name="T25" fmla="*/ 24 h 128"/>
              <a:gd name="T26" fmla="*/ 24 w 128"/>
              <a:gd name="T27" fmla="*/ 8 h 128"/>
              <a:gd name="T28" fmla="*/ 41 w 128"/>
              <a:gd name="T29" fmla="*/ 60 h 128"/>
              <a:gd name="T30" fmla="*/ 40 w 128"/>
              <a:gd name="T31" fmla="*/ 32 h 128"/>
              <a:gd name="T32" fmla="*/ 41 w 128"/>
              <a:gd name="T33" fmla="*/ 60 h 128"/>
              <a:gd name="T34" fmla="*/ 62 w 128"/>
              <a:gd name="T35" fmla="*/ 32 h 128"/>
              <a:gd name="T36" fmla="*/ 45 w 128"/>
              <a:gd name="T37" fmla="*/ 60 h 128"/>
              <a:gd name="T38" fmla="*/ 66 w 128"/>
              <a:gd name="T39" fmla="*/ 32 h 128"/>
              <a:gd name="T40" fmla="*/ 83 w 128"/>
              <a:gd name="T41" fmla="*/ 60 h 128"/>
              <a:gd name="T42" fmla="*/ 66 w 128"/>
              <a:gd name="T43" fmla="*/ 32 h 128"/>
              <a:gd name="T44" fmla="*/ 88 w 128"/>
              <a:gd name="T45" fmla="*/ 32 h 128"/>
              <a:gd name="T46" fmla="*/ 87 w 128"/>
              <a:gd name="T47" fmla="*/ 60 h 128"/>
              <a:gd name="T48" fmla="*/ 8 w 128"/>
              <a:gd name="T49" fmla="*/ 56 h 128"/>
              <a:gd name="T50" fmla="*/ 9 w 128"/>
              <a:gd name="T51" fmla="*/ 50 h 128"/>
              <a:gd name="T52" fmla="*/ 24 w 128"/>
              <a:gd name="T53" fmla="*/ 32 h 128"/>
              <a:gd name="T54" fmla="*/ 19 w 128"/>
              <a:gd name="T55" fmla="*/ 60 h 128"/>
              <a:gd name="T56" fmla="*/ 8 w 128"/>
              <a:gd name="T57" fmla="*/ 56 h 128"/>
              <a:gd name="T58" fmla="*/ 50 w 128"/>
              <a:gd name="T59" fmla="*/ 120 h 128"/>
              <a:gd name="T60" fmla="*/ 80 w 128"/>
              <a:gd name="T61" fmla="*/ 80 h 128"/>
              <a:gd name="T62" fmla="*/ 108 w 128"/>
              <a:gd name="T63" fmla="*/ 120 h 128"/>
              <a:gd name="T64" fmla="*/ 84 w 128"/>
              <a:gd name="T65" fmla="*/ 80 h 128"/>
              <a:gd name="T66" fmla="*/ 50 w 128"/>
              <a:gd name="T67" fmla="*/ 76 h 128"/>
              <a:gd name="T68" fmla="*/ 46 w 128"/>
              <a:gd name="T69" fmla="*/ 120 h 128"/>
              <a:gd name="T70" fmla="*/ 20 w 128"/>
              <a:gd name="T71" fmla="*/ 68 h 128"/>
              <a:gd name="T72" fmla="*/ 108 w 128"/>
              <a:gd name="T73" fmla="*/ 120 h 128"/>
              <a:gd name="T74" fmla="*/ 116 w 128"/>
              <a:gd name="T75" fmla="*/ 60 h 128"/>
              <a:gd name="T76" fmla="*/ 93 w 128"/>
              <a:gd name="T77" fmla="*/ 32 h 128"/>
              <a:gd name="T78" fmla="*/ 104 w 128"/>
              <a:gd name="T79" fmla="*/ 32 h 128"/>
              <a:gd name="T80" fmla="*/ 119 w 128"/>
              <a:gd name="T81" fmla="*/ 50 h 128"/>
              <a:gd name="T82" fmla="*/ 120 w 128"/>
              <a:gd name="T83"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rgbClr val="FFFFFF"/>
          </a:solidFill>
          <a:ln>
            <a:noFill/>
          </a:ln>
        </p:spPr>
        <p:txBody>
          <a:bodyPr vert="horz" wrap="square" lIns="68576" tIns="34287" rIns="68576" bIns="34287"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430" b="0" i="0" u="none" strike="noStrike" kern="0" cap="none" spc="0" normalizeH="0" baseline="0" noProof="0" dirty="0">
              <a:ln>
                <a:noFill/>
              </a:ln>
              <a:solidFill>
                <a:sysClr val="windowText" lastClr="000000"/>
              </a:solidFill>
              <a:effectLst/>
              <a:uLnTx/>
              <a:uFillTx/>
              <a:latin typeface="微软雅黑" panose="020B0503020204020204" charset="-122"/>
            </a:endParaRPr>
          </a:p>
        </p:txBody>
      </p:sp>
      <p:sp>
        <p:nvSpPr>
          <p:cNvPr id="54" name="Rectangle 31"/>
          <p:cNvSpPr/>
          <p:nvPr/>
        </p:nvSpPr>
        <p:spPr>
          <a:xfrm>
            <a:off x="548278" y="3210143"/>
            <a:ext cx="1837115" cy="862330"/>
          </a:xfrm>
          <a:prstGeom prst="rect">
            <a:avLst/>
          </a:prstGeom>
        </p:spPr>
        <p:txBody>
          <a:bodyPr wrap="square" lIns="68576" tIns="34287" rIns="68576" bIns="34287">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30" b="1" i="0" u="none" strike="noStrike" kern="0" cap="none" spc="0" normalizeH="0" baseline="0" noProof="0" dirty="0" smtClean="0">
                <a:ln>
                  <a:noFill/>
                </a:ln>
                <a:solidFill>
                  <a:schemeClr val="tx1"/>
                </a:solidFill>
                <a:effectLst/>
                <a:uLnTx/>
                <a:uFillTx/>
                <a:latin typeface="微软雅黑" panose="020B0503020204020204" charset="-122"/>
                <a:ea typeface="微软雅黑" panose="020B0503020204020204" charset="-122"/>
              </a:rPr>
              <a:t>此处添加详细文本描述</a:t>
            </a:r>
            <a:r>
              <a:rPr kumimoji="0" lang="zh-CN" altLang="en-US" sz="1030" b="0" i="0" u="none" strike="noStrike" kern="0" cap="none" spc="0" normalizeH="0" baseline="0" noProof="0" dirty="0" smtClean="0">
                <a:ln>
                  <a:noFill/>
                </a:ln>
                <a:solidFill>
                  <a:schemeClr val="tx1"/>
                </a:solidFill>
                <a:effectLst/>
                <a:uLnTx/>
                <a:uFillTx/>
                <a:latin typeface="微软雅黑" panose="020B0503020204020204" charset="-122"/>
                <a:ea typeface="微软雅黑" panose="020B0503020204020204" charset="-122"/>
              </a:rPr>
              <a:t>，建议与标题相关并符合整体语言风格，语言描述尽量简洁生动。尽量将每页幻灯片的字数控制在</a:t>
            </a:r>
            <a:r>
              <a:rPr kumimoji="0" lang="en-US" altLang="zh-CN" sz="1030" b="0" i="0" u="none" strike="noStrike" kern="0" cap="none" spc="0" normalizeH="0" baseline="0" noProof="0" dirty="0" smtClean="0">
                <a:ln>
                  <a:noFill/>
                </a:ln>
                <a:solidFill>
                  <a:schemeClr val="tx1"/>
                </a:solidFill>
                <a:effectLst/>
                <a:uLnTx/>
                <a:uFillTx/>
                <a:latin typeface="微软雅黑" panose="020B0503020204020204" charset="-122"/>
                <a:ea typeface="微软雅黑" panose="020B0503020204020204" charset="-122"/>
              </a:rPr>
              <a:t>200</a:t>
            </a:r>
            <a:r>
              <a:rPr kumimoji="0" lang="zh-CN" altLang="en-US" sz="1030" b="0" i="0" u="none" strike="noStrike" kern="0" cap="none" spc="0" normalizeH="0" baseline="0" noProof="0" dirty="0" smtClean="0">
                <a:ln>
                  <a:noFill/>
                </a:ln>
                <a:solidFill>
                  <a:schemeClr val="tx1"/>
                </a:solidFill>
                <a:effectLst/>
                <a:uLnTx/>
                <a:uFillTx/>
                <a:latin typeface="微软雅黑" panose="020B0503020204020204" charset="-122"/>
                <a:ea typeface="微软雅黑" panose="020B0503020204020204" charset="-122"/>
              </a:rPr>
              <a:t>字以内</a:t>
            </a:r>
          </a:p>
        </p:txBody>
      </p:sp>
      <p:sp>
        <p:nvSpPr>
          <p:cNvPr id="55" name="TextBox 54"/>
          <p:cNvSpPr txBox="1"/>
          <p:nvPr/>
        </p:nvSpPr>
        <p:spPr>
          <a:xfrm>
            <a:off x="1035670" y="2605344"/>
            <a:ext cx="862330" cy="300355"/>
          </a:xfrm>
          <a:prstGeom prst="rect">
            <a:avLst/>
          </a:prstGeom>
          <a:noFill/>
        </p:spPr>
        <p:txBody>
          <a:bodyPr wrap="none" lIns="68576" tIns="34287" rIns="68576" bIns="34287"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30" b="1" i="0" u="none" strike="noStrike" kern="0" cap="none" spc="0" normalizeH="0" baseline="0" noProof="0" dirty="0" smtClean="0">
                <a:ln>
                  <a:noFill/>
                </a:ln>
                <a:solidFill>
                  <a:srgbClr val="FFFFFF"/>
                </a:solidFill>
                <a:effectLst/>
                <a:uLnTx/>
                <a:uFillTx/>
                <a:latin typeface="微软雅黑" panose="020B0503020204020204" charset="-122"/>
                <a:ea typeface="微软雅黑" panose="020B0503020204020204" charset="-122"/>
              </a:rPr>
              <a:t>添加标题</a:t>
            </a:r>
          </a:p>
        </p:txBody>
      </p:sp>
      <p:sp>
        <p:nvSpPr>
          <p:cNvPr id="56" name="Freeform 10"/>
          <p:cNvSpPr>
            <a:spLocks noEditPoints="1"/>
          </p:cNvSpPr>
          <p:nvPr/>
        </p:nvSpPr>
        <p:spPr bwMode="auto">
          <a:xfrm>
            <a:off x="3149734" y="1729053"/>
            <a:ext cx="778832" cy="751518"/>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rgbClr val="FFFFFF"/>
          </a:solidFill>
          <a:ln>
            <a:noFill/>
          </a:ln>
        </p:spPr>
        <p:txBody>
          <a:bodyPr vert="horz" wrap="square" lIns="68576" tIns="34287" rIns="68576" bIns="34287"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430" b="0" i="0" u="none" strike="noStrike" kern="0" cap="none" spc="0" normalizeH="0" baseline="0" noProof="0" dirty="0">
              <a:ln>
                <a:noFill/>
              </a:ln>
              <a:solidFill>
                <a:sysClr val="windowText" lastClr="000000"/>
              </a:solidFill>
              <a:effectLst/>
              <a:uLnTx/>
              <a:uFillTx/>
              <a:latin typeface="微软雅黑" panose="020B0503020204020204" charset="-122"/>
            </a:endParaRPr>
          </a:p>
        </p:txBody>
      </p:sp>
      <p:grpSp>
        <p:nvGrpSpPr>
          <p:cNvPr id="57" name="Group 40"/>
          <p:cNvGrpSpPr/>
          <p:nvPr/>
        </p:nvGrpSpPr>
        <p:grpSpPr>
          <a:xfrm>
            <a:off x="5255723" y="1812141"/>
            <a:ext cx="689812" cy="585342"/>
            <a:chOff x="6342063" y="2728913"/>
            <a:chExt cx="482600" cy="409575"/>
          </a:xfrm>
          <a:solidFill>
            <a:srgbClr val="FFFFFF"/>
          </a:solidFill>
        </p:grpSpPr>
        <p:sp>
          <p:nvSpPr>
            <p:cNvPr id="58" name="Freeform 11"/>
            <p:cNvSpPr>
              <a:spLocks noEditPoints="1"/>
            </p:cNvSpPr>
            <p:nvPr/>
          </p:nvSpPr>
          <p:spPr bwMode="auto">
            <a:xfrm>
              <a:off x="6462713" y="2835276"/>
              <a:ext cx="241300" cy="242888"/>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50 w 64"/>
                <a:gd name="T11" fmla="*/ 48 h 64"/>
                <a:gd name="T12" fmla="*/ 16 w 64"/>
                <a:gd name="T13" fmla="*/ 50 h 64"/>
                <a:gd name="T14" fmla="*/ 14 w 64"/>
                <a:gd name="T15" fmla="*/ 16 h 64"/>
                <a:gd name="T16" fmla="*/ 48 w 64"/>
                <a:gd name="T17" fmla="*/ 14 h 64"/>
                <a:gd name="T18" fmla="*/ 50 w 64"/>
                <a:gd name="T19"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0"/>
                  </a:moveTo>
                  <a:cubicBezTo>
                    <a:pt x="14" y="0"/>
                    <a:pt x="0" y="14"/>
                    <a:pt x="0" y="32"/>
                  </a:cubicBezTo>
                  <a:cubicBezTo>
                    <a:pt x="0" y="50"/>
                    <a:pt x="14" y="64"/>
                    <a:pt x="32" y="64"/>
                  </a:cubicBezTo>
                  <a:cubicBezTo>
                    <a:pt x="50" y="64"/>
                    <a:pt x="64" y="50"/>
                    <a:pt x="64" y="32"/>
                  </a:cubicBezTo>
                  <a:cubicBezTo>
                    <a:pt x="64" y="14"/>
                    <a:pt x="50" y="0"/>
                    <a:pt x="32" y="0"/>
                  </a:cubicBezTo>
                  <a:close/>
                  <a:moveTo>
                    <a:pt x="50" y="48"/>
                  </a:moveTo>
                  <a:cubicBezTo>
                    <a:pt x="42" y="58"/>
                    <a:pt x="26" y="59"/>
                    <a:pt x="16" y="50"/>
                  </a:cubicBezTo>
                  <a:cubicBezTo>
                    <a:pt x="6" y="42"/>
                    <a:pt x="5" y="26"/>
                    <a:pt x="14" y="16"/>
                  </a:cubicBezTo>
                  <a:cubicBezTo>
                    <a:pt x="22" y="6"/>
                    <a:pt x="38" y="5"/>
                    <a:pt x="48" y="14"/>
                  </a:cubicBezTo>
                  <a:cubicBezTo>
                    <a:pt x="58" y="22"/>
                    <a:pt x="59" y="38"/>
                    <a:pt x="5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3" rIns="72567" bIns="362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430" b="0" i="0" u="none" strike="noStrike" kern="0" cap="none" spc="0" normalizeH="0" baseline="0" noProof="0" dirty="0">
                <a:ln>
                  <a:noFill/>
                </a:ln>
                <a:solidFill>
                  <a:sysClr val="windowText" lastClr="000000"/>
                </a:solidFill>
                <a:effectLst/>
                <a:uLnTx/>
                <a:uFillTx/>
                <a:latin typeface="微软雅黑" panose="020B0503020204020204" charset="-122"/>
              </a:endParaRPr>
            </a:p>
          </p:txBody>
        </p:sp>
        <p:sp>
          <p:nvSpPr>
            <p:cNvPr id="59" name="Freeform 12"/>
            <p:cNvSpPr/>
            <p:nvPr/>
          </p:nvSpPr>
          <p:spPr bwMode="auto">
            <a:xfrm>
              <a:off x="6523038" y="2895601"/>
              <a:ext cx="68263" cy="68263"/>
            </a:xfrm>
            <a:custGeom>
              <a:avLst/>
              <a:gdLst>
                <a:gd name="T0" fmla="*/ 16 w 18"/>
                <a:gd name="T1" fmla="*/ 0 h 18"/>
                <a:gd name="T2" fmla="*/ 0 w 18"/>
                <a:gd name="T3" fmla="*/ 16 h 18"/>
                <a:gd name="T4" fmla="*/ 0 w 18"/>
                <a:gd name="T5" fmla="*/ 16 h 18"/>
                <a:gd name="T6" fmla="*/ 2 w 18"/>
                <a:gd name="T7" fmla="*/ 18 h 18"/>
                <a:gd name="T8" fmla="*/ 4 w 18"/>
                <a:gd name="T9" fmla="*/ 16 h 18"/>
                <a:gd name="T10" fmla="*/ 4 w 18"/>
                <a:gd name="T11" fmla="*/ 16 h 18"/>
                <a:gd name="T12" fmla="*/ 16 w 18"/>
                <a:gd name="T13" fmla="*/ 4 h 18"/>
                <a:gd name="T14" fmla="*/ 18 w 18"/>
                <a:gd name="T15" fmla="*/ 2 h 18"/>
                <a:gd name="T16" fmla="*/ 16 w 18"/>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6" y="0"/>
                  </a:moveTo>
                  <a:cubicBezTo>
                    <a:pt x="7" y="0"/>
                    <a:pt x="0" y="7"/>
                    <a:pt x="0" y="16"/>
                  </a:cubicBezTo>
                  <a:cubicBezTo>
                    <a:pt x="0" y="16"/>
                    <a:pt x="0" y="16"/>
                    <a:pt x="0" y="16"/>
                  </a:cubicBezTo>
                  <a:cubicBezTo>
                    <a:pt x="0" y="17"/>
                    <a:pt x="1" y="18"/>
                    <a:pt x="2" y="18"/>
                  </a:cubicBezTo>
                  <a:cubicBezTo>
                    <a:pt x="3" y="18"/>
                    <a:pt x="4" y="17"/>
                    <a:pt x="4" y="16"/>
                  </a:cubicBezTo>
                  <a:cubicBezTo>
                    <a:pt x="4" y="16"/>
                    <a:pt x="4" y="16"/>
                    <a:pt x="4" y="16"/>
                  </a:cubicBezTo>
                  <a:cubicBezTo>
                    <a:pt x="4" y="9"/>
                    <a:pt x="9" y="4"/>
                    <a:pt x="16" y="4"/>
                  </a:cubicBezTo>
                  <a:cubicBezTo>
                    <a:pt x="17" y="4"/>
                    <a:pt x="18" y="3"/>
                    <a:pt x="18" y="2"/>
                  </a:cubicBezTo>
                  <a:cubicBezTo>
                    <a:pt x="18" y="1"/>
                    <a:pt x="17"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3" rIns="72567" bIns="362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430" b="0" i="0" u="none" strike="noStrike" kern="0" cap="none" spc="0" normalizeH="0" baseline="0" noProof="0" dirty="0">
                <a:ln>
                  <a:noFill/>
                </a:ln>
                <a:solidFill>
                  <a:sysClr val="windowText" lastClr="000000"/>
                </a:solidFill>
                <a:effectLst/>
                <a:uLnTx/>
                <a:uFillTx/>
                <a:latin typeface="微软雅黑" panose="020B0503020204020204" charset="-122"/>
              </a:endParaRPr>
            </a:p>
          </p:txBody>
        </p:sp>
        <p:sp>
          <p:nvSpPr>
            <p:cNvPr id="60" name="Freeform 13"/>
            <p:cNvSpPr>
              <a:spLocks noEditPoints="1"/>
            </p:cNvSpPr>
            <p:nvPr/>
          </p:nvSpPr>
          <p:spPr bwMode="auto">
            <a:xfrm>
              <a:off x="6342063" y="2728913"/>
              <a:ext cx="482600" cy="409575"/>
            </a:xfrm>
            <a:custGeom>
              <a:avLst/>
              <a:gdLst>
                <a:gd name="T0" fmla="*/ 118 w 128"/>
                <a:gd name="T1" fmla="*/ 24 h 108"/>
                <a:gd name="T2" fmla="*/ 101 w 128"/>
                <a:gd name="T3" fmla="*/ 21 h 108"/>
                <a:gd name="T4" fmla="*/ 95 w 128"/>
                <a:gd name="T5" fmla="*/ 8 h 108"/>
                <a:gd name="T6" fmla="*/ 84 w 128"/>
                <a:gd name="T7" fmla="*/ 0 h 108"/>
                <a:gd name="T8" fmla="*/ 44 w 128"/>
                <a:gd name="T9" fmla="*/ 0 h 108"/>
                <a:gd name="T10" fmla="*/ 33 w 128"/>
                <a:gd name="T11" fmla="*/ 8 h 108"/>
                <a:gd name="T12" fmla="*/ 27 w 128"/>
                <a:gd name="T13" fmla="*/ 21 h 108"/>
                <a:gd name="T14" fmla="*/ 10 w 128"/>
                <a:gd name="T15" fmla="*/ 24 h 108"/>
                <a:gd name="T16" fmla="*/ 0 w 128"/>
                <a:gd name="T17" fmla="*/ 36 h 108"/>
                <a:gd name="T18" fmla="*/ 0 w 128"/>
                <a:gd name="T19" fmla="*/ 96 h 108"/>
                <a:gd name="T20" fmla="*/ 12 w 128"/>
                <a:gd name="T21" fmla="*/ 108 h 108"/>
                <a:gd name="T22" fmla="*/ 116 w 128"/>
                <a:gd name="T23" fmla="*/ 108 h 108"/>
                <a:gd name="T24" fmla="*/ 128 w 128"/>
                <a:gd name="T25" fmla="*/ 96 h 108"/>
                <a:gd name="T26" fmla="*/ 128 w 128"/>
                <a:gd name="T27" fmla="*/ 36 h 108"/>
                <a:gd name="T28" fmla="*/ 118 w 128"/>
                <a:gd name="T29" fmla="*/ 24 h 108"/>
                <a:gd name="T30" fmla="*/ 120 w 128"/>
                <a:gd name="T31" fmla="*/ 96 h 108"/>
                <a:gd name="T32" fmla="*/ 116 w 128"/>
                <a:gd name="T33" fmla="*/ 100 h 108"/>
                <a:gd name="T34" fmla="*/ 12 w 128"/>
                <a:gd name="T35" fmla="*/ 100 h 108"/>
                <a:gd name="T36" fmla="*/ 8 w 128"/>
                <a:gd name="T37" fmla="*/ 96 h 108"/>
                <a:gd name="T38" fmla="*/ 8 w 128"/>
                <a:gd name="T39" fmla="*/ 36 h 108"/>
                <a:gd name="T40" fmla="*/ 11 w 128"/>
                <a:gd name="T41" fmla="*/ 32 h 108"/>
                <a:gd name="T42" fmla="*/ 33 w 128"/>
                <a:gd name="T43" fmla="*/ 28 h 108"/>
                <a:gd name="T44" fmla="*/ 40 w 128"/>
                <a:gd name="T45" fmla="*/ 11 h 108"/>
                <a:gd name="T46" fmla="*/ 44 w 128"/>
                <a:gd name="T47" fmla="*/ 8 h 108"/>
                <a:gd name="T48" fmla="*/ 84 w 128"/>
                <a:gd name="T49" fmla="*/ 8 h 108"/>
                <a:gd name="T50" fmla="*/ 88 w 128"/>
                <a:gd name="T51" fmla="*/ 11 h 108"/>
                <a:gd name="T52" fmla="*/ 95 w 128"/>
                <a:gd name="T53" fmla="*/ 28 h 108"/>
                <a:gd name="T54" fmla="*/ 117 w 128"/>
                <a:gd name="T55" fmla="*/ 32 h 108"/>
                <a:gd name="T56" fmla="*/ 120 w 128"/>
                <a:gd name="T57" fmla="*/ 36 h 108"/>
                <a:gd name="T58" fmla="*/ 120 w 128"/>
                <a:gd name="T59"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 h="108">
                  <a:moveTo>
                    <a:pt x="118" y="24"/>
                  </a:moveTo>
                  <a:cubicBezTo>
                    <a:pt x="101" y="21"/>
                    <a:pt x="101" y="21"/>
                    <a:pt x="101" y="21"/>
                  </a:cubicBezTo>
                  <a:cubicBezTo>
                    <a:pt x="95" y="8"/>
                    <a:pt x="95" y="8"/>
                    <a:pt x="95" y="8"/>
                  </a:cubicBezTo>
                  <a:cubicBezTo>
                    <a:pt x="93" y="3"/>
                    <a:pt x="89" y="0"/>
                    <a:pt x="84" y="0"/>
                  </a:cubicBezTo>
                  <a:cubicBezTo>
                    <a:pt x="44" y="0"/>
                    <a:pt x="44" y="0"/>
                    <a:pt x="44" y="0"/>
                  </a:cubicBezTo>
                  <a:cubicBezTo>
                    <a:pt x="39" y="0"/>
                    <a:pt x="35" y="3"/>
                    <a:pt x="33" y="8"/>
                  </a:cubicBezTo>
                  <a:cubicBezTo>
                    <a:pt x="27" y="21"/>
                    <a:pt x="27" y="21"/>
                    <a:pt x="27" y="21"/>
                  </a:cubicBezTo>
                  <a:cubicBezTo>
                    <a:pt x="10" y="24"/>
                    <a:pt x="10" y="24"/>
                    <a:pt x="10" y="24"/>
                  </a:cubicBezTo>
                  <a:cubicBezTo>
                    <a:pt x="4" y="25"/>
                    <a:pt x="0" y="30"/>
                    <a:pt x="0" y="36"/>
                  </a:cubicBezTo>
                  <a:cubicBezTo>
                    <a:pt x="0" y="96"/>
                    <a:pt x="0" y="96"/>
                    <a:pt x="0" y="96"/>
                  </a:cubicBezTo>
                  <a:cubicBezTo>
                    <a:pt x="0" y="103"/>
                    <a:pt x="5" y="108"/>
                    <a:pt x="12" y="108"/>
                  </a:cubicBezTo>
                  <a:cubicBezTo>
                    <a:pt x="116" y="108"/>
                    <a:pt x="116" y="108"/>
                    <a:pt x="116" y="108"/>
                  </a:cubicBezTo>
                  <a:cubicBezTo>
                    <a:pt x="123" y="108"/>
                    <a:pt x="128" y="103"/>
                    <a:pt x="128" y="96"/>
                  </a:cubicBezTo>
                  <a:cubicBezTo>
                    <a:pt x="128" y="36"/>
                    <a:pt x="128" y="36"/>
                    <a:pt x="128" y="36"/>
                  </a:cubicBezTo>
                  <a:cubicBezTo>
                    <a:pt x="128" y="30"/>
                    <a:pt x="124" y="25"/>
                    <a:pt x="118" y="24"/>
                  </a:cubicBezTo>
                  <a:close/>
                  <a:moveTo>
                    <a:pt x="120" y="96"/>
                  </a:moveTo>
                  <a:cubicBezTo>
                    <a:pt x="120" y="98"/>
                    <a:pt x="118" y="100"/>
                    <a:pt x="116" y="100"/>
                  </a:cubicBezTo>
                  <a:cubicBezTo>
                    <a:pt x="12" y="100"/>
                    <a:pt x="12" y="100"/>
                    <a:pt x="12" y="100"/>
                  </a:cubicBezTo>
                  <a:cubicBezTo>
                    <a:pt x="10" y="100"/>
                    <a:pt x="8" y="98"/>
                    <a:pt x="8" y="96"/>
                  </a:cubicBezTo>
                  <a:cubicBezTo>
                    <a:pt x="8" y="36"/>
                    <a:pt x="8" y="36"/>
                    <a:pt x="8" y="36"/>
                  </a:cubicBezTo>
                  <a:cubicBezTo>
                    <a:pt x="8" y="34"/>
                    <a:pt x="9" y="32"/>
                    <a:pt x="11" y="32"/>
                  </a:cubicBezTo>
                  <a:cubicBezTo>
                    <a:pt x="33" y="28"/>
                    <a:pt x="33" y="28"/>
                    <a:pt x="33" y="28"/>
                  </a:cubicBezTo>
                  <a:cubicBezTo>
                    <a:pt x="40" y="11"/>
                    <a:pt x="40" y="11"/>
                    <a:pt x="40" y="11"/>
                  </a:cubicBezTo>
                  <a:cubicBezTo>
                    <a:pt x="41" y="9"/>
                    <a:pt x="42" y="8"/>
                    <a:pt x="44" y="8"/>
                  </a:cubicBezTo>
                  <a:cubicBezTo>
                    <a:pt x="84" y="8"/>
                    <a:pt x="84" y="8"/>
                    <a:pt x="84" y="8"/>
                  </a:cubicBezTo>
                  <a:cubicBezTo>
                    <a:pt x="86" y="8"/>
                    <a:pt x="87" y="9"/>
                    <a:pt x="88" y="11"/>
                  </a:cubicBezTo>
                  <a:cubicBezTo>
                    <a:pt x="95" y="28"/>
                    <a:pt x="95" y="28"/>
                    <a:pt x="95" y="28"/>
                  </a:cubicBezTo>
                  <a:cubicBezTo>
                    <a:pt x="117" y="32"/>
                    <a:pt x="117" y="32"/>
                    <a:pt x="117" y="32"/>
                  </a:cubicBezTo>
                  <a:cubicBezTo>
                    <a:pt x="119" y="32"/>
                    <a:pt x="120" y="34"/>
                    <a:pt x="120" y="36"/>
                  </a:cubicBezTo>
                  <a:lnTo>
                    <a:pt x="12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3" rIns="72567" bIns="362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430" b="0" i="0" u="none" strike="noStrike" kern="0" cap="none" spc="0" normalizeH="0" baseline="0" noProof="0" dirty="0">
                <a:ln>
                  <a:noFill/>
                </a:ln>
                <a:solidFill>
                  <a:sysClr val="windowText" lastClr="000000"/>
                </a:solidFill>
                <a:effectLst/>
                <a:uLnTx/>
                <a:uFillTx/>
                <a:latin typeface="微软雅黑" panose="020B0503020204020204" charset="-122"/>
              </a:endParaRPr>
            </a:p>
          </p:txBody>
        </p:sp>
      </p:grpSp>
      <p:sp>
        <p:nvSpPr>
          <p:cNvPr id="61" name="Freeform 17"/>
          <p:cNvSpPr>
            <a:spLocks noEditPoints="1"/>
          </p:cNvSpPr>
          <p:nvPr/>
        </p:nvSpPr>
        <p:spPr bwMode="auto">
          <a:xfrm>
            <a:off x="7314068" y="1745992"/>
            <a:ext cx="717751" cy="717641"/>
          </a:xfrm>
          <a:custGeom>
            <a:avLst/>
            <a:gdLst>
              <a:gd name="T0" fmla="*/ 81 w 128"/>
              <a:gd name="T1" fmla="*/ 14 h 128"/>
              <a:gd name="T2" fmla="*/ 53 w 128"/>
              <a:gd name="T3" fmla="*/ 36 h 128"/>
              <a:gd name="T4" fmla="*/ 33 w 128"/>
              <a:gd name="T5" fmla="*/ 36 h 128"/>
              <a:gd name="T6" fmla="*/ 0 w 128"/>
              <a:gd name="T7" fmla="*/ 56 h 128"/>
              <a:gd name="T8" fmla="*/ 24 w 128"/>
              <a:gd name="T9" fmla="*/ 84 h 128"/>
              <a:gd name="T10" fmla="*/ 32 w 128"/>
              <a:gd name="T11" fmla="*/ 128 h 128"/>
              <a:gd name="T12" fmla="*/ 56 w 128"/>
              <a:gd name="T13" fmla="*/ 120 h 128"/>
              <a:gd name="T14" fmla="*/ 52 w 128"/>
              <a:gd name="T15" fmla="*/ 108 h 128"/>
              <a:gd name="T16" fmla="*/ 52 w 128"/>
              <a:gd name="T17" fmla="*/ 80 h 128"/>
              <a:gd name="T18" fmla="*/ 53 w 128"/>
              <a:gd name="T19" fmla="*/ 78 h 128"/>
              <a:gd name="T20" fmla="*/ 54 w 128"/>
              <a:gd name="T21" fmla="*/ 77 h 128"/>
              <a:gd name="T22" fmla="*/ 55 w 128"/>
              <a:gd name="T23" fmla="*/ 76 h 128"/>
              <a:gd name="T24" fmla="*/ 81 w 128"/>
              <a:gd name="T25" fmla="*/ 98 h 128"/>
              <a:gd name="T26" fmla="*/ 128 w 128"/>
              <a:gd name="T27" fmla="*/ 56 h 128"/>
              <a:gd name="T28" fmla="*/ 80 w 128"/>
              <a:gd name="T29" fmla="*/ 56 h 128"/>
              <a:gd name="T30" fmla="*/ 92 w 128"/>
              <a:gd name="T31" fmla="*/ 44 h 128"/>
              <a:gd name="T32" fmla="*/ 92 w 128"/>
              <a:gd name="T33" fmla="*/ 68 h 128"/>
              <a:gd name="T34" fmla="*/ 80 w 128"/>
              <a:gd name="T35" fmla="*/ 56 h 128"/>
              <a:gd name="T36" fmla="*/ 16 w 128"/>
              <a:gd name="T37" fmla="*/ 44 h 128"/>
              <a:gd name="T38" fmla="*/ 40 w 128"/>
              <a:gd name="T39" fmla="*/ 56 h 128"/>
              <a:gd name="T40" fmla="*/ 16 w 128"/>
              <a:gd name="T41" fmla="*/ 68 h 128"/>
              <a:gd name="T42" fmla="*/ 48 w 128"/>
              <a:gd name="T43" fmla="*/ 120 h 128"/>
              <a:gd name="T44" fmla="*/ 32 w 128"/>
              <a:gd name="T45" fmla="*/ 84 h 128"/>
              <a:gd name="T46" fmla="*/ 33 w 128"/>
              <a:gd name="T47" fmla="*/ 76 h 128"/>
              <a:gd name="T48" fmla="*/ 45 w 128"/>
              <a:gd name="T49" fmla="*/ 76 h 128"/>
              <a:gd name="T50" fmla="*/ 44 w 128"/>
              <a:gd name="T51" fmla="*/ 108 h 128"/>
              <a:gd name="T52" fmla="*/ 48 w 128"/>
              <a:gd name="T53" fmla="*/ 117 h 128"/>
              <a:gd name="T54" fmla="*/ 53 w 128"/>
              <a:gd name="T55" fmla="*/ 68 h 128"/>
              <a:gd name="T56" fmla="*/ 52 w 128"/>
              <a:gd name="T57" fmla="*/ 68 h 128"/>
              <a:gd name="T58" fmla="*/ 52 w 128"/>
              <a:gd name="T59" fmla="*/ 44 h 128"/>
              <a:gd name="T60" fmla="*/ 74 w 128"/>
              <a:gd name="T61" fmla="*/ 36 h 128"/>
              <a:gd name="T62" fmla="*/ 74 w 128"/>
              <a:gd name="T63" fmla="*/ 76 h 128"/>
              <a:gd name="T64" fmla="*/ 100 w 128"/>
              <a:gd name="T65" fmla="*/ 104 h 128"/>
              <a:gd name="T66" fmla="*/ 92 w 128"/>
              <a:gd name="T67" fmla="*/ 76 h 128"/>
              <a:gd name="T68" fmla="*/ 92 w 128"/>
              <a:gd name="T69" fmla="*/ 36 h 128"/>
              <a:gd name="T70" fmla="*/ 100 w 128"/>
              <a:gd name="T71" fmla="*/ 8 h 128"/>
              <a:gd name="T72" fmla="*/ 100 w 128"/>
              <a:gd name="T73" fmla="*/ 10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100" y="0"/>
                </a:moveTo>
                <a:cubicBezTo>
                  <a:pt x="92" y="0"/>
                  <a:pt x="85" y="6"/>
                  <a:pt x="81" y="14"/>
                </a:cubicBezTo>
                <a:cubicBezTo>
                  <a:pt x="81" y="14"/>
                  <a:pt x="81" y="14"/>
                  <a:pt x="81" y="14"/>
                </a:cubicBezTo>
                <a:cubicBezTo>
                  <a:pt x="74" y="27"/>
                  <a:pt x="64" y="36"/>
                  <a:pt x="53" y="36"/>
                </a:cubicBezTo>
                <a:cubicBezTo>
                  <a:pt x="50" y="36"/>
                  <a:pt x="50" y="36"/>
                  <a:pt x="50" y="36"/>
                </a:cubicBezTo>
                <a:cubicBezTo>
                  <a:pt x="33" y="36"/>
                  <a:pt x="33" y="36"/>
                  <a:pt x="33" y="36"/>
                </a:cubicBezTo>
                <a:cubicBezTo>
                  <a:pt x="16" y="36"/>
                  <a:pt x="16" y="36"/>
                  <a:pt x="16" y="36"/>
                </a:cubicBezTo>
                <a:cubicBezTo>
                  <a:pt x="7" y="36"/>
                  <a:pt x="0" y="45"/>
                  <a:pt x="0" y="56"/>
                </a:cubicBezTo>
                <a:cubicBezTo>
                  <a:pt x="0" y="67"/>
                  <a:pt x="7" y="76"/>
                  <a:pt x="16" y="76"/>
                </a:cubicBezTo>
                <a:cubicBezTo>
                  <a:pt x="20" y="76"/>
                  <a:pt x="24" y="80"/>
                  <a:pt x="24" y="84"/>
                </a:cubicBezTo>
                <a:cubicBezTo>
                  <a:pt x="24" y="120"/>
                  <a:pt x="24" y="120"/>
                  <a:pt x="24" y="120"/>
                </a:cubicBezTo>
                <a:cubicBezTo>
                  <a:pt x="24" y="124"/>
                  <a:pt x="28" y="128"/>
                  <a:pt x="32" y="128"/>
                </a:cubicBezTo>
                <a:cubicBezTo>
                  <a:pt x="48" y="128"/>
                  <a:pt x="48" y="128"/>
                  <a:pt x="48" y="128"/>
                </a:cubicBezTo>
                <a:cubicBezTo>
                  <a:pt x="52" y="128"/>
                  <a:pt x="56" y="124"/>
                  <a:pt x="56" y="120"/>
                </a:cubicBezTo>
                <a:cubicBezTo>
                  <a:pt x="56" y="116"/>
                  <a:pt x="56" y="116"/>
                  <a:pt x="56" y="116"/>
                </a:cubicBezTo>
                <a:cubicBezTo>
                  <a:pt x="56" y="112"/>
                  <a:pt x="52" y="110"/>
                  <a:pt x="52" y="108"/>
                </a:cubicBezTo>
                <a:cubicBezTo>
                  <a:pt x="52" y="80"/>
                  <a:pt x="52" y="80"/>
                  <a:pt x="52" y="80"/>
                </a:cubicBezTo>
                <a:cubicBezTo>
                  <a:pt x="52" y="80"/>
                  <a:pt x="52" y="80"/>
                  <a:pt x="52" y="80"/>
                </a:cubicBezTo>
                <a:cubicBezTo>
                  <a:pt x="52" y="79"/>
                  <a:pt x="52" y="79"/>
                  <a:pt x="53" y="78"/>
                </a:cubicBezTo>
                <a:cubicBezTo>
                  <a:pt x="53" y="78"/>
                  <a:pt x="53" y="78"/>
                  <a:pt x="53" y="78"/>
                </a:cubicBezTo>
                <a:cubicBezTo>
                  <a:pt x="53" y="77"/>
                  <a:pt x="53" y="77"/>
                  <a:pt x="54" y="77"/>
                </a:cubicBezTo>
                <a:cubicBezTo>
                  <a:pt x="54" y="77"/>
                  <a:pt x="54" y="77"/>
                  <a:pt x="54" y="77"/>
                </a:cubicBezTo>
                <a:cubicBezTo>
                  <a:pt x="54" y="77"/>
                  <a:pt x="54" y="77"/>
                  <a:pt x="54" y="77"/>
                </a:cubicBezTo>
                <a:cubicBezTo>
                  <a:pt x="54" y="76"/>
                  <a:pt x="55" y="76"/>
                  <a:pt x="55" y="76"/>
                </a:cubicBezTo>
                <a:cubicBezTo>
                  <a:pt x="65" y="77"/>
                  <a:pt x="74" y="85"/>
                  <a:pt x="81" y="98"/>
                </a:cubicBezTo>
                <a:cubicBezTo>
                  <a:pt x="81" y="98"/>
                  <a:pt x="81" y="98"/>
                  <a:pt x="81" y="98"/>
                </a:cubicBezTo>
                <a:cubicBezTo>
                  <a:pt x="85" y="106"/>
                  <a:pt x="92" y="112"/>
                  <a:pt x="100" y="112"/>
                </a:cubicBezTo>
                <a:cubicBezTo>
                  <a:pt x="118" y="112"/>
                  <a:pt x="128" y="84"/>
                  <a:pt x="128" y="56"/>
                </a:cubicBezTo>
                <a:cubicBezTo>
                  <a:pt x="128" y="28"/>
                  <a:pt x="118" y="0"/>
                  <a:pt x="100" y="0"/>
                </a:cubicBezTo>
                <a:close/>
                <a:moveTo>
                  <a:pt x="80" y="56"/>
                </a:moveTo>
                <a:cubicBezTo>
                  <a:pt x="80" y="52"/>
                  <a:pt x="80" y="48"/>
                  <a:pt x="81" y="44"/>
                </a:cubicBezTo>
                <a:cubicBezTo>
                  <a:pt x="92" y="44"/>
                  <a:pt x="92" y="44"/>
                  <a:pt x="92" y="44"/>
                </a:cubicBezTo>
                <a:cubicBezTo>
                  <a:pt x="96" y="44"/>
                  <a:pt x="100" y="49"/>
                  <a:pt x="100" y="56"/>
                </a:cubicBezTo>
                <a:cubicBezTo>
                  <a:pt x="100" y="63"/>
                  <a:pt x="96" y="68"/>
                  <a:pt x="92" y="68"/>
                </a:cubicBezTo>
                <a:cubicBezTo>
                  <a:pt x="81" y="68"/>
                  <a:pt x="81" y="68"/>
                  <a:pt x="81" y="68"/>
                </a:cubicBezTo>
                <a:cubicBezTo>
                  <a:pt x="80" y="64"/>
                  <a:pt x="80" y="60"/>
                  <a:pt x="80" y="56"/>
                </a:cubicBezTo>
                <a:close/>
                <a:moveTo>
                  <a:pt x="8" y="56"/>
                </a:moveTo>
                <a:cubicBezTo>
                  <a:pt x="8" y="49"/>
                  <a:pt x="12" y="44"/>
                  <a:pt x="16" y="44"/>
                </a:cubicBezTo>
                <a:cubicBezTo>
                  <a:pt x="44" y="44"/>
                  <a:pt x="44" y="44"/>
                  <a:pt x="44" y="44"/>
                </a:cubicBezTo>
                <a:cubicBezTo>
                  <a:pt x="42" y="47"/>
                  <a:pt x="40" y="51"/>
                  <a:pt x="40" y="56"/>
                </a:cubicBezTo>
                <a:cubicBezTo>
                  <a:pt x="40" y="61"/>
                  <a:pt x="42" y="65"/>
                  <a:pt x="44" y="68"/>
                </a:cubicBezTo>
                <a:cubicBezTo>
                  <a:pt x="16" y="68"/>
                  <a:pt x="16" y="68"/>
                  <a:pt x="16" y="68"/>
                </a:cubicBezTo>
                <a:cubicBezTo>
                  <a:pt x="12" y="68"/>
                  <a:pt x="8" y="63"/>
                  <a:pt x="8" y="56"/>
                </a:cubicBezTo>
                <a:close/>
                <a:moveTo>
                  <a:pt x="48" y="120"/>
                </a:moveTo>
                <a:cubicBezTo>
                  <a:pt x="32" y="120"/>
                  <a:pt x="32" y="120"/>
                  <a:pt x="32" y="120"/>
                </a:cubicBezTo>
                <a:cubicBezTo>
                  <a:pt x="32" y="84"/>
                  <a:pt x="32" y="84"/>
                  <a:pt x="32" y="84"/>
                </a:cubicBezTo>
                <a:cubicBezTo>
                  <a:pt x="32" y="81"/>
                  <a:pt x="31" y="78"/>
                  <a:pt x="30" y="76"/>
                </a:cubicBezTo>
                <a:cubicBezTo>
                  <a:pt x="33" y="76"/>
                  <a:pt x="33" y="76"/>
                  <a:pt x="33" y="76"/>
                </a:cubicBezTo>
                <a:cubicBezTo>
                  <a:pt x="33" y="76"/>
                  <a:pt x="33" y="76"/>
                  <a:pt x="33" y="76"/>
                </a:cubicBezTo>
                <a:cubicBezTo>
                  <a:pt x="45" y="76"/>
                  <a:pt x="45" y="76"/>
                  <a:pt x="45" y="76"/>
                </a:cubicBezTo>
                <a:cubicBezTo>
                  <a:pt x="44" y="77"/>
                  <a:pt x="44" y="79"/>
                  <a:pt x="44" y="80"/>
                </a:cubicBezTo>
                <a:cubicBezTo>
                  <a:pt x="44" y="108"/>
                  <a:pt x="44" y="108"/>
                  <a:pt x="44" y="108"/>
                </a:cubicBezTo>
                <a:cubicBezTo>
                  <a:pt x="44" y="112"/>
                  <a:pt x="46" y="114"/>
                  <a:pt x="47" y="116"/>
                </a:cubicBezTo>
                <a:cubicBezTo>
                  <a:pt x="48" y="116"/>
                  <a:pt x="48" y="116"/>
                  <a:pt x="48" y="117"/>
                </a:cubicBezTo>
                <a:lnTo>
                  <a:pt x="48" y="120"/>
                </a:lnTo>
                <a:close/>
                <a:moveTo>
                  <a:pt x="53" y="68"/>
                </a:moveTo>
                <a:cubicBezTo>
                  <a:pt x="52" y="68"/>
                  <a:pt x="52" y="68"/>
                  <a:pt x="52" y="68"/>
                </a:cubicBezTo>
                <a:cubicBezTo>
                  <a:pt x="52" y="68"/>
                  <a:pt x="52" y="68"/>
                  <a:pt x="52" y="68"/>
                </a:cubicBezTo>
                <a:cubicBezTo>
                  <a:pt x="48" y="68"/>
                  <a:pt x="44" y="63"/>
                  <a:pt x="44" y="56"/>
                </a:cubicBezTo>
                <a:cubicBezTo>
                  <a:pt x="44" y="49"/>
                  <a:pt x="48" y="44"/>
                  <a:pt x="52" y="44"/>
                </a:cubicBezTo>
                <a:cubicBezTo>
                  <a:pt x="53" y="44"/>
                  <a:pt x="53" y="44"/>
                  <a:pt x="53" y="44"/>
                </a:cubicBezTo>
                <a:cubicBezTo>
                  <a:pt x="60" y="44"/>
                  <a:pt x="68" y="41"/>
                  <a:pt x="74" y="36"/>
                </a:cubicBezTo>
                <a:cubicBezTo>
                  <a:pt x="73" y="42"/>
                  <a:pt x="72" y="49"/>
                  <a:pt x="72" y="56"/>
                </a:cubicBezTo>
                <a:cubicBezTo>
                  <a:pt x="72" y="63"/>
                  <a:pt x="73" y="70"/>
                  <a:pt x="74" y="76"/>
                </a:cubicBezTo>
                <a:cubicBezTo>
                  <a:pt x="68" y="71"/>
                  <a:pt x="60" y="68"/>
                  <a:pt x="53" y="68"/>
                </a:cubicBezTo>
                <a:close/>
                <a:moveTo>
                  <a:pt x="100" y="104"/>
                </a:moveTo>
                <a:cubicBezTo>
                  <a:pt x="92" y="104"/>
                  <a:pt x="85" y="93"/>
                  <a:pt x="82" y="76"/>
                </a:cubicBezTo>
                <a:cubicBezTo>
                  <a:pt x="92" y="76"/>
                  <a:pt x="92" y="76"/>
                  <a:pt x="92" y="76"/>
                </a:cubicBezTo>
                <a:cubicBezTo>
                  <a:pt x="101" y="76"/>
                  <a:pt x="108" y="67"/>
                  <a:pt x="108" y="56"/>
                </a:cubicBezTo>
                <a:cubicBezTo>
                  <a:pt x="108" y="45"/>
                  <a:pt x="101" y="36"/>
                  <a:pt x="92" y="36"/>
                </a:cubicBezTo>
                <a:cubicBezTo>
                  <a:pt x="82" y="36"/>
                  <a:pt x="82" y="36"/>
                  <a:pt x="82" y="36"/>
                </a:cubicBezTo>
                <a:cubicBezTo>
                  <a:pt x="85" y="19"/>
                  <a:pt x="92" y="8"/>
                  <a:pt x="100" y="8"/>
                </a:cubicBezTo>
                <a:cubicBezTo>
                  <a:pt x="111" y="8"/>
                  <a:pt x="120" y="29"/>
                  <a:pt x="120" y="56"/>
                </a:cubicBezTo>
                <a:cubicBezTo>
                  <a:pt x="120" y="83"/>
                  <a:pt x="111" y="104"/>
                  <a:pt x="100" y="104"/>
                </a:cubicBezTo>
                <a:close/>
              </a:path>
            </a:pathLst>
          </a:custGeom>
          <a:solidFill>
            <a:srgbClr val="FFFFFF"/>
          </a:solidFill>
          <a:ln>
            <a:noFill/>
          </a:ln>
        </p:spPr>
        <p:txBody>
          <a:bodyPr vert="horz" wrap="square" lIns="68576" tIns="34287" rIns="68576" bIns="34287"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430" b="0" i="0" u="none" strike="noStrike" kern="0" cap="none" spc="0" normalizeH="0" baseline="0" noProof="0" dirty="0">
              <a:ln>
                <a:noFill/>
              </a:ln>
              <a:solidFill>
                <a:sysClr val="windowText" lastClr="000000"/>
              </a:solidFill>
              <a:effectLst/>
              <a:uLnTx/>
              <a:uFillTx/>
              <a:latin typeface="微软雅黑" panose="020B0503020204020204" charset="-122"/>
            </a:endParaRPr>
          </a:p>
        </p:txBody>
      </p:sp>
      <p:sp>
        <p:nvSpPr>
          <p:cNvPr id="62" name="TextBox 61"/>
          <p:cNvSpPr txBox="1"/>
          <p:nvPr/>
        </p:nvSpPr>
        <p:spPr>
          <a:xfrm>
            <a:off x="3107985" y="2605344"/>
            <a:ext cx="862330" cy="300355"/>
          </a:xfrm>
          <a:prstGeom prst="rect">
            <a:avLst/>
          </a:prstGeom>
          <a:noFill/>
        </p:spPr>
        <p:txBody>
          <a:bodyPr wrap="none" lIns="68576" tIns="34287" rIns="68576" bIns="34287"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30" b="1" i="0" u="none" strike="noStrike" kern="0" cap="none" spc="0" normalizeH="0" baseline="0" noProof="0" dirty="0" smtClean="0">
                <a:ln>
                  <a:noFill/>
                </a:ln>
                <a:solidFill>
                  <a:srgbClr val="FFFFFF"/>
                </a:solidFill>
                <a:effectLst/>
                <a:uLnTx/>
                <a:uFillTx/>
                <a:latin typeface="微软雅黑" panose="020B0503020204020204" charset="-122"/>
                <a:ea typeface="微软雅黑" panose="020B0503020204020204" charset="-122"/>
              </a:rPr>
              <a:t>添加标题</a:t>
            </a:r>
          </a:p>
        </p:txBody>
      </p:sp>
      <p:sp>
        <p:nvSpPr>
          <p:cNvPr id="63" name="TextBox 62"/>
          <p:cNvSpPr txBox="1"/>
          <p:nvPr/>
        </p:nvSpPr>
        <p:spPr>
          <a:xfrm>
            <a:off x="5169463" y="2605344"/>
            <a:ext cx="862330" cy="300355"/>
          </a:xfrm>
          <a:prstGeom prst="rect">
            <a:avLst/>
          </a:prstGeom>
          <a:noFill/>
        </p:spPr>
        <p:txBody>
          <a:bodyPr wrap="none" lIns="68576" tIns="34287" rIns="68576" bIns="34287"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30" b="1" i="0" u="none" strike="noStrike" kern="0" cap="none" spc="0" normalizeH="0" baseline="0" noProof="0" dirty="0" smtClean="0">
                <a:ln>
                  <a:noFill/>
                </a:ln>
                <a:solidFill>
                  <a:srgbClr val="FFFFFF"/>
                </a:solidFill>
                <a:effectLst/>
                <a:uLnTx/>
                <a:uFillTx/>
                <a:latin typeface="微软雅黑" panose="020B0503020204020204" charset="-122"/>
                <a:ea typeface="微软雅黑" panose="020B0503020204020204" charset="-122"/>
              </a:rPr>
              <a:t>添加标题</a:t>
            </a:r>
          </a:p>
        </p:txBody>
      </p:sp>
      <p:sp>
        <p:nvSpPr>
          <p:cNvPr id="64" name="TextBox 63"/>
          <p:cNvSpPr txBox="1"/>
          <p:nvPr/>
        </p:nvSpPr>
        <p:spPr>
          <a:xfrm>
            <a:off x="7241777" y="2605344"/>
            <a:ext cx="862330" cy="300355"/>
          </a:xfrm>
          <a:prstGeom prst="rect">
            <a:avLst/>
          </a:prstGeom>
          <a:noFill/>
        </p:spPr>
        <p:txBody>
          <a:bodyPr wrap="none" lIns="68576" tIns="34287" rIns="68576" bIns="34287"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30" b="1" i="0" u="none" strike="noStrike" kern="0" cap="none" spc="0" normalizeH="0" baseline="0" noProof="0" dirty="0" smtClean="0">
                <a:ln>
                  <a:noFill/>
                </a:ln>
                <a:solidFill>
                  <a:srgbClr val="FFFFFF"/>
                </a:solidFill>
                <a:effectLst/>
                <a:uLnTx/>
                <a:uFillTx/>
                <a:latin typeface="微软雅黑" panose="020B0503020204020204" charset="-122"/>
                <a:ea typeface="微软雅黑" panose="020B0503020204020204" charset="-122"/>
              </a:rPr>
              <a:t>添加标题</a:t>
            </a:r>
          </a:p>
        </p:txBody>
      </p:sp>
      <p:sp>
        <p:nvSpPr>
          <p:cNvPr id="65" name="Rectangle 67"/>
          <p:cNvSpPr/>
          <p:nvPr/>
        </p:nvSpPr>
        <p:spPr>
          <a:xfrm>
            <a:off x="2620593" y="3210143"/>
            <a:ext cx="1837115" cy="862330"/>
          </a:xfrm>
          <a:prstGeom prst="rect">
            <a:avLst/>
          </a:prstGeom>
        </p:spPr>
        <p:txBody>
          <a:bodyPr wrap="square" lIns="68576" tIns="34287" rIns="68576" bIns="34287">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30" b="1"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rPr>
              <a:t>此处添加详细文本描述</a:t>
            </a:r>
            <a:r>
              <a:rPr kumimoji="0" lang="zh-CN" altLang="en-US" sz="103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rPr>
              <a:t>，建议与标题相关并符合整体语言风格，语言描述尽量简洁生动。尽量将每页幻灯片的字数控制在</a:t>
            </a:r>
            <a:r>
              <a:rPr kumimoji="0" lang="en-US" altLang="zh-CN" sz="103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rPr>
              <a:t>200</a:t>
            </a:r>
            <a:r>
              <a:rPr kumimoji="0" lang="zh-CN" altLang="en-US" sz="103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rPr>
              <a:t>字以内</a:t>
            </a:r>
          </a:p>
        </p:txBody>
      </p:sp>
      <p:sp>
        <p:nvSpPr>
          <p:cNvPr id="66" name="Rectangle 68"/>
          <p:cNvSpPr/>
          <p:nvPr/>
        </p:nvSpPr>
        <p:spPr>
          <a:xfrm>
            <a:off x="4682071" y="3210143"/>
            <a:ext cx="1837115" cy="862330"/>
          </a:xfrm>
          <a:prstGeom prst="rect">
            <a:avLst/>
          </a:prstGeom>
        </p:spPr>
        <p:txBody>
          <a:bodyPr wrap="square" lIns="68576" tIns="34287" rIns="68576" bIns="34287">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30" b="1"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rPr>
              <a:t>此处添加详细文本描述</a:t>
            </a:r>
            <a:r>
              <a:rPr kumimoji="0" lang="zh-CN" altLang="en-US" sz="103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rPr>
              <a:t>，建议与标题相关并符合整体语言风格，语言描述尽量简洁生动。尽量将每页幻灯片的字数控制在</a:t>
            </a:r>
            <a:r>
              <a:rPr kumimoji="0" lang="en-US" altLang="zh-CN" sz="103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rPr>
              <a:t>200</a:t>
            </a:r>
            <a:r>
              <a:rPr kumimoji="0" lang="zh-CN" altLang="en-US" sz="103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rPr>
              <a:t>字以内</a:t>
            </a:r>
          </a:p>
        </p:txBody>
      </p:sp>
      <p:sp>
        <p:nvSpPr>
          <p:cNvPr id="67" name="Rectangle 69"/>
          <p:cNvSpPr/>
          <p:nvPr/>
        </p:nvSpPr>
        <p:spPr>
          <a:xfrm>
            <a:off x="6754386" y="3210143"/>
            <a:ext cx="1837115" cy="862330"/>
          </a:xfrm>
          <a:prstGeom prst="rect">
            <a:avLst/>
          </a:prstGeom>
        </p:spPr>
        <p:txBody>
          <a:bodyPr wrap="square" lIns="68576" tIns="34287" rIns="68576" bIns="34287">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30" b="1"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rPr>
              <a:t>此处添加详细文本描述</a:t>
            </a:r>
            <a:r>
              <a:rPr kumimoji="0" lang="zh-CN" altLang="en-US" sz="103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rPr>
              <a:t>，建议与标题相关并符合整体语言风格，语言描述尽量简洁生动。尽量将每页幻灯片的字数控制在</a:t>
            </a:r>
            <a:r>
              <a:rPr kumimoji="0" lang="en-US" altLang="zh-CN" sz="103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rPr>
              <a:t>200</a:t>
            </a:r>
            <a:r>
              <a:rPr kumimoji="0" lang="zh-CN" altLang="en-US" sz="103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rPr>
              <a:t>字以内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2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300" fill="hold"/>
                                        <p:tgtEl>
                                          <p:spTgt spid="53"/>
                                        </p:tgtEl>
                                        <p:attrNameLst>
                                          <p:attrName>ppt_w</p:attrName>
                                        </p:attrNameLst>
                                      </p:cBhvr>
                                      <p:tavLst>
                                        <p:tav tm="0">
                                          <p:val>
                                            <p:fltVal val="0"/>
                                          </p:val>
                                        </p:tav>
                                        <p:tav tm="100000">
                                          <p:val>
                                            <p:strVal val="#ppt_w"/>
                                          </p:val>
                                        </p:tav>
                                      </p:tavLst>
                                    </p:anim>
                                    <p:anim calcmode="lin" valueType="num">
                                      <p:cBhvr>
                                        <p:cTn id="12" dur="300" fill="hold"/>
                                        <p:tgtEl>
                                          <p:spTgt spid="53"/>
                                        </p:tgtEl>
                                        <p:attrNameLst>
                                          <p:attrName>ppt_h</p:attrName>
                                        </p:attrNameLst>
                                      </p:cBhvr>
                                      <p:tavLst>
                                        <p:tav tm="0">
                                          <p:val>
                                            <p:fltVal val="0"/>
                                          </p:val>
                                        </p:tav>
                                        <p:tav tm="100000">
                                          <p:val>
                                            <p:strVal val="#ppt_h"/>
                                          </p:val>
                                        </p:tav>
                                      </p:tavLst>
                                    </p:anim>
                                    <p:animEffect transition="in" filter="fade">
                                      <p:cBhvr>
                                        <p:cTn id="13" dur="300"/>
                                        <p:tgtEl>
                                          <p:spTgt spid="5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300" fill="hold"/>
                                        <p:tgtEl>
                                          <p:spTgt spid="56"/>
                                        </p:tgtEl>
                                        <p:attrNameLst>
                                          <p:attrName>ppt_w</p:attrName>
                                        </p:attrNameLst>
                                      </p:cBhvr>
                                      <p:tavLst>
                                        <p:tav tm="0">
                                          <p:val>
                                            <p:fltVal val="0"/>
                                          </p:val>
                                        </p:tav>
                                        <p:tav tm="100000">
                                          <p:val>
                                            <p:strVal val="#ppt_w"/>
                                          </p:val>
                                        </p:tav>
                                      </p:tavLst>
                                    </p:anim>
                                    <p:anim calcmode="lin" valueType="num">
                                      <p:cBhvr>
                                        <p:cTn id="17" dur="300" fill="hold"/>
                                        <p:tgtEl>
                                          <p:spTgt spid="56"/>
                                        </p:tgtEl>
                                        <p:attrNameLst>
                                          <p:attrName>ppt_h</p:attrName>
                                        </p:attrNameLst>
                                      </p:cBhvr>
                                      <p:tavLst>
                                        <p:tav tm="0">
                                          <p:val>
                                            <p:fltVal val="0"/>
                                          </p:val>
                                        </p:tav>
                                        <p:tav tm="100000">
                                          <p:val>
                                            <p:strVal val="#ppt_h"/>
                                          </p:val>
                                        </p:tav>
                                      </p:tavLst>
                                    </p:anim>
                                    <p:animEffect transition="in" filter="fade">
                                      <p:cBhvr>
                                        <p:cTn id="18" dur="300"/>
                                        <p:tgtEl>
                                          <p:spTgt spid="56"/>
                                        </p:tgtEl>
                                      </p:cBhvr>
                                    </p:animEffect>
                                  </p:childTnLst>
                                </p:cTn>
                              </p:par>
                              <p:par>
                                <p:cTn id="19" presetID="53" presetClass="entr" presetSubtype="16" fill="hold"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300" fill="hold"/>
                                        <p:tgtEl>
                                          <p:spTgt spid="57"/>
                                        </p:tgtEl>
                                        <p:attrNameLst>
                                          <p:attrName>ppt_w</p:attrName>
                                        </p:attrNameLst>
                                      </p:cBhvr>
                                      <p:tavLst>
                                        <p:tav tm="0">
                                          <p:val>
                                            <p:fltVal val="0"/>
                                          </p:val>
                                        </p:tav>
                                        <p:tav tm="100000">
                                          <p:val>
                                            <p:strVal val="#ppt_w"/>
                                          </p:val>
                                        </p:tav>
                                      </p:tavLst>
                                    </p:anim>
                                    <p:anim calcmode="lin" valueType="num">
                                      <p:cBhvr>
                                        <p:cTn id="22" dur="300" fill="hold"/>
                                        <p:tgtEl>
                                          <p:spTgt spid="57"/>
                                        </p:tgtEl>
                                        <p:attrNameLst>
                                          <p:attrName>ppt_h</p:attrName>
                                        </p:attrNameLst>
                                      </p:cBhvr>
                                      <p:tavLst>
                                        <p:tav tm="0">
                                          <p:val>
                                            <p:fltVal val="0"/>
                                          </p:val>
                                        </p:tav>
                                        <p:tav tm="100000">
                                          <p:val>
                                            <p:strVal val="#ppt_h"/>
                                          </p:val>
                                        </p:tav>
                                      </p:tavLst>
                                    </p:anim>
                                    <p:animEffect transition="in" filter="fade">
                                      <p:cBhvr>
                                        <p:cTn id="23" dur="3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1"/>
                                        </p:tgtEl>
                                        <p:attrNameLst>
                                          <p:attrName>style.visibility</p:attrName>
                                        </p:attrNameLst>
                                      </p:cBhvr>
                                      <p:to>
                                        <p:strVal val="visible"/>
                                      </p:to>
                                    </p:set>
                                    <p:anim calcmode="lin" valueType="num">
                                      <p:cBhvr>
                                        <p:cTn id="26" dur="300" fill="hold"/>
                                        <p:tgtEl>
                                          <p:spTgt spid="61"/>
                                        </p:tgtEl>
                                        <p:attrNameLst>
                                          <p:attrName>ppt_w</p:attrName>
                                        </p:attrNameLst>
                                      </p:cBhvr>
                                      <p:tavLst>
                                        <p:tav tm="0">
                                          <p:val>
                                            <p:fltVal val="0"/>
                                          </p:val>
                                        </p:tav>
                                        <p:tav tm="100000">
                                          <p:val>
                                            <p:strVal val="#ppt_w"/>
                                          </p:val>
                                        </p:tav>
                                      </p:tavLst>
                                    </p:anim>
                                    <p:anim calcmode="lin" valueType="num">
                                      <p:cBhvr>
                                        <p:cTn id="27" dur="300" fill="hold"/>
                                        <p:tgtEl>
                                          <p:spTgt spid="61"/>
                                        </p:tgtEl>
                                        <p:attrNameLst>
                                          <p:attrName>ppt_h</p:attrName>
                                        </p:attrNameLst>
                                      </p:cBhvr>
                                      <p:tavLst>
                                        <p:tav tm="0">
                                          <p:val>
                                            <p:fltVal val="0"/>
                                          </p:val>
                                        </p:tav>
                                        <p:tav tm="100000">
                                          <p:val>
                                            <p:strVal val="#ppt_h"/>
                                          </p:val>
                                        </p:tav>
                                      </p:tavLst>
                                    </p:anim>
                                    <p:animEffect transition="in" filter="fade">
                                      <p:cBhvr>
                                        <p:cTn id="28" dur="300"/>
                                        <p:tgtEl>
                                          <p:spTgt spid="61"/>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300"/>
                                        <p:tgtEl>
                                          <p:spTgt spid="5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300"/>
                                        <p:tgtEl>
                                          <p:spTgt spid="6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fade">
                                      <p:cBhvr>
                                        <p:cTn id="38" dur="300"/>
                                        <p:tgtEl>
                                          <p:spTgt spid="6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300"/>
                                        <p:tgtEl>
                                          <p:spTgt spid="64"/>
                                        </p:tgtEl>
                                      </p:cBhvr>
                                    </p:animEffect>
                                  </p:childTnLst>
                                </p:cTn>
                              </p:par>
                            </p:childTnLst>
                          </p:cTn>
                        </p:par>
                        <p:par>
                          <p:cTn id="42" fill="hold">
                            <p:stCondLst>
                              <p:cond delay="15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300"/>
                                        <p:tgtEl>
                                          <p:spTgt spid="5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5"/>
                                        </p:tgtEl>
                                        <p:attrNameLst>
                                          <p:attrName>style.visibility</p:attrName>
                                        </p:attrNameLst>
                                      </p:cBhvr>
                                      <p:to>
                                        <p:strVal val="visible"/>
                                      </p:to>
                                    </p:set>
                                    <p:animEffect transition="in" filter="fade">
                                      <p:cBhvr>
                                        <p:cTn id="48" dur="300"/>
                                        <p:tgtEl>
                                          <p:spTgt spid="6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6"/>
                                        </p:tgtEl>
                                        <p:attrNameLst>
                                          <p:attrName>style.visibility</p:attrName>
                                        </p:attrNameLst>
                                      </p:cBhvr>
                                      <p:to>
                                        <p:strVal val="visible"/>
                                      </p:to>
                                    </p:set>
                                    <p:animEffect transition="in" filter="fade">
                                      <p:cBhvr>
                                        <p:cTn id="51" dur="300"/>
                                        <p:tgtEl>
                                          <p:spTgt spid="6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7"/>
                                        </p:tgtEl>
                                        <p:attrNameLst>
                                          <p:attrName>style.visibility</p:attrName>
                                        </p:attrNameLst>
                                      </p:cBhvr>
                                      <p:to>
                                        <p:strVal val="visible"/>
                                      </p:to>
                                    </p:set>
                                    <p:animEffect transition="in" filter="fade">
                                      <p:cBhvr>
                                        <p:cTn id="54" dur="3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ldLvl="0" animBg="1"/>
      <p:bldP spid="54" grpId="0"/>
      <p:bldP spid="55" grpId="0"/>
      <p:bldP spid="56" grpId="0" bldLvl="0" animBg="1"/>
      <p:bldP spid="61" grpId="0" bldLvl="0" animBg="1"/>
      <p:bldP spid="62" grpId="0"/>
      <p:bldP spid="63" grpId="0"/>
      <p:bldP spid="64" grpId="0"/>
      <p:bldP spid="65" grpId="0"/>
      <p:bldP spid="66" grpId="0"/>
      <p:bldP spid="6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21574c46a7aa1bd"/>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34290" y="32385"/>
            <a:ext cx="1052830" cy="676275"/>
          </a:xfrm>
          <a:prstGeom prst="rect">
            <a:avLst/>
          </a:prstGeom>
        </p:spPr>
      </p:pic>
      <p:sp>
        <p:nvSpPr>
          <p:cNvPr id="14" name="TextBox 5"/>
          <p:cNvSpPr txBox="1"/>
          <p:nvPr/>
        </p:nvSpPr>
        <p:spPr>
          <a:xfrm>
            <a:off x="913765" y="90488"/>
            <a:ext cx="4991100" cy="518160"/>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836033"/>
                </a:solidFill>
                <a:effectLst/>
                <a:uLnTx/>
                <a:uFillTx/>
                <a:latin typeface="楷体" panose="02010609060101010101" charset="-122"/>
                <a:ea typeface="楷体" panose="02010609060101010101" charset="-122"/>
                <a:cs typeface="+mn-cs"/>
              </a:rPr>
              <a:t>请在此添加目录标题</a:t>
            </a:r>
          </a:p>
        </p:txBody>
      </p:sp>
      <p:cxnSp>
        <p:nvCxnSpPr>
          <p:cNvPr id="51" name="直接连接符 50"/>
          <p:cNvCxnSpPr/>
          <p:nvPr/>
        </p:nvCxnSpPr>
        <p:spPr>
          <a:xfrm flipV="1">
            <a:off x="1110615" y="609600"/>
            <a:ext cx="3115945" cy="63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0" name="Shape 6913"/>
          <p:cNvSpPr/>
          <p:nvPr/>
        </p:nvSpPr>
        <p:spPr>
          <a:xfrm>
            <a:off x="3576481" y="4547614"/>
            <a:ext cx="2076235" cy="370840"/>
          </a:xfrm>
          <a:prstGeom prst="rect">
            <a:avLst/>
          </a:prstGeom>
          <a:ln w="12700">
            <a:round/>
          </a:ln>
        </p:spPr>
        <p:txBody>
          <a:bodyPr lIns="30236" tIns="30236" rIns="30236" bIns="30236">
            <a:spAutoFit/>
          </a:bodyPr>
          <a:lstStyle>
            <a:lvl1pPr algn="ctr">
              <a:buClr>
                <a:srgbClr val="299883"/>
              </a:buClr>
              <a:buFont typeface="ArialUnicodeMS"/>
              <a:defRPr sz="2400" b="1">
                <a:solidFill>
                  <a:srgbClr val="299883"/>
                </a:solidFill>
                <a:uFill>
                  <a:solidFill>
                    <a:srgbClr val="299883"/>
                  </a:solidFill>
                </a:uFill>
                <a:latin typeface="ArialUnicodeMS"/>
                <a:ea typeface="ArialUnicodeMS"/>
                <a:cs typeface="ArialUnicodeMS"/>
                <a:sym typeface="ArialUnicodeMS"/>
              </a:defRPr>
            </a:lvl1pPr>
          </a:lstStyle>
          <a:p>
            <a:pPr lvl="0">
              <a:defRPr sz="1800" b="0">
                <a:solidFill>
                  <a:srgbClr val="000000"/>
                </a:solidFill>
                <a:uFillTx/>
              </a:defRPr>
            </a:pPr>
            <a:r>
              <a:rPr lang="zh-CN" altLang="en-US" sz="1905" b="1" dirty="0" smtClean="0">
                <a:solidFill>
                  <a:schemeClr val="tx1"/>
                </a:solidFill>
                <a:uFill>
                  <a:solidFill>
                    <a:srgbClr val="299883"/>
                  </a:solidFill>
                </a:uFill>
                <a:latin typeface="微软雅黑" panose="020B0503020204020204" charset="-122"/>
                <a:ea typeface="微软雅黑" panose="020B0503020204020204" charset="-122"/>
              </a:rPr>
              <a:t>添加标题</a:t>
            </a:r>
          </a:p>
        </p:txBody>
      </p:sp>
      <p:grpSp>
        <p:nvGrpSpPr>
          <p:cNvPr id="4" name="组合 3"/>
          <p:cNvGrpSpPr/>
          <p:nvPr/>
        </p:nvGrpSpPr>
        <p:grpSpPr>
          <a:xfrm>
            <a:off x="1083541" y="1029256"/>
            <a:ext cx="3647890" cy="1354413"/>
            <a:chOff x="1365337" y="1295871"/>
            <a:chExt cx="4596595" cy="1706655"/>
          </a:xfrm>
        </p:grpSpPr>
        <p:sp>
          <p:nvSpPr>
            <p:cNvPr id="161" name="Shape 6914"/>
            <p:cNvSpPr/>
            <p:nvPr/>
          </p:nvSpPr>
          <p:spPr>
            <a:xfrm>
              <a:off x="4084340" y="1295871"/>
              <a:ext cx="1877592" cy="1706655"/>
            </a:xfrm>
            <a:custGeom>
              <a:avLst/>
              <a:gdLst/>
              <a:ahLst/>
              <a:cxnLst>
                <a:cxn ang="0">
                  <a:pos x="wd2" y="hd2"/>
                </a:cxn>
                <a:cxn ang="5400000">
                  <a:pos x="wd2" y="hd2"/>
                </a:cxn>
                <a:cxn ang="10800000">
                  <a:pos x="wd2" y="hd2"/>
                </a:cxn>
                <a:cxn ang="16200000">
                  <a:pos x="wd2" y="hd2"/>
                </a:cxn>
              </a:cxnLst>
              <a:rect l="0" t="0" r="r" b="b"/>
              <a:pathLst>
                <a:path w="21600" h="21600" extrusionOk="0">
                  <a:moveTo>
                    <a:pt x="3095" y="18391"/>
                  </a:moveTo>
                  <a:cubicBezTo>
                    <a:pt x="2131" y="18465"/>
                    <a:pt x="1144" y="18588"/>
                    <a:pt x="224" y="18761"/>
                  </a:cubicBezTo>
                  <a:cubicBezTo>
                    <a:pt x="90" y="19699"/>
                    <a:pt x="22" y="20637"/>
                    <a:pt x="0" y="21600"/>
                  </a:cubicBezTo>
                  <a:cubicBezTo>
                    <a:pt x="3701" y="21600"/>
                    <a:pt x="3701" y="21600"/>
                    <a:pt x="3701" y="21600"/>
                  </a:cubicBezTo>
                  <a:cubicBezTo>
                    <a:pt x="4060" y="20168"/>
                    <a:pt x="5249" y="19156"/>
                    <a:pt x="6639" y="19156"/>
                  </a:cubicBezTo>
                  <a:cubicBezTo>
                    <a:pt x="8030" y="19156"/>
                    <a:pt x="9219" y="20168"/>
                    <a:pt x="9600" y="21600"/>
                  </a:cubicBezTo>
                  <a:cubicBezTo>
                    <a:pt x="10273" y="21600"/>
                    <a:pt x="10273" y="21600"/>
                    <a:pt x="10273" y="21600"/>
                  </a:cubicBezTo>
                  <a:cubicBezTo>
                    <a:pt x="10295" y="20711"/>
                    <a:pt x="10430" y="19847"/>
                    <a:pt x="10654" y="18983"/>
                  </a:cubicBezTo>
                  <a:cubicBezTo>
                    <a:pt x="11125" y="17206"/>
                    <a:pt x="12045" y="15552"/>
                    <a:pt x="13279" y="14268"/>
                  </a:cubicBezTo>
                  <a:cubicBezTo>
                    <a:pt x="14467" y="12960"/>
                    <a:pt x="16015" y="12096"/>
                    <a:pt x="17675" y="11602"/>
                  </a:cubicBezTo>
                  <a:cubicBezTo>
                    <a:pt x="18258" y="11454"/>
                    <a:pt x="18841" y="11380"/>
                    <a:pt x="19447" y="11331"/>
                  </a:cubicBezTo>
                  <a:cubicBezTo>
                    <a:pt x="19447" y="9183"/>
                    <a:pt x="19447" y="9183"/>
                    <a:pt x="19447" y="9183"/>
                  </a:cubicBezTo>
                  <a:cubicBezTo>
                    <a:pt x="19828" y="9109"/>
                    <a:pt x="19828" y="9109"/>
                    <a:pt x="19828" y="9109"/>
                  </a:cubicBezTo>
                  <a:cubicBezTo>
                    <a:pt x="20860" y="8912"/>
                    <a:pt x="21600" y="7949"/>
                    <a:pt x="21600" y="6764"/>
                  </a:cubicBezTo>
                  <a:cubicBezTo>
                    <a:pt x="21600" y="5579"/>
                    <a:pt x="20860" y="4592"/>
                    <a:pt x="19828" y="4394"/>
                  </a:cubicBezTo>
                  <a:cubicBezTo>
                    <a:pt x="19447" y="4320"/>
                    <a:pt x="19447" y="4320"/>
                    <a:pt x="19447" y="4320"/>
                  </a:cubicBezTo>
                  <a:cubicBezTo>
                    <a:pt x="19447" y="0"/>
                    <a:pt x="19447" y="0"/>
                    <a:pt x="19447" y="0"/>
                  </a:cubicBezTo>
                  <a:cubicBezTo>
                    <a:pt x="18931" y="25"/>
                    <a:pt x="18437" y="49"/>
                    <a:pt x="17921" y="123"/>
                  </a:cubicBezTo>
                  <a:cubicBezTo>
                    <a:pt x="17720" y="1185"/>
                    <a:pt x="17563" y="2197"/>
                    <a:pt x="17450" y="3259"/>
                  </a:cubicBezTo>
                  <a:cubicBezTo>
                    <a:pt x="15880" y="3579"/>
                    <a:pt x="15880" y="3579"/>
                    <a:pt x="15880" y="3579"/>
                  </a:cubicBezTo>
                  <a:cubicBezTo>
                    <a:pt x="14355" y="4098"/>
                    <a:pt x="14355" y="4098"/>
                    <a:pt x="14355" y="4098"/>
                  </a:cubicBezTo>
                  <a:cubicBezTo>
                    <a:pt x="13817" y="3209"/>
                    <a:pt x="13234" y="2370"/>
                    <a:pt x="12628" y="1555"/>
                  </a:cubicBezTo>
                  <a:cubicBezTo>
                    <a:pt x="11080" y="2197"/>
                    <a:pt x="9622" y="3110"/>
                    <a:pt x="8277" y="4172"/>
                  </a:cubicBezTo>
                  <a:cubicBezTo>
                    <a:pt x="8568" y="5159"/>
                    <a:pt x="8905" y="6171"/>
                    <a:pt x="9286" y="7134"/>
                  </a:cubicBezTo>
                  <a:cubicBezTo>
                    <a:pt x="8882" y="7529"/>
                    <a:pt x="8456" y="7875"/>
                    <a:pt x="8075" y="8294"/>
                  </a:cubicBezTo>
                  <a:cubicBezTo>
                    <a:pt x="7716" y="8714"/>
                    <a:pt x="7312" y="9109"/>
                    <a:pt x="6976" y="9578"/>
                  </a:cubicBezTo>
                  <a:cubicBezTo>
                    <a:pt x="6123" y="9134"/>
                    <a:pt x="5226" y="8714"/>
                    <a:pt x="4329" y="8319"/>
                  </a:cubicBezTo>
                  <a:cubicBezTo>
                    <a:pt x="3297" y="9751"/>
                    <a:pt x="2422" y="11331"/>
                    <a:pt x="1750" y="12985"/>
                  </a:cubicBezTo>
                  <a:cubicBezTo>
                    <a:pt x="2490" y="13701"/>
                    <a:pt x="3230" y="14367"/>
                    <a:pt x="3993" y="15009"/>
                  </a:cubicBezTo>
                  <a:cubicBezTo>
                    <a:pt x="3746" y="15552"/>
                    <a:pt x="3634" y="16120"/>
                    <a:pt x="3454" y="16663"/>
                  </a:cubicBezTo>
                  <a:cubicBezTo>
                    <a:pt x="3275" y="17231"/>
                    <a:pt x="3207" y="17798"/>
                    <a:pt x="3095" y="18391"/>
                  </a:cubicBezTo>
                  <a:close/>
                </a:path>
              </a:pathLst>
            </a:custGeom>
            <a:solidFill>
              <a:srgbClr val="E70012"/>
            </a:solidFill>
            <a:ln>
              <a:round/>
            </a:ln>
          </p:spPr>
          <p:txBody>
            <a:bodyPr lIns="0" tIns="0" rIns="0" bIns="0"/>
            <a:lstStyle/>
            <a:p>
              <a:pPr lvl="0" defTabSz="457200">
                <a:buClrTx/>
                <a:defRPr sz="1200">
                  <a:uFillTx/>
                  <a:latin typeface="Helvetica"/>
                  <a:ea typeface="Helvetica"/>
                  <a:cs typeface="Helvetica"/>
                  <a:sym typeface="Helvetica"/>
                </a:defRPr>
              </a:pPr>
              <a:endParaRPr sz="950">
                <a:solidFill>
                  <a:schemeClr val="tx1"/>
                </a:solidFill>
                <a:latin typeface="+mn-ea"/>
              </a:endParaRPr>
            </a:p>
          </p:txBody>
        </p:sp>
        <p:sp>
          <p:nvSpPr>
            <p:cNvPr id="165" name="Shape 6918"/>
            <p:cNvSpPr/>
            <p:nvPr/>
          </p:nvSpPr>
          <p:spPr>
            <a:xfrm>
              <a:off x="1365337" y="1878655"/>
              <a:ext cx="2247901" cy="635314"/>
            </a:xfrm>
            <a:prstGeom prst="rect">
              <a:avLst/>
            </a:prstGeom>
            <a:ln w="12700">
              <a:round/>
            </a:ln>
          </p:spPr>
          <p:txBody>
            <a:bodyPr lIns="30236" tIns="30236" rIns="30236" bIns="30236">
              <a:spAutoFit/>
            </a:bodyPr>
            <a:lstStyle>
              <a:lvl1pPr algn="r">
                <a:buClr>
                  <a:srgbClr val="B5B5B5"/>
                </a:buClr>
                <a:defRPr sz="1100">
                  <a:solidFill>
                    <a:srgbClr val="B5B5B5"/>
                  </a:solidFill>
                  <a:uFill>
                    <a:solidFill>
                      <a:srgbClr val="B5B5B5"/>
                    </a:solidFill>
                  </a:uFill>
                </a:defRPr>
              </a:lvl1pPr>
            </a:lstStyle>
            <a:p>
              <a:pPr marL="0" marR="0" lvl="0" indent="0" algn="r" defTabSz="914400" eaLnBrk="1" fontAlgn="auto" latinLnBrk="0" hangingPunct="1">
                <a:lnSpc>
                  <a:spcPct val="100000"/>
                </a:lnSpc>
                <a:spcBef>
                  <a:spcPts val="0"/>
                </a:spcBef>
                <a:spcAft>
                  <a:spcPts val="0"/>
                </a:spcAft>
                <a:buClr>
                  <a:srgbClr val="B5B5B5"/>
                </a:buClr>
                <a:buSzTx/>
                <a:buFontTx/>
                <a:buNone/>
                <a:defRPr sz="1800">
                  <a:solidFill>
                    <a:srgbClr val="000000"/>
                  </a:solidFill>
                  <a:uFillTx/>
                </a:defRPr>
              </a:pPr>
              <a:r>
                <a:rPr kumimoji="0" lang="zh-CN" altLang="en-US" sz="95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rPr>
                <a:t>此处添加详细文本描述，建议与标题相关并符合整体语言风格，语言描述尽量简洁生动。</a:t>
              </a:r>
            </a:p>
          </p:txBody>
        </p:sp>
        <p:sp>
          <p:nvSpPr>
            <p:cNvPr id="166" name="Shape 6919"/>
            <p:cNvSpPr/>
            <p:nvPr/>
          </p:nvSpPr>
          <p:spPr>
            <a:xfrm>
              <a:off x="1543138" y="1516213"/>
              <a:ext cx="2070101" cy="451281"/>
            </a:xfrm>
            <a:prstGeom prst="rect">
              <a:avLst/>
            </a:prstGeom>
            <a:ln w="12700">
              <a:round/>
            </a:ln>
          </p:spPr>
          <p:txBody>
            <a:bodyPr lIns="30236" tIns="30236" rIns="30236" bIns="30236">
              <a:spAutoFit/>
            </a:bodyPr>
            <a:lstStyle>
              <a:lvl1pPr algn="r">
                <a:buClr>
                  <a:srgbClr val="299883"/>
                </a:buClr>
                <a:buFont typeface="ArialUnicodeMS"/>
                <a:defRPr b="1">
                  <a:solidFill>
                    <a:srgbClr val="299883"/>
                  </a:solidFill>
                  <a:uFill>
                    <a:solidFill>
                      <a:srgbClr val="299883"/>
                    </a:solidFill>
                  </a:uFill>
                  <a:latin typeface="ArialUnicodeMS"/>
                  <a:ea typeface="ArialUnicodeMS"/>
                  <a:cs typeface="ArialUnicodeMS"/>
                  <a:sym typeface="ArialUnicodeMS"/>
                </a:defRPr>
              </a:lvl1pPr>
            </a:lstStyle>
            <a:p>
              <a:pPr lvl="0">
                <a:defRPr b="0">
                  <a:solidFill>
                    <a:srgbClr val="000000"/>
                  </a:solidFill>
                  <a:uFillTx/>
                </a:defRPr>
              </a:pPr>
              <a:r>
                <a:rPr lang="zh-CN" altLang="en-US" sz="1825" b="1" dirty="0" smtClean="0">
                  <a:solidFill>
                    <a:schemeClr val="tx1"/>
                  </a:solidFill>
                  <a:uFill>
                    <a:solidFill>
                      <a:srgbClr val="299883"/>
                    </a:solidFill>
                  </a:uFill>
                  <a:latin typeface="微软雅黑" panose="020B0503020204020204" charset="-122"/>
                  <a:ea typeface="微软雅黑" panose="020B0503020204020204" charset="-122"/>
                </a:rPr>
                <a:t>添加标题</a:t>
              </a:r>
            </a:p>
          </p:txBody>
        </p:sp>
        <p:sp>
          <p:nvSpPr>
            <p:cNvPr id="173" name="Shape 6926"/>
            <p:cNvSpPr/>
            <p:nvPr/>
          </p:nvSpPr>
          <p:spPr>
            <a:xfrm>
              <a:off x="3595553" y="1700856"/>
              <a:ext cx="1012661" cy="4721"/>
            </a:xfrm>
            <a:prstGeom prst="line">
              <a:avLst/>
            </a:prstGeom>
            <a:ln w="6350">
              <a:solidFill>
                <a:schemeClr val="bg2"/>
              </a:solidFill>
              <a:prstDash val="dash"/>
              <a:miter lim="400000"/>
              <a:headEnd type="triangle"/>
            </a:ln>
          </p:spPr>
          <p:txBody>
            <a:bodyPr lIns="0" tIns="0" rIns="0" bIns="0"/>
            <a:lstStyle/>
            <a:p>
              <a:pPr lvl="0" defTabSz="457200">
                <a:buClrTx/>
                <a:defRPr sz="1200">
                  <a:uFillTx/>
                  <a:latin typeface="Helvetica"/>
                  <a:ea typeface="Helvetica"/>
                  <a:cs typeface="Helvetica"/>
                  <a:sym typeface="Helvetica"/>
                </a:defRPr>
              </a:pPr>
              <a:endParaRPr sz="950">
                <a:latin typeface="+mn-ea"/>
              </a:endParaRPr>
            </a:p>
          </p:txBody>
        </p:sp>
      </p:grpSp>
      <p:grpSp>
        <p:nvGrpSpPr>
          <p:cNvPr id="5" name="组合 4"/>
          <p:cNvGrpSpPr/>
          <p:nvPr/>
        </p:nvGrpSpPr>
        <p:grpSpPr>
          <a:xfrm>
            <a:off x="1083541" y="2293231"/>
            <a:ext cx="3499313" cy="1491147"/>
            <a:chOff x="1365337" y="2888567"/>
            <a:chExt cx="4409378" cy="1878949"/>
          </a:xfrm>
        </p:grpSpPr>
        <p:sp>
          <p:nvSpPr>
            <p:cNvPr id="163" name="Shape 6916"/>
            <p:cNvSpPr/>
            <p:nvPr/>
          </p:nvSpPr>
          <p:spPr>
            <a:xfrm>
              <a:off x="4084340" y="2888567"/>
              <a:ext cx="1690375" cy="1878949"/>
            </a:xfrm>
            <a:custGeom>
              <a:avLst/>
              <a:gdLst/>
              <a:ahLst/>
              <a:cxnLst>
                <a:cxn ang="0">
                  <a:pos x="wd2" y="hd2"/>
                </a:cxn>
                <a:cxn ang="5400000">
                  <a:pos x="wd2" y="hd2"/>
                </a:cxn>
                <a:cxn ang="10800000">
                  <a:pos x="wd2" y="hd2"/>
                </a:cxn>
                <a:cxn ang="16200000">
                  <a:pos x="wd2" y="hd2"/>
                </a:cxn>
              </a:cxnLst>
              <a:rect l="0" t="0" r="r" b="b"/>
              <a:pathLst>
                <a:path w="21600" h="21600" extrusionOk="0">
                  <a:moveTo>
                    <a:pt x="21600" y="18530"/>
                  </a:moveTo>
                  <a:cubicBezTo>
                    <a:pt x="20205" y="18127"/>
                    <a:pt x="19233" y="16984"/>
                    <a:pt x="19233" y="15595"/>
                  </a:cubicBezTo>
                  <a:cubicBezTo>
                    <a:pt x="19233" y="14228"/>
                    <a:pt x="20205" y="13063"/>
                    <a:pt x="21600" y="12682"/>
                  </a:cubicBezTo>
                  <a:cubicBezTo>
                    <a:pt x="21600" y="11338"/>
                    <a:pt x="21600" y="11338"/>
                    <a:pt x="21600" y="11338"/>
                  </a:cubicBezTo>
                  <a:cubicBezTo>
                    <a:pt x="20778" y="11293"/>
                    <a:pt x="19956" y="11181"/>
                    <a:pt x="19158" y="10957"/>
                  </a:cubicBezTo>
                  <a:cubicBezTo>
                    <a:pt x="17365" y="10486"/>
                    <a:pt x="15696" y="9590"/>
                    <a:pt x="14400" y="8358"/>
                  </a:cubicBezTo>
                  <a:cubicBezTo>
                    <a:pt x="13080" y="7148"/>
                    <a:pt x="12208" y="5602"/>
                    <a:pt x="11709" y="3966"/>
                  </a:cubicBezTo>
                  <a:cubicBezTo>
                    <a:pt x="11560" y="3383"/>
                    <a:pt x="11485" y="2801"/>
                    <a:pt x="11435" y="2218"/>
                  </a:cubicBezTo>
                  <a:cubicBezTo>
                    <a:pt x="9841" y="2218"/>
                    <a:pt x="9841" y="2218"/>
                    <a:pt x="9841" y="2218"/>
                  </a:cubicBezTo>
                  <a:cubicBezTo>
                    <a:pt x="9766" y="1837"/>
                    <a:pt x="9766" y="1837"/>
                    <a:pt x="9766" y="1837"/>
                  </a:cubicBezTo>
                  <a:cubicBezTo>
                    <a:pt x="9592" y="784"/>
                    <a:pt x="8570" y="0"/>
                    <a:pt x="7374" y="0"/>
                  </a:cubicBezTo>
                  <a:cubicBezTo>
                    <a:pt x="6179" y="0"/>
                    <a:pt x="5182" y="784"/>
                    <a:pt x="4983" y="1837"/>
                  </a:cubicBezTo>
                  <a:cubicBezTo>
                    <a:pt x="4933" y="2218"/>
                    <a:pt x="4933" y="2218"/>
                    <a:pt x="4933" y="2218"/>
                  </a:cubicBezTo>
                  <a:cubicBezTo>
                    <a:pt x="0" y="2218"/>
                    <a:pt x="0" y="2218"/>
                    <a:pt x="0" y="2218"/>
                  </a:cubicBezTo>
                  <a:cubicBezTo>
                    <a:pt x="25" y="2711"/>
                    <a:pt x="75" y="3204"/>
                    <a:pt x="125" y="3697"/>
                  </a:cubicBezTo>
                  <a:cubicBezTo>
                    <a:pt x="1196" y="3899"/>
                    <a:pt x="2217" y="4056"/>
                    <a:pt x="3289" y="4168"/>
                  </a:cubicBezTo>
                  <a:cubicBezTo>
                    <a:pt x="3612" y="5736"/>
                    <a:pt x="3612" y="5736"/>
                    <a:pt x="3612" y="5736"/>
                  </a:cubicBezTo>
                  <a:cubicBezTo>
                    <a:pt x="4111" y="7260"/>
                    <a:pt x="4111" y="7260"/>
                    <a:pt x="4111" y="7260"/>
                  </a:cubicBezTo>
                  <a:cubicBezTo>
                    <a:pt x="3239" y="7820"/>
                    <a:pt x="2392" y="8380"/>
                    <a:pt x="1570" y="8985"/>
                  </a:cubicBezTo>
                  <a:cubicBezTo>
                    <a:pt x="2217" y="10554"/>
                    <a:pt x="3139" y="11988"/>
                    <a:pt x="4210" y="13354"/>
                  </a:cubicBezTo>
                  <a:cubicBezTo>
                    <a:pt x="5207" y="13063"/>
                    <a:pt x="6228" y="12705"/>
                    <a:pt x="7200" y="12324"/>
                  </a:cubicBezTo>
                  <a:cubicBezTo>
                    <a:pt x="7599" y="12727"/>
                    <a:pt x="7947" y="13175"/>
                    <a:pt x="8371" y="13534"/>
                  </a:cubicBezTo>
                  <a:cubicBezTo>
                    <a:pt x="8794" y="13915"/>
                    <a:pt x="9193" y="14318"/>
                    <a:pt x="9666" y="14632"/>
                  </a:cubicBezTo>
                  <a:cubicBezTo>
                    <a:pt x="9218" y="15505"/>
                    <a:pt x="8794" y="16379"/>
                    <a:pt x="8421" y="17298"/>
                  </a:cubicBezTo>
                  <a:cubicBezTo>
                    <a:pt x="9841" y="18329"/>
                    <a:pt x="11435" y="19180"/>
                    <a:pt x="13104" y="19852"/>
                  </a:cubicBezTo>
                  <a:cubicBezTo>
                    <a:pt x="13827" y="19135"/>
                    <a:pt x="14500" y="18396"/>
                    <a:pt x="15147" y="17634"/>
                  </a:cubicBezTo>
                  <a:cubicBezTo>
                    <a:pt x="15671" y="17858"/>
                    <a:pt x="16269" y="17970"/>
                    <a:pt x="16817" y="18149"/>
                  </a:cubicBezTo>
                  <a:cubicBezTo>
                    <a:pt x="17390" y="18329"/>
                    <a:pt x="17963" y="18418"/>
                    <a:pt x="18561" y="18530"/>
                  </a:cubicBezTo>
                  <a:cubicBezTo>
                    <a:pt x="18635" y="19494"/>
                    <a:pt x="18760" y="20457"/>
                    <a:pt x="18934" y="21398"/>
                  </a:cubicBezTo>
                  <a:cubicBezTo>
                    <a:pt x="19806" y="21510"/>
                    <a:pt x="20703" y="21578"/>
                    <a:pt x="21600" y="21600"/>
                  </a:cubicBezTo>
                  <a:lnTo>
                    <a:pt x="21600" y="18530"/>
                  </a:lnTo>
                  <a:close/>
                </a:path>
              </a:pathLst>
            </a:custGeom>
            <a:solidFill>
              <a:srgbClr val="E70012"/>
            </a:solidFill>
            <a:ln>
              <a:round/>
            </a:ln>
          </p:spPr>
          <p:txBody>
            <a:bodyPr lIns="0" tIns="0" rIns="0" bIns="0"/>
            <a:lstStyle/>
            <a:p>
              <a:pPr lvl="0" defTabSz="457200">
                <a:buClrTx/>
                <a:defRPr sz="1200">
                  <a:uFillTx/>
                  <a:latin typeface="Helvetica"/>
                  <a:ea typeface="Helvetica"/>
                  <a:cs typeface="Helvetica"/>
                  <a:sym typeface="Helvetica"/>
                </a:defRPr>
              </a:pPr>
              <a:endParaRPr sz="950">
                <a:solidFill>
                  <a:schemeClr val="tx1"/>
                </a:solidFill>
                <a:latin typeface="+mn-ea"/>
              </a:endParaRPr>
            </a:p>
          </p:txBody>
        </p:sp>
        <p:sp>
          <p:nvSpPr>
            <p:cNvPr id="167" name="Shape 6920"/>
            <p:cNvSpPr/>
            <p:nvPr/>
          </p:nvSpPr>
          <p:spPr>
            <a:xfrm>
              <a:off x="1365337" y="3689265"/>
              <a:ext cx="2247901" cy="635314"/>
            </a:xfrm>
            <a:prstGeom prst="rect">
              <a:avLst/>
            </a:prstGeom>
            <a:ln w="12700">
              <a:round/>
            </a:ln>
          </p:spPr>
          <p:txBody>
            <a:bodyPr lIns="30236" tIns="30236" rIns="30236" bIns="30236">
              <a:spAutoFit/>
            </a:bodyPr>
            <a:lstStyle>
              <a:lvl1pPr algn="r">
                <a:buClr>
                  <a:srgbClr val="B5B5B5"/>
                </a:buClr>
                <a:defRPr sz="1100">
                  <a:solidFill>
                    <a:srgbClr val="B5B5B5"/>
                  </a:solidFill>
                  <a:uFill>
                    <a:solidFill>
                      <a:srgbClr val="B5B5B5"/>
                    </a:solidFill>
                  </a:uFill>
                </a:defRPr>
              </a:lvl1pPr>
            </a:lstStyle>
            <a:p>
              <a:pPr marL="0" marR="0" lvl="0" indent="0" algn="r" defTabSz="914400" eaLnBrk="1" fontAlgn="auto" latinLnBrk="0" hangingPunct="1">
                <a:lnSpc>
                  <a:spcPct val="100000"/>
                </a:lnSpc>
                <a:spcBef>
                  <a:spcPts val="0"/>
                </a:spcBef>
                <a:spcAft>
                  <a:spcPts val="0"/>
                </a:spcAft>
                <a:buClr>
                  <a:srgbClr val="B5B5B5"/>
                </a:buClr>
                <a:buSzTx/>
                <a:buFontTx/>
                <a:buNone/>
                <a:defRPr sz="1800">
                  <a:solidFill>
                    <a:srgbClr val="000000"/>
                  </a:solidFill>
                  <a:uFillTx/>
                </a:defRPr>
              </a:pPr>
              <a:r>
                <a:rPr kumimoji="0" lang="zh-CN" altLang="en-US" sz="95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rPr>
                <a:t>此处添加详细文本描述，建议与标题相关并符合整体语言风格，语言描述尽量简洁生动。</a:t>
              </a:r>
            </a:p>
          </p:txBody>
        </p:sp>
        <p:sp>
          <p:nvSpPr>
            <p:cNvPr id="168" name="Shape 6921"/>
            <p:cNvSpPr/>
            <p:nvPr/>
          </p:nvSpPr>
          <p:spPr>
            <a:xfrm>
              <a:off x="1543138" y="3326823"/>
              <a:ext cx="2070101" cy="451281"/>
            </a:xfrm>
            <a:prstGeom prst="rect">
              <a:avLst/>
            </a:prstGeom>
            <a:ln w="12700">
              <a:round/>
            </a:ln>
          </p:spPr>
          <p:txBody>
            <a:bodyPr lIns="30236" tIns="30236" rIns="30236" bIns="30236">
              <a:spAutoFit/>
            </a:bodyPr>
            <a:lstStyle>
              <a:lvl1pPr algn="r">
                <a:buClr>
                  <a:srgbClr val="C5DA41"/>
                </a:buClr>
                <a:buFont typeface="ArialUnicodeMS"/>
                <a:defRPr b="1">
                  <a:solidFill>
                    <a:srgbClr val="C5DA41"/>
                  </a:solidFill>
                  <a:uFill>
                    <a:solidFill>
                      <a:srgbClr val="C5DA41"/>
                    </a:solidFill>
                  </a:uFill>
                  <a:latin typeface="ArialUnicodeMS"/>
                  <a:ea typeface="ArialUnicodeMS"/>
                  <a:cs typeface="ArialUnicodeMS"/>
                  <a:sym typeface="ArialUnicodeMS"/>
                </a:defRPr>
              </a:lvl1pPr>
            </a:lstStyle>
            <a:p>
              <a:pPr lvl="0">
                <a:defRPr b="0">
                  <a:solidFill>
                    <a:srgbClr val="000000"/>
                  </a:solidFill>
                  <a:uFillTx/>
                </a:defRPr>
              </a:pPr>
              <a:r>
                <a:rPr lang="zh-CN" altLang="en-US" sz="1825" b="1" dirty="0" smtClean="0">
                  <a:solidFill>
                    <a:schemeClr val="tx1"/>
                  </a:solidFill>
                  <a:uFill>
                    <a:solidFill>
                      <a:srgbClr val="C5DA41"/>
                    </a:solidFill>
                  </a:uFill>
                  <a:latin typeface="微软雅黑" panose="020B0503020204020204" charset="-122"/>
                  <a:ea typeface="微软雅黑" panose="020B0503020204020204" charset="-122"/>
                </a:rPr>
                <a:t>添加标题</a:t>
              </a:r>
            </a:p>
          </p:txBody>
        </p:sp>
        <p:sp>
          <p:nvSpPr>
            <p:cNvPr id="174" name="Shape 6927"/>
            <p:cNvSpPr/>
            <p:nvPr/>
          </p:nvSpPr>
          <p:spPr>
            <a:xfrm>
              <a:off x="3595553" y="3511488"/>
              <a:ext cx="555619" cy="161"/>
            </a:xfrm>
            <a:prstGeom prst="line">
              <a:avLst/>
            </a:prstGeom>
            <a:ln w="6350">
              <a:solidFill>
                <a:schemeClr val="bg2"/>
              </a:solidFill>
              <a:prstDash val="dash"/>
              <a:miter lim="400000"/>
              <a:headEnd type="triangle"/>
            </a:ln>
          </p:spPr>
          <p:txBody>
            <a:bodyPr lIns="0" tIns="0" rIns="0" bIns="0"/>
            <a:lstStyle/>
            <a:p>
              <a:pPr lvl="0" defTabSz="457200">
                <a:buClrTx/>
                <a:defRPr sz="1200">
                  <a:uFillTx/>
                  <a:latin typeface="Helvetica"/>
                  <a:ea typeface="Helvetica"/>
                  <a:cs typeface="Helvetica"/>
                  <a:sym typeface="Helvetica"/>
                </a:defRPr>
              </a:pPr>
              <a:endParaRPr sz="950">
                <a:latin typeface="+mn-ea"/>
              </a:endParaRPr>
            </a:p>
          </p:txBody>
        </p:sp>
      </p:grpSp>
      <p:grpSp>
        <p:nvGrpSpPr>
          <p:cNvPr id="7" name="组合 6"/>
          <p:cNvGrpSpPr/>
          <p:nvPr/>
        </p:nvGrpSpPr>
        <p:grpSpPr>
          <a:xfrm>
            <a:off x="4644222" y="1029256"/>
            <a:ext cx="3572121" cy="1502990"/>
            <a:chOff x="5852042" y="1295871"/>
            <a:chExt cx="4501120" cy="1893872"/>
          </a:xfrm>
        </p:grpSpPr>
        <p:sp>
          <p:nvSpPr>
            <p:cNvPr id="162" name="Shape 6915"/>
            <p:cNvSpPr/>
            <p:nvPr/>
          </p:nvSpPr>
          <p:spPr>
            <a:xfrm>
              <a:off x="5852042" y="1295871"/>
              <a:ext cx="1702586" cy="1893872"/>
            </a:xfrm>
            <a:custGeom>
              <a:avLst/>
              <a:gdLst/>
              <a:ahLst/>
              <a:cxnLst>
                <a:cxn ang="0">
                  <a:pos x="wd2" y="hd2"/>
                </a:cxn>
                <a:cxn ang="5400000">
                  <a:pos x="wd2" y="hd2"/>
                </a:cxn>
                <a:cxn ang="10800000">
                  <a:pos x="wd2" y="hd2"/>
                </a:cxn>
                <a:cxn ang="16200000">
                  <a:pos x="wd2" y="hd2"/>
                </a:cxn>
              </a:cxnLst>
              <a:rect l="0" t="0" r="r" b="b"/>
              <a:pathLst>
                <a:path w="21600" h="21600" extrusionOk="0">
                  <a:moveTo>
                    <a:pt x="0" y="3181"/>
                  </a:moveTo>
                  <a:cubicBezTo>
                    <a:pt x="1410" y="3559"/>
                    <a:pt x="2375" y="4738"/>
                    <a:pt x="2375" y="6095"/>
                  </a:cubicBezTo>
                  <a:cubicBezTo>
                    <a:pt x="2375" y="7452"/>
                    <a:pt x="1410" y="8609"/>
                    <a:pt x="0" y="9009"/>
                  </a:cubicBezTo>
                  <a:cubicBezTo>
                    <a:pt x="0" y="10188"/>
                    <a:pt x="0" y="10188"/>
                    <a:pt x="0" y="10188"/>
                  </a:cubicBezTo>
                  <a:cubicBezTo>
                    <a:pt x="866" y="10233"/>
                    <a:pt x="1732" y="10344"/>
                    <a:pt x="2573" y="10566"/>
                  </a:cubicBezTo>
                  <a:cubicBezTo>
                    <a:pt x="4379" y="11034"/>
                    <a:pt x="6037" y="11946"/>
                    <a:pt x="7324" y="13169"/>
                  </a:cubicBezTo>
                  <a:cubicBezTo>
                    <a:pt x="8635" y="14370"/>
                    <a:pt x="9501" y="15883"/>
                    <a:pt x="9971" y="17529"/>
                  </a:cubicBezTo>
                  <a:cubicBezTo>
                    <a:pt x="10120" y="18130"/>
                    <a:pt x="10219" y="18753"/>
                    <a:pt x="10268" y="19375"/>
                  </a:cubicBezTo>
                  <a:cubicBezTo>
                    <a:pt x="12767" y="19375"/>
                    <a:pt x="12767" y="19375"/>
                    <a:pt x="12767" y="19375"/>
                  </a:cubicBezTo>
                  <a:cubicBezTo>
                    <a:pt x="12841" y="19754"/>
                    <a:pt x="12841" y="19754"/>
                    <a:pt x="12841" y="19754"/>
                  </a:cubicBezTo>
                  <a:cubicBezTo>
                    <a:pt x="13014" y="20821"/>
                    <a:pt x="14029" y="21600"/>
                    <a:pt x="15216" y="21600"/>
                  </a:cubicBezTo>
                  <a:cubicBezTo>
                    <a:pt x="16404" y="21600"/>
                    <a:pt x="17394" y="20821"/>
                    <a:pt x="17592" y="19776"/>
                  </a:cubicBezTo>
                  <a:cubicBezTo>
                    <a:pt x="17641" y="19375"/>
                    <a:pt x="17641" y="19375"/>
                    <a:pt x="17641" y="19375"/>
                  </a:cubicBezTo>
                  <a:cubicBezTo>
                    <a:pt x="21600" y="19375"/>
                    <a:pt x="21600" y="19375"/>
                    <a:pt x="21600" y="19375"/>
                  </a:cubicBezTo>
                  <a:cubicBezTo>
                    <a:pt x="21600" y="18842"/>
                    <a:pt x="21551" y="18308"/>
                    <a:pt x="21476" y="17774"/>
                  </a:cubicBezTo>
                  <a:cubicBezTo>
                    <a:pt x="20437" y="17596"/>
                    <a:pt x="19423" y="17418"/>
                    <a:pt x="18359" y="17307"/>
                  </a:cubicBezTo>
                  <a:cubicBezTo>
                    <a:pt x="18012" y="15750"/>
                    <a:pt x="18012" y="15750"/>
                    <a:pt x="18012" y="15750"/>
                  </a:cubicBezTo>
                  <a:cubicBezTo>
                    <a:pt x="17518" y="14237"/>
                    <a:pt x="17518" y="14237"/>
                    <a:pt x="17518" y="14237"/>
                  </a:cubicBezTo>
                  <a:cubicBezTo>
                    <a:pt x="18408" y="13703"/>
                    <a:pt x="19225" y="13125"/>
                    <a:pt x="20066" y="12524"/>
                  </a:cubicBezTo>
                  <a:cubicBezTo>
                    <a:pt x="19423" y="10989"/>
                    <a:pt x="18482" y="9543"/>
                    <a:pt x="17443" y="8208"/>
                  </a:cubicBezTo>
                  <a:cubicBezTo>
                    <a:pt x="16429" y="8498"/>
                    <a:pt x="15414" y="8854"/>
                    <a:pt x="14449" y="9209"/>
                  </a:cubicBezTo>
                  <a:cubicBezTo>
                    <a:pt x="14078" y="8809"/>
                    <a:pt x="13732" y="8386"/>
                    <a:pt x="13287" y="8008"/>
                  </a:cubicBezTo>
                  <a:cubicBezTo>
                    <a:pt x="12866" y="7652"/>
                    <a:pt x="12470" y="7252"/>
                    <a:pt x="12000" y="6918"/>
                  </a:cubicBezTo>
                  <a:cubicBezTo>
                    <a:pt x="12470" y="6073"/>
                    <a:pt x="12891" y="5183"/>
                    <a:pt x="13262" y="4293"/>
                  </a:cubicBezTo>
                  <a:cubicBezTo>
                    <a:pt x="11827" y="3270"/>
                    <a:pt x="10268" y="2402"/>
                    <a:pt x="8586" y="1735"/>
                  </a:cubicBezTo>
                  <a:cubicBezTo>
                    <a:pt x="7868" y="2469"/>
                    <a:pt x="7200" y="3203"/>
                    <a:pt x="6581" y="3960"/>
                  </a:cubicBezTo>
                  <a:cubicBezTo>
                    <a:pt x="6037" y="3737"/>
                    <a:pt x="5468" y="3604"/>
                    <a:pt x="4899" y="3426"/>
                  </a:cubicBezTo>
                  <a:cubicBezTo>
                    <a:pt x="4355" y="3270"/>
                    <a:pt x="3761" y="3181"/>
                    <a:pt x="3192" y="3070"/>
                  </a:cubicBezTo>
                  <a:cubicBezTo>
                    <a:pt x="3093" y="2113"/>
                    <a:pt x="2994" y="1135"/>
                    <a:pt x="2796" y="200"/>
                  </a:cubicBezTo>
                  <a:cubicBezTo>
                    <a:pt x="1880" y="111"/>
                    <a:pt x="940" y="22"/>
                    <a:pt x="0" y="0"/>
                  </a:cubicBezTo>
                  <a:lnTo>
                    <a:pt x="0" y="3181"/>
                  </a:lnTo>
                  <a:close/>
                </a:path>
              </a:pathLst>
            </a:custGeom>
            <a:solidFill>
              <a:srgbClr val="E70012"/>
            </a:solidFill>
            <a:ln>
              <a:round/>
            </a:ln>
          </p:spPr>
          <p:txBody>
            <a:bodyPr lIns="0" tIns="0" rIns="0" bIns="0"/>
            <a:lstStyle/>
            <a:p>
              <a:pPr lvl="0" defTabSz="457200">
                <a:buClrTx/>
                <a:defRPr sz="1200">
                  <a:uFillTx/>
                  <a:latin typeface="Helvetica"/>
                  <a:ea typeface="Helvetica"/>
                  <a:cs typeface="Helvetica"/>
                  <a:sym typeface="Helvetica"/>
                </a:defRPr>
              </a:pPr>
              <a:endParaRPr sz="950">
                <a:solidFill>
                  <a:schemeClr val="tx1"/>
                </a:solidFill>
                <a:latin typeface="+mn-ea"/>
              </a:endParaRPr>
            </a:p>
          </p:txBody>
        </p:sp>
        <p:sp>
          <p:nvSpPr>
            <p:cNvPr id="169" name="Shape 6922"/>
            <p:cNvSpPr/>
            <p:nvPr/>
          </p:nvSpPr>
          <p:spPr>
            <a:xfrm>
              <a:off x="8105261" y="1878655"/>
              <a:ext cx="2247901" cy="635314"/>
            </a:xfrm>
            <a:prstGeom prst="rect">
              <a:avLst/>
            </a:prstGeom>
            <a:ln w="12700">
              <a:round/>
            </a:ln>
          </p:spPr>
          <p:txBody>
            <a:bodyPr lIns="30236" tIns="30236" rIns="30236" bIns="30236">
              <a:spAutoFit/>
            </a:bodyPr>
            <a:lstStyle>
              <a:lvl1pPr>
                <a:buClr>
                  <a:srgbClr val="B5B5B5"/>
                </a:buClr>
                <a:defRPr sz="1100">
                  <a:solidFill>
                    <a:srgbClr val="B5B5B5"/>
                  </a:solidFill>
                  <a:uFill>
                    <a:solidFill>
                      <a:srgbClr val="B5B5B5"/>
                    </a:solidFill>
                  </a:uFill>
                </a:defRPr>
              </a:lvl1pPr>
            </a:lstStyle>
            <a:p>
              <a:pPr marL="0" marR="0" lvl="0" indent="0" defTabSz="914400" eaLnBrk="1" fontAlgn="auto" latinLnBrk="0" hangingPunct="1">
                <a:lnSpc>
                  <a:spcPct val="100000"/>
                </a:lnSpc>
                <a:spcBef>
                  <a:spcPts val="0"/>
                </a:spcBef>
                <a:spcAft>
                  <a:spcPts val="0"/>
                </a:spcAft>
                <a:buClr>
                  <a:srgbClr val="B5B5B5"/>
                </a:buClr>
                <a:buSzTx/>
                <a:buFontTx/>
                <a:buNone/>
                <a:defRPr sz="1800">
                  <a:solidFill>
                    <a:srgbClr val="000000"/>
                  </a:solidFill>
                  <a:uFillTx/>
                </a:defRPr>
              </a:pPr>
              <a:r>
                <a:rPr kumimoji="0" lang="zh-CN" altLang="en-US" sz="95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rPr>
                <a:t>此处添加详细文本描述，建议与标题相关并符合整体语言风格，语言描述尽量简洁生动。</a:t>
              </a:r>
            </a:p>
          </p:txBody>
        </p:sp>
        <p:sp>
          <p:nvSpPr>
            <p:cNvPr id="170" name="Shape 6923"/>
            <p:cNvSpPr/>
            <p:nvPr/>
          </p:nvSpPr>
          <p:spPr>
            <a:xfrm>
              <a:off x="8105260" y="1516213"/>
              <a:ext cx="2070101" cy="451281"/>
            </a:xfrm>
            <a:prstGeom prst="rect">
              <a:avLst/>
            </a:prstGeom>
            <a:ln w="12700">
              <a:round/>
            </a:ln>
          </p:spPr>
          <p:txBody>
            <a:bodyPr lIns="30236" tIns="30236" rIns="30236" bIns="30236">
              <a:spAutoFit/>
            </a:bodyPr>
            <a:lstStyle>
              <a:lvl1pPr>
                <a:buClr>
                  <a:srgbClr val="36C0A6"/>
                </a:buClr>
                <a:buFont typeface="ArialUnicodeMS"/>
                <a:defRPr b="1">
                  <a:solidFill>
                    <a:srgbClr val="36C0A6"/>
                  </a:solidFill>
                  <a:uFill>
                    <a:solidFill>
                      <a:srgbClr val="36C0A6"/>
                    </a:solidFill>
                  </a:uFill>
                  <a:latin typeface="ArialUnicodeMS"/>
                  <a:ea typeface="ArialUnicodeMS"/>
                  <a:cs typeface="ArialUnicodeMS"/>
                  <a:sym typeface="ArialUnicodeMS"/>
                </a:defRPr>
              </a:lvl1pPr>
            </a:lstStyle>
            <a:p>
              <a:pPr lvl="0">
                <a:defRPr b="0">
                  <a:solidFill>
                    <a:srgbClr val="000000"/>
                  </a:solidFill>
                  <a:uFillTx/>
                </a:defRPr>
              </a:pPr>
              <a:r>
                <a:rPr lang="zh-CN" altLang="en-US" sz="1825" b="1" dirty="0" smtClean="0">
                  <a:solidFill>
                    <a:schemeClr val="tx1"/>
                  </a:solidFill>
                  <a:uFill>
                    <a:solidFill>
                      <a:srgbClr val="36C0A6"/>
                    </a:solidFill>
                  </a:uFill>
                  <a:latin typeface="微软雅黑" panose="020B0503020204020204" charset="-122"/>
                  <a:ea typeface="微软雅黑" panose="020B0503020204020204" charset="-122"/>
                </a:rPr>
                <a:t>添加标题</a:t>
              </a:r>
            </a:p>
          </p:txBody>
        </p:sp>
        <p:sp>
          <p:nvSpPr>
            <p:cNvPr id="175" name="Shape 6928"/>
            <p:cNvSpPr/>
            <p:nvPr/>
          </p:nvSpPr>
          <p:spPr>
            <a:xfrm flipH="1">
              <a:off x="7179964" y="1700879"/>
              <a:ext cx="930282" cy="1"/>
            </a:xfrm>
            <a:prstGeom prst="line">
              <a:avLst/>
            </a:prstGeom>
            <a:ln w="6350">
              <a:solidFill>
                <a:schemeClr val="bg2"/>
              </a:solidFill>
              <a:prstDash val="dash"/>
              <a:miter lim="400000"/>
              <a:headEnd type="triangle"/>
            </a:ln>
          </p:spPr>
          <p:txBody>
            <a:bodyPr lIns="0" tIns="0" rIns="0" bIns="0"/>
            <a:lstStyle/>
            <a:p>
              <a:pPr lvl="0" defTabSz="457200">
                <a:buClrTx/>
                <a:defRPr sz="1200">
                  <a:uFillTx/>
                  <a:latin typeface="Helvetica"/>
                  <a:ea typeface="Helvetica"/>
                  <a:cs typeface="Helvetica"/>
                  <a:sym typeface="Helvetica"/>
                </a:defRPr>
              </a:pPr>
              <a:endParaRPr sz="950">
                <a:latin typeface="+mn-ea"/>
              </a:endParaRPr>
            </a:p>
          </p:txBody>
        </p:sp>
      </p:grpSp>
      <p:grpSp>
        <p:nvGrpSpPr>
          <p:cNvPr id="6" name="组合 5"/>
          <p:cNvGrpSpPr/>
          <p:nvPr/>
        </p:nvGrpSpPr>
        <p:grpSpPr>
          <a:xfrm>
            <a:off x="4495646" y="2439655"/>
            <a:ext cx="3720697" cy="1344724"/>
            <a:chOff x="5664826" y="3073071"/>
            <a:chExt cx="4688336" cy="1694446"/>
          </a:xfrm>
        </p:grpSpPr>
        <p:sp>
          <p:nvSpPr>
            <p:cNvPr id="164" name="Shape 6917"/>
            <p:cNvSpPr/>
            <p:nvPr/>
          </p:nvSpPr>
          <p:spPr>
            <a:xfrm>
              <a:off x="5664826" y="3073071"/>
              <a:ext cx="1889802" cy="1694446"/>
            </a:xfrm>
            <a:custGeom>
              <a:avLst/>
              <a:gdLst/>
              <a:ahLst/>
              <a:cxnLst>
                <a:cxn ang="0">
                  <a:pos x="wd2" y="hd2"/>
                </a:cxn>
                <a:cxn ang="5400000">
                  <a:pos x="wd2" y="hd2"/>
                </a:cxn>
                <a:cxn ang="10800000">
                  <a:pos x="wd2" y="hd2"/>
                </a:cxn>
                <a:cxn ang="16200000">
                  <a:pos x="wd2" y="hd2"/>
                </a:cxn>
              </a:cxnLst>
              <a:rect l="0" t="0" r="r" b="b"/>
              <a:pathLst>
                <a:path w="21600" h="21600" extrusionOk="0">
                  <a:moveTo>
                    <a:pt x="18546" y="3107"/>
                  </a:moveTo>
                  <a:cubicBezTo>
                    <a:pt x="19482" y="3008"/>
                    <a:pt x="20463" y="2908"/>
                    <a:pt x="21399" y="2734"/>
                  </a:cubicBezTo>
                  <a:cubicBezTo>
                    <a:pt x="21511" y="1814"/>
                    <a:pt x="21578" y="920"/>
                    <a:pt x="21600" y="0"/>
                  </a:cubicBezTo>
                  <a:cubicBezTo>
                    <a:pt x="18769" y="0"/>
                    <a:pt x="18769" y="0"/>
                    <a:pt x="18769" y="0"/>
                  </a:cubicBezTo>
                  <a:cubicBezTo>
                    <a:pt x="18412" y="1491"/>
                    <a:pt x="17231" y="2461"/>
                    <a:pt x="15849" y="2461"/>
                  </a:cubicBezTo>
                  <a:cubicBezTo>
                    <a:pt x="14467" y="2461"/>
                    <a:pt x="13285" y="1491"/>
                    <a:pt x="12907" y="0"/>
                  </a:cubicBezTo>
                  <a:cubicBezTo>
                    <a:pt x="11391" y="0"/>
                    <a:pt x="11391" y="0"/>
                    <a:pt x="11391" y="0"/>
                  </a:cubicBezTo>
                  <a:cubicBezTo>
                    <a:pt x="11346" y="845"/>
                    <a:pt x="11235" y="1665"/>
                    <a:pt x="11012" y="2486"/>
                  </a:cubicBezTo>
                  <a:cubicBezTo>
                    <a:pt x="10544" y="4300"/>
                    <a:pt x="9630" y="5941"/>
                    <a:pt x="8426" y="7258"/>
                  </a:cubicBezTo>
                  <a:cubicBezTo>
                    <a:pt x="7222" y="8575"/>
                    <a:pt x="5684" y="9445"/>
                    <a:pt x="4057" y="9942"/>
                  </a:cubicBezTo>
                  <a:cubicBezTo>
                    <a:pt x="3433" y="10092"/>
                    <a:pt x="2786" y="10191"/>
                    <a:pt x="2140" y="10216"/>
                  </a:cubicBezTo>
                  <a:cubicBezTo>
                    <a:pt x="2140" y="12503"/>
                    <a:pt x="2140" y="12503"/>
                    <a:pt x="2140" y="12503"/>
                  </a:cubicBezTo>
                  <a:cubicBezTo>
                    <a:pt x="1761" y="12577"/>
                    <a:pt x="1761" y="12577"/>
                    <a:pt x="1761" y="12577"/>
                  </a:cubicBezTo>
                  <a:cubicBezTo>
                    <a:pt x="736" y="12801"/>
                    <a:pt x="0" y="13770"/>
                    <a:pt x="0" y="14939"/>
                  </a:cubicBezTo>
                  <a:cubicBezTo>
                    <a:pt x="0" y="16132"/>
                    <a:pt x="736" y="17101"/>
                    <a:pt x="1761" y="17325"/>
                  </a:cubicBezTo>
                  <a:cubicBezTo>
                    <a:pt x="2140" y="17399"/>
                    <a:pt x="2140" y="17399"/>
                    <a:pt x="2140" y="17399"/>
                  </a:cubicBezTo>
                  <a:cubicBezTo>
                    <a:pt x="2140" y="21600"/>
                    <a:pt x="2140" y="21600"/>
                    <a:pt x="2140" y="21600"/>
                  </a:cubicBezTo>
                  <a:cubicBezTo>
                    <a:pt x="2697" y="21600"/>
                    <a:pt x="3254" y="21550"/>
                    <a:pt x="3789" y="21476"/>
                  </a:cubicBezTo>
                  <a:cubicBezTo>
                    <a:pt x="3990" y="20432"/>
                    <a:pt x="4146" y="19413"/>
                    <a:pt x="4258" y="18344"/>
                  </a:cubicBezTo>
                  <a:cubicBezTo>
                    <a:pt x="5818" y="18021"/>
                    <a:pt x="5818" y="18021"/>
                    <a:pt x="5818" y="18021"/>
                  </a:cubicBezTo>
                  <a:cubicBezTo>
                    <a:pt x="7356" y="17499"/>
                    <a:pt x="7356" y="17499"/>
                    <a:pt x="7356" y="17499"/>
                  </a:cubicBezTo>
                  <a:cubicBezTo>
                    <a:pt x="7891" y="18394"/>
                    <a:pt x="8448" y="19214"/>
                    <a:pt x="9050" y="20059"/>
                  </a:cubicBezTo>
                  <a:cubicBezTo>
                    <a:pt x="10611" y="19413"/>
                    <a:pt x="12037" y="18468"/>
                    <a:pt x="13397" y="17424"/>
                  </a:cubicBezTo>
                  <a:cubicBezTo>
                    <a:pt x="13107" y="16405"/>
                    <a:pt x="12750" y="15386"/>
                    <a:pt x="12372" y="14417"/>
                  </a:cubicBezTo>
                  <a:cubicBezTo>
                    <a:pt x="12773" y="14044"/>
                    <a:pt x="13219" y="13696"/>
                    <a:pt x="13575" y="13248"/>
                  </a:cubicBezTo>
                  <a:cubicBezTo>
                    <a:pt x="13954" y="12826"/>
                    <a:pt x="14355" y="12453"/>
                    <a:pt x="14667" y="11981"/>
                  </a:cubicBezTo>
                  <a:cubicBezTo>
                    <a:pt x="15515" y="12428"/>
                    <a:pt x="16406" y="12826"/>
                    <a:pt x="17320" y="13223"/>
                  </a:cubicBezTo>
                  <a:cubicBezTo>
                    <a:pt x="18346" y="11782"/>
                    <a:pt x="19193" y="10216"/>
                    <a:pt x="19861" y="8526"/>
                  </a:cubicBezTo>
                  <a:cubicBezTo>
                    <a:pt x="19148" y="7805"/>
                    <a:pt x="18412" y="7134"/>
                    <a:pt x="17654" y="6512"/>
                  </a:cubicBezTo>
                  <a:cubicBezTo>
                    <a:pt x="17877" y="5965"/>
                    <a:pt x="17989" y="5394"/>
                    <a:pt x="18167" y="4822"/>
                  </a:cubicBezTo>
                  <a:cubicBezTo>
                    <a:pt x="18346" y="4275"/>
                    <a:pt x="18412" y="3679"/>
                    <a:pt x="18546" y="3107"/>
                  </a:cubicBezTo>
                  <a:close/>
                </a:path>
              </a:pathLst>
            </a:custGeom>
            <a:solidFill>
              <a:srgbClr val="E70012"/>
            </a:solidFill>
            <a:ln>
              <a:round/>
            </a:ln>
          </p:spPr>
          <p:txBody>
            <a:bodyPr lIns="0" tIns="0" rIns="0" bIns="0"/>
            <a:lstStyle/>
            <a:p>
              <a:pPr lvl="0" defTabSz="457200">
                <a:buClrTx/>
                <a:defRPr sz="1200">
                  <a:uFillTx/>
                  <a:latin typeface="Helvetica"/>
                  <a:ea typeface="Helvetica"/>
                  <a:cs typeface="Helvetica"/>
                  <a:sym typeface="Helvetica"/>
                </a:defRPr>
              </a:pPr>
              <a:endParaRPr sz="950">
                <a:solidFill>
                  <a:schemeClr val="tx1"/>
                </a:solidFill>
                <a:latin typeface="+mn-ea"/>
              </a:endParaRPr>
            </a:p>
          </p:txBody>
        </p:sp>
        <p:sp>
          <p:nvSpPr>
            <p:cNvPr id="171" name="Shape 6924"/>
            <p:cNvSpPr/>
            <p:nvPr/>
          </p:nvSpPr>
          <p:spPr>
            <a:xfrm>
              <a:off x="8105261" y="3689265"/>
              <a:ext cx="2247901" cy="635314"/>
            </a:xfrm>
            <a:prstGeom prst="rect">
              <a:avLst/>
            </a:prstGeom>
            <a:ln w="12700">
              <a:round/>
            </a:ln>
          </p:spPr>
          <p:txBody>
            <a:bodyPr lIns="30236" tIns="30236" rIns="30236" bIns="30236">
              <a:spAutoFit/>
            </a:bodyPr>
            <a:lstStyle>
              <a:lvl1pPr>
                <a:buClr>
                  <a:srgbClr val="B5B5B5"/>
                </a:buClr>
                <a:defRPr sz="1100">
                  <a:solidFill>
                    <a:srgbClr val="B5B5B5"/>
                  </a:solidFill>
                  <a:uFill>
                    <a:solidFill>
                      <a:srgbClr val="B5B5B5"/>
                    </a:solidFill>
                  </a:uFill>
                </a:defRPr>
              </a:lvl1pPr>
            </a:lstStyle>
            <a:p>
              <a:pPr marL="0" marR="0" lvl="0" indent="0" defTabSz="914400" eaLnBrk="1" fontAlgn="auto" latinLnBrk="0" hangingPunct="1">
                <a:lnSpc>
                  <a:spcPct val="100000"/>
                </a:lnSpc>
                <a:spcBef>
                  <a:spcPts val="0"/>
                </a:spcBef>
                <a:spcAft>
                  <a:spcPts val="0"/>
                </a:spcAft>
                <a:buClr>
                  <a:srgbClr val="B5B5B5"/>
                </a:buClr>
                <a:buSzTx/>
                <a:buFontTx/>
                <a:buNone/>
                <a:defRPr sz="1800">
                  <a:solidFill>
                    <a:srgbClr val="000000"/>
                  </a:solidFill>
                  <a:uFillTx/>
                </a:defRPr>
              </a:pPr>
              <a:r>
                <a:rPr kumimoji="0" lang="zh-CN" altLang="en-US" sz="95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rPr>
                <a:t>此处添加详细文本描述，建议与标题相关并符合整体语言风格，语言描述尽量简洁生动。</a:t>
              </a:r>
            </a:p>
          </p:txBody>
        </p:sp>
        <p:sp>
          <p:nvSpPr>
            <p:cNvPr id="172" name="Shape 6925"/>
            <p:cNvSpPr/>
            <p:nvPr/>
          </p:nvSpPr>
          <p:spPr>
            <a:xfrm>
              <a:off x="8105260" y="3326823"/>
              <a:ext cx="2070101" cy="451281"/>
            </a:xfrm>
            <a:prstGeom prst="rect">
              <a:avLst/>
            </a:prstGeom>
            <a:ln w="12700">
              <a:round/>
            </a:ln>
          </p:spPr>
          <p:txBody>
            <a:bodyPr lIns="30236" tIns="30236" rIns="30236" bIns="30236">
              <a:spAutoFit/>
            </a:bodyPr>
            <a:lstStyle>
              <a:lvl1pPr>
                <a:buClr>
                  <a:srgbClr val="DDE896"/>
                </a:buClr>
                <a:buFont typeface="ArialUnicodeMS"/>
                <a:defRPr b="1">
                  <a:solidFill>
                    <a:srgbClr val="DDE896"/>
                  </a:solidFill>
                  <a:uFill>
                    <a:solidFill>
                      <a:srgbClr val="DDE896"/>
                    </a:solidFill>
                  </a:uFill>
                  <a:latin typeface="ArialUnicodeMS"/>
                  <a:ea typeface="ArialUnicodeMS"/>
                  <a:cs typeface="ArialUnicodeMS"/>
                  <a:sym typeface="ArialUnicodeMS"/>
                </a:defRPr>
              </a:lvl1pPr>
            </a:lstStyle>
            <a:p>
              <a:pPr lvl="0">
                <a:defRPr b="0">
                  <a:solidFill>
                    <a:srgbClr val="000000"/>
                  </a:solidFill>
                  <a:uFillTx/>
                </a:defRPr>
              </a:pPr>
              <a:r>
                <a:rPr lang="zh-CN" altLang="en-US" sz="1825" b="1" dirty="0" smtClean="0">
                  <a:solidFill>
                    <a:schemeClr val="tx1"/>
                  </a:solidFill>
                  <a:uFill>
                    <a:solidFill>
                      <a:srgbClr val="DDE896"/>
                    </a:solidFill>
                  </a:uFill>
                  <a:latin typeface="微软雅黑" panose="020B0503020204020204" charset="-122"/>
                  <a:ea typeface="微软雅黑" panose="020B0503020204020204" charset="-122"/>
                </a:rPr>
                <a:t>添加标题</a:t>
              </a:r>
            </a:p>
          </p:txBody>
        </p:sp>
        <p:sp>
          <p:nvSpPr>
            <p:cNvPr id="176" name="Shape 6929"/>
            <p:cNvSpPr/>
            <p:nvPr/>
          </p:nvSpPr>
          <p:spPr>
            <a:xfrm flipH="1">
              <a:off x="7341889" y="3511490"/>
              <a:ext cx="768357" cy="1"/>
            </a:xfrm>
            <a:prstGeom prst="line">
              <a:avLst/>
            </a:prstGeom>
            <a:ln w="6350">
              <a:solidFill>
                <a:schemeClr val="bg2"/>
              </a:solidFill>
              <a:prstDash val="dash"/>
              <a:miter lim="400000"/>
              <a:headEnd type="triangle"/>
            </a:ln>
          </p:spPr>
          <p:txBody>
            <a:bodyPr lIns="0" tIns="0" rIns="0" bIns="0"/>
            <a:lstStyle/>
            <a:p>
              <a:pPr lvl="0" defTabSz="457200">
                <a:buClrTx/>
                <a:defRPr sz="1200">
                  <a:uFillTx/>
                  <a:latin typeface="Helvetica"/>
                  <a:ea typeface="Helvetica"/>
                  <a:cs typeface="Helvetica"/>
                  <a:sym typeface="Helvetica"/>
                </a:defRPr>
              </a:pPr>
              <a:endParaRPr sz="950">
                <a:latin typeface="+mn-ea"/>
              </a:endParaRPr>
            </a:p>
          </p:txBody>
        </p:sp>
      </p:grpSp>
      <p:grpSp>
        <p:nvGrpSpPr>
          <p:cNvPr id="177" name="Group 6936"/>
          <p:cNvGrpSpPr/>
          <p:nvPr/>
        </p:nvGrpSpPr>
        <p:grpSpPr>
          <a:xfrm>
            <a:off x="4210078" y="2043750"/>
            <a:ext cx="775746" cy="775783"/>
            <a:chOff x="0" y="0"/>
            <a:chExt cx="977493" cy="977540"/>
          </a:xfrm>
        </p:grpSpPr>
        <p:sp>
          <p:nvSpPr>
            <p:cNvPr id="178" name="Shape 6930"/>
            <p:cNvSpPr/>
            <p:nvPr/>
          </p:nvSpPr>
          <p:spPr>
            <a:xfrm>
              <a:off x="-1" y="92449"/>
              <a:ext cx="890097" cy="885092"/>
            </a:xfrm>
            <a:custGeom>
              <a:avLst/>
              <a:gdLst/>
              <a:ahLst/>
              <a:cxnLst>
                <a:cxn ang="0">
                  <a:pos x="wd2" y="hd2"/>
                </a:cxn>
                <a:cxn ang="5400000">
                  <a:pos x="wd2" y="hd2"/>
                </a:cxn>
                <a:cxn ang="10800000">
                  <a:pos x="wd2" y="hd2"/>
                </a:cxn>
                <a:cxn ang="16200000">
                  <a:pos x="wd2" y="hd2"/>
                </a:cxn>
              </a:cxnLst>
              <a:rect l="0" t="0" r="r" b="b"/>
              <a:pathLst>
                <a:path w="21513" h="21600" extrusionOk="0">
                  <a:moveTo>
                    <a:pt x="15259" y="526"/>
                  </a:moveTo>
                  <a:cubicBezTo>
                    <a:pt x="14911" y="175"/>
                    <a:pt x="14448" y="0"/>
                    <a:pt x="13956" y="0"/>
                  </a:cubicBezTo>
                  <a:cubicBezTo>
                    <a:pt x="13464" y="0"/>
                    <a:pt x="13000" y="175"/>
                    <a:pt x="12653" y="526"/>
                  </a:cubicBezTo>
                  <a:cubicBezTo>
                    <a:pt x="11611" y="1578"/>
                    <a:pt x="11611" y="1578"/>
                    <a:pt x="11611" y="1578"/>
                  </a:cubicBezTo>
                  <a:cubicBezTo>
                    <a:pt x="11263" y="1929"/>
                    <a:pt x="11089" y="2397"/>
                    <a:pt x="11089" y="2894"/>
                  </a:cubicBezTo>
                  <a:cubicBezTo>
                    <a:pt x="11089" y="3244"/>
                    <a:pt x="11176" y="3595"/>
                    <a:pt x="11350" y="3887"/>
                  </a:cubicBezTo>
                  <a:cubicBezTo>
                    <a:pt x="1332" y="7921"/>
                    <a:pt x="1332" y="7921"/>
                    <a:pt x="1332" y="7921"/>
                  </a:cubicBezTo>
                  <a:cubicBezTo>
                    <a:pt x="666" y="8242"/>
                    <a:pt x="174" y="8856"/>
                    <a:pt x="29" y="9558"/>
                  </a:cubicBezTo>
                  <a:cubicBezTo>
                    <a:pt x="-87" y="10288"/>
                    <a:pt x="145" y="11048"/>
                    <a:pt x="666" y="11575"/>
                  </a:cubicBezTo>
                  <a:cubicBezTo>
                    <a:pt x="10047" y="20957"/>
                    <a:pt x="10047" y="20957"/>
                    <a:pt x="10047" y="20957"/>
                  </a:cubicBezTo>
                  <a:cubicBezTo>
                    <a:pt x="10452" y="21366"/>
                    <a:pt x="11003" y="21600"/>
                    <a:pt x="11553" y="21600"/>
                  </a:cubicBezTo>
                  <a:cubicBezTo>
                    <a:pt x="11582" y="21600"/>
                    <a:pt x="11611" y="21600"/>
                    <a:pt x="11611" y="21600"/>
                  </a:cubicBezTo>
                  <a:cubicBezTo>
                    <a:pt x="11755" y="21600"/>
                    <a:pt x="11900" y="21571"/>
                    <a:pt x="12074" y="21542"/>
                  </a:cubicBezTo>
                  <a:cubicBezTo>
                    <a:pt x="12798" y="21395"/>
                    <a:pt x="13406" y="20899"/>
                    <a:pt x="13666" y="20197"/>
                  </a:cubicBezTo>
                  <a:cubicBezTo>
                    <a:pt x="17604" y="10230"/>
                    <a:pt x="17604" y="10230"/>
                    <a:pt x="17604" y="10230"/>
                  </a:cubicBezTo>
                  <a:cubicBezTo>
                    <a:pt x="17923" y="10405"/>
                    <a:pt x="18270" y="10522"/>
                    <a:pt x="18618" y="10522"/>
                  </a:cubicBezTo>
                  <a:cubicBezTo>
                    <a:pt x="19110" y="10522"/>
                    <a:pt x="19573" y="10318"/>
                    <a:pt x="19921" y="9967"/>
                  </a:cubicBezTo>
                  <a:cubicBezTo>
                    <a:pt x="20963" y="8944"/>
                    <a:pt x="20963" y="8944"/>
                    <a:pt x="20963" y="8944"/>
                  </a:cubicBezTo>
                  <a:cubicBezTo>
                    <a:pt x="21310" y="8564"/>
                    <a:pt x="21513" y="8096"/>
                    <a:pt x="21513" y="7599"/>
                  </a:cubicBezTo>
                  <a:cubicBezTo>
                    <a:pt x="21513" y="7103"/>
                    <a:pt x="21310" y="6635"/>
                    <a:pt x="20963" y="6284"/>
                  </a:cubicBezTo>
                  <a:lnTo>
                    <a:pt x="15259" y="526"/>
                  </a:lnTo>
                  <a:close/>
                  <a:moveTo>
                    <a:pt x="12305" y="19642"/>
                  </a:moveTo>
                  <a:cubicBezTo>
                    <a:pt x="12219" y="19876"/>
                    <a:pt x="12016" y="20051"/>
                    <a:pt x="11755" y="20080"/>
                  </a:cubicBezTo>
                  <a:cubicBezTo>
                    <a:pt x="11697" y="20109"/>
                    <a:pt x="11640" y="20109"/>
                    <a:pt x="11582" y="20109"/>
                  </a:cubicBezTo>
                  <a:cubicBezTo>
                    <a:pt x="11408" y="20109"/>
                    <a:pt x="11234" y="20022"/>
                    <a:pt x="11089" y="19905"/>
                  </a:cubicBezTo>
                  <a:cubicBezTo>
                    <a:pt x="1679" y="10522"/>
                    <a:pt x="1679" y="10522"/>
                    <a:pt x="1679" y="10522"/>
                  </a:cubicBezTo>
                  <a:cubicBezTo>
                    <a:pt x="1534" y="10347"/>
                    <a:pt x="1448" y="10084"/>
                    <a:pt x="1477" y="9850"/>
                  </a:cubicBezTo>
                  <a:cubicBezTo>
                    <a:pt x="1534" y="9616"/>
                    <a:pt x="1708" y="9412"/>
                    <a:pt x="1911" y="9295"/>
                  </a:cubicBezTo>
                  <a:cubicBezTo>
                    <a:pt x="6515" y="7453"/>
                    <a:pt x="6515" y="7453"/>
                    <a:pt x="6515" y="7453"/>
                  </a:cubicBezTo>
                  <a:cubicBezTo>
                    <a:pt x="9613" y="8476"/>
                    <a:pt x="12682" y="7483"/>
                    <a:pt x="15780" y="10815"/>
                  </a:cubicBezTo>
                  <a:lnTo>
                    <a:pt x="12305" y="19642"/>
                  </a:lnTo>
                  <a:close/>
                  <a:moveTo>
                    <a:pt x="19921" y="7863"/>
                  </a:moveTo>
                  <a:cubicBezTo>
                    <a:pt x="18878" y="8915"/>
                    <a:pt x="18878" y="8915"/>
                    <a:pt x="18878" y="8915"/>
                  </a:cubicBezTo>
                  <a:cubicBezTo>
                    <a:pt x="18733" y="9061"/>
                    <a:pt x="18502" y="9061"/>
                    <a:pt x="18357" y="8915"/>
                  </a:cubicBezTo>
                  <a:cubicBezTo>
                    <a:pt x="17054" y="7599"/>
                    <a:pt x="17054" y="7599"/>
                    <a:pt x="17054" y="7599"/>
                  </a:cubicBezTo>
                  <a:cubicBezTo>
                    <a:pt x="16012" y="10288"/>
                    <a:pt x="16012" y="10288"/>
                    <a:pt x="16012" y="10288"/>
                  </a:cubicBezTo>
                  <a:cubicBezTo>
                    <a:pt x="16099" y="10055"/>
                    <a:pt x="16099" y="10055"/>
                    <a:pt x="16099" y="10055"/>
                  </a:cubicBezTo>
                  <a:cubicBezTo>
                    <a:pt x="13869" y="7804"/>
                    <a:pt x="11611" y="7541"/>
                    <a:pt x="9584" y="7278"/>
                  </a:cubicBezTo>
                  <a:cubicBezTo>
                    <a:pt x="8918" y="7190"/>
                    <a:pt x="8281" y="7103"/>
                    <a:pt x="7644" y="6986"/>
                  </a:cubicBezTo>
                  <a:cubicBezTo>
                    <a:pt x="13927" y="4443"/>
                    <a:pt x="13927" y="4443"/>
                    <a:pt x="13927" y="4443"/>
                  </a:cubicBezTo>
                  <a:cubicBezTo>
                    <a:pt x="12653" y="3157"/>
                    <a:pt x="12653" y="3157"/>
                    <a:pt x="12653" y="3157"/>
                  </a:cubicBezTo>
                  <a:cubicBezTo>
                    <a:pt x="12508" y="3011"/>
                    <a:pt x="12508" y="2777"/>
                    <a:pt x="12653" y="2631"/>
                  </a:cubicBezTo>
                  <a:cubicBezTo>
                    <a:pt x="13695" y="1578"/>
                    <a:pt x="13695" y="1578"/>
                    <a:pt x="13695" y="1578"/>
                  </a:cubicBezTo>
                  <a:cubicBezTo>
                    <a:pt x="13840" y="1432"/>
                    <a:pt x="14072" y="1432"/>
                    <a:pt x="14216" y="1578"/>
                  </a:cubicBezTo>
                  <a:cubicBezTo>
                    <a:pt x="19921" y="7336"/>
                    <a:pt x="19921" y="7336"/>
                    <a:pt x="19921" y="7336"/>
                  </a:cubicBezTo>
                  <a:cubicBezTo>
                    <a:pt x="20065" y="7483"/>
                    <a:pt x="20065" y="7716"/>
                    <a:pt x="19921" y="7863"/>
                  </a:cubicBezTo>
                  <a:close/>
                </a:path>
              </a:pathLst>
            </a:custGeom>
            <a:solidFill>
              <a:srgbClr val="CBCBCB"/>
            </a:solid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sz="950">
                <a:solidFill>
                  <a:schemeClr val="tx1"/>
                </a:solidFill>
                <a:latin typeface="+mn-ea"/>
              </a:endParaRPr>
            </a:p>
          </p:txBody>
        </p:sp>
        <p:sp>
          <p:nvSpPr>
            <p:cNvPr id="179" name="Shape 6931"/>
            <p:cNvSpPr/>
            <p:nvPr/>
          </p:nvSpPr>
          <p:spPr>
            <a:xfrm>
              <a:off x="427848" y="488517"/>
              <a:ext cx="153578" cy="15357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06" y="21600"/>
                    <a:pt x="21600" y="16706"/>
                    <a:pt x="21600" y="10800"/>
                  </a:cubicBezTo>
                  <a:cubicBezTo>
                    <a:pt x="21600" y="4894"/>
                    <a:pt x="16706" y="0"/>
                    <a:pt x="10800" y="0"/>
                  </a:cubicBezTo>
                  <a:cubicBezTo>
                    <a:pt x="4894" y="0"/>
                    <a:pt x="0" y="4894"/>
                    <a:pt x="0" y="10800"/>
                  </a:cubicBezTo>
                  <a:cubicBezTo>
                    <a:pt x="0" y="16706"/>
                    <a:pt x="4894" y="21600"/>
                    <a:pt x="10800" y="21600"/>
                  </a:cubicBezTo>
                  <a:close/>
                  <a:moveTo>
                    <a:pt x="10800" y="4388"/>
                  </a:moveTo>
                  <a:cubicBezTo>
                    <a:pt x="14344" y="4388"/>
                    <a:pt x="17212" y="7256"/>
                    <a:pt x="17212" y="10800"/>
                  </a:cubicBezTo>
                  <a:cubicBezTo>
                    <a:pt x="17212" y="14344"/>
                    <a:pt x="14344" y="17212"/>
                    <a:pt x="10800" y="17212"/>
                  </a:cubicBezTo>
                  <a:cubicBezTo>
                    <a:pt x="7256" y="17212"/>
                    <a:pt x="4387" y="14344"/>
                    <a:pt x="4387" y="10800"/>
                  </a:cubicBezTo>
                  <a:cubicBezTo>
                    <a:pt x="4387" y="7256"/>
                    <a:pt x="7256" y="4388"/>
                    <a:pt x="10800" y="4388"/>
                  </a:cubicBezTo>
                  <a:close/>
                </a:path>
              </a:pathLst>
            </a:custGeom>
            <a:solidFill>
              <a:srgbClr val="CBCBCB"/>
            </a:solid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sz="950">
                <a:solidFill>
                  <a:schemeClr val="tx1"/>
                </a:solidFill>
                <a:latin typeface="+mn-ea"/>
              </a:endParaRPr>
            </a:p>
          </p:txBody>
        </p:sp>
        <p:sp>
          <p:nvSpPr>
            <p:cNvPr id="180" name="Shape 6932"/>
            <p:cNvSpPr/>
            <p:nvPr/>
          </p:nvSpPr>
          <p:spPr>
            <a:xfrm>
              <a:off x="825431" y="0"/>
              <a:ext cx="152063" cy="153578"/>
            </a:xfrm>
            <a:custGeom>
              <a:avLst/>
              <a:gdLst/>
              <a:ahLst/>
              <a:cxnLst>
                <a:cxn ang="0">
                  <a:pos x="wd2" y="hd2"/>
                </a:cxn>
                <a:cxn ang="5400000">
                  <a:pos x="wd2" y="hd2"/>
                </a:cxn>
                <a:cxn ang="10800000">
                  <a:pos x="wd2" y="hd2"/>
                </a:cxn>
                <a:cxn ang="16200000">
                  <a:pos x="wd2" y="hd2"/>
                </a:cxn>
              </a:cxnLst>
              <a:rect l="0" t="0" r="r" b="b"/>
              <a:pathLst>
                <a:path w="21600" h="21600" extrusionOk="0">
                  <a:moveTo>
                    <a:pt x="10715" y="0"/>
                  </a:moveTo>
                  <a:cubicBezTo>
                    <a:pt x="4762" y="0"/>
                    <a:pt x="0" y="4894"/>
                    <a:pt x="0" y="10800"/>
                  </a:cubicBezTo>
                  <a:cubicBezTo>
                    <a:pt x="0" y="16706"/>
                    <a:pt x="4762" y="21600"/>
                    <a:pt x="10715" y="21600"/>
                  </a:cubicBezTo>
                  <a:cubicBezTo>
                    <a:pt x="16668" y="21600"/>
                    <a:pt x="21600" y="16706"/>
                    <a:pt x="21600" y="10800"/>
                  </a:cubicBezTo>
                  <a:cubicBezTo>
                    <a:pt x="21600" y="4894"/>
                    <a:pt x="16668" y="0"/>
                    <a:pt x="10715" y="0"/>
                  </a:cubicBezTo>
                  <a:close/>
                  <a:moveTo>
                    <a:pt x="10715" y="17212"/>
                  </a:moveTo>
                  <a:cubicBezTo>
                    <a:pt x="7143" y="17212"/>
                    <a:pt x="4252" y="14344"/>
                    <a:pt x="4252" y="10800"/>
                  </a:cubicBezTo>
                  <a:cubicBezTo>
                    <a:pt x="4252" y="7256"/>
                    <a:pt x="7143" y="4388"/>
                    <a:pt x="10715" y="4388"/>
                  </a:cubicBezTo>
                  <a:cubicBezTo>
                    <a:pt x="14287" y="4388"/>
                    <a:pt x="17348" y="7256"/>
                    <a:pt x="17348" y="10800"/>
                  </a:cubicBezTo>
                  <a:cubicBezTo>
                    <a:pt x="17348" y="14344"/>
                    <a:pt x="14287" y="17212"/>
                    <a:pt x="10715" y="17212"/>
                  </a:cubicBezTo>
                  <a:close/>
                </a:path>
              </a:pathLst>
            </a:custGeom>
            <a:solidFill>
              <a:srgbClr val="CBCBCB"/>
            </a:solid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sz="950">
                <a:solidFill>
                  <a:schemeClr val="tx1"/>
                </a:solidFill>
                <a:latin typeface="+mn-ea"/>
              </a:endParaRPr>
            </a:p>
          </p:txBody>
        </p:sp>
        <p:sp>
          <p:nvSpPr>
            <p:cNvPr id="181" name="Shape 6933"/>
            <p:cNvSpPr/>
            <p:nvPr/>
          </p:nvSpPr>
          <p:spPr>
            <a:xfrm>
              <a:off x="244465" y="458711"/>
              <a:ext cx="122256" cy="12225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16729"/>
                    <a:pt x="4871" y="21600"/>
                    <a:pt x="10800" y="21600"/>
                  </a:cubicBezTo>
                  <a:cubicBezTo>
                    <a:pt x="16729" y="21600"/>
                    <a:pt x="21600" y="16729"/>
                    <a:pt x="21600" y="10800"/>
                  </a:cubicBezTo>
                  <a:cubicBezTo>
                    <a:pt x="21600" y="4659"/>
                    <a:pt x="16729" y="0"/>
                    <a:pt x="10800" y="0"/>
                  </a:cubicBezTo>
                  <a:cubicBezTo>
                    <a:pt x="4871" y="0"/>
                    <a:pt x="0" y="4659"/>
                    <a:pt x="0" y="10800"/>
                  </a:cubicBezTo>
                  <a:close/>
                  <a:moveTo>
                    <a:pt x="10800" y="5294"/>
                  </a:moveTo>
                  <a:cubicBezTo>
                    <a:pt x="13765" y="5294"/>
                    <a:pt x="16306" y="7624"/>
                    <a:pt x="16306" y="10800"/>
                  </a:cubicBezTo>
                  <a:cubicBezTo>
                    <a:pt x="16306" y="13765"/>
                    <a:pt x="13765" y="16094"/>
                    <a:pt x="10800" y="16094"/>
                  </a:cubicBezTo>
                  <a:cubicBezTo>
                    <a:pt x="7835" y="16094"/>
                    <a:pt x="5506" y="13765"/>
                    <a:pt x="5506" y="10800"/>
                  </a:cubicBezTo>
                  <a:cubicBezTo>
                    <a:pt x="5506" y="7624"/>
                    <a:pt x="7835" y="5294"/>
                    <a:pt x="10800" y="5294"/>
                  </a:cubicBezTo>
                  <a:close/>
                </a:path>
              </a:pathLst>
            </a:custGeom>
            <a:solidFill>
              <a:srgbClr val="CBCBCB"/>
            </a:solid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sz="950">
                <a:solidFill>
                  <a:schemeClr val="tx1"/>
                </a:solidFill>
                <a:latin typeface="+mn-ea"/>
              </a:endParaRPr>
            </a:p>
          </p:txBody>
        </p:sp>
        <p:sp>
          <p:nvSpPr>
            <p:cNvPr id="182" name="Shape 6934"/>
            <p:cNvSpPr/>
            <p:nvPr/>
          </p:nvSpPr>
          <p:spPr>
            <a:xfrm>
              <a:off x="366720" y="671900"/>
              <a:ext cx="61129" cy="611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CBCBCB"/>
            </a:solid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sz="950">
                <a:solidFill>
                  <a:schemeClr val="tx1"/>
                </a:solidFill>
                <a:latin typeface="+mn-ea"/>
              </a:endParaRPr>
            </a:p>
          </p:txBody>
        </p:sp>
        <p:sp>
          <p:nvSpPr>
            <p:cNvPr id="183" name="Shape 6935"/>
            <p:cNvSpPr/>
            <p:nvPr/>
          </p:nvSpPr>
          <p:spPr>
            <a:xfrm>
              <a:off x="855742" y="214199"/>
              <a:ext cx="60623" cy="611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CBCBCB"/>
            </a:solid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sz="950">
                <a:solidFill>
                  <a:schemeClr val="tx1"/>
                </a:solidFill>
                <a:latin typeface="+mn-ea"/>
              </a:endParaRPr>
            </a:p>
          </p:txBody>
        </p:sp>
      </p:grpSp>
      <p:sp>
        <p:nvSpPr>
          <p:cNvPr id="184" name="Shape 6937"/>
          <p:cNvSpPr/>
          <p:nvPr/>
        </p:nvSpPr>
        <p:spPr>
          <a:xfrm>
            <a:off x="4618126" y="4198939"/>
            <a:ext cx="4525874" cy="36283"/>
          </a:xfrm>
          <a:prstGeom prst="rect">
            <a:avLst/>
          </a:prstGeom>
          <a:solidFill>
            <a:srgbClr val="E70012"/>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solidFill>
                <a:schemeClr val="tx1"/>
              </a:solidFill>
              <a:latin typeface="+mn-ea"/>
            </a:endParaRPr>
          </a:p>
        </p:txBody>
      </p:sp>
      <p:sp>
        <p:nvSpPr>
          <p:cNvPr id="185" name="Shape 6938"/>
          <p:cNvSpPr/>
          <p:nvPr/>
        </p:nvSpPr>
        <p:spPr>
          <a:xfrm>
            <a:off x="4462508" y="4088938"/>
            <a:ext cx="279689" cy="2796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88900">
            <a:solidFill>
              <a:srgbClr val="E70012"/>
            </a:solidFill>
            <a:miter lim="400000"/>
          </a:ln>
        </p:spPr>
        <p:txBody>
          <a:bodyPr lIns="0" tIns="0" rIns="0" bIns="0"/>
          <a:lstStyle/>
          <a:p>
            <a:pPr lvl="0" defTabSz="457200">
              <a:buClrTx/>
              <a:defRPr sz="1200">
                <a:uFillTx/>
                <a:latin typeface="Helvetica"/>
                <a:ea typeface="Helvetica"/>
                <a:cs typeface="Helvetica"/>
                <a:sym typeface="Helvetica"/>
              </a:defRPr>
            </a:pPr>
            <a:endParaRPr sz="950">
              <a:solidFill>
                <a:schemeClr val="tx1"/>
              </a:solidFill>
              <a:latin typeface="+mn-ea"/>
            </a:endParaRPr>
          </a:p>
        </p:txBody>
      </p:sp>
      <p:sp>
        <p:nvSpPr>
          <p:cNvPr id="47" name="Shape 6911"/>
          <p:cNvSpPr/>
          <p:nvPr/>
        </p:nvSpPr>
        <p:spPr>
          <a:xfrm>
            <a:off x="0" y="4198939"/>
            <a:ext cx="4452599" cy="36283"/>
          </a:xfrm>
          <a:prstGeom prst="rect">
            <a:avLst/>
          </a:prstGeom>
          <a:solidFill>
            <a:srgbClr val="E70012"/>
          </a:solidFill>
          <a:ln w="12700">
            <a:miter lim="400000"/>
          </a:ln>
        </p:spPr>
        <p:txBody>
          <a:bodyPr lIns="30236" tIns="30236" rIns="30236" bIns="30236" anchor="ctr"/>
          <a:lstStyle/>
          <a:p>
            <a:pPr lvl="0" algn="ctr">
              <a:buClr>
                <a:srgbClr val="FFFFFF"/>
              </a:buClr>
              <a:defRPr>
                <a:solidFill>
                  <a:srgbClr val="FFFFFF"/>
                </a:solidFill>
                <a:uFill>
                  <a:solidFill>
                    <a:srgbClr val="FFFFFF"/>
                  </a:solidFill>
                </a:uFill>
              </a:defRPr>
            </a:pPr>
            <a:endParaRPr sz="1825">
              <a:solidFill>
                <a:schemeClr val="tx1"/>
              </a:solidFill>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200"/>
                                        <p:tgtEl>
                                          <p:spTgt spid="5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300"/>
                                        <p:tgtEl>
                                          <p:spTgt spid="4"/>
                                        </p:tgtEl>
                                      </p:cBhvr>
                                    </p:animEffect>
                                    <p:anim calcmode="lin" valueType="num">
                                      <p:cBhvr>
                                        <p:cTn id="12" dur="300" fill="hold"/>
                                        <p:tgtEl>
                                          <p:spTgt spid="4"/>
                                        </p:tgtEl>
                                        <p:attrNameLst>
                                          <p:attrName>ppt_x</p:attrName>
                                        </p:attrNameLst>
                                      </p:cBhvr>
                                      <p:tavLst>
                                        <p:tav tm="0">
                                          <p:val>
                                            <p:strVal val="#ppt_x"/>
                                          </p:val>
                                        </p:tav>
                                        <p:tav tm="100000">
                                          <p:val>
                                            <p:strVal val="#ppt_x"/>
                                          </p:val>
                                        </p:tav>
                                      </p:tavLst>
                                    </p:anim>
                                    <p:anim calcmode="lin" valueType="num">
                                      <p:cBhvr>
                                        <p:cTn id="13" dur="3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300"/>
                                        <p:tgtEl>
                                          <p:spTgt spid="7"/>
                                        </p:tgtEl>
                                      </p:cBhvr>
                                    </p:animEffect>
                                    <p:anim calcmode="lin" valueType="num">
                                      <p:cBhvr>
                                        <p:cTn id="18" dur="300" fill="hold"/>
                                        <p:tgtEl>
                                          <p:spTgt spid="7"/>
                                        </p:tgtEl>
                                        <p:attrNameLst>
                                          <p:attrName>ppt_x</p:attrName>
                                        </p:attrNameLst>
                                      </p:cBhvr>
                                      <p:tavLst>
                                        <p:tav tm="0">
                                          <p:val>
                                            <p:strVal val="#ppt_x"/>
                                          </p:val>
                                        </p:tav>
                                        <p:tav tm="100000">
                                          <p:val>
                                            <p:strVal val="#ppt_x"/>
                                          </p:val>
                                        </p:tav>
                                      </p:tavLst>
                                    </p:anim>
                                    <p:anim calcmode="lin" valueType="num">
                                      <p:cBhvr>
                                        <p:cTn id="19" dur="3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300"/>
                                        <p:tgtEl>
                                          <p:spTgt spid="5"/>
                                        </p:tgtEl>
                                      </p:cBhvr>
                                    </p:animEffect>
                                    <p:anim calcmode="lin" valueType="num">
                                      <p:cBhvr>
                                        <p:cTn id="24" dur="300" fill="hold"/>
                                        <p:tgtEl>
                                          <p:spTgt spid="5"/>
                                        </p:tgtEl>
                                        <p:attrNameLst>
                                          <p:attrName>ppt_x</p:attrName>
                                        </p:attrNameLst>
                                      </p:cBhvr>
                                      <p:tavLst>
                                        <p:tav tm="0">
                                          <p:val>
                                            <p:strVal val="#ppt_x"/>
                                          </p:val>
                                        </p:tav>
                                        <p:tav tm="100000">
                                          <p:val>
                                            <p:strVal val="#ppt_x"/>
                                          </p:val>
                                        </p:tav>
                                      </p:tavLst>
                                    </p:anim>
                                    <p:anim calcmode="lin" valueType="num">
                                      <p:cBhvr>
                                        <p:cTn id="25" dur="30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300"/>
                                        <p:tgtEl>
                                          <p:spTgt spid="6"/>
                                        </p:tgtEl>
                                      </p:cBhvr>
                                    </p:animEffect>
                                    <p:anim calcmode="lin" valueType="num">
                                      <p:cBhvr>
                                        <p:cTn id="30" dur="300" fill="hold"/>
                                        <p:tgtEl>
                                          <p:spTgt spid="6"/>
                                        </p:tgtEl>
                                        <p:attrNameLst>
                                          <p:attrName>ppt_x</p:attrName>
                                        </p:attrNameLst>
                                      </p:cBhvr>
                                      <p:tavLst>
                                        <p:tav tm="0">
                                          <p:val>
                                            <p:strVal val="#ppt_x"/>
                                          </p:val>
                                        </p:tav>
                                        <p:tav tm="100000">
                                          <p:val>
                                            <p:strVal val="#ppt_x"/>
                                          </p:val>
                                        </p:tav>
                                      </p:tavLst>
                                    </p:anim>
                                    <p:anim calcmode="lin" valueType="num">
                                      <p:cBhvr>
                                        <p:cTn id="31" dur="3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890" y="1797685"/>
            <a:ext cx="9137650" cy="1688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635" y="1884045"/>
            <a:ext cx="9133205" cy="75565"/>
          </a:xfrm>
          <a:prstGeom prst="rect">
            <a:avLst/>
          </a:prstGeom>
          <a:solidFill>
            <a:srgbClr val="EA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9685" y="3348990"/>
            <a:ext cx="9133205" cy="75565"/>
          </a:xfrm>
          <a:prstGeom prst="rect">
            <a:avLst/>
          </a:prstGeom>
          <a:solidFill>
            <a:srgbClr val="EA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270" y="2010410"/>
            <a:ext cx="9144000" cy="1283335"/>
          </a:xfrm>
          <a:prstGeom prst="rect">
            <a:avLst/>
          </a:prstGeom>
          <a:solidFill>
            <a:srgbClr val="EA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5"/>
          <p:cNvSpPr txBox="1"/>
          <p:nvPr/>
        </p:nvSpPr>
        <p:spPr>
          <a:xfrm>
            <a:off x="3542030" y="2332038"/>
            <a:ext cx="4991100" cy="640080"/>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i="0" u="none" strike="noStrike" kern="1200" cap="none" spc="0" normalizeH="0" baseline="0" noProof="0" dirty="0">
                <a:ln>
                  <a:noFill/>
                </a:ln>
                <a:effectLst/>
                <a:uLnTx/>
                <a:uFillTx/>
                <a:latin typeface="楷体" panose="02010609060101010101" charset="-122"/>
                <a:ea typeface="楷体" panose="02010609060101010101" charset="-122"/>
                <a:cs typeface="+mn-cs"/>
              </a:rPr>
              <a:t>请在此添加目录标题</a:t>
            </a:r>
          </a:p>
        </p:txBody>
      </p:sp>
      <p:pic>
        <p:nvPicPr>
          <p:cNvPr id="5" name="图片 4" descr="215777c110461c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15275" y="4076700"/>
            <a:ext cx="1390015" cy="1076960"/>
          </a:xfrm>
          <a:prstGeom prst="rect">
            <a:avLst/>
          </a:prstGeom>
        </p:spPr>
      </p:pic>
      <p:pic>
        <p:nvPicPr>
          <p:cNvPr id="6" name="图片 5" descr="215777c110461c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7978140" y="10795"/>
            <a:ext cx="1301115" cy="1007745"/>
          </a:xfrm>
          <a:prstGeom prst="rect">
            <a:avLst/>
          </a:prstGeom>
        </p:spPr>
      </p:pic>
      <p:pic>
        <p:nvPicPr>
          <p:cNvPr id="7" name="图片 6" descr="215777c110461c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134620" y="24130"/>
            <a:ext cx="1293495" cy="1002665"/>
          </a:xfrm>
          <a:prstGeom prst="rect">
            <a:avLst/>
          </a:prstGeom>
        </p:spPr>
      </p:pic>
      <p:pic>
        <p:nvPicPr>
          <p:cNvPr id="8" name="图片 7" descr="215777c110461c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120015" y="4013835"/>
            <a:ext cx="1365250" cy="1057910"/>
          </a:xfrm>
          <a:prstGeom prst="rect">
            <a:avLst/>
          </a:prstGeom>
        </p:spPr>
      </p:pic>
      <p:pic>
        <p:nvPicPr>
          <p:cNvPr id="9" name="图片 8" descr="3cbdc0dfe9156bd675f5a36fd5851e3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5170" y="1165225"/>
            <a:ext cx="2816860" cy="2821305"/>
          </a:xfrm>
          <a:prstGeom prst="rect">
            <a:avLst/>
          </a:prstGeom>
        </p:spPr>
      </p:pic>
      <p:sp>
        <p:nvSpPr>
          <p:cNvPr id="22" name="TextBox 21"/>
          <p:cNvSpPr txBox="1"/>
          <p:nvPr/>
        </p:nvSpPr>
        <p:spPr>
          <a:xfrm>
            <a:off x="1602740" y="1969770"/>
            <a:ext cx="1279525" cy="1188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7200" b="1" i="0" u="none" strike="noStrike" kern="1200" cap="none" spc="0" normalizeH="0" baseline="0" noProof="0" dirty="0">
                <a:ln>
                  <a:noFill/>
                </a:ln>
                <a:solidFill>
                  <a:schemeClr val="bg1"/>
                </a:solidFill>
                <a:effectLst/>
                <a:uLnTx/>
                <a:uFillTx/>
                <a:latin typeface="+mn-lt"/>
                <a:ea typeface="+mn-ea"/>
                <a:cs typeface="+mn-cs"/>
              </a:rPr>
              <a:t>叁</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21574c46a7aa1bd"/>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34290" y="32385"/>
            <a:ext cx="1052830" cy="676275"/>
          </a:xfrm>
          <a:prstGeom prst="rect">
            <a:avLst/>
          </a:prstGeom>
        </p:spPr>
      </p:pic>
      <p:sp>
        <p:nvSpPr>
          <p:cNvPr id="14" name="TextBox 5"/>
          <p:cNvSpPr txBox="1"/>
          <p:nvPr/>
        </p:nvSpPr>
        <p:spPr>
          <a:xfrm>
            <a:off x="913765" y="90488"/>
            <a:ext cx="4991100" cy="518160"/>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836033"/>
                </a:solidFill>
                <a:effectLst/>
                <a:uLnTx/>
                <a:uFillTx/>
                <a:latin typeface="楷体" panose="02010609060101010101" charset="-122"/>
                <a:ea typeface="楷体" panose="02010609060101010101" charset="-122"/>
                <a:cs typeface="+mn-cs"/>
              </a:rPr>
              <a:t>请在此添加目录标题</a:t>
            </a:r>
          </a:p>
        </p:txBody>
      </p:sp>
      <p:cxnSp>
        <p:nvCxnSpPr>
          <p:cNvPr id="51" name="直接连接符 50"/>
          <p:cNvCxnSpPr/>
          <p:nvPr/>
        </p:nvCxnSpPr>
        <p:spPr>
          <a:xfrm flipV="1">
            <a:off x="1110615" y="609600"/>
            <a:ext cx="3115945" cy="63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8674" name="Oval 2"/>
          <p:cNvSpPr>
            <a:spLocks noChangeArrowheads="1"/>
          </p:cNvSpPr>
          <p:nvPr/>
        </p:nvSpPr>
        <p:spPr bwMode="auto">
          <a:xfrm>
            <a:off x="4352925" y="2693803"/>
            <a:ext cx="436563" cy="438150"/>
          </a:xfrm>
          <a:prstGeom prst="ellipse">
            <a:avLst/>
          </a:prstGeom>
          <a:solidFill>
            <a:srgbClr val="E7001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ndParaRPr>
          </a:p>
        </p:txBody>
      </p:sp>
      <p:sp>
        <p:nvSpPr>
          <p:cNvPr id="28675" name="Oval 3"/>
          <p:cNvSpPr>
            <a:spLocks noChangeArrowheads="1"/>
          </p:cNvSpPr>
          <p:nvPr/>
        </p:nvSpPr>
        <p:spPr bwMode="auto">
          <a:xfrm>
            <a:off x="4295775" y="2636653"/>
            <a:ext cx="550863" cy="552450"/>
          </a:xfrm>
          <a:prstGeom prst="ellipse">
            <a:avLst/>
          </a:prstGeom>
          <a:noFill/>
          <a:ln w="11176">
            <a:solidFill>
              <a:srgbClr val="E70012"/>
            </a:solidFill>
            <a:rou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ndParaRPr>
          </a:p>
        </p:txBody>
      </p:sp>
      <p:sp>
        <p:nvSpPr>
          <p:cNvPr id="28676" name="Line 4"/>
          <p:cNvSpPr>
            <a:spLocks noChangeShapeType="1"/>
          </p:cNvSpPr>
          <p:nvPr/>
        </p:nvSpPr>
        <p:spPr bwMode="auto">
          <a:xfrm flipV="1">
            <a:off x="4572000" y="1536516"/>
            <a:ext cx="0" cy="1100137"/>
          </a:xfrm>
          <a:prstGeom prst="line">
            <a:avLst/>
          </a:prstGeom>
          <a:noFill/>
          <a:ln w="11176">
            <a:solidFill>
              <a:srgbClr val="E70012"/>
            </a:solidFill>
            <a:round/>
          </a:ln>
          <a:extLst>
            <a:ext uri="{909E8E84-426E-40DD-AFC4-6F175D3DCCD1}">
              <a14:hiddenFill xmlns:a14="http://schemas.microsoft.com/office/drawing/2010/main">
                <a:noFill/>
              </a14:hiddenFill>
            </a:ext>
          </a:extLst>
        </p:spPr>
        <p:txBody>
          <a:bodyPr/>
          <a:lstStyle/>
          <a:p>
            <a:endParaRPr lang="zh-CN" altLang="en-US"/>
          </a:p>
        </p:txBody>
      </p:sp>
      <p:sp>
        <p:nvSpPr>
          <p:cNvPr id="28677" name="Line 5"/>
          <p:cNvSpPr>
            <a:spLocks noChangeShapeType="1"/>
          </p:cNvSpPr>
          <p:nvPr/>
        </p:nvSpPr>
        <p:spPr bwMode="auto">
          <a:xfrm flipV="1">
            <a:off x="4572000" y="3189103"/>
            <a:ext cx="0" cy="1100138"/>
          </a:xfrm>
          <a:prstGeom prst="line">
            <a:avLst/>
          </a:prstGeom>
          <a:noFill/>
          <a:ln w="11176">
            <a:solidFill>
              <a:srgbClr val="E70012"/>
            </a:solidFill>
            <a:round/>
          </a:ln>
          <a:extLst>
            <a:ext uri="{909E8E84-426E-40DD-AFC4-6F175D3DCCD1}">
              <a14:hiddenFill xmlns:a14="http://schemas.microsoft.com/office/drawing/2010/main">
                <a:noFill/>
              </a14:hiddenFill>
            </a:ext>
          </a:extLst>
        </p:spPr>
        <p:txBody>
          <a:bodyPr/>
          <a:lstStyle/>
          <a:p>
            <a:endParaRPr lang="zh-CN" altLang="en-US"/>
          </a:p>
        </p:txBody>
      </p:sp>
      <p:sp>
        <p:nvSpPr>
          <p:cNvPr id="28678" name="Line 6"/>
          <p:cNvSpPr>
            <a:spLocks noChangeShapeType="1"/>
          </p:cNvSpPr>
          <p:nvPr/>
        </p:nvSpPr>
        <p:spPr bwMode="auto">
          <a:xfrm>
            <a:off x="5407025" y="2500128"/>
            <a:ext cx="0" cy="1646238"/>
          </a:xfrm>
          <a:prstGeom prst="line">
            <a:avLst/>
          </a:prstGeom>
          <a:noFill/>
          <a:ln w="6350">
            <a:solidFill>
              <a:schemeClr val="bg2"/>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28679" name="Line 7"/>
          <p:cNvSpPr>
            <a:spLocks noChangeShapeType="1"/>
          </p:cNvSpPr>
          <p:nvPr/>
        </p:nvSpPr>
        <p:spPr bwMode="auto">
          <a:xfrm>
            <a:off x="6121400" y="2500128"/>
            <a:ext cx="0" cy="1646238"/>
          </a:xfrm>
          <a:prstGeom prst="line">
            <a:avLst/>
          </a:prstGeom>
          <a:noFill/>
          <a:ln w="6350">
            <a:solidFill>
              <a:schemeClr val="bg2"/>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28680" name="Line 8"/>
          <p:cNvSpPr>
            <a:spLocks noChangeShapeType="1"/>
          </p:cNvSpPr>
          <p:nvPr/>
        </p:nvSpPr>
        <p:spPr bwMode="auto">
          <a:xfrm>
            <a:off x="6834188" y="2500128"/>
            <a:ext cx="0" cy="1646238"/>
          </a:xfrm>
          <a:prstGeom prst="line">
            <a:avLst/>
          </a:prstGeom>
          <a:noFill/>
          <a:ln w="6350">
            <a:solidFill>
              <a:schemeClr val="bg2"/>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28681" name="Line 9"/>
          <p:cNvSpPr>
            <a:spLocks noChangeShapeType="1"/>
          </p:cNvSpPr>
          <p:nvPr/>
        </p:nvSpPr>
        <p:spPr bwMode="auto">
          <a:xfrm>
            <a:off x="7546975" y="2500128"/>
            <a:ext cx="0" cy="1646238"/>
          </a:xfrm>
          <a:prstGeom prst="line">
            <a:avLst/>
          </a:prstGeom>
          <a:noFill/>
          <a:ln w="6350">
            <a:solidFill>
              <a:schemeClr val="bg2"/>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28682" name="Line 10"/>
          <p:cNvSpPr>
            <a:spLocks noChangeShapeType="1"/>
          </p:cNvSpPr>
          <p:nvPr/>
        </p:nvSpPr>
        <p:spPr bwMode="auto">
          <a:xfrm>
            <a:off x="8259763" y="2500128"/>
            <a:ext cx="0" cy="1646238"/>
          </a:xfrm>
          <a:prstGeom prst="line">
            <a:avLst/>
          </a:prstGeom>
          <a:noFill/>
          <a:ln w="6350">
            <a:solidFill>
              <a:schemeClr val="bg2"/>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28683" name="Rectangle 11"/>
          <p:cNvSpPr>
            <a:spLocks noChangeArrowheads="1"/>
          </p:cNvSpPr>
          <p:nvPr/>
        </p:nvSpPr>
        <p:spPr bwMode="auto">
          <a:xfrm>
            <a:off x="5407025" y="3822516"/>
            <a:ext cx="2538413" cy="323850"/>
          </a:xfrm>
          <a:prstGeom prst="rect">
            <a:avLst/>
          </a:prstGeom>
          <a:solidFill>
            <a:srgbClr val="E7001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ndParaRPr>
          </a:p>
        </p:txBody>
      </p:sp>
      <p:sp>
        <p:nvSpPr>
          <p:cNvPr id="28684" name="Rectangle 12"/>
          <p:cNvSpPr>
            <a:spLocks noChangeArrowheads="1"/>
          </p:cNvSpPr>
          <p:nvPr/>
        </p:nvSpPr>
        <p:spPr bwMode="auto">
          <a:xfrm>
            <a:off x="5407025" y="3382778"/>
            <a:ext cx="1792288" cy="322263"/>
          </a:xfrm>
          <a:prstGeom prst="rect">
            <a:avLst/>
          </a:prstGeom>
          <a:solidFill>
            <a:srgbClr val="E7001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ndParaRPr>
          </a:p>
        </p:txBody>
      </p:sp>
      <p:sp>
        <p:nvSpPr>
          <p:cNvPr id="28685" name="Rectangle 13"/>
          <p:cNvSpPr>
            <a:spLocks noChangeArrowheads="1"/>
          </p:cNvSpPr>
          <p:nvPr/>
        </p:nvSpPr>
        <p:spPr bwMode="auto">
          <a:xfrm>
            <a:off x="5407025" y="2941453"/>
            <a:ext cx="2852738" cy="322263"/>
          </a:xfrm>
          <a:prstGeom prst="rect">
            <a:avLst/>
          </a:prstGeom>
          <a:solidFill>
            <a:srgbClr val="E7001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ndParaRPr>
          </a:p>
        </p:txBody>
      </p:sp>
      <p:sp>
        <p:nvSpPr>
          <p:cNvPr id="28686" name="Rectangle 14"/>
          <p:cNvSpPr>
            <a:spLocks noChangeArrowheads="1"/>
          </p:cNvSpPr>
          <p:nvPr/>
        </p:nvSpPr>
        <p:spPr bwMode="auto">
          <a:xfrm>
            <a:off x="5407025" y="2500128"/>
            <a:ext cx="1427163" cy="323850"/>
          </a:xfrm>
          <a:prstGeom prst="rect">
            <a:avLst/>
          </a:prstGeom>
          <a:solidFill>
            <a:srgbClr val="E7001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ndParaRPr>
          </a:p>
        </p:txBody>
      </p:sp>
      <p:sp>
        <p:nvSpPr>
          <p:cNvPr id="28687" name="Rectangle 15"/>
          <p:cNvSpPr>
            <a:spLocks noChangeArrowheads="1"/>
          </p:cNvSpPr>
          <p:nvPr/>
        </p:nvSpPr>
        <p:spPr bwMode="auto">
          <a:xfrm>
            <a:off x="5380356" y="4201928"/>
            <a:ext cx="56515" cy="12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zh-CN" sz="800">
                <a:solidFill>
                  <a:schemeClr val="tx1"/>
                </a:solidFill>
                <a:ea typeface="微软雅黑" panose="020B0503020204020204" charset="-122"/>
              </a:rPr>
              <a:t>0</a:t>
            </a:r>
          </a:p>
        </p:txBody>
      </p:sp>
      <p:sp>
        <p:nvSpPr>
          <p:cNvPr id="28688" name="Rectangle 16"/>
          <p:cNvSpPr>
            <a:spLocks noChangeArrowheads="1"/>
          </p:cNvSpPr>
          <p:nvPr/>
        </p:nvSpPr>
        <p:spPr bwMode="auto">
          <a:xfrm>
            <a:off x="6064885" y="4201928"/>
            <a:ext cx="113030" cy="12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zh-CN" sz="800">
                <a:solidFill>
                  <a:schemeClr val="tx1"/>
                </a:solidFill>
                <a:ea typeface="微软雅黑" panose="020B0503020204020204" charset="-122"/>
              </a:rPr>
              <a:t>15</a:t>
            </a:r>
          </a:p>
        </p:txBody>
      </p:sp>
      <p:sp>
        <p:nvSpPr>
          <p:cNvPr id="28689" name="Rectangle 17"/>
          <p:cNvSpPr>
            <a:spLocks noChangeArrowheads="1"/>
          </p:cNvSpPr>
          <p:nvPr/>
        </p:nvSpPr>
        <p:spPr bwMode="auto">
          <a:xfrm>
            <a:off x="6777673" y="4201928"/>
            <a:ext cx="113030" cy="12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zh-CN" sz="800">
                <a:solidFill>
                  <a:schemeClr val="tx1"/>
                </a:solidFill>
                <a:ea typeface="微软雅黑" panose="020B0503020204020204" charset="-122"/>
              </a:rPr>
              <a:t>30</a:t>
            </a:r>
          </a:p>
        </p:txBody>
      </p:sp>
      <p:sp>
        <p:nvSpPr>
          <p:cNvPr id="28690" name="Rectangle 18"/>
          <p:cNvSpPr>
            <a:spLocks noChangeArrowheads="1"/>
          </p:cNvSpPr>
          <p:nvPr/>
        </p:nvSpPr>
        <p:spPr bwMode="auto">
          <a:xfrm>
            <a:off x="7492048" y="4201928"/>
            <a:ext cx="113030" cy="12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zh-CN" sz="800">
                <a:solidFill>
                  <a:schemeClr val="tx1"/>
                </a:solidFill>
                <a:ea typeface="微软雅黑" panose="020B0503020204020204" charset="-122"/>
              </a:rPr>
              <a:t>45</a:t>
            </a:r>
          </a:p>
        </p:txBody>
      </p:sp>
      <p:sp>
        <p:nvSpPr>
          <p:cNvPr id="28691" name="Rectangle 19"/>
          <p:cNvSpPr>
            <a:spLocks noChangeArrowheads="1"/>
          </p:cNvSpPr>
          <p:nvPr/>
        </p:nvSpPr>
        <p:spPr bwMode="auto">
          <a:xfrm>
            <a:off x="8204835" y="4201928"/>
            <a:ext cx="113030" cy="12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zh-CN" sz="800">
                <a:solidFill>
                  <a:schemeClr val="tx1"/>
                </a:solidFill>
                <a:ea typeface="微软雅黑" panose="020B0503020204020204" charset="-122"/>
              </a:rPr>
              <a:t>60</a:t>
            </a:r>
          </a:p>
        </p:txBody>
      </p:sp>
      <p:sp>
        <p:nvSpPr>
          <p:cNvPr id="28692" name="Line 20"/>
          <p:cNvSpPr>
            <a:spLocks noChangeShapeType="1"/>
          </p:cNvSpPr>
          <p:nvPr/>
        </p:nvSpPr>
        <p:spPr bwMode="auto">
          <a:xfrm>
            <a:off x="877888" y="2500128"/>
            <a:ext cx="0" cy="1646238"/>
          </a:xfrm>
          <a:prstGeom prst="line">
            <a:avLst/>
          </a:prstGeom>
          <a:noFill/>
          <a:ln w="6350">
            <a:solidFill>
              <a:schemeClr val="bg2"/>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28693" name="Line 21"/>
          <p:cNvSpPr>
            <a:spLocks noChangeShapeType="1"/>
          </p:cNvSpPr>
          <p:nvPr/>
        </p:nvSpPr>
        <p:spPr bwMode="auto">
          <a:xfrm>
            <a:off x="1592263" y="2500128"/>
            <a:ext cx="0" cy="1646238"/>
          </a:xfrm>
          <a:prstGeom prst="line">
            <a:avLst/>
          </a:prstGeom>
          <a:noFill/>
          <a:ln w="6350">
            <a:solidFill>
              <a:schemeClr val="bg2"/>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28694" name="Line 22"/>
          <p:cNvSpPr>
            <a:spLocks noChangeShapeType="1"/>
          </p:cNvSpPr>
          <p:nvPr/>
        </p:nvSpPr>
        <p:spPr bwMode="auto">
          <a:xfrm>
            <a:off x="2305050" y="2500128"/>
            <a:ext cx="0" cy="1646238"/>
          </a:xfrm>
          <a:prstGeom prst="line">
            <a:avLst/>
          </a:prstGeom>
          <a:noFill/>
          <a:ln w="6350">
            <a:solidFill>
              <a:schemeClr val="bg2"/>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28695" name="Line 23"/>
          <p:cNvSpPr>
            <a:spLocks noChangeShapeType="1"/>
          </p:cNvSpPr>
          <p:nvPr/>
        </p:nvSpPr>
        <p:spPr bwMode="auto">
          <a:xfrm>
            <a:off x="3017838" y="2500128"/>
            <a:ext cx="0" cy="1646238"/>
          </a:xfrm>
          <a:prstGeom prst="line">
            <a:avLst/>
          </a:prstGeom>
          <a:noFill/>
          <a:ln w="6350">
            <a:solidFill>
              <a:schemeClr val="bg2"/>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28696" name="Line 24"/>
          <p:cNvSpPr>
            <a:spLocks noChangeShapeType="1"/>
          </p:cNvSpPr>
          <p:nvPr/>
        </p:nvSpPr>
        <p:spPr bwMode="auto">
          <a:xfrm>
            <a:off x="3730625" y="2500128"/>
            <a:ext cx="0" cy="1646238"/>
          </a:xfrm>
          <a:prstGeom prst="line">
            <a:avLst/>
          </a:prstGeom>
          <a:noFill/>
          <a:ln w="6350">
            <a:solidFill>
              <a:schemeClr val="bg2"/>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28697" name="Rectangle 25"/>
          <p:cNvSpPr>
            <a:spLocks noChangeArrowheads="1"/>
          </p:cNvSpPr>
          <p:nvPr/>
        </p:nvSpPr>
        <p:spPr bwMode="auto">
          <a:xfrm>
            <a:off x="1592263" y="3822516"/>
            <a:ext cx="2138362" cy="323850"/>
          </a:xfrm>
          <a:prstGeom prst="rect">
            <a:avLst/>
          </a:prstGeom>
          <a:solidFill>
            <a:srgbClr val="E7001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ndParaRPr>
          </a:p>
        </p:txBody>
      </p:sp>
      <p:sp>
        <p:nvSpPr>
          <p:cNvPr id="28698" name="Rectangle 26"/>
          <p:cNvSpPr>
            <a:spLocks noChangeArrowheads="1"/>
          </p:cNvSpPr>
          <p:nvPr/>
        </p:nvSpPr>
        <p:spPr bwMode="auto">
          <a:xfrm>
            <a:off x="2305050" y="3382778"/>
            <a:ext cx="1425575" cy="322263"/>
          </a:xfrm>
          <a:prstGeom prst="rect">
            <a:avLst/>
          </a:prstGeom>
          <a:solidFill>
            <a:srgbClr val="E7001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ndParaRPr>
          </a:p>
        </p:txBody>
      </p:sp>
      <p:sp>
        <p:nvSpPr>
          <p:cNvPr id="28699" name="Rectangle 27"/>
          <p:cNvSpPr>
            <a:spLocks noChangeArrowheads="1"/>
          </p:cNvSpPr>
          <p:nvPr/>
        </p:nvSpPr>
        <p:spPr bwMode="auto">
          <a:xfrm>
            <a:off x="1108075" y="2941453"/>
            <a:ext cx="2622550" cy="322263"/>
          </a:xfrm>
          <a:prstGeom prst="rect">
            <a:avLst/>
          </a:prstGeom>
          <a:solidFill>
            <a:srgbClr val="E7001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ndParaRPr>
          </a:p>
        </p:txBody>
      </p:sp>
      <p:sp>
        <p:nvSpPr>
          <p:cNvPr id="28700" name="Rectangle 28"/>
          <p:cNvSpPr>
            <a:spLocks noChangeArrowheads="1"/>
          </p:cNvSpPr>
          <p:nvPr/>
        </p:nvSpPr>
        <p:spPr bwMode="auto">
          <a:xfrm>
            <a:off x="2305050" y="2500128"/>
            <a:ext cx="1425575" cy="323850"/>
          </a:xfrm>
          <a:prstGeom prst="rect">
            <a:avLst/>
          </a:prstGeom>
          <a:solidFill>
            <a:srgbClr val="E7001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ndParaRPr>
          </a:p>
        </p:txBody>
      </p:sp>
      <p:sp>
        <p:nvSpPr>
          <p:cNvPr id="28701" name="Rectangle 29"/>
          <p:cNvSpPr>
            <a:spLocks noChangeArrowheads="1"/>
          </p:cNvSpPr>
          <p:nvPr/>
        </p:nvSpPr>
        <p:spPr bwMode="auto">
          <a:xfrm>
            <a:off x="822960" y="4201928"/>
            <a:ext cx="113030" cy="12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zh-CN" sz="800">
                <a:solidFill>
                  <a:schemeClr val="tx1"/>
                </a:solidFill>
                <a:ea typeface="微软雅黑" panose="020B0503020204020204" charset="-122"/>
              </a:rPr>
              <a:t>60</a:t>
            </a:r>
          </a:p>
        </p:txBody>
      </p:sp>
      <p:sp>
        <p:nvSpPr>
          <p:cNvPr id="28702" name="Rectangle 30"/>
          <p:cNvSpPr>
            <a:spLocks noChangeArrowheads="1"/>
          </p:cNvSpPr>
          <p:nvPr/>
        </p:nvSpPr>
        <p:spPr bwMode="auto">
          <a:xfrm>
            <a:off x="1535748" y="4201928"/>
            <a:ext cx="113030" cy="12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zh-CN" sz="800">
                <a:solidFill>
                  <a:schemeClr val="tx1"/>
                </a:solidFill>
                <a:ea typeface="微软雅黑" panose="020B0503020204020204" charset="-122"/>
              </a:rPr>
              <a:t>45</a:t>
            </a:r>
          </a:p>
        </p:txBody>
      </p:sp>
      <p:sp>
        <p:nvSpPr>
          <p:cNvPr id="28703" name="Rectangle 31"/>
          <p:cNvSpPr>
            <a:spLocks noChangeArrowheads="1"/>
          </p:cNvSpPr>
          <p:nvPr/>
        </p:nvSpPr>
        <p:spPr bwMode="auto">
          <a:xfrm>
            <a:off x="2248535" y="4201928"/>
            <a:ext cx="113030" cy="12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zh-CN" sz="800">
                <a:solidFill>
                  <a:schemeClr val="tx1"/>
                </a:solidFill>
                <a:ea typeface="微软雅黑" panose="020B0503020204020204" charset="-122"/>
              </a:rPr>
              <a:t>30</a:t>
            </a:r>
          </a:p>
        </p:txBody>
      </p:sp>
      <p:sp>
        <p:nvSpPr>
          <p:cNvPr id="28704" name="Rectangle 32"/>
          <p:cNvSpPr>
            <a:spLocks noChangeArrowheads="1"/>
          </p:cNvSpPr>
          <p:nvPr/>
        </p:nvSpPr>
        <p:spPr bwMode="auto">
          <a:xfrm>
            <a:off x="2961323" y="4201928"/>
            <a:ext cx="113030" cy="12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zh-CN" sz="800">
                <a:solidFill>
                  <a:schemeClr val="tx1"/>
                </a:solidFill>
                <a:ea typeface="微软雅黑" panose="020B0503020204020204" charset="-122"/>
              </a:rPr>
              <a:t>15</a:t>
            </a:r>
          </a:p>
        </p:txBody>
      </p:sp>
      <p:sp>
        <p:nvSpPr>
          <p:cNvPr id="28705" name="Rectangle 33"/>
          <p:cNvSpPr>
            <a:spLocks noChangeArrowheads="1"/>
          </p:cNvSpPr>
          <p:nvPr/>
        </p:nvSpPr>
        <p:spPr bwMode="auto">
          <a:xfrm>
            <a:off x="3702368" y="4201928"/>
            <a:ext cx="56515" cy="12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zh-CN" sz="800">
                <a:solidFill>
                  <a:schemeClr val="tx1"/>
                </a:solidFill>
                <a:ea typeface="微软雅黑" panose="020B0503020204020204" charset="-122"/>
              </a:rPr>
              <a:t>0</a:t>
            </a:r>
          </a:p>
        </p:txBody>
      </p:sp>
      <p:sp>
        <p:nvSpPr>
          <p:cNvPr id="28706" name="Rectangle 34"/>
          <p:cNvSpPr>
            <a:spLocks noChangeArrowheads="1"/>
          </p:cNvSpPr>
          <p:nvPr/>
        </p:nvSpPr>
        <p:spPr bwMode="auto">
          <a:xfrm>
            <a:off x="4458653" y="2817628"/>
            <a:ext cx="237490" cy="21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zh-CN" sz="1400" b="1">
                <a:solidFill>
                  <a:schemeClr val="bg1"/>
                </a:solidFill>
                <a:ea typeface="微软雅黑" panose="020B0503020204020204" charset="-122"/>
              </a:rPr>
              <a:t>VS</a:t>
            </a:r>
          </a:p>
        </p:txBody>
      </p:sp>
      <p:sp>
        <p:nvSpPr>
          <p:cNvPr id="28707" name="Rectangle 35"/>
          <p:cNvSpPr>
            <a:spLocks noChangeArrowheads="1"/>
          </p:cNvSpPr>
          <p:nvPr/>
        </p:nvSpPr>
        <p:spPr bwMode="auto">
          <a:xfrm>
            <a:off x="5435600" y="1533341"/>
            <a:ext cx="2881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0"/>
              </a:spcBef>
              <a:buFontTx/>
              <a:buNone/>
            </a:pPr>
            <a:r>
              <a:rPr lang="zh-CN" altLang="en-US" sz="800" b="1">
                <a:solidFill>
                  <a:schemeClr val="tx1"/>
                </a:solidFill>
              </a:rPr>
              <a:t>添加标题</a:t>
            </a:r>
          </a:p>
          <a:p>
            <a:pPr eaLnBrk="1" hangingPunct="1">
              <a:lnSpc>
                <a:spcPct val="120000"/>
              </a:lnSpc>
              <a:spcBef>
                <a:spcPct val="0"/>
              </a:spcBef>
              <a:buFontTx/>
              <a:buNone/>
            </a:pPr>
            <a:r>
              <a:rPr sz="800">
                <a:solidFill>
                  <a:schemeClr val="tx1"/>
                </a:solidFill>
              </a:rPr>
              <a:t>您的内容打在这里，或者通过复制您的文本后，在此框中选择粘贴，并选择只保留文字。您的内容打在这里，或者通过复制您的文本后，在此框中</a:t>
            </a:r>
          </a:p>
        </p:txBody>
      </p:sp>
      <p:sp>
        <p:nvSpPr>
          <p:cNvPr id="28708" name="Rectangle 36"/>
          <p:cNvSpPr>
            <a:spLocks noChangeArrowheads="1"/>
          </p:cNvSpPr>
          <p:nvPr/>
        </p:nvSpPr>
        <p:spPr bwMode="auto">
          <a:xfrm>
            <a:off x="844550" y="1533341"/>
            <a:ext cx="2881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lnSpc>
                <a:spcPct val="120000"/>
              </a:lnSpc>
              <a:spcBef>
                <a:spcPct val="0"/>
              </a:spcBef>
              <a:buFontTx/>
              <a:buNone/>
            </a:pPr>
            <a:r>
              <a:rPr lang="zh-CN" altLang="en-US" sz="800" b="1">
                <a:solidFill>
                  <a:schemeClr val="tx1"/>
                </a:solidFill>
              </a:rPr>
              <a:t>添加标题</a:t>
            </a:r>
          </a:p>
          <a:p>
            <a:pPr algn="r" eaLnBrk="1" hangingPunct="1">
              <a:lnSpc>
                <a:spcPct val="120000"/>
              </a:lnSpc>
              <a:spcBef>
                <a:spcPct val="0"/>
              </a:spcBef>
              <a:buFontTx/>
              <a:buNone/>
            </a:pPr>
            <a:r>
              <a:rPr sz="800">
                <a:solidFill>
                  <a:schemeClr val="tx1"/>
                </a:solidFill>
              </a:rPr>
              <a:t>您的内容打在这里，或者通过复制您的文本后，在此框中选择粘贴，并选择只保留文字。您的内容打在这里，或者通过复制您的文本后，在此框中</a:t>
            </a:r>
          </a:p>
        </p:txBody>
      </p:sp>
      <p:sp>
        <p:nvSpPr>
          <p:cNvPr id="28709" name="Text Box 37"/>
          <p:cNvSpPr txBox="1">
            <a:spLocks noChangeArrowheads="1"/>
          </p:cNvSpPr>
          <p:nvPr/>
        </p:nvSpPr>
        <p:spPr bwMode="auto">
          <a:xfrm>
            <a:off x="1639888" y="3876491"/>
            <a:ext cx="888365" cy="21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zh-CN" sz="800">
                <a:solidFill>
                  <a:schemeClr val="bg1"/>
                </a:solidFill>
              </a:rPr>
              <a:t>$32,154,225,23</a:t>
            </a:r>
          </a:p>
        </p:txBody>
      </p:sp>
      <p:sp>
        <p:nvSpPr>
          <p:cNvPr id="28710" name="Text Box 38"/>
          <p:cNvSpPr txBox="1">
            <a:spLocks noChangeArrowheads="1"/>
          </p:cNvSpPr>
          <p:nvPr/>
        </p:nvSpPr>
        <p:spPr bwMode="auto">
          <a:xfrm>
            <a:off x="2343150" y="3438341"/>
            <a:ext cx="888365" cy="21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zh-CN" sz="800">
                <a:solidFill>
                  <a:schemeClr val="bg1"/>
                </a:solidFill>
              </a:rPr>
              <a:t>$32,154,225,23</a:t>
            </a:r>
          </a:p>
        </p:txBody>
      </p:sp>
      <p:sp>
        <p:nvSpPr>
          <p:cNvPr id="28711" name="Text Box 39"/>
          <p:cNvSpPr txBox="1">
            <a:spLocks noChangeArrowheads="1"/>
          </p:cNvSpPr>
          <p:nvPr/>
        </p:nvSpPr>
        <p:spPr bwMode="auto">
          <a:xfrm>
            <a:off x="1157288" y="2993841"/>
            <a:ext cx="888365" cy="21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zh-CN" sz="800">
                <a:solidFill>
                  <a:schemeClr val="bg1"/>
                </a:solidFill>
              </a:rPr>
              <a:t>$32,154,225,23</a:t>
            </a:r>
          </a:p>
        </p:txBody>
      </p:sp>
      <p:sp>
        <p:nvSpPr>
          <p:cNvPr id="28712" name="Text Box 40"/>
          <p:cNvSpPr txBox="1">
            <a:spLocks noChangeArrowheads="1"/>
          </p:cNvSpPr>
          <p:nvPr/>
        </p:nvSpPr>
        <p:spPr bwMode="auto">
          <a:xfrm>
            <a:off x="2335213" y="2555691"/>
            <a:ext cx="888365" cy="21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zh-CN" sz="800">
                <a:solidFill>
                  <a:schemeClr val="bg1"/>
                </a:solidFill>
              </a:rPr>
              <a:t>$32,154,225,23</a:t>
            </a:r>
          </a:p>
        </p:txBody>
      </p:sp>
      <p:sp>
        <p:nvSpPr>
          <p:cNvPr id="28713" name="Text Box 41"/>
          <p:cNvSpPr txBox="1">
            <a:spLocks noChangeArrowheads="1"/>
          </p:cNvSpPr>
          <p:nvPr/>
        </p:nvSpPr>
        <p:spPr bwMode="auto">
          <a:xfrm>
            <a:off x="5941060" y="2536641"/>
            <a:ext cx="888365" cy="21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zh-CN" sz="800">
                <a:solidFill>
                  <a:schemeClr val="bg1"/>
                </a:solidFill>
              </a:rPr>
              <a:t>$32,154,225,23</a:t>
            </a:r>
          </a:p>
        </p:txBody>
      </p:sp>
      <p:sp>
        <p:nvSpPr>
          <p:cNvPr id="28714" name="Text Box 42"/>
          <p:cNvSpPr txBox="1">
            <a:spLocks noChangeArrowheads="1"/>
          </p:cNvSpPr>
          <p:nvPr/>
        </p:nvSpPr>
        <p:spPr bwMode="auto">
          <a:xfrm>
            <a:off x="7358698" y="2993841"/>
            <a:ext cx="888365" cy="21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zh-CN" sz="800">
                <a:solidFill>
                  <a:schemeClr val="bg1"/>
                </a:solidFill>
              </a:rPr>
              <a:t>$32,154,225,23</a:t>
            </a:r>
          </a:p>
        </p:txBody>
      </p:sp>
      <p:sp>
        <p:nvSpPr>
          <p:cNvPr id="28715" name="Text Box 43"/>
          <p:cNvSpPr txBox="1">
            <a:spLocks noChangeArrowheads="1"/>
          </p:cNvSpPr>
          <p:nvPr/>
        </p:nvSpPr>
        <p:spPr bwMode="auto">
          <a:xfrm>
            <a:off x="6309360" y="3438341"/>
            <a:ext cx="888365" cy="21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zh-CN" sz="800">
                <a:solidFill>
                  <a:schemeClr val="bg1"/>
                </a:solidFill>
              </a:rPr>
              <a:t>$32,154,225,23</a:t>
            </a:r>
          </a:p>
        </p:txBody>
      </p:sp>
      <p:sp>
        <p:nvSpPr>
          <p:cNvPr id="28716" name="Text Box 44"/>
          <p:cNvSpPr txBox="1">
            <a:spLocks noChangeArrowheads="1"/>
          </p:cNvSpPr>
          <p:nvPr/>
        </p:nvSpPr>
        <p:spPr bwMode="auto">
          <a:xfrm>
            <a:off x="7057073" y="3876491"/>
            <a:ext cx="888365" cy="21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zh-CN" sz="800">
                <a:solidFill>
                  <a:schemeClr val="bg1"/>
                </a:solidFill>
              </a:rPr>
              <a:t>$32,154,225,23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2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21574c46a7aa1bd"/>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34290" y="32385"/>
            <a:ext cx="1052830" cy="676275"/>
          </a:xfrm>
          <a:prstGeom prst="rect">
            <a:avLst/>
          </a:prstGeom>
        </p:spPr>
      </p:pic>
      <p:sp>
        <p:nvSpPr>
          <p:cNvPr id="14" name="TextBox 5"/>
          <p:cNvSpPr txBox="1"/>
          <p:nvPr/>
        </p:nvSpPr>
        <p:spPr>
          <a:xfrm>
            <a:off x="913765" y="90488"/>
            <a:ext cx="4991100" cy="518160"/>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836033"/>
                </a:solidFill>
                <a:effectLst/>
                <a:uLnTx/>
                <a:uFillTx/>
                <a:latin typeface="楷体" panose="02010609060101010101" charset="-122"/>
                <a:ea typeface="楷体" panose="02010609060101010101" charset="-122"/>
                <a:cs typeface="+mn-cs"/>
              </a:rPr>
              <a:t>请在此添加目录标题</a:t>
            </a:r>
          </a:p>
        </p:txBody>
      </p:sp>
      <p:cxnSp>
        <p:nvCxnSpPr>
          <p:cNvPr id="51" name="直接连接符 50"/>
          <p:cNvCxnSpPr/>
          <p:nvPr/>
        </p:nvCxnSpPr>
        <p:spPr>
          <a:xfrm flipV="1">
            <a:off x="1110615" y="609600"/>
            <a:ext cx="3115945" cy="63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266" name="Line 2"/>
          <p:cNvSpPr>
            <a:spLocks noChangeShapeType="1"/>
          </p:cNvSpPr>
          <p:nvPr/>
        </p:nvSpPr>
        <p:spPr bwMode="auto">
          <a:xfrm flipV="1">
            <a:off x="1852613" y="1680978"/>
            <a:ext cx="0" cy="1006475"/>
          </a:xfrm>
          <a:prstGeom prst="line">
            <a:avLst/>
          </a:prstGeom>
          <a:noFill/>
          <a:ln w="6350">
            <a:solidFill>
              <a:srgbClr val="95C1AD"/>
            </a:solidFill>
            <a:prstDash val="dash"/>
            <a:round/>
            <a:tailEnd type="oval" w="sm" len="sm"/>
          </a:ln>
          <a:extLst>
            <a:ext uri="{909E8E84-426E-40DD-AFC4-6F175D3DCCD1}">
              <a14:hiddenFill xmlns:a14="http://schemas.microsoft.com/office/drawing/2010/main">
                <a:noFill/>
              </a14:hiddenFill>
            </a:ext>
          </a:extLst>
        </p:spPr>
        <p:txBody>
          <a:bodyPr/>
          <a:lstStyle/>
          <a:p>
            <a:endParaRPr lang="zh-CN" altLang="en-US"/>
          </a:p>
        </p:txBody>
      </p:sp>
      <p:sp>
        <p:nvSpPr>
          <p:cNvPr id="11267" name="Line 3"/>
          <p:cNvSpPr>
            <a:spLocks noChangeShapeType="1"/>
          </p:cNvSpPr>
          <p:nvPr/>
        </p:nvSpPr>
        <p:spPr bwMode="auto">
          <a:xfrm flipV="1">
            <a:off x="3251200" y="1941328"/>
            <a:ext cx="0" cy="1266825"/>
          </a:xfrm>
          <a:prstGeom prst="line">
            <a:avLst/>
          </a:prstGeom>
          <a:noFill/>
          <a:ln w="6350">
            <a:solidFill>
              <a:srgbClr val="E34326"/>
            </a:solidFill>
            <a:prstDash val="dash"/>
            <a:round/>
            <a:tailEnd type="oval" w="sm" len="sm"/>
          </a:ln>
          <a:extLst>
            <a:ext uri="{909E8E84-426E-40DD-AFC4-6F175D3DCCD1}">
              <a14:hiddenFill xmlns:a14="http://schemas.microsoft.com/office/drawing/2010/main">
                <a:noFill/>
              </a14:hiddenFill>
            </a:ext>
          </a:extLst>
        </p:spPr>
        <p:txBody>
          <a:bodyPr/>
          <a:lstStyle/>
          <a:p>
            <a:endParaRPr lang="zh-CN" altLang="en-US"/>
          </a:p>
        </p:txBody>
      </p:sp>
      <p:sp>
        <p:nvSpPr>
          <p:cNvPr id="11268" name="Line 4"/>
          <p:cNvSpPr>
            <a:spLocks noChangeShapeType="1"/>
          </p:cNvSpPr>
          <p:nvPr/>
        </p:nvSpPr>
        <p:spPr bwMode="auto">
          <a:xfrm flipV="1">
            <a:off x="4659313" y="3208153"/>
            <a:ext cx="0" cy="1271588"/>
          </a:xfrm>
          <a:prstGeom prst="line">
            <a:avLst/>
          </a:prstGeom>
          <a:noFill/>
          <a:ln w="6350">
            <a:solidFill>
              <a:srgbClr val="009658"/>
            </a:solidFill>
            <a:prstDash val="dash"/>
            <a:round/>
            <a:headEnd type="oval" w="sm" len="sm"/>
          </a:ln>
          <a:extLst>
            <a:ext uri="{909E8E84-426E-40DD-AFC4-6F175D3DCCD1}">
              <a14:hiddenFill xmlns:a14="http://schemas.microsoft.com/office/drawing/2010/main">
                <a:noFill/>
              </a14:hiddenFill>
            </a:ext>
          </a:extLst>
        </p:spPr>
        <p:txBody>
          <a:bodyPr/>
          <a:lstStyle/>
          <a:p>
            <a:endParaRPr lang="zh-CN" altLang="en-US"/>
          </a:p>
        </p:txBody>
      </p:sp>
      <p:sp>
        <p:nvSpPr>
          <p:cNvPr id="11269" name="Line 5"/>
          <p:cNvSpPr>
            <a:spLocks noChangeShapeType="1"/>
          </p:cNvSpPr>
          <p:nvPr/>
        </p:nvSpPr>
        <p:spPr bwMode="auto">
          <a:xfrm flipV="1">
            <a:off x="6040438" y="2536641"/>
            <a:ext cx="0" cy="1266825"/>
          </a:xfrm>
          <a:prstGeom prst="line">
            <a:avLst/>
          </a:prstGeom>
          <a:noFill/>
          <a:ln w="6350">
            <a:solidFill>
              <a:srgbClr val="95C1AD"/>
            </a:solidFill>
            <a:prstDash val="dash"/>
            <a:round/>
            <a:headEnd type="oval" w="sm" len="sm"/>
          </a:ln>
          <a:extLst>
            <a:ext uri="{909E8E84-426E-40DD-AFC4-6F175D3DCCD1}">
              <a14:hiddenFill xmlns:a14="http://schemas.microsoft.com/office/drawing/2010/main">
                <a:noFill/>
              </a14:hiddenFill>
            </a:ext>
          </a:extLst>
        </p:spPr>
        <p:txBody>
          <a:bodyPr/>
          <a:lstStyle/>
          <a:p>
            <a:endParaRPr lang="zh-CN" altLang="en-US"/>
          </a:p>
        </p:txBody>
      </p:sp>
      <p:sp>
        <p:nvSpPr>
          <p:cNvPr id="11270" name="Line 6"/>
          <p:cNvSpPr>
            <a:spLocks noChangeShapeType="1"/>
          </p:cNvSpPr>
          <p:nvPr/>
        </p:nvSpPr>
        <p:spPr bwMode="auto">
          <a:xfrm flipV="1">
            <a:off x="7440613" y="1871478"/>
            <a:ext cx="0" cy="2879725"/>
          </a:xfrm>
          <a:prstGeom prst="line">
            <a:avLst/>
          </a:prstGeom>
          <a:noFill/>
          <a:ln w="6350">
            <a:solidFill>
              <a:srgbClr val="E34326"/>
            </a:solidFill>
            <a:prstDash val="dash"/>
            <a:round/>
            <a:headEnd type="oval" w="sm" len="sm"/>
          </a:ln>
          <a:extLst>
            <a:ext uri="{909E8E84-426E-40DD-AFC4-6F175D3DCCD1}">
              <a14:hiddenFill xmlns:a14="http://schemas.microsoft.com/office/drawing/2010/main">
                <a:noFill/>
              </a14:hiddenFill>
            </a:ext>
          </a:extLst>
        </p:spPr>
        <p:txBody>
          <a:bodyPr/>
          <a:lstStyle/>
          <a:p>
            <a:endParaRPr lang="zh-CN" altLang="en-US"/>
          </a:p>
        </p:txBody>
      </p:sp>
      <p:sp>
        <p:nvSpPr>
          <p:cNvPr id="11271" name="Freeform 7"/>
          <p:cNvSpPr/>
          <p:nvPr/>
        </p:nvSpPr>
        <p:spPr bwMode="auto">
          <a:xfrm>
            <a:off x="2179638" y="3206883"/>
            <a:ext cx="736600" cy="661988"/>
          </a:xfrm>
          <a:custGeom>
            <a:avLst/>
            <a:gdLst>
              <a:gd name="T0" fmla="*/ 1167613208 w 209"/>
              <a:gd name="T1" fmla="*/ 0 h 188"/>
              <a:gd name="T2" fmla="*/ 0 w 209"/>
              <a:gd name="T3" fmla="*/ 0 h 188"/>
              <a:gd name="T4" fmla="*/ 0 w 209"/>
              <a:gd name="T5" fmla="*/ 1165500298 h 188"/>
              <a:gd name="T6" fmla="*/ 1167613208 w 209"/>
              <a:gd name="T7" fmla="*/ 2147483646 h 188"/>
              <a:gd name="T8" fmla="*/ 2147483646 w 209"/>
              <a:gd name="T9" fmla="*/ 2147483646 h 188"/>
              <a:gd name="T10" fmla="*/ 2147483646 w 209"/>
              <a:gd name="T11" fmla="*/ 0 h 188"/>
              <a:gd name="T12" fmla="*/ 1167613208 w 209"/>
              <a:gd name="T13" fmla="*/ 0 h 1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9" h="188">
                <a:moveTo>
                  <a:pt x="94" y="0"/>
                </a:moveTo>
                <a:cubicBezTo>
                  <a:pt x="0" y="0"/>
                  <a:pt x="0" y="0"/>
                  <a:pt x="0" y="0"/>
                </a:cubicBezTo>
                <a:cubicBezTo>
                  <a:pt x="0" y="94"/>
                  <a:pt x="0" y="94"/>
                  <a:pt x="0" y="94"/>
                </a:cubicBezTo>
                <a:cubicBezTo>
                  <a:pt x="0" y="146"/>
                  <a:pt x="43" y="188"/>
                  <a:pt x="94" y="188"/>
                </a:cubicBezTo>
                <a:cubicBezTo>
                  <a:pt x="209" y="188"/>
                  <a:pt x="209" y="188"/>
                  <a:pt x="209" y="188"/>
                </a:cubicBezTo>
                <a:cubicBezTo>
                  <a:pt x="209" y="0"/>
                  <a:pt x="209" y="0"/>
                  <a:pt x="209" y="0"/>
                </a:cubicBezTo>
                <a:lnTo>
                  <a:pt x="94" y="0"/>
                </a:lnTo>
                <a:close/>
              </a:path>
            </a:pathLst>
          </a:custGeom>
          <a:solidFill>
            <a:srgbClr val="E7001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11272" name="Freeform 8"/>
          <p:cNvSpPr/>
          <p:nvPr/>
        </p:nvSpPr>
        <p:spPr bwMode="auto">
          <a:xfrm>
            <a:off x="3575050" y="3206883"/>
            <a:ext cx="736600" cy="661988"/>
          </a:xfrm>
          <a:custGeom>
            <a:avLst/>
            <a:gdLst>
              <a:gd name="T0" fmla="*/ 1428461242 w 209"/>
              <a:gd name="T1" fmla="*/ 0 h 188"/>
              <a:gd name="T2" fmla="*/ 2147483646 w 209"/>
              <a:gd name="T3" fmla="*/ 0 h 188"/>
              <a:gd name="T4" fmla="*/ 2147483646 w 209"/>
              <a:gd name="T5" fmla="*/ 1165500298 h 188"/>
              <a:gd name="T6" fmla="*/ 1428461242 w 209"/>
              <a:gd name="T7" fmla="*/ 2147483646 h 188"/>
              <a:gd name="T8" fmla="*/ 0 w 209"/>
              <a:gd name="T9" fmla="*/ 2147483646 h 188"/>
              <a:gd name="T10" fmla="*/ 0 w 209"/>
              <a:gd name="T11" fmla="*/ 0 h 188"/>
              <a:gd name="T12" fmla="*/ 1428461242 w 209"/>
              <a:gd name="T13" fmla="*/ 0 h 1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9" h="188">
                <a:moveTo>
                  <a:pt x="115" y="0"/>
                </a:moveTo>
                <a:cubicBezTo>
                  <a:pt x="209" y="0"/>
                  <a:pt x="209" y="0"/>
                  <a:pt x="209" y="0"/>
                </a:cubicBezTo>
                <a:cubicBezTo>
                  <a:pt x="209" y="94"/>
                  <a:pt x="209" y="94"/>
                  <a:pt x="209" y="94"/>
                </a:cubicBezTo>
                <a:cubicBezTo>
                  <a:pt x="209" y="146"/>
                  <a:pt x="167" y="188"/>
                  <a:pt x="115" y="188"/>
                </a:cubicBezTo>
                <a:cubicBezTo>
                  <a:pt x="0" y="188"/>
                  <a:pt x="0" y="188"/>
                  <a:pt x="0" y="188"/>
                </a:cubicBezTo>
                <a:cubicBezTo>
                  <a:pt x="0" y="0"/>
                  <a:pt x="0" y="0"/>
                  <a:pt x="0" y="0"/>
                </a:cubicBezTo>
                <a:lnTo>
                  <a:pt x="115" y="0"/>
                </a:lnTo>
                <a:close/>
              </a:path>
            </a:pathLst>
          </a:custGeom>
          <a:solidFill>
            <a:srgbClr val="E7001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11273" name="Freeform 9"/>
          <p:cNvSpPr/>
          <p:nvPr/>
        </p:nvSpPr>
        <p:spPr bwMode="auto">
          <a:xfrm>
            <a:off x="2919413" y="3204978"/>
            <a:ext cx="774700" cy="661988"/>
          </a:xfrm>
          <a:custGeom>
            <a:avLst/>
            <a:gdLst>
              <a:gd name="T0" fmla="*/ 985470543 w 520"/>
              <a:gd name="T1" fmla="*/ 397912936 h 444"/>
              <a:gd name="T2" fmla="*/ 985470543 w 520"/>
              <a:gd name="T3" fmla="*/ 0 h 444"/>
              <a:gd name="T4" fmla="*/ 0 w 520"/>
              <a:gd name="T5" fmla="*/ 0 h 444"/>
              <a:gd name="T6" fmla="*/ 0 w 520"/>
              <a:gd name="T7" fmla="*/ 987000253 h 444"/>
              <a:gd name="T8" fmla="*/ 985470543 w 520"/>
              <a:gd name="T9" fmla="*/ 987000253 h 444"/>
              <a:gd name="T10" fmla="*/ 985470543 w 520"/>
              <a:gd name="T11" fmla="*/ 593533372 h 444"/>
              <a:gd name="T12" fmla="*/ 1154154019 w 520"/>
              <a:gd name="T13" fmla="*/ 493500126 h 444"/>
              <a:gd name="T14" fmla="*/ 985470543 w 520"/>
              <a:gd name="T15" fmla="*/ 397912936 h 4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0" h="444">
                <a:moveTo>
                  <a:pt x="444" y="179"/>
                </a:moveTo>
                <a:lnTo>
                  <a:pt x="444" y="0"/>
                </a:lnTo>
                <a:lnTo>
                  <a:pt x="0" y="0"/>
                </a:lnTo>
                <a:lnTo>
                  <a:pt x="0" y="444"/>
                </a:lnTo>
                <a:lnTo>
                  <a:pt x="444" y="444"/>
                </a:lnTo>
                <a:lnTo>
                  <a:pt x="444" y="267"/>
                </a:lnTo>
                <a:lnTo>
                  <a:pt x="520" y="222"/>
                </a:lnTo>
                <a:lnTo>
                  <a:pt x="444" y="179"/>
                </a:lnTo>
                <a:close/>
              </a:path>
            </a:pathLst>
          </a:custGeom>
          <a:solidFill>
            <a:srgbClr val="B12D1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11274" name="Freeform 10"/>
          <p:cNvSpPr/>
          <p:nvPr/>
        </p:nvSpPr>
        <p:spPr bwMode="auto">
          <a:xfrm>
            <a:off x="4973638" y="2540133"/>
            <a:ext cx="731837" cy="661988"/>
          </a:xfrm>
          <a:custGeom>
            <a:avLst/>
            <a:gdLst>
              <a:gd name="T0" fmla="*/ 1423637590 w 208"/>
              <a:gd name="T1" fmla="*/ 0 h 188"/>
              <a:gd name="T2" fmla="*/ 2147483646 w 208"/>
              <a:gd name="T3" fmla="*/ 0 h 188"/>
              <a:gd name="T4" fmla="*/ 2147483646 w 208"/>
              <a:gd name="T5" fmla="*/ 1165500298 h 188"/>
              <a:gd name="T6" fmla="*/ 1423637590 w 208"/>
              <a:gd name="T7" fmla="*/ 2147483646 h 188"/>
              <a:gd name="T8" fmla="*/ 0 w 208"/>
              <a:gd name="T9" fmla="*/ 2147483646 h 188"/>
              <a:gd name="T10" fmla="*/ 0 w 208"/>
              <a:gd name="T11" fmla="*/ 0 h 188"/>
              <a:gd name="T12" fmla="*/ 1423637590 w 208"/>
              <a:gd name="T13" fmla="*/ 0 h 1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8" h="188">
                <a:moveTo>
                  <a:pt x="115" y="0"/>
                </a:moveTo>
                <a:cubicBezTo>
                  <a:pt x="208" y="0"/>
                  <a:pt x="208" y="0"/>
                  <a:pt x="208" y="0"/>
                </a:cubicBezTo>
                <a:cubicBezTo>
                  <a:pt x="208" y="94"/>
                  <a:pt x="208" y="94"/>
                  <a:pt x="208" y="94"/>
                </a:cubicBezTo>
                <a:cubicBezTo>
                  <a:pt x="208" y="146"/>
                  <a:pt x="166" y="188"/>
                  <a:pt x="115" y="188"/>
                </a:cubicBezTo>
                <a:cubicBezTo>
                  <a:pt x="0" y="188"/>
                  <a:pt x="0" y="188"/>
                  <a:pt x="0" y="188"/>
                </a:cubicBezTo>
                <a:cubicBezTo>
                  <a:pt x="0" y="0"/>
                  <a:pt x="0" y="0"/>
                  <a:pt x="0" y="0"/>
                </a:cubicBezTo>
                <a:lnTo>
                  <a:pt x="115" y="0"/>
                </a:lnTo>
                <a:close/>
              </a:path>
            </a:pathLst>
          </a:custGeom>
          <a:solidFill>
            <a:srgbClr val="E7001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11275" name="Freeform 11"/>
          <p:cNvSpPr/>
          <p:nvPr/>
        </p:nvSpPr>
        <p:spPr bwMode="auto">
          <a:xfrm>
            <a:off x="3575050" y="2540133"/>
            <a:ext cx="736600" cy="666750"/>
          </a:xfrm>
          <a:custGeom>
            <a:avLst/>
            <a:gdLst>
              <a:gd name="T0" fmla="*/ 1167613208 w 209"/>
              <a:gd name="T1" fmla="*/ 2147483646 h 189"/>
              <a:gd name="T2" fmla="*/ 0 w 209"/>
              <a:gd name="T3" fmla="*/ 2147483646 h 189"/>
              <a:gd name="T4" fmla="*/ 0 w 209"/>
              <a:gd name="T5" fmla="*/ 1182295917 h 189"/>
              <a:gd name="T6" fmla="*/ 1167613208 w 209"/>
              <a:gd name="T7" fmla="*/ 0 h 189"/>
              <a:gd name="T8" fmla="*/ 2147483646 w 209"/>
              <a:gd name="T9" fmla="*/ 0 h 189"/>
              <a:gd name="T10" fmla="*/ 2147483646 w 209"/>
              <a:gd name="T11" fmla="*/ 2147483646 h 189"/>
              <a:gd name="T12" fmla="*/ 1167613208 w 209"/>
              <a:gd name="T13" fmla="*/ 2147483646 h 1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9" h="189">
                <a:moveTo>
                  <a:pt x="94" y="189"/>
                </a:moveTo>
                <a:cubicBezTo>
                  <a:pt x="0" y="189"/>
                  <a:pt x="0" y="189"/>
                  <a:pt x="0" y="189"/>
                </a:cubicBezTo>
                <a:cubicBezTo>
                  <a:pt x="0" y="95"/>
                  <a:pt x="0" y="95"/>
                  <a:pt x="0" y="95"/>
                </a:cubicBezTo>
                <a:cubicBezTo>
                  <a:pt x="0" y="42"/>
                  <a:pt x="42" y="0"/>
                  <a:pt x="94" y="0"/>
                </a:cubicBezTo>
                <a:cubicBezTo>
                  <a:pt x="209" y="0"/>
                  <a:pt x="209" y="0"/>
                  <a:pt x="209" y="0"/>
                </a:cubicBezTo>
                <a:cubicBezTo>
                  <a:pt x="209" y="189"/>
                  <a:pt x="209" y="189"/>
                  <a:pt x="209" y="189"/>
                </a:cubicBezTo>
                <a:lnTo>
                  <a:pt x="94" y="189"/>
                </a:lnTo>
                <a:close/>
              </a:path>
            </a:pathLst>
          </a:custGeom>
          <a:solidFill>
            <a:srgbClr val="E7001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11276" name="Freeform 12"/>
          <p:cNvSpPr/>
          <p:nvPr/>
        </p:nvSpPr>
        <p:spPr bwMode="auto">
          <a:xfrm>
            <a:off x="4314825" y="2538228"/>
            <a:ext cx="774700" cy="666750"/>
          </a:xfrm>
          <a:custGeom>
            <a:avLst/>
            <a:gdLst>
              <a:gd name="T0" fmla="*/ 985470543 w 520"/>
              <a:gd name="T1" fmla="*/ 400482567 h 447"/>
              <a:gd name="T2" fmla="*/ 985470543 w 520"/>
              <a:gd name="T3" fmla="*/ 0 h 447"/>
              <a:gd name="T4" fmla="*/ 0 w 520"/>
              <a:gd name="T5" fmla="*/ 0 h 447"/>
              <a:gd name="T6" fmla="*/ 0 w 520"/>
              <a:gd name="T7" fmla="*/ 994531460 h 447"/>
              <a:gd name="T8" fmla="*/ 985470543 w 520"/>
              <a:gd name="T9" fmla="*/ 994531460 h 447"/>
              <a:gd name="T10" fmla="*/ 985470543 w 520"/>
              <a:gd name="T11" fmla="*/ 594048893 h 447"/>
              <a:gd name="T12" fmla="*/ 1154154019 w 520"/>
              <a:gd name="T13" fmla="*/ 500602463 h 447"/>
              <a:gd name="T14" fmla="*/ 985470543 w 520"/>
              <a:gd name="T15" fmla="*/ 400482567 h 4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0" h="447">
                <a:moveTo>
                  <a:pt x="444" y="180"/>
                </a:moveTo>
                <a:lnTo>
                  <a:pt x="444" y="0"/>
                </a:lnTo>
                <a:lnTo>
                  <a:pt x="0" y="0"/>
                </a:lnTo>
                <a:lnTo>
                  <a:pt x="0" y="447"/>
                </a:lnTo>
                <a:lnTo>
                  <a:pt x="444" y="447"/>
                </a:lnTo>
                <a:lnTo>
                  <a:pt x="444" y="267"/>
                </a:lnTo>
                <a:lnTo>
                  <a:pt x="520" y="225"/>
                </a:lnTo>
                <a:lnTo>
                  <a:pt x="444" y="180"/>
                </a:lnTo>
                <a:close/>
              </a:path>
            </a:pathLst>
          </a:custGeom>
          <a:solidFill>
            <a:srgbClr val="B12D1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11277" name="Freeform 13"/>
          <p:cNvSpPr/>
          <p:nvPr/>
        </p:nvSpPr>
        <p:spPr bwMode="auto">
          <a:xfrm>
            <a:off x="6361113" y="1873383"/>
            <a:ext cx="736600" cy="665163"/>
          </a:xfrm>
          <a:custGeom>
            <a:avLst/>
            <a:gdLst>
              <a:gd name="T0" fmla="*/ 1428461242 w 209"/>
              <a:gd name="T1" fmla="*/ 0 h 189"/>
              <a:gd name="T2" fmla="*/ 2147483646 w 209"/>
              <a:gd name="T3" fmla="*/ 0 h 189"/>
              <a:gd name="T4" fmla="*/ 2147483646 w 209"/>
              <a:gd name="T5" fmla="*/ 1176673347 h 189"/>
              <a:gd name="T6" fmla="*/ 1428461242 w 209"/>
              <a:gd name="T7" fmla="*/ 2147483646 h 189"/>
              <a:gd name="T8" fmla="*/ 0 w 209"/>
              <a:gd name="T9" fmla="*/ 2147483646 h 189"/>
              <a:gd name="T10" fmla="*/ 0 w 209"/>
              <a:gd name="T11" fmla="*/ 0 h 189"/>
              <a:gd name="T12" fmla="*/ 1428461242 w 209"/>
              <a:gd name="T13" fmla="*/ 0 h 1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9" h="189">
                <a:moveTo>
                  <a:pt x="115" y="0"/>
                </a:moveTo>
                <a:cubicBezTo>
                  <a:pt x="209" y="0"/>
                  <a:pt x="209" y="0"/>
                  <a:pt x="209" y="0"/>
                </a:cubicBezTo>
                <a:cubicBezTo>
                  <a:pt x="209" y="95"/>
                  <a:pt x="209" y="95"/>
                  <a:pt x="209" y="95"/>
                </a:cubicBezTo>
                <a:cubicBezTo>
                  <a:pt x="209" y="147"/>
                  <a:pt x="167" y="189"/>
                  <a:pt x="115" y="189"/>
                </a:cubicBezTo>
                <a:cubicBezTo>
                  <a:pt x="0" y="189"/>
                  <a:pt x="0" y="189"/>
                  <a:pt x="0" y="189"/>
                </a:cubicBezTo>
                <a:cubicBezTo>
                  <a:pt x="0" y="0"/>
                  <a:pt x="0" y="0"/>
                  <a:pt x="0" y="0"/>
                </a:cubicBezTo>
                <a:lnTo>
                  <a:pt x="115" y="0"/>
                </a:lnTo>
                <a:close/>
              </a:path>
            </a:pathLst>
          </a:custGeom>
          <a:solidFill>
            <a:srgbClr val="E7001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11278" name="Freeform 14"/>
          <p:cNvSpPr/>
          <p:nvPr/>
        </p:nvSpPr>
        <p:spPr bwMode="auto">
          <a:xfrm>
            <a:off x="4973638" y="1873383"/>
            <a:ext cx="731837" cy="666750"/>
          </a:xfrm>
          <a:custGeom>
            <a:avLst/>
            <a:gdLst>
              <a:gd name="T0" fmla="*/ 1163670088 w 208"/>
              <a:gd name="T1" fmla="*/ 2147483646 h 190"/>
              <a:gd name="T2" fmla="*/ 0 w 208"/>
              <a:gd name="T3" fmla="*/ 2147483646 h 190"/>
              <a:gd name="T4" fmla="*/ 0 w 208"/>
              <a:gd name="T5" fmla="*/ 1169883059 h 190"/>
              <a:gd name="T6" fmla="*/ 1163670088 w 208"/>
              <a:gd name="T7" fmla="*/ 0 h 190"/>
              <a:gd name="T8" fmla="*/ 2147483646 w 208"/>
              <a:gd name="T9" fmla="*/ 0 h 190"/>
              <a:gd name="T10" fmla="*/ 2147483646 w 208"/>
              <a:gd name="T11" fmla="*/ 2147483646 h 190"/>
              <a:gd name="T12" fmla="*/ 1163670088 w 208"/>
              <a:gd name="T13" fmla="*/ 2147483646 h 1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8" h="190">
                <a:moveTo>
                  <a:pt x="94" y="190"/>
                </a:moveTo>
                <a:cubicBezTo>
                  <a:pt x="0" y="190"/>
                  <a:pt x="0" y="190"/>
                  <a:pt x="0" y="190"/>
                </a:cubicBezTo>
                <a:cubicBezTo>
                  <a:pt x="0" y="95"/>
                  <a:pt x="0" y="95"/>
                  <a:pt x="0" y="95"/>
                </a:cubicBezTo>
                <a:cubicBezTo>
                  <a:pt x="0" y="43"/>
                  <a:pt x="42" y="0"/>
                  <a:pt x="94" y="0"/>
                </a:cubicBezTo>
                <a:cubicBezTo>
                  <a:pt x="208" y="0"/>
                  <a:pt x="208" y="0"/>
                  <a:pt x="208" y="0"/>
                </a:cubicBezTo>
                <a:cubicBezTo>
                  <a:pt x="208" y="190"/>
                  <a:pt x="208" y="190"/>
                  <a:pt x="208" y="190"/>
                </a:cubicBezTo>
                <a:lnTo>
                  <a:pt x="94" y="190"/>
                </a:lnTo>
                <a:close/>
              </a:path>
            </a:pathLst>
          </a:custGeom>
          <a:solidFill>
            <a:srgbClr val="E7001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11279" name="Freeform 15"/>
          <p:cNvSpPr/>
          <p:nvPr/>
        </p:nvSpPr>
        <p:spPr bwMode="auto">
          <a:xfrm>
            <a:off x="5705475" y="1871478"/>
            <a:ext cx="774700" cy="666750"/>
          </a:xfrm>
          <a:custGeom>
            <a:avLst/>
            <a:gdLst>
              <a:gd name="T0" fmla="*/ 985470543 w 520"/>
              <a:gd name="T1" fmla="*/ 396481102 h 448"/>
              <a:gd name="T2" fmla="*/ 985470543 w 520"/>
              <a:gd name="T3" fmla="*/ 0 h 448"/>
              <a:gd name="T4" fmla="*/ 0 w 520"/>
              <a:gd name="T5" fmla="*/ 0 h 448"/>
              <a:gd name="T6" fmla="*/ 0 w 520"/>
              <a:gd name="T7" fmla="*/ 992311523 h 448"/>
              <a:gd name="T8" fmla="*/ 985470543 w 520"/>
              <a:gd name="T9" fmla="*/ 992311523 h 448"/>
              <a:gd name="T10" fmla="*/ 985470543 w 520"/>
              <a:gd name="T11" fmla="*/ 595830422 h 448"/>
              <a:gd name="T12" fmla="*/ 1154154019 w 520"/>
              <a:gd name="T13" fmla="*/ 496155762 h 448"/>
              <a:gd name="T14" fmla="*/ 985470543 w 520"/>
              <a:gd name="T15" fmla="*/ 396481102 h 4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0" h="448">
                <a:moveTo>
                  <a:pt x="444" y="179"/>
                </a:moveTo>
                <a:lnTo>
                  <a:pt x="444" y="0"/>
                </a:lnTo>
                <a:lnTo>
                  <a:pt x="0" y="0"/>
                </a:lnTo>
                <a:lnTo>
                  <a:pt x="0" y="448"/>
                </a:lnTo>
                <a:lnTo>
                  <a:pt x="444" y="448"/>
                </a:lnTo>
                <a:lnTo>
                  <a:pt x="444" y="269"/>
                </a:lnTo>
                <a:lnTo>
                  <a:pt x="520" y="224"/>
                </a:lnTo>
                <a:lnTo>
                  <a:pt x="444" y="179"/>
                </a:lnTo>
                <a:close/>
              </a:path>
            </a:pathLst>
          </a:custGeom>
          <a:solidFill>
            <a:srgbClr val="B12D1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11280" name="Freeform 16"/>
          <p:cNvSpPr/>
          <p:nvPr/>
        </p:nvSpPr>
        <p:spPr bwMode="auto">
          <a:xfrm>
            <a:off x="6361113" y="1206633"/>
            <a:ext cx="736600" cy="666750"/>
          </a:xfrm>
          <a:custGeom>
            <a:avLst/>
            <a:gdLst>
              <a:gd name="T0" fmla="*/ 1167613208 w 209"/>
              <a:gd name="T1" fmla="*/ 2147483646 h 189"/>
              <a:gd name="T2" fmla="*/ 0 w 209"/>
              <a:gd name="T3" fmla="*/ 2147483646 h 189"/>
              <a:gd name="T4" fmla="*/ 0 w 209"/>
              <a:gd name="T5" fmla="*/ 1182295917 h 189"/>
              <a:gd name="T6" fmla="*/ 1167613208 w 209"/>
              <a:gd name="T7" fmla="*/ 0 h 189"/>
              <a:gd name="T8" fmla="*/ 2147483646 w 209"/>
              <a:gd name="T9" fmla="*/ 0 h 189"/>
              <a:gd name="T10" fmla="*/ 2147483646 w 209"/>
              <a:gd name="T11" fmla="*/ 2147483646 h 189"/>
              <a:gd name="T12" fmla="*/ 1167613208 w 209"/>
              <a:gd name="T13" fmla="*/ 2147483646 h 1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9" h="189">
                <a:moveTo>
                  <a:pt x="94" y="189"/>
                </a:moveTo>
                <a:cubicBezTo>
                  <a:pt x="0" y="189"/>
                  <a:pt x="0" y="189"/>
                  <a:pt x="0" y="189"/>
                </a:cubicBezTo>
                <a:cubicBezTo>
                  <a:pt x="0" y="95"/>
                  <a:pt x="0" y="95"/>
                  <a:pt x="0" y="95"/>
                </a:cubicBezTo>
                <a:cubicBezTo>
                  <a:pt x="0" y="42"/>
                  <a:pt x="42" y="0"/>
                  <a:pt x="94" y="0"/>
                </a:cubicBezTo>
                <a:cubicBezTo>
                  <a:pt x="209" y="0"/>
                  <a:pt x="209" y="0"/>
                  <a:pt x="209" y="0"/>
                </a:cubicBezTo>
                <a:cubicBezTo>
                  <a:pt x="209" y="189"/>
                  <a:pt x="209" y="189"/>
                  <a:pt x="209" y="189"/>
                </a:cubicBezTo>
                <a:lnTo>
                  <a:pt x="94" y="189"/>
                </a:lnTo>
                <a:close/>
              </a:path>
            </a:pathLst>
          </a:custGeom>
          <a:solidFill>
            <a:srgbClr val="E7001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11281" name="Freeform 17"/>
          <p:cNvSpPr/>
          <p:nvPr/>
        </p:nvSpPr>
        <p:spPr bwMode="auto">
          <a:xfrm>
            <a:off x="2179638" y="2544896"/>
            <a:ext cx="736600" cy="661987"/>
          </a:xfrm>
          <a:custGeom>
            <a:avLst/>
            <a:gdLst>
              <a:gd name="T0" fmla="*/ 1428461242 w 209"/>
              <a:gd name="T1" fmla="*/ 2147483646 h 188"/>
              <a:gd name="T2" fmla="*/ 2147483646 w 209"/>
              <a:gd name="T3" fmla="*/ 2147483646 h 188"/>
              <a:gd name="T4" fmla="*/ 2147483646 w 209"/>
              <a:gd name="T5" fmla="*/ 1165498538 h 188"/>
              <a:gd name="T6" fmla="*/ 1428461242 w 209"/>
              <a:gd name="T7" fmla="*/ 0 h 188"/>
              <a:gd name="T8" fmla="*/ 0 w 209"/>
              <a:gd name="T9" fmla="*/ 0 h 188"/>
              <a:gd name="T10" fmla="*/ 0 w 209"/>
              <a:gd name="T11" fmla="*/ 2147483646 h 188"/>
              <a:gd name="T12" fmla="*/ 1428461242 w 209"/>
              <a:gd name="T13" fmla="*/ 2147483646 h 1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9" h="188">
                <a:moveTo>
                  <a:pt x="115" y="188"/>
                </a:moveTo>
                <a:cubicBezTo>
                  <a:pt x="209" y="188"/>
                  <a:pt x="209" y="188"/>
                  <a:pt x="209" y="188"/>
                </a:cubicBezTo>
                <a:cubicBezTo>
                  <a:pt x="209" y="94"/>
                  <a:pt x="209" y="94"/>
                  <a:pt x="209" y="94"/>
                </a:cubicBezTo>
                <a:cubicBezTo>
                  <a:pt x="209" y="42"/>
                  <a:pt x="167" y="0"/>
                  <a:pt x="115" y="0"/>
                </a:cubicBezTo>
                <a:cubicBezTo>
                  <a:pt x="0" y="0"/>
                  <a:pt x="0" y="0"/>
                  <a:pt x="0" y="0"/>
                </a:cubicBezTo>
                <a:cubicBezTo>
                  <a:pt x="0" y="188"/>
                  <a:pt x="0" y="188"/>
                  <a:pt x="0" y="188"/>
                </a:cubicBezTo>
                <a:lnTo>
                  <a:pt x="115" y="188"/>
                </a:lnTo>
                <a:close/>
              </a:path>
            </a:pathLst>
          </a:custGeom>
          <a:solidFill>
            <a:srgbClr val="E7001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11282" name="Rectangle 18"/>
          <p:cNvSpPr>
            <a:spLocks noChangeArrowheads="1"/>
          </p:cNvSpPr>
          <p:nvPr/>
        </p:nvSpPr>
        <p:spPr bwMode="auto">
          <a:xfrm>
            <a:off x="-3175" y="2544896"/>
            <a:ext cx="1528763" cy="661987"/>
          </a:xfrm>
          <a:prstGeom prst="rect">
            <a:avLst/>
          </a:prstGeom>
          <a:solidFill>
            <a:srgbClr val="E7001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ndParaRPr>
          </a:p>
        </p:txBody>
      </p:sp>
      <p:sp>
        <p:nvSpPr>
          <p:cNvPr id="11283" name="Freeform 19"/>
          <p:cNvSpPr/>
          <p:nvPr/>
        </p:nvSpPr>
        <p:spPr bwMode="auto">
          <a:xfrm>
            <a:off x="1528763" y="2542991"/>
            <a:ext cx="773112" cy="661987"/>
          </a:xfrm>
          <a:custGeom>
            <a:avLst/>
            <a:gdLst>
              <a:gd name="T0" fmla="*/ 978563162 w 519"/>
              <a:gd name="T1" fmla="*/ 393464796 h 444"/>
              <a:gd name="T2" fmla="*/ 978563162 w 519"/>
              <a:gd name="T3" fmla="*/ 0 h 444"/>
              <a:gd name="T4" fmla="*/ 0 w 519"/>
              <a:gd name="T5" fmla="*/ 0 h 444"/>
              <a:gd name="T6" fmla="*/ 0 w 519"/>
              <a:gd name="T7" fmla="*/ 986997271 h 444"/>
              <a:gd name="T8" fmla="*/ 978563162 w 519"/>
              <a:gd name="T9" fmla="*/ 986997271 h 444"/>
              <a:gd name="T10" fmla="*/ 978563162 w 519"/>
              <a:gd name="T11" fmla="*/ 593532475 h 444"/>
              <a:gd name="T12" fmla="*/ 1151641936 w 519"/>
              <a:gd name="T13" fmla="*/ 493499381 h 444"/>
              <a:gd name="T14" fmla="*/ 978563162 w 519"/>
              <a:gd name="T15" fmla="*/ 393464796 h 4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9" h="444">
                <a:moveTo>
                  <a:pt x="441" y="177"/>
                </a:moveTo>
                <a:lnTo>
                  <a:pt x="441" y="0"/>
                </a:lnTo>
                <a:lnTo>
                  <a:pt x="0" y="0"/>
                </a:lnTo>
                <a:lnTo>
                  <a:pt x="0" y="444"/>
                </a:lnTo>
                <a:lnTo>
                  <a:pt x="441" y="444"/>
                </a:lnTo>
                <a:lnTo>
                  <a:pt x="441" y="267"/>
                </a:lnTo>
                <a:lnTo>
                  <a:pt x="519" y="222"/>
                </a:lnTo>
                <a:lnTo>
                  <a:pt x="441" y="177"/>
                </a:lnTo>
                <a:close/>
              </a:path>
            </a:pathLst>
          </a:custGeom>
          <a:solidFill>
            <a:srgbClr val="B12D1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grpSp>
        <p:nvGrpSpPr>
          <p:cNvPr id="11284" name="Group 20"/>
          <p:cNvGrpSpPr/>
          <p:nvPr/>
        </p:nvGrpSpPr>
        <p:grpSpPr bwMode="auto">
          <a:xfrm>
            <a:off x="5919788" y="2003241"/>
            <a:ext cx="231775" cy="231775"/>
            <a:chOff x="0" y="0"/>
            <a:chExt cx="184" cy="184"/>
          </a:xfrm>
        </p:grpSpPr>
        <p:sp>
          <p:nvSpPr>
            <p:cNvPr id="11314" name="Freeform 21"/>
            <p:cNvSpPr>
              <a:spLocks noEditPoints="1"/>
            </p:cNvSpPr>
            <p:nvPr/>
          </p:nvSpPr>
          <p:spPr bwMode="auto">
            <a:xfrm>
              <a:off x="0" y="0"/>
              <a:ext cx="184" cy="140"/>
            </a:xfrm>
            <a:custGeom>
              <a:avLst/>
              <a:gdLst>
                <a:gd name="T0" fmla="*/ 153 w 83"/>
                <a:gd name="T1" fmla="*/ 218 h 63"/>
                <a:gd name="T2" fmla="*/ 153 w 83"/>
                <a:gd name="T3" fmla="*/ 222 h 63"/>
                <a:gd name="T4" fmla="*/ 157 w 83"/>
                <a:gd name="T5" fmla="*/ 222 h 63"/>
                <a:gd name="T6" fmla="*/ 153 w 83"/>
                <a:gd name="T7" fmla="*/ 218 h 63"/>
                <a:gd name="T8" fmla="*/ 399 w 83"/>
                <a:gd name="T9" fmla="*/ 0 h 63"/>
                <a:gd name="T10" fmla="*/ 9 w 83"/>
                <a:gd name="T11" fmla="*/ 0 h 63"/>
                <a:gd name="T12" fmla="*/ 0 w 83"/>
                <a:gd name="T13" fmla="*/ 9 h 63"/>
                <a:gd name="T14" fmla="*/ 0 w 83"/>
                <a:gd name="T15" fmla="*/ 49 h 63"/>
                <a:gd name="T16" fmla="*/ 9 w 83"/>
                <a:gd name="T17" fmla="*/ 60 h 63"/>
                <a:gd name="T18" fmla="*/ 16 w 83"/>
                <a:gd name="T19" fmla="*/ 60 h 63"/>
                <a:gd name="T20" fmla="*/ 29 w 83"/>
                <a:gd name="T21" fmla="*/ 69 h 63"/>
                <a:gd name="T22" fmla="*/ 29 w 83"/>
                <a:gd name="T23" fmla="*/ 296 h 63"/>
                <a:gd name="T24" fmla="*/ 40 w 83"/>
                <a:gd name="T25" fmla="*/ 311 h 63"/>
                <a:gd name="T26" fmla="*/ 368 w 83"/>
                <a:gd name="T27" fmla="*/ 311 h 63"/>
                <a:gd name="T28" fmla="*/ 384 w 83"/>
                <a:gd name="T29" fmla="*/ 296 h 63"/>
                <a:gd name="T30" fmla="*/ 384 w 83"/>
                <a:gd name="T31" fmla="*/ 69 h 63"/>
                <a:gd name="T32" fmla="*/ 392 w 83"/>
                <a:gd name="T33" fmla="*/ 60 h 63"/>
                <a:gd name="T34" fmla="*/ 399 w 83"/>
                <a:gd name="T35" fmla="*/ 60 h 63"/>
                <a:gd name="T36" fmla="*/ 408 w 83"/>
                <a:gd name="T37" fmla="*/ 49 h 63"/>
                <a:gd name="T38" fmla="*/ 408 w 83"/>
                <a:gd name="T39" fmla="*/ 9 h 63"/>
                <a:gd name="T40" fmla="*/ 399 w 83"/>
                <a:gd name="T41" fmla="*/ 0 h 63"/>
                <a:gd name="T42" fmla="*/ 251 w 83"/>
                <a:gd name="T43" fmla="*/ 162 h 63"/>
                <a:gd name="T44" fmla="*/ 211 w 83"/>
                <a:gd name="T45" fmla="*/ 162 h 63"/>
                <a:gd name="T46" fmla="*/ 211 w 83"/>
                <a:gd name="T47" fmla="*/ 124 h 63"/>
                <a:gd name="T48" fmla="*/ 251 w 83"/>
                <a:gd name="T49" fmla="*/ 162 h 63"/>
                <a:gd name="T50" fmla="*/ 226 w 83"/>
                <a:gd name="T51" fmla="*/ 242 h 63"/>
                <a:gd name="T52" fmla="*/ 206 w 83"/>
                <a:gd name="T53" fmla="*/ 242 h 63"/>
                <a:gd name="T54" fmla="*/ 157 w 83"/>
                <a:gd name="T55" fmla="*/ 222 h 63"/>
                <a:gd name="T56" fmla="*/ 153 w 83"/>
                <a:gd name="T57" fmla="*/ 218 h 63"/>
                <a:gd name="T58" fmla="*/ 133 w 83"/>
                <a:gd name="T59" fmla="*/ 173 h 63"/>
                <a:gd name="T60" fmla="*/ 137 w 83"/>
                <a:gd name="T61" fmla="*/ 149 h 63"/>
                <a:gd name="T62" fmla="*/ 197 w 83"/>
                <a:gd name="T63" fmla="*/ 98 h 63"/>
                <a:gd name="T64" fmla="*/ 197 w 83"/>
                <a:gd name="T65" fmla="*/ 178 h 63"/>
                <a:gd name="T66" fmla="*/ 275 w 83"/>
                <a:gd name="T67" fmla="*/ 178 h 63"/>
                <a:gd name="T68" fmla="*/ 226 w 83"/>
                <a:gd name="T69" fmla="*/ 242 h 63"/>
                <a:gd name="T70" fmla="*/ 153 w 83"/>
                <a:gd name="T71" fmla="*/ 218 h 63"/>
                <a:gd name="T72" fmla="*/ 153 w 83"/>
                <a:gd name="T73" fmla="*/ 222 h 63"/>
                <a:gd name="T74" fmla="*/ 157 w 83"/>
                <a:gd name="T75" fmla="*/ 222 h 63"/>
                <a:gd name="T76" fmla="*/ 153 w 83"/>
                <a:gd name="T77" fmla="*/ 218 h 6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3" h="63">
                  <a:moveTo>
                    <a:pt x="31" y="44"/>
                  </a:moveTo>
                  <a:cubicBezTo>
                    <a:pt x="31" y="45"/>
                    <a:pt x="31" y="45"/>
                    <a:pt x="31" y="45"/>
                  </a:cubicBezTo>
                  <a:cubicBezTo>
                    <a:pt x="32" y="45"/>
                    <a:pt x="32" y="45"/>
                    <a:pt x="32" y="45"/>
                  </a:cubicBezTo>
                  <a:cubicBezTo>
                    <a:pt x="31" y="45"/>
                    <a:pt x="31" y="45"/>
                    <a:pt x="31" y="44"/>
                  </a:cubicBezTo>
                  <a:close/>
                  <a:moveTo>
                    <a:pt x="81" y="0"/>
                  </a:moveTo>
                  <a:cubicBezTo>
                    <a:pt x="2" y="0"/>
                    <a:pt x="2" y="0"/>
                    <a:pt x="2" y="0"/>
                  </a:cubicBezTo>
                  <a:cubicBezTo>
                    <a:pt x="1" y="0"/>
                    <a:pt x="0" y="1"/>
                    <a:pt x="0" y="2"/>
                  </a:cubicBezTo>
                  <a:cubicBezTo>
                    <a:pt x="0" y="10"/>
                    <a:pt x="0" y="10"/>
                    <a:pt x="0" y="10"/>
                  </a:cubicBezTo>
                  <a:cubicBezTo>
                    <a:pt x="0" y="11"/>
                    <a:pt x="1" y="12"/>
                    <a:pt x="2" y="12"/>
                  </a:cubicBezTo>
                  <a:cubicBezTo>
                    <a:pt x="3" y="12"/>
                    <a:pt x="3" y="12"/>
                    <a:pt x="3" y="12"/>
                  </a:cubicBezTo>
                  <a:cubicBezTo>
                    <a:pt x="5" y="12"/>
                    <a:pt x="6" y="13"/>
                    <a:pt x="6" y="14"/>
                  </a:cubicBezTo>
                  <a:cubicBezTo>
                    <a:pt x="6" y="60"/>
                    <a:pt x="6" y="60"/>
                    <a:pt x="6" y="60"/>
                  </a:cubicBezTo>
                  <a:cubicBezTo>
                    <a:pt x="6" y="61"/>
                    <a:pt x="7" y="63"/>
                    <a:pt x="8" y="63"/>
                  </a:cubicBezTo>
                  <a:cubicBezTo>
                    <a:pt x="75" y="63"/>
                    <a:pt x="75" y="63"/>
                    <a:pt x="75" y="63"/>
                  </a:cubicBezTo>
                  <a:cubicBezTo>
                    <a:pt x="76" y="63"/>
                    <a:pt x="78" y="61"/>
                    <a:pt x="78" y="60"/>
                  </a:cubicBezTo>
                  <a:cubicBezTo>
                    <a:pt x="78" y="14"/>
                    <a:pt x="78" y="14"/>
                    <a:pt x="78" y="14"/>
                  </a:cubicBezTo>
                  <a:cubicBezTo>
                    <a:pt x="78" y="13"/>
                    <a:pt x="79" y="12"/>
                    <a:pt x="80" y="12"/>
                  </a:cubicBezTo>
                  <a:cubicBezTo>
                    <a:pt x="81" y="12"/>
                    <a:pt x="81" y="12"/>
                    <a:pt x="81" y="12"/>
                  </a:cubicBezTo>
                  <a:cubicBezTo>
                    <a:pt x="82" y="12"/>
                    <a:pt x="83" y="11"/>
                    <a:pt x="83" y="10"/>
                  </a:cubicBezTo>
                  <a:cubicBezTo>
                    <a:pt x="83" y="2"/>
                    <a:pt x="83" y="2"/>
                    <a:pt x="83" y="2"/>
                  </a:cubicBezTo>
                  <a:cubicBezTo>
                    <a:pt x="83" y="1"/>
                    <a:pt x="82" y="0"/>
                    <a:pt x="81" y="0"/>
                  </a:cubicBezTo>
                  <a:close/>
                  <a:moveTo>
                    <a:pt x="51" y="33"/>
                  </a:moveTo>
                  <a:cubicBezTo>
                    <a:pt x="43" y="33"/>
                    <a:pt x="43" y="33"/>
                    <a:pt x="43" y="33"/>
                  </a:cubicBezTo>
                  <a:cubicBezTo>
                    <a:pt x="43" y="25"/>
                    <a:pt x="43" y="25"/>
                    <a:pt x="43" y="25"/>
                  </a:cubicBezTo>
                  <a:cubicBezTo>
                    <a:pt x="47" y="26"/>
                    <a:pt x="51" y="29"/>
                    <a:pt x="51" y="33"/>
                  </a:cubicBezTo>
                  <a:close/>
                  <a:moveTo>
                    <a:pt x="46" y="49"/>
                  </a:moveTo>
                  <a:cubicBezTo>
                    <a:pt x="45" y="49"/>
                    <a:pt x="43" y="49"/>
                    <a:pt x="42" y="49"/>
                  </a:cubicBezTo>
                  <a:cubicBezTo>
                    <a:pt x="38" y="49"/>
                    <a:pt x="34" y="48"/>
                    <a:pt x="32" y="45"/>
                  </a:cubicBezTo>
                  <a:cubicBezTo>
                    <a:pt x="31" y="45"/>
                    <a:pt x="31" y="45"/>
                    <a:pt x="31" y="44"/>
                  </a:cubicBezTo>
                  <a:cubicBezTo>
                    <a:pt x="28" y="42"/>
                    <a:pt x="27" y="38"/>
                    <a:pt x="27" y="35"/>
                  </a:cubicBezTo>
                  <a:cubicBezTo>
                    <a:pt x="27" y="33"/>
                    <a:pt x="27" y="32"/>
                    <a:pt x="28" y="30"/>
                  </a:cubicBezTo>
                  <a:cubicBezTo>
                    <a:pt x="29" y="25"/>
                    <a:pt x="34" y="20"/>
                    <a:pt x="40" y="20"/>
                  </a:cubicBezTo>
                  <a:cubicBezTo>
                    <a:pt x="40" y="36"/>
                    <a:pt x="40" y="36"/>
                    <a:pt x="40" y="36"/>
                  </a:cubicBezTo>
                  <a:cubicBezTo>
                    <a:pt x="56" y="36"/>
                    <a:pt x="56" y="36"/>
                    <a:pt x="56" y="36"/>
                  </a:cubicBezTo>
                  <a:cubicBezTo>
                    <a:pt x="56" y="42"/>
                    <a:pt x="52" y="47"/>
                    <a:pt x="46" y="49"/>
                  </a:cubicBezTo>
                  <a:close/>
                  <a:moveTo>
                    <a:pt x="31" y="44"/>
                  </a:moveTo>
                  <a:cubicBezTo>
                    <a:pt x="31" y="45"/>
                    <a:pt x="31" y="45"/>
                    <a:pt x="31" y="45"/>
                  </a:cubicBezTo>
                  <a:cubicBezTo>
                    <a:pt x="32" y="45"/>
                    <a:pt x="32" y="45"/>
                    <a:pt x="32" y="45"/>
                  </a:cubicBezTo>
                  <a:cubicBezTo>
                    <a:pt x="31" y="45"/>
                    <a:pt x="31" y="45"/>
                    <a:pt x="31"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11315" name="Freeform 22"/>
            <p:cNvSpPr/>
            <p:nvPr/>
          </p:nvSpPr>
          <p:spPr bwMode="auto">
            <a:xfrm>
              <a:off x="44" y="150"/>
              <a:ext cx="96" cy="34"/>
            </a:xfrm>
            <a:custGeom>
              <a:avLst/>
              <a:gdLst>
                <a:gd name="T0" fmla="*/ 141 w 43"/>
                <a:gd name="T1" fmla="*/ 0 h 15"/>
                <a:gd name="T2" fmla="*/ 121 w 43"/>
                <a:gd name="T3" fmla="*/ 0 h 15"/>
                <a:gd name="T4" fmla="*/ 94 w 43"/>
                <a:gd name="T5" fmla="*/ 0 h 15"/>
                <a:gd name="T6" fmla="*/ 45 w 43"/>
                <a:gd name="T7" fmla="*/ 0 h 15"/>
                <a:gd name="T8" fmla="*/ 25 w 43"/>
                <a:gd name="T9" fmla="*/ 11 h 15"/>
                <a:gd name="T10" fmla="*/ 4 w 43"/>
                <a:gd name="T11" fmla="*/ 66 h 15"/>
                <a:gd name="T12" fmla="*/ 9 w 43"/>
                <a:gd name="T13" fmla="*/ 77 h 15"/>
                <a:gd name="T14" fmla="*/ 45 w 43"/>
                <a:gd name="T15" fmla="*/ 77 h 15"/>
                <a:gd name="T16" fmla="*/ 60 w 43"/>
                <a:gd name="T17" fmla="*/ 66 h 15"/>
                <a:gd name="T18" fmla="*/ 69 w 43"/>
                <a:gd name="T19" fmla="*/ 52 h 15"/>
                <a:gd name="T20" fmla="*/ 85 w 43"/>
                <a:gd name="T21" fmla="*/ 36 h 15"/>
                <a:gd name="T22" fmla="*/ 129 w 43"/>
                <a:gd name="T23" fmla="*/ 36 h 15"/>
                <a:gd name="T24" fmla="*/ 145 w 43"/>
                <a:gd name="T25" fmla="*/ 52 h 15"/>
                <a:gd name="T26" fmla="*/ 154 w 43"/>
                <a:gd name="T27" fmla="*/ 66 h 15"/>
                <a:gd name="T28" fmla="*/ 174 w 43"/>
                <a:gd name="T29" fmla="*/ 77 h 15"/>
                <a:gd name="T30" fmla="*/ 205 w 43"/>
                <a:gd name="T31" fmla="*/ 77 h 15"/>
                <a:gd name="T32" fmla="*/ 210 w 43"/>
                <a:gd name="T33" fmla="*/ 66 h 15"/>
                <a:gd name="T34" fmla="*/ 190 w 43"/>
                <a:gd name="T35" fmla="*/ 11 h 15"/>
                <a:gd name="T36" fmla="*/ 170 w 43"/>
                <a:gd name="T37" fmla="*/ 0 h 15"/>
                <a:gd name="T38" fmla="*/ 141 w 43"/>
                <a:gd name="T39" fmla="*/ 0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3" h="15">
                  <a:moveTo>
                    <a:pt x="28" y="0"/>
                  </a:moveTo>
                  <a:cubicBezTo>
                    <a:pt x="27" y="0"/>
                    <a:pt x="25" y="0"/>
                    <a:pt x="24" y="0"/>
                  </a:cubicBezTo>
                  <a:cubicBezTo>
                    <a:pt x="23" y="0"/>
                    <a:pt x="21" y="0"/>
                    <a:pt x="19" y="0"/>
                  </a:cubicBezTo>
                  <a:cubicBezTo>
                    <a:pt x="9" y="0"/>
                    <a:pt x="9" y="0"/>
                    <a:pt x="9" y="0"/>
                  </a:cubicBezTo>
                  <a:cubicBezTo>
                    <a:pt x="7" y="0"/>
                    <a:pt x="6" y="1"/>
                    <a:pt x="5" y="2"/>
                  </a:cubicBezTo>
                  <a:cubicBezTo>
                    <a:pt x="1" y="13"/>
                    <a:pt x="1" y="13"/>
                    <a:pt x="1" y="13"/>
                  </a:cubicBezTo>
                  <a:cubicBezTo>
                    <a:pt x="0" y="14"/>
                    <a:pt x="1" y="15"/>
                    <a:pt x="2" y="15"/>
                  </a:cubicBezTo>
                  <a:cubicBezTo>
                    <a:pt x="9" y="15"/>
                    <a:pt x="9" y="15"/>
                    <a:pt x="9" y="15"/>
                  </a:cubicBezTo>
                  <a:cubicBezTo>
                    <a:pt x="10" y="15"/>
                    <a:pt x="12" y="14"/>
                    <a:pt x="12" y="13"/>
                  </a:cubicBezTo>
                  <a:cubicBezTo>
                    <a:pt x="14" y="10"/>
                    <a:pt x="14" y="10"/>
                    <a:pt x="14" y="10"/>
                  </a:cubicBezTo>
                  <a:cubicBezTo>
                    <a:pt x="14" y="8"/>
                    <a:pt x="16" y="7"/>
                    <a:pt x="17" y="7"/>
                  </a:cubicBezTo>
                  <a:cubicBezTo>
                    <a:pt x="26" y="7"/>
                    <a:pt x="26" y="7"/>
                    <a:pt x="26" y="7"/>
                  </a:cubicBezTo>
                  <a:cubicBezTo>
                    <a:pt x="27" y="7"/>
                    <a:pt x="29" y="8"/>
                    <a:pt x="29" y="10"/>
                  </a:cubicBezTo>
                  <a:cubicBezTo>
                    <a:pt x="31" y="13"/>
                    <a:pt x="31" y="13"/>
                    <a:pt x="31" y="13"/>
                  </a:cubicBezTo>
                  <a:cubicBezTo>
                    <a:pt x="32" y="14"/>
                    <a:pt x="33" y="15"/>
                    <a:pt x="35" y="15"/>
                  </a:cubicBezTo>
                  <a:cubicBezTo>
                    <a:pt x="41" y="15"/>
                    <a:pt x="41" y="15"/>
                    <a:pt x="41" y="15"/>
                  </a:cubicBezTo>
                  <a:cubicBezTo>
                    <a:pt x="42" y="15"/>
                    <a:pt x="43" y="14"/>
                    <a:pt x="42" y="13"/>
                  </a:cubicBezTo>
                  <a:cubicBezTo>
                    <a:pt x="38" y="2"/>
                    <a:pt x="38" y="2"/>
                    <a:pt x="38" y="2"/>
                  </a:cubicBezTo>
                  <a:cubicBezTo>
                    <a:pt x="37" y="1"/>
                    <a:pt x="36" y="0"/>
                    <a:pt x="34" y="0"/>
                  </a:cubicBez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grpSp>
      <p:grpSp>
        <p:nvGrpSpPr>
          <p:cNvPr id="11285" name="Group 23"/>
          <p:cNvGrpSpPr/>
          <p:nvPr/>
        </p:nvGrpSpPr>
        <p:grpSpPr bwMode="auto">
          <a:xfrm>
            <a:off x="1752600" y="2679516"/>
            <a:ext cx="193675" cy="234950"/>
            <a:chOff x="0" y="0"/>
            <a:chExt cx="153" cy="186"/>
          </a:xfrm>
        </p:grpSpPr>
        <p:sp>
          <p:nvSpPr>
            <p:cNvPr id="11312" name="Freeform 24"/>
            <p:cNvSpPr>
              <a:spLocks noEditPoints="1"/>
            </p:cNvSpPr>
            <p:nvPr/>
          </p:nvSpPr>
          <p:spPr bwMode="auto">
            <a:xfrm>
              <a:off x="0" y="33"/>
              <a:ext cx="120" cy="153"/>
            </a:xfrm>
            <a:custGeom>
              <a:avLst/>
              <a:gdLst>
                <a:gd name="T0" fmla="*/ 258 w 54"/>
                <a:gd name="T1" fmla="*/ 0 h 69"/>
                <a:gd name="T2" fmla="*/ 9 w 54"/>
                <a:gd name="T3" fmla="*/ 0 h 69"/>
                <a:gd name="T4" fmla="*/ 0 w 54"/>
                <a:gd name="T5" fmla="*/ 9 h 69"/>
                <a:gd name="T6" fmla="*/ 0 w 54"/>
                <a:gd name="T7" fmla="*/ 330 h 69"/>
                <a:gd name="T8" fmla="*/ 9 w 54"/>
                <a:gd name="T9" fmla="*/ 335 h 69"/>
                <a:gd name="T10" fmla="*/ 129 w 54"/>
                <a:gd name="T11" fmla="*/ 266 h 69"/>
                <a:gd name="T12" fmla="*/ 142 w 54"/>
                <a:gd name="T13" fmla="*/ 266 h 69"/>
                <a:gd name="T14" fmla="*/ 258 w 54"/>
                <a:gd name="T15" fmla="*/ 335 h 69"/>
                <a:gd name="T16" fmla="*/ 267 w 54"/>
                <a:gd name="T17" fmla="*/ 330 h 69"/>
                <a:gd name="T18" fmla="*/ 267 w 54"/>
                <a:gd name="T19" fmla="*/ 9 h 69"/>
                <a:gd name="T20" fmla="*/ 258 w 54"/>
                <a:gd name="T21" fmla="*/ 0 h 69"/>
                <a:gd name="T22" fmla="*/ 193 w 54"/>
                <a:gd name="T23" fmla="*/ 142 h 69"/>
                <a:gd name="T24" fmla="*/ 182 w 54"/>
                <a:gd name="T25" fmla="*/ 153 h 69"/>
                <a:gd name="T26" fmla="*/ 149 w 54"/>
                <a:gd name="T27" fmla="*/ 153 h 69"/>
                <a:gd name="T28" fmla="*/ 149 w 54"/>
                <a:gd name="T29" fmla="*/ 186 h 69"/>
                <a:gd name="T30" fmla="*/ 138 w 54"/>
                <a:gd name="T31" fmla="*/ 197 h 69"/>
                <a:gd name="T32" fmla="*/ 129 w 54"/>
                <a:gd name="T33" fmla="*/ 197 h 69"/>
                <a:gd name="T34" fmla="*/ 118 w 54"/>
                <a:gd name="T35" fmla="*/ 186 h 69"/>
                <a:gd name="T36" fmla="*/ 118 w 54"/>
                <a:gd name="T37" fmla="*/ 153 h 69"/>
                <a:gd name="T38" fmla="*/ 84 w 54"/>
                <a:gd name="T39" fmla="*/ 153 h 69"/>
                <a:gd name="T40" fmla="*/ 80 w 54"/>
                <a:gd name="T41" fmla="*/ 142 h 69"/>
                <a:gd name="T42" fmla="*/ 80 w 54"/>
                <a:gd name="T43" fmla="*/ 133 h 69"/>
                <a:gd name="T44" fmla="*/ 84 w 54"/>
                <a:gd name="T45" fmla="*/ 122 h 69"/>
                <a:gd name="T46" fmla="*/ 118 w 54"/>
                <a:gd name="T47" fmla="*/ 122 h 69"/>
                <a:gd name="T48" fmla="*/ 118 w 54"/>
                <a:gd name="T49" fmla="*/ 93 h 69"/>
                <a:gd name="T50" fmla="*/ 129 w 54"/>
                <a:gd name="T51" fmla="*/ 84 h 69"/>
                <a:gd name="T52" fmla="*/ 138 w 54"/>
                <a:gd name="T53" fmla="*/ 84 h 69"/>
                <a:gd name="T54" fmla="*/ 149 w 54"/>
                <a:gd name="T55" fmla="*/ 93 h 69"/>
                <a:gd name="T56" fmla="*/ 149 w 54"/>
                <a:gd name="T57" fmla="*/ 122 h 69"/>
                <a:gd name="T58" fmla="*/ 182 w 54"/>
                <a:gd name="T59" fmla="*/ 122 h 69"/>
                <a:gd name="T60" fmla="*/ 193 w 54"/>
                <a:gd name="T61" fmla="*/ 133 h 69"/>
                <a:gd name="T62" fmla="*/ 193 w 54"/>
                <a:gd name="T63" fmla="*/ 142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4" h="69">
                  <a:moveTo>
                    <a:pt x="52" y="0"/>
                  </a:moveTo>
                  <a:cubicBezTo>
                    <a:pt x="2" y="0"/>
                    <a:pt x="2" y="0"/>
                    <a:pt x="2" y="0"/>
                  </a:cubicBezTo>
                  <a:cubicBezTo>
                    <a:pt x="1" y="0"/>
                    <a:pt x="0" y="1"/>
                    <a:pt x="0" y="2"/>
                  </a:cubicBezTo>
                  <a:cubicBezTo>
                    <a:pt x="0" y="67"/>
                    <a:pt x="0" y="67"/>
                    <a:pt x="0" y="67"/>
                  </a:cubicBezTo>
                  <a:cubicBezTo>
                    <a:pt x="0" y="68"/>
                    <a:pt x="1" y="69"/>
                    <a:pt x="2" y="68"/>
                  </a:cubicBezTo>
                  <a:cubicBezTo>
                    <a:pt x="26" y="54"/>
                    <a:pt x="26" y="54"/>
                    <a:pt x="26" y="54"/>
                  </a:cubicBezTo>
                  <a:cubicBezTo>
                    <a:pt x="26" y="53"/>
                    <a:pt x="28" y="53"/>
                    <a:pt x="29" y="54"/>
                  </a:cubicBezTo>
                  <a:cubicBezTo>
                    <a:pt x="52" y="68"/>
                    <a:pt x="52" y="68"/>
                    <a:pt x="52" y="68"/>
                  </a:cubicBezTo>
                  <a:cubicBezTo>
                    <a:pt x="53" y="69"/>
                    <a:pt x="54" y="68"/>
                    <a:pt x="54" y="67"/>
                  </a:cubicBezTo>
                  <a:cubicBezTo>
                    <a:pt x="54" y="2"/>
                    <a:pt x="54" y="2"/>
                    <a:pt x="54" y="2"/>
                  </a:cubicBezTo>
                  <a:cubicBezTo>
                    <a:pt x="54" y="1"/>
                    <a:pt x="53" y="0"/>
                    <a:pt x="52" y="0"/>
                  </a:cubicBezTo>
                  <a:close/>
                  <a:moveTo>
                    <a:pt x="39" y="29"/>
                  </a:moveTo>
                  <a:cubicBezTo>
                    <a:pt x="39" y="30"/>
                    <a:pt x="38" y="31"/>
                    <a:pt x="37" y="31"/>
                  </a:cubicBezTo>
                  <a:cubicBezTo>
                    <a:pt x="30" y="31"/>
                    <a:pt x="30" y="31"/>
                    <a:pt x="30" y="31"/>
                  </a:cubicBezTo>
                  <a:cubicBezTo>
                    <a:pt x="30" y="38"/>
                    <a:pt x="30" y="38"/>
                    <a:pt x="30" y="38"/>
                  </a:cubicBezTo>
                  <a:cubicBezTo>
                    <a:pt x="30" y="39"/>
                    <a:pt x="29" y="40"/>
                    <a:pt x="28" y="40"/>
                  </a:cubicBezTo>
                  <a:cubicBezTo>
                    <a:pt x="26" y="40"/>
                    <a:pt x="26" y="40"/>
                    <a:pt x="26" y="40"/>
                  </a:cubicBezTo>
                  <a:cubicBezTo>
                    <a:pt x="25" y="40"/>
                    <a:pt x="24" y="39"/>
                    <a:pt x="24" y="38"/>
                  </a:cubicBezTo>
                  <a:cubicBezTo>
                    <a:pt x="24" y="31"/>
                    <a:pt x="24" y="31"/>
                    <a:pt x="24" y="31"/>
                  </a:cubicBezTo>
                  <a:cubicBezTo>
                    <a:pt x="17" y="31"/>
                    <a:pt x="17" y="31"/>
                    <a:pt x="17" y="31"/>
                  </a:cubicBezTo>
                  <a:cubicBezTo>
                    <a:pt x="16" y="31"/>
                    <a:pt x="16" y="30"/>
                    <a:pt x="16" y="29"/>
                  </a:cubicBezTo>
                  <a:cubicBezTo>
                    <a:pt x="16" y="27"/>
                    <a:pt x="16" y="27"/>
                    <a:pt x="16" y="27"/>
                  </a:cubicBezTo>
                  <a:cubicBezTo>
                    <a:pt x="16" y="26"/>
                    <a:pt x="16" y="25"/>
                    <a:pt x="17" y="25"/>
                  </a:cubicBezTo>
                  <a:cubicBezTo>
                    <a:pt x="24" y="25"/>
                    <a:pt x="24" y="25"/>
                    <a:pt x="24" y="25"/>
                  </a:cubicBezTo>
                  <a:cubicBezTo>
                    <a:pt x="24" y="19"/>
                    <a:pt x="24" y="19"/>
                    <a:pt x="24" y="19"/>
                  </a:cubicBezTo>
                  <a:cubicBezTo>
                    <a:pt x="24" y="17"/>
                    <a:pt x="25" y="17"/>
                    <a:pt x="26" y="17"/>
                  </a:cubicBezTo>
                  <a:cubicBezTo>
                    <a:pt x="28" y="17"/>
                    <a:pt x="28" y="17"/>
                    <a:pt x="28" y="17"/>
                  </a:cubicBezTo>
                  <a:cubicBezTo>
                    <a:pt x="29" y="17"/>
                    <a:pt x="30" y="17"/>
                    <a:pt x="30" y="19"/>
                  </a:cubicBezTo>
                  <a:cubicBezTo>
                    <a:pt x="30" y="25"/>
                    <a:pt x="30" y="25"/>
                    <a:pt x="30" y="25"/>
                  </a:cubicBezTo>
                  <a:cubicBezTo>
                    <a:pt x="37" y="25"/>
                    <a:pt x="37" y="25"/>
                    <a:pt x="37" y="25"/>
                  </a:cubicBezTo>
                  <a:cubicBezTo>
                    <a:pt x="38" y="25"/>
                    <a:pt x="39" y="26"/>
                    <a:pt x="39" y="27"/>
                  </a:cubicBezTo>
                  <a:lnTo>
                    <a:pt x="39" y="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11313" name="Freeform 25"/>
            <p:cNvSpPr/>
            <p:nvPr/>
          </p:nvSpPr>
          <p:spPr bwMode="auto">
            <a:xfrm>
              <a:off x="35" y="0"/>
              <a:ext cx="118" cy="153"/>
            </a:xfrm>
            <a:custGeom>
              <a:avLst/>
              <a:gdLst>
                <a:gd name="T0" fmla="*/ 254 w 53"/>
                <a:gd name="T1" fmla="*/ 0 h 69"/>
                <a:gd name="T2" fmla="*/ 263 w 53"/>
                <a:gd name="T3" fmla="*/ 9 h 69"/>
                <a:gd name="T4" fmla="*/ 263 w 53"/>
                <a:gd name="T5" fmla="*/ 335 h 69"/>
                <a:gd name="T6" fmla="*/ 254 w 53"/>
                <a:gd name="T7" fmla="*/ 339 h 69"/>
                <a:gd name="T8" fmla="*/ 223 w 53"/>
                <a:gd name="T9" fmla="*/ 315 h 69"/>
                <a:gd name="T10" fmla="*/ 218 w 53"/>
                <a:gd name="T11" fmla="*/ 299 h 69"/>
                <a:gd name="T12" fmla="*/ 218 w 53"/>
                <a:gd name="T13" fmla="*/ 53 h 69"/>
                <a:gd name="T14" fmla="*/ 209 w 53"/>
                <a:gd name="T15" fmla="*/ 44 h 69"/>
                <a:gd name="T16" fmla="*/ 9 w 53"/>
                <a:gd name="T17" fmla="*/ 44 h 69"/>
                <a:gd name="T18" fmla="*/ 0 w 53"/>
                <a:gd name="T19" fmla="*/ 40 h 69"/>
                <a:gd name="T20" fmla="*/ 0 w 53"/>
                <a:gd name="T21" fmla="*/ 9 h 69"/>
                <a:gd name="T22" fmla="*/ 9 w 53"/>
                <a:gd name="T23" fmla="*/ 0 h 69"/>
                <a:gd name="T24" fmla="*/ 254 w 53"/>
                <a:gd name="T25" fmla="*/ 0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69">
                  <a:moveTo>
                    <a:pt x="51" y="0"/>
                  </a:moveTo>
                  <a:cubicBezTo>
                    <a:pt x="52" y="0"/>
                    <a:pt x="53" y="1"/>
                    <a:pt x="53" y="2"/>
                  </a:cubicBezTo>
                  <a:cubicBezTo>
                    <a:pt x="53" y="68"/>
                    <a:pt x="53" y="68"/>
                    <a:pt x="53" y="68"/>
                  </a:cubicBezTo>
                  <a:cubicBezTo>
                    <a:pt x="53" y="69"/>
                    <a:pt x="52" y="69"/>
                    <a:pt x="51" y="69"/>
                  </a:cubicBezTo>
                  <a:cubicBezTo>
                    <a:pt x="45" y="64"/>
                    <a:pt x="45" y="64"/>
                    <a:pt x="45" y="64"/>
                  </a:cubicBezTo>
                  <a:cubicBezTo>
                    <a:pt x="44" y="64"/>
                    <a:pt x="44" y="62"/>
                    <a:pt x="44" y="61"/>
                  </a:cubicBezTo>
                  <a:cubicBezTo>
                    <a:pt x="44" y="11"/>
                    <a:pt x="44" y="11"/>
                    <a:pt x="44" y="11"/>
                  </a:cubicBezTo>
                  <a:cubicBezTo>
                    <a:pt x="44" y="10"/>
                    <a:pt x="43" y="9"/>
                    <a:pt x="42" y="9"/>
                  </a:cubicBezTo>
                  <a:cubicBezTo>
                    <a:pt x="2" y="9"/>
                    <a:pt x="2" y="9"/>
                    <a:pt x="2" y="9"/>
                  </a:cubicBezTo>
                  <a:cubicBezTo>
                    <a:pt x="0" y="9"/>
                    <a:pt x="0" y="9"/>
                    <a:pt x="0" y="8"/>
                  </a:cubicBezTo>
                  <a:cubicBezTo>
                    <a:pt x="0" y="2"/>
                    <a:pt x="0" y="2"/>
                    <a:pt x="0" y="2"/>
                  </a:cubicBezTo>
                  <a:cubicBezTo>
                    <a:pt x="0" y="1"/>
                    <a:pt x="0" y="0"/>
                    <a:pt x="2" y="0"/>
                  </a:cubicBezTo>
                  <a:lnTo>
                    <a:pt x="5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grpSp>
      <p:grpSp>
        <p:nvGrpSpPr>
          <p:cNvPr id="11286" name="Group 26"/>
          <p:cNvGrpSpPr/>
          <p:nvPr/>
        </p:nvGrpSpPr>
        <p:grpSpPr bwMode="auto">
          <a:xfrm>
            <a:off x="4573588" y="2674753"/>
            <a:ext cx="152400" cy="231775"/>
            <a:chOff x="0" y="0"/>
            <a:chExt cx="122" cy="184"/>
          </a:xfrm>
        </p:grpSpPr>
        <p:sp>
          <p:nvSpPr>
            <p:cNvPr id="11310" name="Freeform 27"/>
            <p:cNvSpPr>
              <a:spLocks noEditPoints="1"/>
            </p:cNvSpPr>
            <p:nvPr/>
          </p:nvSpPr>
          <p:spPr bwMode="auto">
            <a:xfrm>
              <a:off x="0" y="67"/>
              <a:ext cx="122" cy="117"/>
            </a:xfrm>
            <a:custGeom>
              <a:avLst/>
              <a:gdLst>
                <a:gd name="T0" fmla="*/ 262 w 55"/>
                <a:gd name="T1" fmla="*/ 0 h 53"/>
                <a:gd name="T2" fmla="*/ 16 w 55"/>
                <a:gd name="T3" fmla="*/ 0 h 53"/>
                <a:gd name="T4" fmla="*/ 9 w 55"/>
                <a:gd name="T5" fmla="*/ 4 h 53"/>
                <a:gd name="T6" fmla="*/ 4 w 55"/>
                <a:gd name="T7" fmla="*/ 15 h 53"/>
                <a:gd name="T8" fmla="*/ 4 w 55"/>
                <a:gd name="T9" fmla="*/ 49 h 53"/>
                <a:gd name="T10" fmla="*/ 0 w 55"/>
                <a:gd name="T11" fmla="*/ 243 h 53"/>
                <a:gd name="T12" fmla="*/ 16 w 55"/>
                <a:gd name="T13" fmla="*/ 258 h 53"/>
                <a:gd name="T14" fmla="*/ 255 w 55"/>
                <a:gd name="T15" fmla="*/ 258 h 53"/>
                <a:gd name="T16" fmla="*/ 271 w 55"/>
                <a:gd name="T17" fmla="*/ 243 h 53"/>
                <a:gd name="T18" fmla="*/ 271 w 55"/>
                <a:gd name="T19" fmla="*/ 15 h 53"/>
                <a:gd name="T20" fmla="*/ 262 w 55"/>
                <a:gd name="T21" fmla="*/ 0 h 53"/>
                <a:gd name="T22" fmla="*/ 60 w 55"/>
                <a:gd name="T23" fmla="*/ 57 h 53"/>
                <a:gd name="T24" fmla="*/ 89 w 55"/>
                <a:gd name="T25" fmla="*/ 57 h 53"/>
                <a:gd name="T26" fmla="*/ 89 w 55"/>
                <a:gd name="T27" fmla="*/ 201 h 53"/>
                <a:gd name="T28" fmla="*/ 60 w 55"/>
                <a:gd name="T29" fmla="*/ 201 h 53"/>
                <a:gd name="T30" fmla="*/ 60 w 55"/>
                <a:gd name="T31" fmla="*/ 57 h 53"/>
                <a:gd name="T32" fmla="*/ 122 w 55"/>
                <a:gd name="T33" fmla="*/ 57 h 53"/>
                <a:gd name="T34" fmla="*/ 153 w 55"/>
                <a:gd name="T35" fmla="*/ 57 h 53"/>
                <a:gd name="T36" fmla="*/ 153 w 55"/>
                <a:gd name="T37" fmla="*/ 201 h 53"/>
                <a:gd name="T38" fmla="*/ 122 w 55"/>
                <a:gd name="T39" fmla="*/ 201 h 53"/>
                <a:gd name="T40" fmla="*/ 122 w 55"/>
                <a:gd name="T41" fmla="*/ 57 h 53"/>
                <a:gd name="T42" fmla="*/ 211 w 55"/>
                <a:gd name="T43" fmla="*/ 201 h 53"/>
                <a:gd name="T44" fmla="*/ 186 w 55"/>
                <a:gd name="T45" fmla="*/ 201 h 53"/>
                <a:gd name="T46" fmla="*/ 186 w 55"/>
                <a:gd name="T47" fmla="*/ 57 h 53"/>
                <a:gd name="T48" fmla="*/ 211 w 55"/>
                <a:gd name="T49" fmla="*/ 57 h 53"/>
                <a:gd name="T50" fmla="*/ 211 w 55"/>
                <a:gd name="T51" fmla="*/ 201 h 5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5" h="53">
                  <a:moveTo>
                    <a:pt x="53" y="0"/>
                  </a:moveTo>
                  <a:cubicBezTo>
                    <a:pt x="3" y="0"/>
                    <a:pt x="3" y="0"/>
                    <a:pt x="3" y="0"/>
                  </a:cubicBezTo>
                  <a:cubicBezTo>
                    <a:pt x="3" y="0"/>
                    <a:pt x="3" y="0"/>
                    <a:pt x="2" y="1"/>
                  </a:cubicBezTo>
                  <a:cubicBezTo>
                    <a:pt x="1" y="1"/>
                    <a:pt x="1" y="2"/>
                    <a:pt x="1" y="3"/>
                  </a:cubicBezTo>
                  <a:cubicBezTo>
                    <a:pt x="1" y="10"/>
                    <a:pt x="1" y="10"/>
                    <a:pt x="1" y="10"/>
                  </a:cubicBezTo>
                  <a:cubicBezTo>
                    <a:pt x="0" y="50"/>
                    <a:pt x="0" y="50"/>
                    <a:pt x="0" y="50"/>
                  </a:cubicBezTo>
                  <a:cubicBezTo>
                    <a:pt x="0" y="52"/>
                    <a:pt x="2" y="53"/>
                    <a:pt x="3" y="53"/>
                  </a:cubicBezTo>
                  <a:cubicBezTo>
                    <a:pt x="52" y="53"/>
                    <a:pt x="52" y="53"/>
                    <a:pt x="52" y="53"/>
                  </a:cubicBezTo>
                  <a:cubicBezTo>
                    <a:pt x="54" y="53"/>
                    <a:pt x="55" y="52"/>
                    <a:pt x="55" y="50"/>
                  </a:cubicBezTo>
                  <a:cubicBezTo>
                    <a:pt x="55" y="3"/>
                    <a:pt x="55" y="3"/>
                    <a:pt x="55" y="3"/>
                  </a:cubicBezTo>
                  <a:cubicBezTo>
                    <a:pt x="55" y="2"/>
                    <a:pt x="54" y="0"/>
                    <a:pt x="53" y="0"/>
                  </a:cubicBezTo>
                  <a:close/>
                  <a:moveTo>
                    <a:pt x="12" y="12"/>
                  </a:moveTo>
                  <a:cubicBezTo>
                    <a:pt x="18" y="12"/>
                    <a:pt x="18" y="12"/>
                    <a:pt x="18" y="12"/>
                  </a:cubicBezTo>
                  <a:cubicBezTo>
                    <a:pt x="18" y="41"/>
                    <a:pt x="18" y="41"/>
                    <a:pt x="18" y="41"/>
                  </a:cubicBezTo>
                  <a:cubicBezTo>
                    <a:pt x="12" y="41"/>
                    <a:pt x="12" y="41"/>
                    <a:pt x="12" y="41"/>
                  </a:cubicBezTo>
                  <a:lnTo>
                    <a:pt x="12" y="12"/>
                  </a:lnTo>
                  <a:close/>
                  <a:moveTo>
                    <a:pt x="25" y="12"/>
                  </a:moveTo>
                  <a:cubicBezTo>
                    <a:pt x="31" y="12"/>
                    <a:pt x="31" y="12"/>
                    <a:pt x="31" y="12"/>
                  </a:cubicBezTo>
                  <a:cubicBezTo>
                    <a:pt x="31" y="41"/>
                    <a:pt x="31" y="41"/>
                    <a:pt x="31" y="41"/>
                  </a:cubicBezTo>
                  <a:cubicBezTo>
                    <a:pt x="25" y="41"/>
                    <a:pt x="25" y="41"/>
                    <a:pt x="25" y="41"/>
                  </a:cubicBezTo>
                  <a:lnTo>
                    <a:pt x="25" y="12"/>
                  </a:lnTo>
                  <a:close/>
                  <a:moveTo>
                    <a:pt x="43" y="41"/>
                  </a:moveTo>
                  <a:cubicBezTo>
                    <a:pt x="38" y="41"/>
                    <a:pt x="38" y="41"/>
                    <a:pt x="38" y="41"/>
                  </a:cubicBezTo>
                  <a:cubicBezTo>
                    <a:pt x="38" y="12"/>
                    <a:pt x="38" y="12"/>
                    <a:pt x="38" y="12"/>
                  </a:cubicBezTo>
                  <a:cubicBezTo>
                    <a:pt x="43" y="12"/>
                    <a:pt x="43" y="12"/>
                    <a:pt x="43" y="12"/>
                  </a:cubicBezTo>
                  <a:lnTo>
                    <a:pt x="43" y="4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11311" name="Freeform 28"/>
            <p:cNvSpPr/>
            <p:nvPr/>
          </p:nvSpPr>
          <p:spPr bwMode="auto">
            <a:xfrm>
              <a:off x="3" y="0"/>
              <a:ext cx="119" cy="47"/>
            </a:xfrm>
            <a:custGeom>
              <a:avLst/>
              <a:gdLst>
                <a:gd name="T0" fmla="*/ 253 w 54"/>
                <a:gd name="T1" fmla="*/ 105 h 21"/>
                <a:gd name="T2" fmla="*/ 262 w 54"/>
                <a:gd name="T3" fmla="*/ 90 h 21"/>
                <a:gd name="T4" fmla="*/ 262 w 54"/>
                <a:gd name="T5" fmla="*/ 56 h 21"/>
                <a:gd name="T6" fmla="*/ 253 w 54"/>
                <a:gd name="T7" fmla="*/ 45 h 21"/>
                <a:gd name="T8" fmla="*/ 194 w 54"/>
                <a:gd name="T9" fmla="*/ 45 h 21"/>
                <a:gd name="T10" fmla="*/ 181 w 54"/>
                <a:gd name="T11" fmla="*/ 29 h 21"/>
                <a:gd name="T12" fmla="*/ 181 w 54"/>
                <a:gd name="T13" fmla="*/ 9 h 21"/>
                <a:gd name="T14" fmla="*/ 165 w 54"/>
                <a:gd name="T15" fmla="*/ 0 h 21"/>
                <a:gd name="T16" fmla="*/ 97 w 54"/>
                <a:gd name="T17" fmla="*/ 0 h 21"/>
                <a:gd name="T18" fmla="*/ 82 w 54"/>
                <a:gd name="T19" fmla="*/ 9 h 21"/>
                <a:gd name="T20" fmla="*/ 82 w 54"/>
                <a:gd name="T21" fmla="*/ 29 h 21"/>
                <a:gd name="T22" fmla="*/ 68 w 54"/>
                <a:gd name="T23" fmla="*/ 45 h 21"/>
                <a:gd name="T24" fmla="*/ 9 w 54"/>
                <a:gd name="T25" fmla="*/ 45 h 21"/>
                <a:gd name="T26" fmla="*/ 0 w 54"/>
                <a:gd name="T27" fmla="*/ 56 h 21"/>
                <a:gd name="T28" fmla="*/ 0 w 54"/>
                <a:gd name="T29" fmla="*/ 90 h 21"/>
                <a:gd name="T30" fmla="*/ 9 w 54"/>
                <a:gd name="T31" fmla="*/ 105 h 21"/>
                <a:gd name="T32" fmla="*/ 253 w 54"/>
                <a:gd name="T33" fmla="*/ 105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21">
                  <a:moveTo>
                    <a:pt x="52" y="21"/>
                  </a:moveTo>
                  <a:cubicBezTo>
                    <a:pt x="53" y="21"/>
                    <a:pt x="54" y="20"/>
                    <a:pt x="54" y="18"/>
                  </a:cubicBezTo>
                  <a:cubicBezTo>
                    <a:pt x="54" y="11"/>
                    <a:pt x="54" y="11"/>
                    <a:pt x="54" y="11"/>
                  </a:cubicBezTo>
                  <a:cubicBezTo>
                    <a:pt x="54" y="10"/>
                    <a:pt x="53" y="9"/>
                    <a:pt x="52" y="9"/>
                  </a:cubicBezTo>
                  <a:cubicBezTo>
                    <a:pt x="40" y="9"/>
                    <a:pt x="40" y="9"/>
                    <a:pt x="40" y="9"/>
                  </a:cubicBezTo>
                  <a:cubicBezTo>
                    <a:pt x="38" y="9"/>
                    <a:pt x="37" y="8"/>
                    <a:pt x="37" y="6"/>
                  </a:cubicBezTo>
                  <a:cubicBezTo>
                    <a:pt x="37" y="2"/>
                    <a:pt x="37" y="2"/>
                    <a:pt x="37" y="2"/>
                  </a:cubicBezTo>
                  <a:cubicBezTo>
                    <a:pt x="37" y="1"/>
                    <a:pt x="36" y="0"/>
                    <a:pt x="34" y="0"/>
                  </a:cubicBezTo>
                  <a:cubicBezTo>
                    <a:pt x="20" y="0"/>
                    <a:pt x="20" y="0"/>
                    <a:pt x="20" y="0"/>
                  </a:cubicBezTo>
                  <a:cubicBezTo>
                    <a:pt x="18" y="0"/>
                    <a:pt x="17" y="1"/>
                    <a:pt x="17" y="2"/>
                  </a:cubicBezTo>
                  <a:cubicBezTo>
                    <a:pt x="17" y="6"/>
                    <a:pt x="17" y="6"/>
                    <a:pt x="17" y="6"/>
                  </a:cubicBezTo>
                  <a:cubicBezTo>
                    <a:pt x="17" y="8"/>
                    <a:pt x="16" y="9"/>
                    <a:pt x="14" y="9"/>
                  </a:cubicBezTo>
                  <a:cubicBezTo>
                    <a:pt x="2" y="9"/>
                    <a:pt x="2" y="9"/>
                    <a:pt x="2" y="9"/>
                  </a:cubicBezTo>
                  <a:cubicBezTo>
                    <a:pt x="1" y="9"/>
                    <a:pt x="0" y="10"/>
                    <a:pt x="0" y="11"/>
                  </a:cubicBezTo>
                  <a:cubicBezTo>
                    <a:pt x="0" y="18"/>
                    <a:pt x="0" y="18"/>
                    <a:pt x="0" y="18"/>
                  </a:cubicBezTo>
                  <a:cubicBezTo>
                    <a:pt x="0" y="20"/>
                    <a:pt x="1" y="21"/>
                    <a:pt x="2" y="21"/>
                  </a:cubicBezTo>
                  <a:lnTo>
                    <a:pt x="52"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grpSp>
      <p:grpSp>
        <p:nvGrpSpPr>
          <p:cNvPr id="11287" name="Group 29"/>
          <p:cNvGrpSpPr/>
          <p:nvPr/>
        </p:nvGrpSpPr>
        <p:grpSpPr bwMode="auto">
          <a:xfrm>
            <a:off x="3133725" y="3352616"/>
            <a:ext cx="234950" cy="190500"/>
            <a:chOff x="0" y="0"/>
            <a:chExt cx="186" cy="150"/>
          </a:xfrm>
        </p:grpSpPr>
        <p:sp>
          <p:nvSpPr>
            <p:cNvPr id="11308" name="Freeform 30"/>
            <p:cNvSpPr/>
            <p:nvPr/>
          </p:nvSpPr>
          <p:spPr bwMode="auto">
            <a:xfrm>
              <a:off x="117" y="52"/>
              <a:ext cx="69" cy="98"/>
            </a:xfrm>
            <a:custGeom>
              <a:avLst/>
              <a:gdLst>
                <a:gd name="T0" fmla="*/ 154 w 31"/>
                <a:gd name="T1" fmla="*/ 105 h 44"/>
                <a:gd name="T2" fmla="*/ 36 w 31"/>
                <a:gd name="T3" fmla="*/ 218 h 44"/>
                <a:gd name="T4" fmla="*/ 0 w 31"/>
                <a:gd name="T5" fmla="*/ 214 h 44"/>
                <a:gd name="T6" fmla="*/ 100 w 31"/>
                <a:gd name="T7" fmla="*/ 60 h 44"/>
                <a:gd name="T8" fmla="*/ 85 w 31"/>
                <a:gd name="T9" fmla="*/ 0 h 44"/>
                <a:gd name="T10" fmla="*/ 154 w 31"/>
                <a:gd name="T11" fmla="*/ 105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44">
                  <a:moveTo>
                    <a:pt x="31" y="21"/>
                  </a:moveTo>
                  <a:cubicBezTo>
                    <a:pt x="31" y="34"/>
                    <a:pt x="20" y="44"/>
                    <a:pt x="7" y="44"/>
                  </a:cubicBezTo>
                  <a:cubicBezTo>
                    <a:pt x="5" y="44"/>
                    <a:pt x="2" y="44"/>
                    <a:pt x="0" y="43"/>
                  </a:cubicBezTo>
                  <a:cubicBezTo>
                    <a:pt x="12" y="38"/>
                    <a:pt x="20" y="26"/>
                    <a:pt x="20" y="12"/>
                  </a:cubicBezTo>
                  <a:cubicBezTo>
                    <a:pt x="20" y="8"/>
                    <a:pt x="19" y="3"/>
                    <a:pt x="17" y="0"/>
                  </a:cubicBezTo>
                  <a:cubicBezTo>
                    <a:pt x="25" y="3"/>
                    <a:pt x="31" y="11"/>
                    <a:pt x="31"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11309" name="Freeform 31"/>
            <p:cNvSpPr>
              <a:spLocks noEditPoints="1"/>
            </p:cNvSpPr>
            <p:nvPr/>
          </p:nvSpPr>
          <p:spPr bwMode="auto">
            <a:xfrm>
              <a:off x="0" y="0"/>
              <a:ext cx="153" cy="150"/>
            </a:xfrm>
            <a:custGeom>
              <a:avLst/>
              <a:gdLst>
                <a:gd name="T0" fmla="*/ 330 w 69"/>
                <a:gd name="T1" fmla="*/ 108 h 68"/>
                <a:gd name="T2" fmla="*/ 255 w 69"/>
                <a:gd name="T3" fmla="*/ 20 h 68"/>
                <a:gd name="T4" fmla="*/ 255 w 69"/>
                <a:gd name="T5" fmla="*/ 20 h 68"/>
                <a:gd name="T6" fmla="*/ 173 w 69"/>
                <a:gd name="T7" fmla="*/ 0 h 68"/>
                <a:gd name="T8" fmla="*/ 29 w 69"/>
                <a:gd name="T9" fmla="*/ 73 h 68"/>
                <a:gd name="T10" fmla="*/ 0 w 69"/>
                <a:gd name="T11" fmla="*/ 165 h 68"/>
                <a:gd name="T12" fmla="*/ 35 w 69"/>
                <a:gd name="T13" fmla="*/ 267 h 68"/>
                <a:gd name="T14" fmla="*/ 69 w 69"/>
                <a:gd name="T15" fmla="*/ 298 h 68"/>
                <a:gd name="T16" fmla="*/ 104 w 69"/>
                <a:gd name="T17" fmla="*/ 322 h 68"/>
                <a:gd name="T18" fmla="*/ 104 w 69"/>
                <a:gd name="T19" fmla="*/ 322 h 68"/>
                <a:gd name="T20" fmla="*/ 173 w 69"/>
                <a:gd name="T21" fmla="*/ 331 h 68"/>
                <a:gd name="T22" fmla="*/ 242 w 69"/>
                <a:gd name="T23" fmla="*/ 315 h 68"/>
                <a:gd name="T24" fmla="*/ 266 w 69"/>
                <a:gd name="T25" fmla="*/ 302 h 68"/>
                <a:gd name="T26" fmla="*/ 310 w 69"/>
                <a:gd name="T27" fmla="*/ 258 h 68"/>
                <a:gd name="T28" fmla="*/ 339 w 69"/>
                <a:gd name="T29" fmla="*/ 185 h 68"/>
                <a:gd name="T30" fmla="*/ 339 w 69"/>
                <a:gd name="T31" fmla="*/ 185 h 68"/>
                <a:gd name="T32" fmla="*/ 339 w 69"/>
                <a:gd name="T33" fmla="*/ 165 h 68"/>
                <a:gd name="T34" fmla="*/ 330 w 69"/>
                <a:gd name="T35" fmla="*/ 108 h 68"/>
                <a:gd name="T36" fmla="*/ 231 w 69"/>
                <a:gd name="T37" fmla="*/ 73 h 68"/>
                <a:gd name="T38" fmla="*/ 262 w 69"/>
                <a:gd name="T39" fmla="*/ 101 h 68"/>
                <a:gd name="T40" fmla="*/ 262 w 69"/>
                <a:gd name="T41" fmla="*/ 108 h 68"/>
                <a:gd name="T42" fmla="*/ 231 w 69"/>
                <a:gd name="T43" fmla="*/ 132 h 68"/>
                <a:gd name="T44" fmla="*/ 202 w 69"/>
                <a:gd name="T45" fmla="*/ 101 h 68"/>
                <a:gd name="T46" fmla="*/ 226 w 69"/>
                <a:gd name="T47" fmla="*/ 73 h 68"/>
                <a:gd name="T48" fmla="*/ 231 w 69"/>
                <a:gd name="T49" fmla="*/ 73 h 68"/>
                <a:gd name="T50" fmla="*/ 109 w 69"/>
                <a:gd name="T51" fmla="*/ 258 h 68"/>
                <a:gd name="T52" fmla="*/ 78 w 69"/>
                <a:gd name="T53" fmla="*/ 229 h 68"/>
                <a:gd name="T54" fmla="*/ 109 w 69"/>
                <a:gd name="T55" fmla="*/ 199 h 68"/>
                <a:gd name="T56" fmla="*/ 137 w 69"/>
                <a:gd name="T57" fmla="*/ 229 h 68"/>
                <a:gd name="T58" fmla="*/ 109 w 69"/>
                <a:gd name="T59" fmla="*/ 258 h 68"/>
                <a:gd name="T60" fmla="*/ 109 w 69"/>
                <a:gd name="T61" fmla="*/ 132 h 68"/>
                <a:gd name="T62" fmla="*/ 78 w 69"/>
                <a:gd name="T63" fmla="*/ 101 h 68"/>
                <a:gd name="T64" fmla="*/ 109 w 69"/>
                <a:gd name="T65" fmla="*/ 73 h 68"/>
                <a:gd name="T66" fmla="*/ 137 w 69"/>
                <a:gd name="T67" fmla="*/ 101 h 68"/>
                <a:gd name="T68" fmla="*/ 109 w 69"/>
                <a:gd name="T69" fmla="*/ 132 h 68"/>
                <a:gd name="T70" fmla="*/ 153 w 69"/>
                <a:gd name="T71" fmla="*/ 165 h 68"/>
                <a:gd name="T72" fmla="*/ 162 w 69"/>
                <a:gd name="T73" fmla="*/ 150 h 68"/>
                <a:gd name="T74" fmla="*/ 173 w 69"/>
                <a:gd name="T75" fmla="*/ 146 h 68"/>
                <a:gd name="T76" fmla="*/ 191 w 69"/>
                <a:gd name="T77" fmla="*/ 165 h 68"/>
                <a:gd name="T78" fmla="*/ 186 w 69"/>
                <a:gd name="T79" fmla="*/ 174 h 68"/>
                <a:gd name="T80" fmla="*/ 173 w 69"/>
                <a:gd name="T81" fmla="*/ 185 h 68"/>
                <a:gd name="T82" fmla="*/ 153 w 69"/>
                <a:gd name="T83" fmla="*/ 165 h 68"/>
                <a:gd name="T84" fmla="*/ 231 w 69"/>
                <a:gd name="T85" fmla="*/ 258 h 68"/>
                <a:gd name="T86" fmla="*/ 202 w 69"/>
                <a:gd name="T87" fmla="*/ 229 h 68"/>
                <a:gd name="T88" fmla="*/ 231 w 69"/>
                <a:gd name="T89" fmla="*/ 199 h 68"/>
                <a:gd name="T90" fmla="*/ 262 w 69"/>
                <a:gd name="T91" fmla="*/ 229 h 68"/>
                <a:gd name="T92" fmla="*/ 231 w 69"/>
                <a:gd name="T93" fmla="*/ 258 h 6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9" h="68">
                  <a:moveTo>
                    <a:pt x="67" y="22"/>
                  </a:moveTo>
                  <a:cubicBezTo>
                    <a:pt x="64" y="15"/>
                    <a:pt x="59" y="8"/>
                    <a:pt x="52" y="4"/>
                  </a:cubicBezTo>
                  <a:cubicBezTo>
                    <a:pt x="52" y="4"/>
                    <a:pt x="52" y="4"/>
                    <a:pt x="52" y="4"/>
                  </a:cubicBezTo>
                  <a:cubicBezTo>
                    <a:pt x="47" y="1"/>
                    <a:pt x="41" y="0"/>
                    <a:pt x="35" y="0"/>
                  </a:cubicBezTo>
                  <a:cubicBezTo>
                    <a:pt x="23" y="0"/>
                    <a:pt x="13" y="6"/>
                    <a:pt x="6" y="15"/>
                  </a:cubicBezTo>
                  <a:cubicBezTo>
                    <a:pt x="3" y="20"/>
                    <a:pt x="0" y="27"/>
                    <a:pt x="0" y="34"/>
                  </a:cubicBezTo>
                  <a:cubicBezTo>
                    <a:pt x="0" y="42"/>
                    <a:pt x="3" y="49"/>
                    <a:pt x="7" y="55"/>
                  </a:cubicBezTo>
                  <a:cubicBezTo>
                    <a:pt x="9" y="57"/>
                    <a:pt x="12" y="60"/>
                    <a:pt x="14" y="61"/>
                  </a:cubicBezTo>
                  <a:cubicBezTo>
                    <a:pt x="16" y="63"/>
                    <a:pt x="19" y="64"/>
                    <a:pt x="21" y="66"/>
                  </a:cubicBezTo>
                  <a:cubicBezTo>
                    <a:pt x="21" y="66"/>
                    <a:pt x="21" y="66"/>
                    <a:pt x="21" y="66"/>
                  </a:cubicBezTo>
                  <a:cubicBezTo>
                    <a:pt x="25" y="67"/>
                    <a:pt x="30" y="68"/>
                    <a:pt x="35" y="68"/>
                  </a:cubicBezTo>
                  <a:cubicBezTo>
                    <a:pt x="40" y="68"/>
                    <a:pt x="44" y="67"/>
                    <a:pt x="49" y="65"/>
                  </a:cubicBezTo>
                  <a:cubicBezTo>
                    <a:pt x="51" y="64"/>
                    <a:pt x="52" y="63"/>
                    <a:pt x="54" y="62"/>
                  </a:cubicBezTo>
                  <a:cubicBezTo>
                    <a:pt x="58" y="60"/>
                    <a:pt x="61" y="57"/>
                    <a:pt x="63" y="53"/>
                  </a:cubicBezTo>
                  <a:cubicBezTo>
                    <a:pt x="66" y="49"/>
                    <a:pt x="68" y="43"/>
                    <a:pt x="69" y="38"/>
                  </a:cubicBezTo>
                  <a:cubicBezTo>
                    <a:pt x="69" y="38"/>
                    <a:pt x="69" y="38"/>
                    <a:pt x="69" y="38"/>
                  </a:cubicBezTo>
                  <a:cubicBezTo>
                    <a:pt x="69" y="36"/>
                    <a:pt x="69" y="35"/>
                    <a:pt x="69" y="34"/>
                  </a:cubicBezTo>
                  <a:cubicBezTo>
                    <a:pt x="69" y="30"/>
                    <a:pt x="68" y="26"/>
                    <a:pt x="67" y="22"/>
                  </a:cubicBezTo>
                  <a:close/>
                  <a:moveTo>
                    <a:pt x="47" y="15"/>
                  </a:moveTo>
                  <a:cubicBezTo>
                    <a:pt x="50" y="15"/>
                    <a:pt x="53" y="18"/>
                    <a:pt x="53" y="21"/>
                  </a:cubicBezTo>
                  <a:cubicBezTo>
                    <a:pt x="53" y="22"/>
                    <a:pt x="53" y="22"/>
                    <a:pt x="53" y="22"/>
                  </a:cubicBezTo>
                  <a:cubicBezTo>
                    <a:pt x="53" y="25"/>
                    <a:pt x="50" y="27"/>
                    <a:pt x="47" y="27"/>
                  </a:cubicBezTo>
                  <a:cubicBezTo>
                    <a:pt x="44" y="27"/>
                    <a:pt x="41" y="24"/>
                    <a:pt x="41" y="21"/>
                  </a:cubicBezTo>
                  <a:cubicBezTo>
                    <a:pt x="41" y="18"/>
                    <a:pt x="44" y="16"/>
                    <a:pt x="46" y="15"/>
                  </a:cubicBezTo>
                  <a:cubicBezTo>
                    <a:pt x="47" y="15"/>
                    <a:pt x="47" y="15"/>
                    <a:pt x="47" y="15"/>
                  </a:cubicBezTo>
                  <a:close/>
                  <a:moveTo>
                    <a:pt x="22" y="53"/>
                  </a:moveTo>
                  <a:cubicBezTo>
                    <a:pt x="19" y="53"/>
                    <a:pt x="16" y="50"/>
                    <a:pt x="16" y="47"/>
                  </a:cubicBezTo>
                  <a:cubicBezTo>
                    <a:pt x="16" y="44"/>
                    <a:pt x="19" y="41"/>
                    <a:pt x="22" y="41"/>
                  </a:cubicBezTo>
                  <a:cubicBezTo>
                    <a:pt x="25" y="41"/>
                    <a:pt x="28" y="44"/>
                    <a:pt x="28" y="47"/>
                  </a:cubicBezTo>
                  <a:cubicBezTo>
                    <a:pt x="28" y="50"/>
                    <a:pt x="25" y="53"/>
                    <a:pt x="22" y="53"/>
                  </a:cubicBezTo>
                  <a:close/>
                  <a:moveTo>
                    <a:pt x="22" y="27"/>
                  </a:moveTo>
                  <a:cubicBezTo>
                    <a:pt x="19" y="27"/>
                    <a:pt x="16" y="24"/>
                    <a:pt x="16" y="21"/>
                  </a:cubicBezTo>
                  <a:cubicBezTo>
                    <a:pt x="16" y="18"/>
                    <a:pt x="19" y="15"/>
                    <a:pt x="22" y="15"/>
                  </a:cubicBezTo>
                  <a:cubicBezTo>
                    <a:pt x="25" y="15"/>
                    <a:pt x="28" y="18"/>
                    <a:pt x="28" y="21"/>
                  </a:cubicBezTo>
                  <a:cubicBezTo>
                    <a:pt x="28" y="24"/>
                    <a:pt x="25" y="27"/>
                    <a:pt x="22" y="27"/>
                  </a:cubicBezTo>
                  <a:close/>
                  <a:moveTo>
                    <a:pt x="31" y="34"/>
                  </a:moveTo>
                  <a:cubicBezTo>
                    <a:pt x="31" y="33"/>
                    <a:pt x="31" y="31"/>
                    <a:pt x="33" y="31"/>
                  </a:cubicBezTo>
                  <a:cubicBezTo>
                    <a:pt x="33" y="30"/>
                    <a:pt x="34" y="30"/>
                    <a:pt x="35" y="30"/>
                  </a:cubicBezTo>
                  <a:cubicBezTo>
                    <a:pt x="37" y="30"/>
                    <a:pt x="39" y="32"/>
                    <a:pt x="39" y="34"/>
                  </a:cubicBezTo>
                  <a:cubicBezTo>
                    <a:pt x="39" y="35"/>
                    <a:pt x="39" y="35"/>
                    <a:pt x="38" y="36"/>
                  </a:cubicBezTo>
                  <a:cubicBezTo>
                    <a:pt x="38" y="37"/>
                    <a:pt x="36" y="38"/>
                    <a:pt x="35" y="38"/>
                  </a:cubicBezTo>
                  <a:cubicBezTo>
                    <a:pt x="32" y="38"/>
                    <a:pt x="31" y="36"/>
                    <a:pt x="31" y="34"/>
                  </a:cubicBezTo>
                  <a:close/>
                  <a:moveTo>
                    <a:pt x="47" y="53"/>
                  </a:moveTo>
                  <a:cubicBezTo>
                    <a:pt x="44" y="53"/>
                    <a:pt x="41" y="50"/>
                    <a:pt x="41" y="47"/>
                  </a:cubicBezTo>
                  <a:cubicBezTo>
                    <a:pt x="41" y="44"/>
                    <a:pt x="44" y="41"/>
                    <a:pt x="47" y="41"/>
                  </a:cubicBezTo>
                  <a:cubicBezTo>
                    <a:pt x="50" y="41"/>
                    <a:pt x="53" y="44"/>
                    <a:pt x="53" y="47"/>
                  </a:cubicBezTo>
                  <a:cubicBezTo>
                    <a:pt x="53" y="50"/>
                    <a:pt x="50" y="53"/>
                    <a:pt x="47"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grpSp>
      <p:sp>
        <p:nvSpPr>
          <p:cNvPr id="11288" name="Text Box 32"/>
          <p:cNvSpPr txBox="1">
            <a:spLocks noChangeArrowheads="1"/>
          </p:cNvSpPr>
          <p:nvPr/>
        </p:nvSpPr>
        <p:spPr bwMode="auto">
          <a:xfrm>
            <a:off x="1536700" y="2936691"/>
            <a:ext cx="589280" cy="21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zh-CN" altLang="zh-CN" sz="800">
                <a:solidFill>
                  <a:schemeClr val="bg1"/>
                </a:solidFill>
              </a:rPr>
              <a:t>添加标题</a:t>
            </a:r>
          </a:p>
        </p:txBody>
      </p:sp>
      <p:sp>
        <p:nvSpPr>
          <p:cNvPr id="11289" name="Text Box 33"/>
          <p:cNvSpPr txBox="1">
            <a:spLocks noChangeArrowheads="1"/>
          </p:cNvSpPr>
          <p:nvPr/>
        </p:nvSpPr>
        <p:spPr bwMode="auto">
          <a:xfrm>
            <a:off x="2930525" y="3590741"/>
            <a:ext cx="589280" cy="21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zh-CN" altLang="zh-CN" sz="800">
                <a:solidFill>
                  <a:schemeClr val="bg1"/>
                </a:solidFill>
              </a:rPr>
              <a:t>添加标题</a:t>
            </a:r>
          </a:p>
        </p:txBody>
      </p:sp>
      <p:sp>
        <p:nvSpPr>
          <p:cNvPr id="11290" name="Text Box 34"/>
          <p:cNvSpPr txBox="1">
            <a:spLocks noChangeArrowheads="1"/>
          </p:cNvSpPr>
          <p:nvPr/>
        </p:nvSpPr>
        <p:spPr bwMode="auto">
          <a:xfrm>
            <a:off x="4324350" y="2943041"/>
            <a:ext cx="589280" cy="21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zh-CN" altLang="zh-CN" sz="800">
                <a:solidFill>
                  <a:schemeClr val="bg1"/>
                </a:solidFill>
              </a:rPr>
              <a:t>添加标题</a:t>
            </a:r>
          </a:p>
        </p:txBody>
      </p:sp>
      <p:sp>
        <p:nvSpPr>
          <p:cNvPr id="11291" name="Text Box 35"/>
          <p:cNvSpPr txBox="1">
            <a:spLocks noChangeArrowheads="1"/>
          </p:cNvSpPr>
          <p:nvPr/>
        </p:nvSpPr>
        <p:spPr bwMode="auto">
          <a:xfrm>
            <a:off x="5718175" y="2282641"/>
            <a:ext cx="589280" cy="21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zh-CN" altLang="zh-CN" sz="800">
                <a:solidFill>
                  <a:schemeClr val="bg1"/>
                </a:solidFill>
              </a:rPr>
              <a:t>添加标题</a:t>
            </a:r>
          </a:p>
        </p:txBody>
      </p:sp>
      <p:sp>
        <p:nvSpPr>
          <p:cNvPr id="11292" name="Rectangle 36"/>
          <p:cNvSpPr>
            <a:spLocks noChangeArrowheads="1"/>
          </p:cNvSpPr>
          <p:nvPr/>
        </p:nvSpPr>
        <p:spPr bwMode="auto">
          <a:xfrm>
            <a:off x="7097713" y="1204728"/>
            <a:ext cx="652462" cy="666750"/>
          </a:xfrm>
          <a:prstGeom prst="rect">
            <a:avLst/>
          </a:prstGeom>
          <a:solidFill>
            <a:srgbClr val="B12D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ndParaRPr>
          </a:p>
        </p:txBody>
      </p:sp>
      <p:grpSp>
        <p:nvGrpSpPr>
          <p:cNvPr id="11293" name="Group 37"/>
          <p:cNvGrpSpPr/>
          <p:nvPr/>
        </p:nvGrpSpPr>
        <p:grpSpPr bwMode="auto">
          <a:xfrm>
            <a:off x="7305675" y="1334903"/>
            <a:ext cx="231775" cy="177800"/>
            <a:chOff x="0" y="0"/>
            <a:chExt cx="184" cy="143"/>
          </a:xfrm>
        </p:grpSpPr>
        <p:sp>
          <p:nvSpPr>
            <p:cNvPr id="11306" name="Freeform 38"/>
            <p:cNvSpPr>
              <a:spLocks noEditPoints="1"/>
            </p:cNvSpPr>
            <p:nvPr/>
          </p:nvSpPr>
          <p:spPr bwMode="auto">
            <a:xfrm>
              <a:off x="62" y="0"/>
              <a:ext cx="122" cy="119"/>
            </a:xfrm>
            <a:custGeom>
              <a:avLst/>
              <a:gdLst>
                <a:gd name="T0" fmla="*/ 262 w 55"/>
                <a:gd name="T1" fmla="*/ 0 h 54"/>
                <a:gd name="T2" fmla="*/ 16 w 55"/>
                <a:gd name="T3" fmla="*/ 0 h 54"/>
                <a:gd name="T4" fmla="*/ 0 w 55"/>
                <a:gd name="T5" fmla="*/ 9 h 54"/>
                <a:gd name="T6" fmla="*/ 0 w 55"/>
                <a:gd name="T7" fmla="*/ 205 h 54"/>
                <a:gd name="T8" fmla="*/ 16 w 55"/>
                <a:gd name="T9" fmla="*/ 214 h 54"/>
                <a:gd name="T10" fmla="*/ 118 w 55"/>
                <a:gd name="T11" fmla="*/ 214 h 54"/>
                <a:gd name="T12" fmla="*/ 133 w 55"/>
                <a:gd name="T13" fmla="*/ 223 h 54"/>
                <a:gd name="T14" fmla="*/ 133 w 55"/>
                <a:gd name="T15" fmla="*/ 258 h 54"/>
                <a:gd name="T16" fmla="*/ 133 w 55"/>
                <a:gd name="T17" fmla="*/ 258 h 54"/>
                <a:gd name="T18" fmla="*/ 138 w 55"/>
                <a:gd name="T19" fmla="*/ 258 h 54"/>
                <a:gd name="T20" fmla="*/ 177 w 55"/>
                <a:gd name="T21" fmla="*/ 223 h 54"/>
                <a:gd name="T22" fmla="*/ 197 w 55"/>
                <a:gd name="T23" fmla="*/ 214 h 54"/>
                <a:gd name="T24" fmla="*/ 262 w 55"/>
                <a:gd name="T25" fmla="*/ 214 h 54"/>
                <a:gd name="T26" fmla="*/ 271 w 55"/>
                <a:gd name="T27" fmla="*/ 205 h 54"/>
                <a:gd name="T28" fmla="*/ 271 w 55"/>
                <a:gd name="T29" fmla="*/ 9 h 54"/>
                <a:gd name="T30" fmla="*/ 262 w 55"/>
                <a:gd name="T31" fmla="*/ 0 h 54"/>
                <a:gd name="T32" fmla="*/ 113 w 55"/>
                <a:gd name="T33" fmla="*/ 117 h 54"/>
                <a:gd name="T34" fmla="*/ 98 w 55"/>
                <a:gd name="T35" fmla="*/ 132 h 54"/>
                <a:gd name="T36" fmla="*/ 73 w 55"/>
                <a:gd name="T37" fmla="*/ 132 h 54"/>
                <a:gd name="T38" fmla="*/ 64 w 55"/>
                <a:gd name="T39" fmla="*/ 117 h 54"/>
                <a:gd name="T40" fmla="*/ 64 w 55"/>
                <a:gd name="T41" fmla="*/ 97 h 54"/>
                <a:gd name="T42" fmla="*/ 73 w 55"/>
                <a:gd name="T43" fmla="*/ 82 h 54"/>
                <a:gd name="T44" fmla="*/ 98 w 55"/>
                <a:gd name="T45" fmla="*/ 82 h 54"/>
                <a:gd name="T46" fmla="*/ 113 w 55"/>
                <a:gd name="T47" fmla="*/ 97 h 54"/>
                <a:gd name="T48" fmla="*/ 113 w 55"/>
                <a:gd name="T49" fmla="*/ 117 h 54"/>
                <a:gd name="T50" fmla="*/ 206 w 55"/>
                <a:gd name="T51" fmla="*/ 117 h 54"/>
                <a:gd name="T52" fmla="*/ 197 w 55"/>
                <a:gd name="T53" fmla="*/ 132 h 54"/>
                <a:gd name="T54" fmla="*/ 173 w 55"/>
                <a:gd name="T55" fmla="*/ 132 h 54"/>
                <a:gd name="T56" fmla="*/ 162 w 55"/>
                <a:gd name="T57" fmla="*/ 117 h 54"/>
                <a:gd name="T58" fmla="*/ 162 w 55"/>
                <a:gd name="T59" fmla="*/ 97 h 54"/>
                <a:gd name="T60" fmla="*/ 173 w 55"/>
                <a:gd name="T61" fmla="*/ 82 h 54"/>
                <a:gd name="T62" fmla="*/ 197 w 55"/>
                <a:gd name="T63" fmla="*/ 82 h 54"/>
                <a:gd name="T64" fmla="*/ 206 w 55"/>
                <a:gd name="T65" fmla="*/ 97 h 54"/>
                <a:gd name="T66" fmla="*/ 206 w 55"/>
                <a:gd name="T67" fmla="*/ 117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5" h="54">
                  <a:moveTo>
                    <a:pt x="53" y="0"/>
                  </a:moveTo>
                  <a:cubicBezTo>
                    <a:pt x="3" y="0"/>
                    <a:pt x="3" y="0"/>
                    <a:pt x="3" y="0"/>
                  </a:cubicBezTo>
                  <a:cubicBezTo>
                    <a:pt x="1" y="0"/>
                    <a:pt x="0" y="1"/>
                    <a:pt x="0" y="2"/>
                  </a:cubicBezTo>
                  <a:cubicBezTo>
                    <a:pt x="0" y="42"/>
                    <a:pt x="0" y="42"/>
                    <a:pt x="0" y="42"/>
                  </a:cubicBezTo>
                  <a:cubicBezTo>
                    <a:pt x="0" y="43"/>
                    <a:pt x="1" y="44"/>
                    <a:pt x="3" y="44"/>
                  </a:cubicBezTo>
                  <a:cubicBezTo>
                    <a:pt x="24" y="44"/>
                    <a:pt x="24" y="44"/>
                    <a:pt x="24" y="44"/>
                  </a:cubicBezTo>
                  <a:cubicBezTo>
                    <a:pt x="26" y="44"/>
                    <a:pt x="27" y="45"/>
                    <a:pt x="27" y="46"/>
                  </a:cubicBezTo>
                  <a:cubicBezTo>
                    <a:pt x="27" y="53"/>
                    <a:pt x="27" y="53"/>
                    <a:pt x="27" y="53"/>
                  </a:cubicBezTo>
                  <a:cubicBezTo>
                    <a:pt x="27" y="53"/>
                    <a:pt x="27" y="53"/>
                    <a:pt x="27" y="53"/>
                  </a:cubicBezTo>
                  <a:cubicBezTo>
                    <a:pt x="27" y="54"/>
                    <a:pt x="27" y="54"/>
                    <a:pt x="28" y="53"/>
                  </a:cubicBezTo>
                  <a:cubicBezTo>
                    <a:pt x="36" y="46"/>
                    <a:pt x="36" y="46"/>
                    <a:pt x="36" y="46"/>
                  </a:cubicBezTo>
                  <a:cubicBezTo>
                    <a:pt x="37" y="45"/>
                    <a:pt x="39" y="44"/>
                    <a:pt x="40" y="44"/>
                  </a:cubicBezTo>
                  <a:cubicBezTo>
                    <a:pt x="53" y="44"/>
                    <a:pt x="53" y="44"/>
                    <a:pt x="53" y="44"/>
                  </a:cubicBezTo>
                  <a:cubicBezTo>
                    <a:pt x="54" y="44"/>
                    <a:pt x="55" y="43"/>
                    <a:pt x="55" y="42"/>
                  </a:cubicBezTo>
                  <a:cubicBezTo>
                    <a:pt x="55" y="2"/>
                    <a:pt x="55" y="2"/>
                    <a:pt x="55" y="2"/>
                  </a:cubicBezTo>
                  <a:cubicBezTo>
                    <a:pt x="55" y="1"/>
                    <a:pt x="54" y="0"/>
                    <a:pt x="53" y="0"/>
                  </a:cubicBezTo>
                  <a:close/>
                  <a:moveTo>
                    <a:pt x="23" y="24"/>
                  </a:moveTo>
                  <a:cubicBezTo>
                    <a:pt x="23" y="26"/>
                    <a:pt x="21" y="27"/>
                    <a:pt x="20" y="27"/>
                  </a:cubicBezTo>
                  <a:cubicBezTo>
                    <a:pt x="15" y="27"/>
                    <a:pt x="15" y="27"/>
                    <a:pt x="15" y="27"/>
                  </a:cubicBezTo>
                  <a:cubicBezTo>
                    <a:pt x="14" y="27"/>
                    <a:pt x="13" y="26"/>
                    <a:pt x="13" y="24"/>
                  </a:cubicBezTo>
                  <a:cubicBezTo>
                    <a:pt x="13" y="20"/>
                    <a:pt x="13" y="20"/>
                    <a:pt x="13" y="20"/>
                  </a:cubicBezTo>
                  <a:cubicBezTo>
                    <a:pt x="13" y="18"/>
                    <a:pt x="14" y="17"/>
                    <a:pt x="15" y="17"/>
                  </a:cubicBezTo>
                  <a:cubicBezTo>
                    <a:pt x="20" y="17"/>
                    <a:pt x="20" y="17"/>
                    <a:pt x="20" y="17"/>
                  </a:cubicBezTo>
                  <a:cubicBezTo>
                    <a:pt x="21" y="17"/>
                    <a:pt x="23" y="18"/>
                    <a:pt x="23" y="20"/>
                  </a:cubicBezTo>
                  <a:lnTo>
                    <a:pt x="23" y="24"/>
                  </a:lnTo>
                  <a:close/>
                  <a:moveTo>
                    <a:pt x="42" y="24"/>
                  </a:moveTo>
                  <a:cubicBezTo>
                    <a:pt x="42" y="26"/>
                    <a:pt x="41" y="27"/>
                    <a:pt x="40" y="27"/>
                  </a:cubicBezTo>
                  <a:cubicBezTo>
                    <a:pt x="35" y="27"/>
                    <a:pt x="35" y="27"/>
                    <a:pt x="35" y="27"/>
                  </a:cubicBezTo>
                  <a:cubicBezTo>
                    <a:pt x="34" y="27"/>
                    <a:pt x="33" y="26"/>
                    <a:pt x="33" y="24"/>
                  </a:cubicBezTo>
                  <a:cubicBezTo>
                    <a:pt x="33" y="20"/>
                    <a:pt x="33" y="20"/>
                    <a:pt x="33" y="20"/>
                  </a:cubicBezTo>
                  <a:cubicBezTo>
                    <a:pt x="33" y="18"/>
                    <a:pt x="34" y="17"/>
                    <a:pt x="35" y="17"/>
                  </a:cubicBezTo>
                  <a:cubicBezTo>
                    <a:pt x="40" y="17"/>
                    <a:pt x="40" y="17"/>
                    <a:pt x="40" y="17"/>
                  </a:cubicBezTo>
                  <a:cubicBezTo>
                    <a:pt x="41" y="17"/>
                    <a:pt x="42" y="18"/>
                    <a:pt x="42" y="20"/>
                  </a:cubicBezTo>
                  <a:lnTo>
                    <a:pt x="42"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11307" name="Freeform 39"/>
            <p:cNvSpPr/>
            <p:nvPr/>
          </p:nvSpPr>
          <p:spPr bwMode="auto">
            <a:xfrm>
              <a:off x="0" y="24"/>
              <a:ext cx="111" cy="119"/>
            </a:xfrm>
            <a:custGeom>
              <a:avLst/>
              <a:gdLst>
                <a:gd name="T0" fmla="*/ 231 w 50"/>
                <a:gd name="T1" fmla="*/ 181 h 54"/>
                <a:gd name="T2" fmla="*/ 246 w 50"/>
                <a:gd name="T3" fmla="*/ 194 h 54"/>
                <a:gd name="T4" fmla="*/ 246 w 50"/>
                <a:gd name="T5" fmla="*/ 198 h 54"/>
                <a:gd name="T6" fmla="*/ 231 w 50"/>
                <a:gd name="T7" fmla="*/ 214 h 54"/>
                <a:gd name="T8" fmla="*/ 153 w 50"/>
                <a:gd name="T9" fmla="*/ 214 h 54"/>
                <a:gd name="T10" fmla="*/ 138 w 50"/>
                <a:gd name="T11" fmla="*/ 223 h 54"/>
                <a:gd name="T12" fmla="*/ 138 w 50"/>
                <a:gd name="T13" fmla="*/ 253 h 54"/>
                <a:gd name="T14" fmla="*/ 133 w 50"/>
                <a:gd name="T15" fmla="*/ 258 h 54"/>
                <a:gd name="T16" fmla="*/ 93 w 50"/>
                <a:gd name="T17" fmla="*/ 218 h 54"/>
                <a:gd name="T18" fmla="*/ 73 w 50"/>
                <a:gd name="T19" fmla="*/ 214 h 54"/>
                <a:gd name="T20" fmla="*/ 9 w 50"/>
                <a:gd name="T21" fmla="*/ 214 h 54"/>
                <a:gd name="T22" fmla="*/ 0 w 50"/>
                <a:gd name="T23" fmla="*/ 198 h 54"/>
                <a:gd name="T24" fmla="*/ 0 w 50"/>
                <a:gd name="T25" fmla="*/ 9 h 54"/>
                <a:gd name="T26" fmla="*/ 9 w 50"/>
                <a:gd name="T27" fmla="*/ 0 h 54"/>
                <a:gd name="T28" fmla="*/ 104 w 50"/>
                <a:gd name="T29" fmla="*/ 0 h 54"/>
                <a:gd name="T30" fmla="*/ 113 w 50"/>
                <a:gd name="T31" fmla="*/ 9 h 54"/>
                <a:gd name="T32" fmla="*/ 113 w 50"/>
                <a:gd name="T33" fmla="*/ 170 h 54"/>
                <a:gd name="T34" fmla="*/ 129 w 50"/>
                <a:gd name="T35" fmla="*/ 181 h 54"/>
                <a:gd name="T36" fmla="*/ 231 w 50"/>
                <a:gd name="T37" fmla="*/ 181 h 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0" h="54">
                  <a:moveTo>
                    <a:pt x="47" y="37"/>
                  </a:moveTo>
                  <a:cubicBezTo>
                    <a:pt x="49" y="37"/>
                    <a:pt x="50" y="38"/>
                    <a:pt x="50" y="40"/>
                  </a:cubicBezTo>
                  <a:cubicBezTo>
                    <a:pt x="50" y="41"/>
                    <a:pt x="50" y="41"/>
                    <a:pt x="50" y="41"/>
                  </a:cubicBezTo>
                  <a:cubicBezTo>
                    <a:pt x="50" y="42"/>
                    <a:pt x="49" y="44"/>
                    <a:pt x="47" y="44"/>
                  </a:cubicBezTo>
                  <a:cubicBezTo>
                    <a:pt x="31" y="44"/>
                    <a:pt x="31" y="44"/>
                    <a:pt x="31" y="44"/>
                  </a:cubicBezTo>
                  <a:cubicBezTo>
                    <a:pt x="29" y="44"/>
                    <a:pt x="28" y="45"/>
                    <a:pt x="28" y="46"/>
                  </a:cubicBezTo>
                  <a:cubicBezTo>
                    <a:pt x="28" y="52"/>
                    <a:pt x="28" y="52"/>
                    <a:pt x="28" y="52"/>
                  </a:cubicBezTo>
                  <a:cubicBezTo>
                    <a:pt x="28" y="54"/>
                    <a:pt x="27" y="54"/>
                    <a:pt x="27" y="53"/>
                  </a:cubicBezTo>
                  <a:cubicBezTo>
                    <a:pt x="19" y="45"/>
                    <a:pt x="19" y="45"/>
                    <a:pt x="19" y="45"/>
                  </a:cubicBezTo>
                  <a:cubicBezTo>
                    <a:pt x="18" y="44"/>
                    <a:pt x="16" y="44"/>
                    <a:pt x="15" y="44"/>
                  </a:cubicBezTo>
                  <a:cubicBezTo>
                    <a:pt x="2" y="44"/>
                    <a:pt x="2" y="44"/>
                    <a:pt x="2" y="44"/>
                  </a:cubicBezTo>
                  <a:cubicBezTo>
                    <a:pt x="1" y="44"/>
                    <a:pt x="0" y="42"/>
                    <a:pt x="0" y="41"/>
                  </a:cubicBezTo>
                  <a:cubicBezTo>
                    <a:pt x="0" y="2"/>
                    <a:pt x="0" y="2"/>
                    <a:pt x="0" y="2"/>
                  </a:cubicBezTo>
                  <a:cubicBezTo>
                    <a:pt x="0" y="1"/>
                    <a:pt x="1" y="0"/>
                    <a:pt x="2" y="0"/>
                  </a:cubicBezTo>
                  <a:cubicBezTo>
                    <a:pt x="21" y="0"/>
                    <a:pt x="21" y="0"/>
                    <a:pt x="21" y="0"/>
                  </a:cubicBezTo>
                  <a:cubicBezTo>
                    <a:pt x="22" y="0"/>
                    <a:pt x="23" y="1"/>
                    <a:pt x="23" y="2"/>
                  </a:cubicBezTo>
                  <a:cubicBezTo>
                    <a:pt x="23" y="35"/>
                    <a:pt x="23" y="35"/>
                    <a:pt x="23" y="35"/>
                  </a:cubicBezTo>
                  <a:cubicBezTo>
                    <a:pt x="23" y="36"/>
                    <a:pt x="25" y="37"/>
                    <a:pt x="26" y="37"/>
                  </a:cubicBezTo>
                  <a:lnTo>
                    <a:pt x="47" y="3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grpSp>
      <p:sp>
        <p:nvSpPr>
          <p:cNvPr id="11294" name="Text Box 40"/>
          <p:cNvSpPr txBox="1">
            <a:spLocks noChangeArrowheads="1"/>
          </p:cNvSpPr>
          <p:nvPr/>
        </p:nvSpPr>
        <p:spPr bwMode="auto">
          <a:xfrm>
            <a:off x="7108825" y="1584141"/>
            <a:ext cx="589280" cy="21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zh-CN" altLang="zh-CN" sz="800">
                <a:solidFill>
                  <a:schemeClr val="bg1"/>
                </a:solidFill>
              </a:rPr>
              <a:t>添加标题</a:t>
            </a:r>
          </a:p>
        </p:txBody>
      </p:sp>
      <p:sp>
        <p:nvSpPr>
          <p:cNvPr id="11295" name="Rectangle 41"/>
          <p:cNvSpPr>
            <a:spLocks noChangeArrowheads="1"/>
          </p:cNvSpPr>
          <p:nvPr/>
        </p:nvSpPr>
        <p:spPr bwMode="auto">
          <a:xfrm>
            <a:off x="7737475" y="1206633"/>
            <a:ext cx="1403350" cy="666750"/>
          </a:xfrm>
          <a:prstGeom prst="rect">
            <a:avLst/>
          </a:prstGeom>
          <a:solidFill>
            <a:srgbClr val="E7001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ndParaRPr>
          </a:p>
        </p:txBody>
      </p:sp>
      <p:sp>
        <p:nvSpPr>
          <p:cNvPr id="11296" name="Rectangle 42"/>
          <p:cNvSpPr>
            <a:spLocks noChangeArrowheads="1"/>
          </p:cNvSpPr>
          <p:nvPr/>
        </p:nvSpPr>
        <p:spPr bwMode="auto">
          <a:xfrm>
            <a:off x="1954213" y="1598428"/>
            <a:ext cx="115093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0"/>
              </a:spcBef>
              <a:buFontTx/>
              <a:buNone/>
            </a:pPr>
            <a:r>
              <a:rPr sz="800">
                <a:solidFill>
                  <a:schemeClr val="tx1"/>
                </a:solidFill>
              </a:rPr>
              <a:t>请在此粘贴或者输入您的文字内容请在此粘贴或者输入您的文字内容</a:t>
            </a:r>
          </a:p>
        </p:txBody>
      </p:sp>
      <p:sp>
        <p:nvSpPr>
          <p:cNvPr id="11297" name="Rectangle 43"/>
          <p:cNvSpPr>
            <a:spLocks noChangeArrowheads="1"/>
          </p:cNvSpPr>
          <p:nvPr/>
        </p:nvSpPr>
        <p:spPr bwMode="auto">
          <a:xfrm>
            <a:off x="3332163" y="1873066"/>
            <a:ext cx="115093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0"/>
              </a:spcBef>
              <a:buFontTx/>
              <a:buNone/>
            </a:pPr>
            <a:r>
              <a:rPr sz="800">
                <a:solidFill>
                  <a:schemeClr val="tx1"/>
                </a:solidFill>
              </a:rPr>
              <a:t>请在此粘贴或者输入您的文字内容请在此粘贴或者输入您的文字内容</a:t>
            </a:r>
          </a:p>
        </p:txBody>
      </p:sp>
      <p:sp>
        <p:nvSpPr>
          <p:cNvPr id="11298" name="Rectangle 44"/>
          <p:cNvSpPr>
            <a:spLocks noChangeArrowheads="1"/>
          </p:cNvSpPr>
          <p:nvPr/>
        </p:nvSpPr>
        <p:spPr bwMode="auto">
          <a:xfrm>
            <a:off x="4748213" y="3952691"/>
            <a:ext cx="115093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0"/>
              </a:spcBef>
              <a:buFontTx/>
              <a:buNone/>
            </a:pPr>
            <a:r>
              <a:rPr sz="800">
                <a:solidFill>
                  <a:schemeClr val="tx1"/>
                </a:solidFill>
              </a:rPr>
              <a:t>请在此粘贴或者输入您的文字内容请在此粘贴或者输入您的文字内容</a:t>
            </a:r>
          </a:p>
        </p:txBody>
      </p:sp>
      <p:sp>
        <p:nvSpPr>
          <p:cNvPr id="11299" name="Rectangle 45"/>
          <p:cNvSpPr>
            <a:spLocks noChangeArrowheads="1"/>
          </p:cNvSpPr>
          <p:nvPr/>
        </p:nvSpPr>
        <p:spPr bwMode="auto">
          <a:xfrm>
            <a:off x="6137275" y="3271653"/>
            <a:ext cx="11509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0"/>
              </a:spcBef>
              <a:buFontTx/>
              <a:buNone/>
            </a:pPr>
            <a:r>
              <a:rPr sz="800">
                <a:solidFill>
                  <a:schemeClr val="tx1"/>
                </a:solidFill>
              </a:rPr>
              <a:t>请在此粘贴或者输入您的文字内容请在此粘贴或者输入您的文字内容</a:t>
            </a:r>
          </a:p>
        </p:txBody>
      </p:sp>
      <p:sp>
        <p:nvSpPr>
          <p:cNvPr id="11300" name="Rectangle 46"/>
          <p:cNvSpPr>
            <a:spLocks noChangeArrowheads="1"/>
          </p:cNvSpPr>
          <p:nvPr/>
        </p:nvSpPr>
        <p:spPr bwMode="auto">
          <a:xfrm>
            <a:off x="7535863" y="4219391"/>
            <a:ext cx="115093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0"/>
              </a:spcBef>
              <a:buFontTx/>
              <a:buNone/>
            </a:pPr>
            <a:r>
              <a:rPr sz="800">
                <a:solidFill>
                  <a:schemeClr val="tx1"/>
                </a:solidFill>
              </a:rPr>
              <a:t>请在此粘贴或者输入您的文字内容请在此粘贴或者输入您的文字内容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2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21574c46a7aa1bd"/>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34290" y="32385"/>
            <a:ext cx="1052830" cy="676275"/>
          </a:xfrm>
          <a:prstGeom prst="rect">
            <a:avLst/>
          </a:prstGeom>
        </p:spPr>
      </p:pic>
      <p:sp>
        <p:nvSpPr>
          <p:cNvPr id="14" name="TextBox 5"/>
          <p:cNvSpPr txBox="1"/>
          <p:nvPr/>
        </p:nvSpPr>
        <p:spPr>
          <a:xfrm>
            <a:off x="913765" y="90488"/>
            <a:ext cx="4991100" cy="518160"/>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836033"/>
                </a:solidFill>
                <a:effectLst/>
                <a:uLnTx/>
                <a:uFillTx/>
                <a:latin typeface="楷体" panose="02010609060101010101" charset="-122"/>
                <a:ea typeface="楷体" panose="02010609060101010101" charset="-122"/>
                <a:cs typeface="+mn-cs"/>
              </a:rPr>
              <a:t>请在此添加目录标题</a:t>
            </a:r>
          </a:p>
        </p:txBody>
      </p:sp>
      <p:cxnSp>
        <p:nvCxnSpPr>
          <p:cNvPr id="51" name="直接连接符 50"/>
          <p:cNvCxnSpPr/>
          <p:nvPr/>
        </p:nvCxnSpPr>
        <p:spPr>
          <a:xfrm flipV="1">
            <a:off x="1110615" y="609600"/>
            <a:ext cx="3115945" cy="63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22" name="Freeform 15"/>
          <p:cNvSpPr/>
          <p:nvPr/>
        </p:nvSpPr>
        <p:spPr bwMode="auto">
          <a:xfrm>
            <a:off x="1448040" y="1898695"/>
            <a:ext cx="3124929" cy="704336"/>
          </a:xfrm>
          <a:custGeom>
            <a:avLst/>
            <a:gdLst>
              <a:gd name="T0" fmla="*/ 0 w 2053"/>
              <a:gd name="T1" fmla="*/ 0 h 531"/>
              <a:gd name="T2" fmla="*/ 0 w 2053"/>
              <a:gd name="T3" fmla="*/ 531 h 531"/>
              <a:gd name="T4" fmla="*/ 1893 w 2053"/>
              <a:gd name="T5" fmla="*/ 531 h 531"/>
              <a:gd name="T6" fmla="*/ 2053 w 2053"/>
              <a:gd name="T7" fmla="*/ 273 h 531"/>
              <a:gd name="T8" fmla="*/ 1893 w 2053"/>
              <a:gd name="T9" fmla="*/ 0 h 531"/>
            </a:gdLst>
            <a:ahLst/>
            <a:cxnLst>
              <a:cxn ang="0">
                <a:pos x="T0" y="T1"/>
              </a:cxn>
              <a:cxn ang="0">
                <a:pos x="T2" y="T3"/>
              </a:cxn>
              <a:cxn ang="0">
                <a:pos x="T4" y="T5"/>
              </a:cxn>
              <a:cxn ang="0">
                <a:pos x="T6" y="T7"/>
              </a:cxn>
              <a:cxn ang="0">
                <a:pos x="T8" y="T9"/>
              </a:cxn>
            </a:cxnLst>
            <a:rect l="0" t="0" r="r" b="b"/>
            <a:pathLst>
              <a:path w="2053" h="531">
                <a:moveTo>
                  <a:pt x="0" y="0"/>
                </a:moveTo>
                <a:lnTo>
                  <a:pt x="0" y="531"/>
                </a:lnTo>
                <a:lnTo>
                  <a:pt x="1893" y="531"/>
                </a:lnTo>
                <a:lnTo>
                  <a:pt x="2053" y="273"/>
                </a:lnTo>
                <a:lnTo>
                  <a:pt x="189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78171" tIns="39085" rIns="78171" bIns="39085" numCol="1" anchor="t" anchorCtr="0" compatLnSpc="1"/>
          <a:lstStyle/>
          <a:p>
            <a:endParaRPr lang="id-ID" sz="1825">
              <a:solidFill>
                <a:schemeClr val="tx1"/>
              </a:solidFill>
              <a:latin typeface="+mn-ea"/>
            </a:endParaRPr>
          </a:p>
        </p:txBody>
      </p:sp>
      <p:sp>
        <p:nvSpPr>
          <p:cNvPr id="223" name="Freeform 17"/>
          <p:cNvSpPr/>
          <p:nvPr/>
        </p:nvSpPr>
        <p:spPr bwMode="auto">
          <a:xfrm>
            <a:off x="1448040" y="2645478"/>
            <a:ext cx="3124929" cy="639341"/>
          </a:xfrm>
          <a:custGeom>
            <a:avLst/>
            <a:gdLst>
              <a:gd name="T0" fmla="*/ 0 w 2053"/>
              <a:gd name="T1" fmla="*/ 482 h 482"/>
              <a:gd name="T2" fmla="*/ 0 w 2053"/>
              <a:gd name="T3" fmla="*/ 0 h 482"/>
              <a:gd name="T4" fmla="*/ 1893 w 2053"/>
              <a:gd name="T5" fmla="*/ 0 h 482"/>
              <a:gd name="T6" fmla="*/ 2053 w 2053"/>
              <a:gd name="T7" fmla="*/ 241 h 482"/>
              <a:gd name="T8" fmla="*/ 1893 w 2053"/>
              <a:gd name="T9" fmla="*/ 482 h 482"/>
            </a:gdLst>
            <a:ahLst/>
            <a:cxnLst>
              <a:cxn ang="0">
                <a:pos x="T0" y="T1"/>
              </a:cxn>
              <a:cxn ang="0">
                <a:pos x="T2" y="T3"/>
              </a:cxn>
              <a:cxn ang="0">
                <a:pos x="T4" y="T5"/>
              </a:cxn>
              <a:cxn ang="0">
                <a:pos x="T6" y="T7"/>
              </a:cxn>
              <a:cxn ang="0">
                <a:pos x="T8" y="T9"/>
              </a:cxn>
            </a:cxnLst>
            <a:rect l="0" t="0" r="r" b="b"/>
            <a:pathLst>
              <a:path w="2053" h="482">
                <a:moveTo>
                  <a:pt x="0" y="482"/>
                </a:moveTo>
                <a:lnTo>
                  <a:pt x="0" y="0"/>
                </a:lnTo>
                <a:lnTo>
                  <a:pt x="1893" y="0"/>
                </a:lnTo>
                <a:lnTo>
                  <a:pt x="2053" y="241"/>
                </a:lnTo>
                <a:lnTo>
                  <a:pt x="1893" y="4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78171" tIns="39085" rIns="78171" bIns="39085" numCol="1" anchor="t" anchorCtr="0" compatLnSpc="1"/>
          <a:lstStyle/>
          <a:p>
            <a:endParaRPr lang="id-ID" sz="1825">
              <a:solidFill>
                <a:schemeClr val="tx1"/>
              </a:solidFill>
              <a:latin typeface="+mn-ea"/>
            </a:endParaRPr>
          </a:p>
        </p:txBody>
      </p:sp>
      <p:sp>
        <p:nvSpPr>
          <p:cNvPr id="224" name="Freeform 9"/>
          <p:cNvSpPr/>
          <p:nvPr/>
        </p:nvSpPr>
        <p:spPr bwMode="auto">
          <a:xfrm>
            <a:off x="655671" y="1300848"/>
            <a:ext cx="659082" cy="789227"/>
          </a:xfrm>
          <a:custGeom>
            <a:avLst/>
            <a:gdLst>
              <a:gd name="T0" fmla="*/ 0 w 433"/>
              <a:gd name="T1" fmla="*/ 595 h 595"/>
              <a:gd name="T2" fmla="*/ 433 w 433"/>
              <a:gd name="T3" fmla="*/ 450 h 595"/>
              <a:gd name="T4" fmla="*/ 433 w 433"/>
              <a:gd name="T5" fmla="*/ 0 h 595"/>
              <a:gd name="T6" fmla="*/ 0 w 433"/>
              <a:gd name="T7" fmla="*/ 321 h 595"/>
              <a:gd name="T8" fmla="*/ 0 w 433"/>
              <a:gd name="T9" fmla="*/ 595 h 595"/>
            </a:gdLst>
            <a:ahLst/>
            <a:cxnLst>
              <a:cxn ang="0">
                <a:pos x="T0" y="T1"/>
              </a:cxn>
              <a:cxn ang="0">
                <a:pos x="T2" y="T3"/>
              </a:cxn>
              <a:cxn ang="0">
                <a:pos x="T4" y="T5"/>
              </a:cxn>
              <a:cxn ang="0">
                <a:pos x="T6" y="T7"/>
              </a:cxn>
              <a:cxn ang="0">
                <a:pos x="T8" y="T9"/>
              </a:cxn>
            </a:cxnLst>
            <a:rect l="0" t="0" r="r" b="b"/>
            <a:pathLst>
              <a:path w="433" h="595">
                <a:moveTo>
                  <a:pt x="0" y="595"/>
                </a:moveTo>
                <a:lnTo>
                  <a:pt x="433" y="450"/>
                </a:lnTo>
                <a:lnTo>
                  <a:pt x="433" y="0"/>
                </a:lnTo>
                <a:lnTo>
                  <a:pt x="0" y="321"/>
                </a:lnTo>
                <a:lnTo>
                  <a:pt x="0" y="595"/>
                </a:lnTo>
                <a:close/>
              </a:path>
            </a:pathLst>
          </a:custGeom>
          <a:solidFill>
            <a:srgbClr val="E70012"/>
          </a:solidFill>
          <a:ln>
            <a:noFill/>
          </a:ln>
        </p:spPr>
        <p:txBody>
          <a:bodyPr vert="horz" wrap="square" lIns="78171" tIns="39085" rIns="78171" bIns="390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430" b="0" i="0" u="none" strike="noStrike" kern="0" cap="none" spc="0" normalizeH="0" baseline="0" noProof="0" dirty="0">
              <a:ln>
                <a:noFill/>
              </a:ln>
              <a:solidFill>
                <a:schemeClr val="tx1"/>
              </a:solidFill>
              <a:effectLst/>
              <a:uLnTx/>
              <a:uFillTx/>
              <a:latin typeface="微软雅黑" panose="020B0503020204020204" charset="-122"/>
            </a:endParaRPr>
          </a:p>
        </p:txBody>
      </p:sp>
      <p:sp>
        <p:nvSpPr>
          <p:cNvPr id="225" name="Freeform 10"/>
          <p:cNvSpPr/>
          <p:nvPr/>
        </p:nvSpPr>
        <p:spPr bwMode="auto">
          <a:xfrm>
            <a:off x="655671" y="2126264"/>
            <a:ext cx="659082" cy="704336"/>
          </a:xfrm>
          <a:custGeom>
            <a:avLst/>
            <a:gdLst>
              <a:gd name="T0" fmla="*/ 0 w 433"/>
              <a:gd name="T1" fmla="*/ 418 h 531"/>
              <a:gd name="T2" fmla="*/ 433 w 433"/>
              <a:gd name="T3" fmla="*/ 531 h 531"/>
              <a:gd name="T4" fmla="*/ 433 w 433"/>
              <a:gd name="T5" fmla="*/ 0 h 531"/>
              <a:gd name="T6" fmla="*/ 0 w 433"/>
              <a:gd name="T7" fmla="*/ 145 h 531"/>
              <a:gd name="T8" fmla="*/ 0 w 433"/>
              <a:gd name="T9" fmla="*/ 418 h 531"/>
            </a:gdLst>
            <a:ahLst/>
            <a:cxnLst>
              <a:cxn ang="0">
                <a:pos x="T0" y="T1"/>
              </a:cxn>
              <a:cxn ang="0">
                <a:pos x="T2" y="T3"/>
              </a:cxn>
              <a:cxn ang="0">
                <a:pos x="T4" y="T5"/>
              </a:cxn>
              <a:cxn ang="0">
                <a:pos x="T6" y="T7"/>
              </a:cxn>
              <a:cxn ang="0">
                <a:pos x="T8" y="T9"/>
              </a:cxn>
            </a:cxnLst>
            <a:rect l="0" t="0" r="r" b="b"/>
            <a:pathLst>
              <a:path w="433" h="531">
                <a:moveTo>
                  <a:pt x="0" y="418"/>
                </a:moveTo>
                <a:lnTo>
                  <a:pt x="433" y="531"/>
                </a:lnTo>
                <a:lnTo>
                  <a:pt x="433" y="0"/>
                </a:lnTo>
                <a:lnTo>
                  <a:pt x="0" y="145"/>
                </a:lnTo>
                <a:lnTo>
                  <a:pt x="0" y="418"/>
                </a:lnTo>
                <a:close/>
              </a:path>
            </a:pathLst>
          </a:custGeom>
          <a:solidFill>
            <a:srgbClr val="E70012"/>
          </a:solidFill>
          <a:ln>
            <a:noFill/>
          </a:ln>
        </p:spPr>
        <p:txBody>
          <a:bodyPr vert="horz" wrap="square" lIns="78171" tIns="39085" rIns="78171" bIns="390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430" b="0" i="0" u="none" strike="noStrike" kern="0" cap="none" spc="0" normalizeH="0" baseline="0" noProof="0" dirty="0">
              <a:ln>
                <a:noFill/>
              </a:ln>
              <a:solidFill>
                <a:schemeClr val="tx1"/>
              </a:solidFill>
              <a:effectLst/>
              <a:uLnTx/>
              <a:uFillTx/>
              <a:latin typeface="微软雅黑" panose="020B0503020204020204" charset="-122"/>
            </a:endParaRPr>
          </a:p>
        </p:txBody>
      </p:sp>
      <p:sp>
        <p:nvSpPr>
          <p:cNvPr id="226" name="Freeform 11"/>
          <p:cNvSpPr/>
          <p:nvPr/>
        </p:nvSpPr>
        <p:spPr bwMode="auto">
          <a:xfrm>
            <a:off x="655671" y="2909234"/>
            <a:ext cx="659082" cy="789227"/>
          </a:xfrm>
          <a:custGeom>
            <a:avLst/>
            <a:gdLst>
              <a:gd name="T0" fmla="*/ 0 w 433"/>
              <a:gd name="T1" fmla="*/ 274 h 595"/>
              <a:gd name="T2" fmla="*/ 433 w 433"/>
              <a:gd name="T3" fmla="*/ 595 h 595"/>
              <a:gd name="T4" fmla="*/ 433 w 433"/>
              <a:gd name="T5" fmla="*/ 113 h 595"/>
              <a:gd name="T6" fmla="*/ 0 w 433"/>
              <a:gd name="T7" fmla="*/ 0 h 595"/>
              <a:gd name="T8" fmla="*/ 0 w 433"/>
              <a:gd name="T9" fmla="*/ 274 h 595"/>
            </a:gdLst>
            <a:ahLst/>
            <a:cxnLst>
              <a:cxn ang="0">
                <a:pos x="T0" y="T1"/>
              </a:cxn>
              <a:cxn ang="0">
                <a:pos x="T2" y="T3"/>
              </a:cxn>
              <a:cxn ang="0">
                <a:pos x="T4" y="T5"/>
              </a:cxn>
              <a:cxn ang="0">
                <a:pos x="T6" y="T7"/>
              </a:cxn>
              <a:cxn ang="0">
                <a:pos x="T8" y="T9"/>
              </a:cxn>
            </a:cxnLst>
            <a:rect l="0" t="0" r="r" b="b"/>
            <a:pathLst>
              <a:path w="433" h="595">
                <a:moveTo>
                  <a:pt x="0" y="274"/>
                </a:moveTo>
                <a:lnTo>
                  <a:pt x="433" y="595"/>
                </a:lnTo>
                <a:lnTo>
                  <a:pt x="433" y="113"/>
                </a:lnTo>
                <a:lnTo>
                  <a:pt x="0" y="0"/>
                </a:lnTo>
                <a:lnTo>
                  <a:pt x="0" y="274"/>
                </a:lnTo>
                <a:close/>
              </a:path>
            </a:pathLst>
          </a:custGeom>
          <a:solidFill>
            <a:srgbClr val="E70012"/>
          </a:solidFill>
          <a:ln>
            <a:noFill/>
          </a:ln>
        </p:spPr>
        <p:txBody>
          <a:bodyPr vert="horz" wrap="square" lIns="78171" tIns="39085" rIns="78171" bIns="390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430" b="0" i="0" u="none" strike="noStrike" kern="0" cap="none" spc="0" normalizeH="0" baseline="0" noProof="0" dirty="0">
              <a:ln>
                <a:noFill/>
              </a:ln>
              <a:solidFill>
                <a:schemeClr val="tx1"/>
              </a:solidFill>
              <a:effectLst/>
              <a:uLnTx/>
              <a:uFillTx/>
              <a:latin typeface="微软雅黑" panose="020B0503020204020204" charset="-122"/>
            </a:endParaRPr>
          </a:p>
        </p:txBody>
      </p:sp>
      <p:sp>
        <p:nvSpPr>
          <p:cNvPr id="227" name="Freeform 12"/>
          <p:cNvSpPr/>
          <p:nvPr/>
        </p:nvSpPr>
        <p:spPr bwMode="auto">
          <a:xfrm>
            <a:off x="655671" y="3501199"/>
            <a:ext cx="659082" cy="1001456"/>
          </a:xfrm>
          <a:custGeom>
            <a:avLst/>
            <a:gdLst>
              <a:gd name="T0" fmla="*/ 0 w 433"/>
              <a:gd name="T1" fmla="*/ 273 h 755"/>
              <a:gd name="T2" fmla="*/ 433 w 433"/>
              <a:gd name="T3" fmla="*/ 755 h 755"/>
              <a:gd name="T4" fmla="*/ 433 w 433"/>
              <a:gd name="T5" fmla="*/ 321 h 755"/>
              <a:gd name="T6" fmla="*/ 0 w 433"/>
              <a:gd name="T7" fmla="*/ 0 h 755"/>
              <a:gd name="T8" fmla="*/ 0 w 433"/>
              <a:gd name="T9" fmla="*/ 273 h 755"/>
            </a:gdLst>
            <a:ahLst/>
            <a:cxnLst>
              <a:cxn ang="0">
                <a:pos x="T0" y="T1"/>
              </a:cxn>
              <a:cxn ang="0">
                <a:pos x="T2" y="T3"/>
              </a:cxn>
              <a:cxn ang="0">
                <a:pos x="T4" y="T5"/>
              </a:cxn>
              <a:cxn ang="0">
                <a:pos x="T6" y="T7"/>
              </a:cxn>
              <a:cxn ang="0">
                <a:pos x="T8" y="T9"/>
              </a:cxn>
            </a:cxnLst>
            <a:rect l="0" t="0" r="r" b="b"/>
            <a:pathLst>
              <a:path w="433" h="755">
                <a:moveTo>
                  <a:pt x="0" y="273"/>
                </a:moveTo>
                <a:lnTo>
                  <a:pt x="433" y="755"/>
                </a:lnTo>
                <a:lnTo>
                  <a:pt x="433" y="321"/>
                </a:lnTo>
                <a:lnTo>
                  <a:pt x="0" y="0"/>
                </a:lnTo>
                <a:lnTo>
                  <a:pt x="0" y="273"/>
                </a:lnTo>
                <a:close/>
              </a:path>
            </a:pathLst>
          </a:custGeom>
          <a:solidFill>
            <a:srgbClr val="E70012"/>
          </a:solidFill>
          <a:ln>
            <a:noFill/>
          </a:ln>
        </p:spPr>
        <p:txBody>
          <a:bodyPr vert="horz" wrap="square" lIns="78171" tIns="39085" rIns="78171" bIns="39085" numCol="1" anchor="t" anchorCtr="0" compatLnSpc="1"/>
          <a:lstStyle/>
          <a:p>
            <a:pPr defTabSz="914400"/>
            <a:endParaRPr lang="id-ID" sz="1430" kern="0" dirty="0">
              <a:solidFill>
                <a:schemeClr val="tx1"/>
              </a:solidFill>
              <a:latin typeface="微软雅黑" panose="020B0503020204020204" charset="-122"/>
            </a:endParaRPr>
          </a:p>
        </p:txBody>
      </p:sp>
      <p:sp>
        <p:nvSpPr>
          <p:cNvPr id="228" name="Freeform 19"/>
          <p:cNvSpPr/>
          <p:nvPr/>
        </p:nvSpPr>
        <p:spPr bwMode="auto">
          <a:xfrm>
            <a:off x="1448040" y="3327265"/>
            <a:ext cx="3124929" cy="575672"/>
          </a:xfrm>
          <a:custGeom>
            <a:avLst/>
            <a:gdLst>
              <a:gd name="T0" fmla="*/ 0 w 2053"/>
              <a:gd name="T1" fmla="*/ 0 h 434"/>
              <a:gd name="T2" fmla="*/ 0 w 2053"/>
              <a:gd name="T3" fmla="*/ 434 h 434"/>
              <a:gd name="T4" fmla="*/ 1893 w 2053"/>
              <a:gd name="T5" fmla="*/ 434 h 434"/>
              <a:gd name="T6" fmla="*/ 2053 w 2053"/>
              <a:gd name="T7" fmla="*/ 225 h 434"/>
              <a:gd name="T8" fmla="*/ 1893 w 2053"/>
              <a:gd name="T9" fmla="*/ 0 h 434"/>
            </a:gdLst>
            <a:ahLst/>
            <a:cxnLst>
              <a:cxn ang="0">
                <a:pos x="T0" y="T1"/>
              </a:cxn>
              <a:cxn ang="0">
                <a:pos x="T2" y="T3"/>
              </a:cxn>
              <a:cxn ang="0">
                <a:pos x="T4" y="T5"/>
              </a:cxn>
              <a:cxn ang="0">
                <a:pos x="T6" y="T7"/>
              </a:cxn>
              <a:cxn ang="0">
                <a:pos x="T8" y="T9"/>
              </a:cxn>
            </a:cxnLst>
            <a:rect l="0" t="0" r="r" b="b"/>
            <a:pathLst>
              <a:path w="2053" h="434">
                <a:moveTo>
                  <a:pt x="0" y="0"/>
                </a:moveTo>
                <a:lnTo>
                  <a:pt x="0" y="434"/>
                </a:lnTo>
                <a:lnTo>
                  <a:pt x="1893" y="434"/>
                </a:lnTo>
                <a:lnTo>
                  <a:pt x="2053" y="225"/>
                </a:lnTo>
                <a:lnTo>
                  <a:pt x="189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78171" tIns="39085" rIns="78171" bIns="39085" numCol="1" anchor="t" anchorCtr="0" compatLnSpc="1"/>
          <a:lstStyle/>
          <a:p>
            <a:endParaRPr lang="id-ID" sz="1825">
              <a:solidFill>
                <a:schemeClr val="tx1"/>
              </a:solidFill>
              <a:latin typeface="+mn-ea"/>
            </a:endParaRPr>
          </a:p>
        </p:txBody>
      </p:sp>
      <p:sp>
        <p:nvSpPr>
          <p:cNvPr id="229" name="Rectangle 5"/>
          <p:cNvSpPr>
            <a:spLocks noChangeArrowheads="1"/>
          </p:cNvSpPr>
          <p:nvPr/>
        </p:nvSpPr>
        <p:spPr bwMode="auto">
          <a:xfrm>
            <a:off x="-26912" y="1726634"/>
            <a:ext cx="655338" cy="363442"/>
          </a:xfrm>
          <a:prstGeom prst="rect">
            <a:avLst/>
          </a:prstGeom>
          <a:solidFill>
            <a:srgbClr val="E70012"/>
          </a:solidFill>
          <a:ln>
            <a:noFill/>
          </a:ln>
        </p:spPr>
        <p:txBody>
          <a:bodyPr vert="horz" wrap="square" lIns="78171" tIns="39085" rIns="78171" bIns="390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430" b="0" i="0" u="none" strike="noStrike" kern="0" cap="none" spc="0" normalizeH="0" baseline="0" noProof="0" dirty="0">
              <a:ln>
                <a:noFill/>
              </a:ln>
              <a:solidFill>
                <a:schemeClr val="tx1"/>
              </a:solidFill>
              <a:effectLst/>
              <a:uLnTx/>
              <a:uFillTx/>
              <a:latin typeface="微软雅黑" panose="020B0503020204020204" charset="-122"/>
            </a:endParaRPr>
          </a:p>
        </p:txBody>
      </p:sp>
      <p:sp>
        <p:nvSpPr>
          <p:cNvPr id="230" name="Rectangle 6"/>
          <p:cNvSpPr>
            <a:spLocks noChangeArrowheads="1"/>
          </p:cNvSpPr>
          <p:nvPr/>
        </p:nvSpPr>
        <p:spPr bwMode="auto">
          <a:xfrm>
            <a:off x="-26912" y="2318598"/>
            <a:ext cx="655338" cy="362117"/>
          </a:xfrm>
          <a:prstGeom prst="rect">
            <a:avLst/>
          </a:prstGeom>
          <a:solidFill>
            <a:srgbClr val="E70012"/>
          </a:solidFill>
          <a:ln>
            <a:noFill/>
          </a:ln>
        </p:spPr>
        <p:txBody>
          <a:bodyPr vert="horz" wrap="square" lIns="78171" tIns="39085" rIns="78171" bIns="390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430" b="0" i="0" u="none" strike="noStrike" kern="0" cap="none" spc="0" normalizeH="0" baseline="0" noProof="0" dirty="0">
              <a:ln>
                <a:noFill/>
              </a:ln>
              <a:solidFill>
                <a:schemeClr val="tx1"/>
              </a:solidFill>
              <a:effectLst/>
              <a:uLnTx/>
              <a:uFillTx/>
              <a:latin typeface="微软雅黑" panose="020B0503020204020204" charset="-122"/>
            </a:endParaRPr>
          </a:p>
        </p:txBody>
      </p:sp>
      <p:sp>
        <p:nvSpPr>
          <p:cNvPr id="231" name="Rectangle 7"/>
          <p:cNvSpPr>
            <a:spLocks noChangeArrowheads="1"/>
          </p:cNvSpPr>
          <p:nvPr/>
        </p:nvSpPr>
        <p:spPr bwMode="auto">
          <a:xfrm>
            <a:off x="-26912" y="2909234"/>
            <a:ext cx="655338" cy="363442"/>
          </a:xfrm>
          <a:prstGeom prst="rect">
            <a:avLst/>
          </a:prstGeom>
          <a:solidFill>
            <a:srgbClr val="E70012"/>
          </a:solidFill>
          <a:ln>
            <a:noFill/>
          </a:ln>
        </p:spPr>
        <p:txBody>
          <a:bodyPr vert="horz" wrap="square" lIns="78171" tIns="39085" rIns="78171" bIns="390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430" b="0" i="0" u="none" strike="noStrike" kern="0" cap="none" spc="0" normalizeH="0" baseline="0" noProof="0" dirty="0">
              <a:ln>
                <a:noFill/>
              </a:ln>
              <a:solidFill>
                <a:schemeClr val="tx1"/>
              </a:solidFill>
              <a:effectLst/>
              <a:uLnTx/>
              <a:uFillTx/>
              <a:latin typeface="微软雅黑" panose="020B0503020204020204" charset="-122"/>
            </a:endParaRPr>
          </a:p>
        </p:txBody>
      </p:sp>
      <p:sp>
        <p:nvSpPr>
          <p:cNvPr id="232" name="Rectangle 8"/>
          <p:cNvSpPr>
            <a:spLocks noChangeArrowheads="1"/>
          </p:cNvSpPr>
          <p:nvPr/>
        </p:nvSpPr>
        <p:spPr bwMode="auto">
          <a:xfrm>
            <a:off x="-26912" y="3501198"/>
            <a:ext cx="655338" cy="362117"/>
          </a:xfrm>
          <a:prstGeom prst="rect">
            <a:avLst/>
          </a:prstGeom>
          <a:solidFill>
            <a:srgbClr val="E70012"/>
          </a:solidFill>
          <a:ln>
            <a:noFill/>
          </a:ln>
        </p:spPr>
        <p:txBody>
          <a:bodyPr vert="horz" wrap="square" lIns="78171" tIns="39085" rIns="78171" bIns="39085" numCol="1" anchor="t" anchorCtr="0" compatLnSpc="1"/>
          <a:lstStyle/>
          <a:p>
            <a:pPr defTabSz="914400"/>
            <a:endParaRPr lang="id-ID" sz="1430" kern="0" dirty="0">
              <a:solidFill>
                <a:schemeClr val="tx1"/>
              </a:solidFill>
              <a:latin typeface="微软雅黑" panose="020B0503020204020204" charset="-122"/>
            </a:endParaRPr>
          </a:p>
        </p:txBody>
      </p:sp>
      <p:sp>
        <p:nvSpPr>
          <p:cNvPr id="233" name="Freeform 13"/>
          <p:cNvSpPr/>
          <p:nvPr/>
        </p:nvSpPr>
        <p:spPr bwMode="auto">
          <a:xfrm>
            <a:off x="1345929" y="1300848"/>
            <a:ext cx="2547458" cy="596895"/>
          </a:xfrm>
          <a:custGeom>
            <a:avLst/>
            <a:gdLst>
              <a:gd name="T0" fmla="*/ 0 w 2053"/>
              <a:gd name="T1" fmla="*/ 450 h 450"/>
              <a:gd name="T2" fmla="*/ 0 w 2053"/>
              <a:gd name="T3" fmla="*/ 0 h 450"/>
              <a:gd name="T4" fmla="*/ 1893 w 2053"/>
              <a:gd name="T5" fmla="*/ 0 h 450"/>
              <a:gd name="T6" fmla="*/ 2053 w 2053"/>
              <a:gd name="T7" fmla="*/ 225 h 450"/>
              <a:gd name="T8" fmla="*/ 1893 w 2053"/>
              <a:gd name="T9" fmla="*/ 450 h 450"/>
              <a:gd name="T10" fmla="*/ 0 w 2053"/>
              <a:gd name="T11" fmla="*/ 450 h 450"/>
            </a:gdLst>
            <a:ahLst/>
            <a:cxnLst>
              <a:cxn ang="0">
                <a:pos x="T0" y="T1"/>
              </a:cxn>
              <a:cxn ang="0">
                <a:pos x="T2" y="T3"/>
              </a:cxn>
              <a:cxn ang="0">
                <a:pos x="T4" y="T5"/>
              </a:cxn>
              <a:cxn ang="0">
                <a:pos x="T6" y="T7"/>
              </a:cxn>
              <a:cxn ang="0">
                <a:pos x="T8" y="T9"/>
              </a:cxn>
              <a:cxn ang="0">
                <a:pos x="T10" y="T11"/>
              </a:cxn>
            </a:cxnLst>
            <a:rect l="0" t="0" r="r" b="b"/>
            <a:pathLst>
              <a:path w="2053" h="450">
                <a:moveTo>
                  <a:pt x="0" y="450"/>
                </a:moveTo>
                <a:lnTo>
                  <a:pt x="0" y="0"/>
                </a:lnTo>
                <a:lnTo>
                  <a:pt x="1893" y="0"/>
                </a:lnTo>
                <a:lnTo>
                  <a:pt x="2053" y="225"/>
                </a:lnTo>
                <a:lnTo>
                  <a:pt x="1893" y="450"/>
                </a:lnTo>
                <a:lnTo>
                  <a:pt x="0" y="450"/>
                </a:lnTo>
                <a:close/>
              </a:path>
            </a:pathLst>
          </a:custGeom>
          <a:solidFill>
            <a:srgbClr val="E70012"/>
          </a:solidFill>
          <a:ln>
            <a:noFill/>
          </a:ln>
        </p:spPr>
        <p:txBody>
          <a:bodyPr vert="horz" wrap="square" lIns="78171" tIns="39085" rIns="78171" bIns="390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430" b="0" i="0" u="none" strike="noStrike" kern="0" cap="none" spc="0" normalizeH="0" baseline="0" noProof="0" dirty="0">
              <a:ln>
                <a:noFill/>
              </a:ln>
              <a:solidFill>
                <a:schemeClr val="tx1"/>
              </a:solidFill>
              <a:effectLst/>
              <a:uLnTx/>
              <a:uFillTx/>
              <a:latin typeface="微软雅黑" panose="020B0503020204020204" charset="-122"/>
            </a:endParaRPr>
          </a:p>
        </p:txBody>
      </p:sp>
      <p:sp>
        <p:nvSpPr>
          <p:cNvPr id="3" name="Rectangle 63"/>
          <p:cNvSpPr/>
          <p:nvPr/>
        </p:nvSpPr>
        <p:spPr>
          <a:xfrm>
            <a:off x="1431490" y="1317950"/>
            <a:ext cx="1731010" cy="582930"/>
          </a:xfrm>
          <a:prstGeom prst="rect">
            <a:avLst/>
          </a:prstGeom>
        </p:spPr>
        <p:txBody>
          <a:bodyPr wrap="none" lIns="78171" tIns="39085" rIns="78171" bIns="39085">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3095" b="1" i="0" u="none" strike="noStrike" kern="0" cap="none" spc="0" normalizeH="0" baseline="0" noProof="0" dirty="0" smtClean="0">
                <a:ln>
                  <a:noFill/>
                </a:ln>
                <a:solidFill>
                  <a:schemeClr val="bg1"/>
                </a:solidFill>
                <a:effectLst/>
                <a:uLnTx/>
                <a:uFillTx/>
                <a:latin typeface="微软雅黑" panose="020B0503020204020204" charset="-122"/>
                <a:ea typeface="微软雅黑" panose="020B0503020204020204" charset="-122"/>
              </a:rPr>
              <a:t>添加标题</a:t>
            </a:r>
          </a:p>
        </p:txBody>
      </p:sp>
      <p:sp>
        <p:nvSpPr>
          <p:cNvPr id="4" name="Rectangle 64"/>
          <p:cNvSpPr/>
          <p:nvPr/>
        </p:nvSpPr>
        <p:spPr>
          <a:xfrm>
            <a:off x="4686863" y="1284741"/>
            <a:ext cx="3793051" cy="633095"/>
          </a:xfrm>
          <a:prstGeom prst="rect">
            <a:avLst/>
          </a:prstGeom>
        </p:spPr>
        <p:txBody>
          <a:bodyPr wrap="square" lIns="78171" tIns="39085" rIns="78171" bIns="39085">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119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rPr>
              <a:t>此处添加详细文本描述，建议与标题相关并符合整体语言风格，语言描述尽量简洁生动。尽量将每页幻灯片的字数控制在</a:t>
            </a:r>
            <a:r>
              <a:rPr kumimoji="0" lang="en-US" altLang="zh-CN" sz="119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rPr>
              <a:t>200</a:t>
            </a:r>
            <a:r>
              <a:rPr kumimoji="0" lang="zh-CN" altLang="en-US" sz="119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rPr>
              <a:t>字以内</a:t>
            </a:r>
          </a:p>
        </p:txBody>
      </p:sp>
      <p:sp>
        <p:nvSpPr>
          <p:cNvPr id="5" name="Freeform 14"/>
          <p:cNvSpPr/>
          <p:nvPr/>
        </p:nvSpPr>
        <p:spPr bwMode="auto">
          <a:xfrm>
            <a:off x="1345929" y="2126264"/>
            <a:ext cx="2547458" cy="704336"/>
          </a:xfrm>
          <a:custGeom>
            <a:avLst/>
            <a:gdLst>
              <a:gd name="T0" fmla="*/ 0 w 2053"/>
              <a:gd name="T1" fmla="*/ 0 h 531"/>
              <a:gd name="T2" fmla="*/ 0 w 2053"/>
              <a:gd name="T3" fmla="*/ 531 h 531"/>
              <a:gd name="T4" fmla="*/ 1893 w 2053"/>
              <a:gd name="T5" fmla="*/ 531 h 531"/>
              <a:gd name="T6" fmla="*/ 2053 w 2053"/>
              <a:gd name="T7" fmla="*/ 273 h 531"/>
              <a:gd name="T8" fmla="*/ 1893 w 2053"/>
              <a:gd name="T9" fmla="*/ 0 h 531"/>
              <a:gd name="T10" fmla="*/ 0 w 2053"/>
              <a:gd name="T11" fmla="*/ 0 h 531"/>
            </a:gdLst>
            <a:ahLst/>
            <a:cxnLst>
              <a:cxn ang="0">
                <a:pos x="T0" y="T1"/>
              </a:cxn>
              <a:cxn ang="0">
                <a:pos x="T2" y="T3"/>
              </a:cxn>
              <a:cxn ang="0">
                <a:pos x="T4" y="T5"/>
              </a:cxn>
              <a:cxn ang="0">
                <a:pos x="T6" y="T7"/>
              </a:cxn>
              <a:cxn ang="0">
                <a:pos x="T8" y="T9"/>
              </a:cxn>
              <a:cxn ang="0">
                <a:pos x="T10" y="T11"/>
              </a:cxn>
            </a:cxnLst>
            <a:rect l="0" t="0" r="r" b="b"/>
            <a:pathLst>
              <a:path w="2053" h="531">
                <a:moveTo>
                  <a:pt x="0" y="0"/>
                </a:moveTo>
                <a:lnTo>
                  <a:pt x="0" y="531"/>
                </a:lnTo>
                <a:lnTo>
                  <a:pt x="1893" y="531"/>
                </a:lnTo>
                <a:lnTo>
                  <a:pt x="2053" y="273"/>
                </a:lnTo>
                <a:lnTo>
                  <a:pt x="1893" y="0"/>
                </a:lnTo>
                <a:lnTo>
                  <a:pt x="0" y="0"/>
                </a:lnTo>
                <a:close/>
              </a:path>
            </a:pathLst>
          </a:custGeom>
          <a:solidFill>
            <a:srgbClr val="E70012"/>
          </a:solidFill>
          <a:ln>
            <a:noFill/>
          </a:ln>
        </p:spPr>
        <p:txBody>
          <a:bodyPr vert="horz" wrap="square" lIns="78171" tIns="39085" rIns="78171" bIns="390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430" b="0" i="0" u="none" strike="noStrike" kern="0" cap="none" spc="0" normalizeH="0" baseline="0" noProof="0" dirty="0">
              <a:ln>
                <a:noFill/>
              </a:ln>
              <a:solidFill>
                <a:schemeClr val="tx1"/>
              </a:solidFill>
              <a:effectLst/>
              <a:uLnTx/>
              <a:uFillTx/>
              <a:latin typeface="微软雅黑" panose="020B0503020204020204" charset="-122"/>
            </a:endParaRPr>
          </a:p>
        </p:txBody>
      </p:sp>
      <p:sp>
        <p:nvSpPr>
          <p:cNvPr id="6" name="Rectangle 67"/>
          <p:cNvSpPr/>
          <p:nvPr/>
        </p:nvSpPr>
        <p:spPr>
          <a:xfrm>
            <a:off x="1431490" y="2193747"/>
            <a:ext cx="1731010" cy="582930"/>
          </a:xfrm>
          <a:prstGeom prst="rect">
            <a:avLst/>
          </a:prstGeom>
        </p:spPr>
        <p:txBody>
          <a:bodyPr wrap="none" lIns="78171" tIns="39085" rIns="78171" bIns="39085">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3095" b="1" kern="0" noProof="0" dirty="0">
                <a:solidFill>
                  <a:schemeClr val="bg1"/>
                </a:solidFill>
                <a:latin typeface="微软雅黑" panose="020B0503020204020204" charset="-122"/>
                <a:ea typeface="微软雅黑" panose="020B0503020204020204" charset="-122"/>
              </a:rPr>
              <a:t>添加标题</a:t>
            </a:r>
          </a:p>
        </p:txBody>
      </p:sp>
      <p:sp>
        <p:nvSpPr>
          <p:cNvPr id="7" name="Rectangle 68"/>
          <p:cNvSpPr/>
          <p:nvPr/>
        </p:nvSpPr>
        <p:spPr>
          <a:xfrm>
            <a:off x="4686863" y="2135067"/>
            <a:ext cx="3793051" cy="633095"/>
          </a:xfrm>
          <a:prstGeom prst="rect">
            <a:avLst/>
          </a:prstGeom>
        </p:spPr>
        <p:txBody>
          <a:bodyPr wrap="square" lIns="78171" tIns="39085" rIns="78171" bIns="39085">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119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rPr>
              <a:t>此处添加详细文本描述，建议与标题相关并符合整体语言风格，语言描述尽量简洁生动。尽量将每页幻灯片的字数控制在</a:t>
            </a:r>
            <a:r>
              <a:rPr kumimoji="0" lang="en-US" altLang="zh-CN" sz="119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rPr>
              <a:t>200</a:t>
            </a:r>
            <a:r>
              <a:rPr kumimoji="0" lang="zh-CN" altLang="en-US" sz="119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rPr>
              <a:t>字以内</a:t>
            </a:r>
          </a:p>
        </p:txBody>
      </p:sp>
      <p:sp>
        <p:nvSpPr>
          <p:cNvPr id="8" name="Freeform 16"/>
          <p:cNvSpPr/>
          <p:nvPr/>
        </p:nvSpPr>
        <p:spPr bwMode="auto">
          <a:xfrm>
            <a:off x="1345929" y="3059120"/>
            <a:ext cx="2547458" cy="639341"/>
          </a:xfrm>
          <a:custGeom>
            <a:avLst/>
            <a:gdLst>
              <a:gd name="T0" fmla="*/ 0 w 2053"/>
              <a:gd name="T1" fmla="*/ 482 h 482"/>
              <a:gd name="T2" fmla="*/ 0 w 2053"/>
              <a:gd name="T3" fmla="*/ 0 h 482"/>
              <a:gd name="T4" fmla="*/ 1893 w 2053"/>
              <a:gd name="T5" fmla="*/ 0 h 482"/>
              <a:gd name="T6" fmla="*/ 2053 w 2053"/>
              <a:gd name="T7" fmla="*/ 241 h 482"/>
              <a:gd name="T8" fmla="*/ 1893 w 2053"/>
              <a:gd name="T9" fmla="*/ 482 h 482"/>
              <a:gd name="T10" fmla="*/ 0 w 2053"/>
              <a:gd name="T11" fmla="*/ 482 h 482"/>
            </a:gdLst>
            <a:ahLst/>
            <a:cxnLst>
              <a:cxn ang="0">
                <a:pos x="T0" y="T1"/>
              </a:cxn>
              <a:cxn ang="0">
                <a:pos x="T2" y="T3"/>
              </a:cxn>
              <a:cxn ang="0">
                <a:pos x="T4" y="T5"/>
              </a:cxn>
              <a:cxn ang="0">
                <a:pos x="T6" y="T7"/>
              </a:cxn>
              <a:cxn ang="0">
                <a:pos x="T8" y="T9"/>
              </a:cxn>
              <a:cxn ang="0">
                <a:pos x="T10" y="T11"/>
              </a:cxn>
            </a:cxnLst>
            <a:rect l="0" t="0" r="r" b="b"/>
            <a:pathLst>
              <a:path w="2053" h="482">
                <a:moveTo>
                  <a:pt x="0" y="482"/>
                </a:moveTo>
                <a:lnTo>
                  <a:pt x="0" y="0"/>
                </a:lnTo>
                <a:lnTo>
                  <a:pt x="1893" y="0"/>
                </a:lnTo>
                <a:lnTo>
                  <a:pt x="2053" y="241"/>
                </a:lnTo>
                <a:lnTo>
                  <a:pt x="1893" y="482"/>
                </a:lnTo>
                <a:lnTo>
                  <a:pt x="0" y="482"/>
                </a:lnTo>
                <a:close/>
              </a:path>
            </a:pathLst>
          </a:custGeom>
          <a:solidFill>
            <a:srgbClr val="E70012"/>
          </a:solidFill>
          <a:ln>
            <a:noFill/>
          </a:ln>
        </p:spPr>
        <p:txBody>
          <a:bodyPr vert="horz" wrap="square" lIns="78171" tIns="39085" rIns="78171" bIns="390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430" b="0" i="0" u="none" strike="noStrike" kern="0" cap="none" spc="0" normalizeH="0" baseline="0" noProof="0" dirty="0">
              <a:ln>
                <a:noFill/>
              </a:ln>
              <a:solidFill>
                <a:schemeClr val="tx1"/>
              </a:solidFill>
              <a:effectLst/>
              <a:uLnTx/>
              <a:uFillTx/>
              <a:latin typeface="微软雅黑" panose="020B0503020204020204" charset="-122"/>
            </a:endParaRPr>
          </a:p>
        </p:txBody>
      </p:sp>
      <p:sp>
        <p:nvSpPr>
          <p:cNvPr id="9" name="Rectangle 71"/>
          <p:cNvSpPr/>
          <p:nvPr/>
        </p:nvSpPr>
        <p:spPr>
          <a:xfrm>
            <a:off x="1431490" y="3097445"/>
            <a:ext cx="1731010" cy="582930"/>
          </a:xfrm>
          <a:prstGeom prst="rect">
            <a:avLst/>
          </a:prstGeom>
        </p:spPr>
        <p:txBody>
          <a:bodyPr wrap="none" lIns="78171" tIns="39085" rIns="78171" bIns="39085">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3095" b="1" kern="0" dirty="0">
                <a:solidFill>
                  <a:schemeClr val="bg1"/>
                </a:solidFill>
                <a:latin typeface="微软雅黑" panose="020B0503020204020204" charset="-122"/>
                <a:ea typeface="微软雅黑" panose="020B0503020204020204" charset="-122"/>
              </a:rPr>
              <a:t>添加标题</a:t>
            </a:r>
          </a:p>
        </p:txBody>
      </p:sp>
      <p:sp>
        <p:nvSpPr>
          <p:cNvPr id="10" name="Rectangle 72"/>
          <p:cNvSpPr/>
          <p:nvPr/>
        </p:nvSpPr>
        <p:spPr>
          <a:xfrm>
            <a:off x="4686863" y="3058441"/>
            <a:ext cx="3793051" cy="633095"/>
          </a:xfrm>
          <a:prstGeom prst="rect">
            <a:avLst/>
          </a:prstGeom>
        </p:spPr>
        <p:txBody>
          <a:bodyPr wrap="square" lIns="78171" tIns="39085" rIns="78171" bIns="39085">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119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rPr>
              <a:t>此处添加详细文本描述，建议与标题相关并符合整体语言风格，语言描述尽量简洁生动。尽量将每页幻灯片的字数控制在</a:t>
            </a:r>
            <a:r>
              <a:rPr kumimoji="0" lang="en-US" altLang="zh-CN" sz="119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rPr>
              <a:t>200</a:t>
            </a:r>
            <a:r>
              <a:rPr kumimoji="0" lang="zh-CN" altLang="en-US" sz="119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rPr>
              <a:t>字以内</a:t>
            </a:r>
          </a:p>
        </p:txBody>
      </p:sp>
      <p:sp>
        <p:nvSpPr>
          <p:cNvPr id="11" name="Freeform 18"/>
          <p:cNvSpPr/>
          <p:nvPr/>
        </p:nvSpPr>
        <p:spPr bwMode="auto">
          <a:xfrm>
            <a:off x="1345929" y="3926984"/>
            <a:ext cx="2547458" cy="575672"/>
          </a:xfrm>
          <a:custGeom>
            <a:avLst/>
            <a:gdLst>
              <a:gd name="T0" fmla="*/ 0 w 2053"/>
              <a:gd name="T1" fmla="*/ 0 h 434"/>
              <a:gd name="T2" fmla="*/ 0 w 2053"/>
              <a:gd name="T3" fmla="*/ 434 h 434"/>
              <a:gd name="T4" fmla="*/ 1893 w 2053"/>
              <a:gd name="T5" fmla="*/ 434 h 434"/>
              <a:gd name="T6" fmla="*/ 2053 w 2053"/>
              <a:gd name="T7" fmla="*/ 225 h 434"/>
              <a:gd name="T8" fmla="*/ 1893 w 2053"/>
              <a:gd name="T9" fmla="*/ 0 h 434"/>
              <a:gd name="T10" fmla="*/ 0 w 2053"/>
              <a:gd name="T11" fmla="*/ 0 h 434"/>
            </a:gdLst>
            <a:ahLst/>
            <a:cxnLst>
              <a:cxn ang="0">
                <a:pos x="T0" y="T1"/>
              </a:cxn>
              <a:cxn ang="0">
                <a:pos x="T2" y="T3"/>
              </a:cxn>
              <a:cxn ang="0">
                <a:pos x="T4" y="T5"/>
              </a:cxn>
              <a:cxn ang="0">
                <a:pos x="T6" y="T7"/>
              </a:cxn>
              <a:cxn ang="0">
                <a:pos x="T8" y="T9"/>
              </a:cxn>
              <a:cxn ang="0">
                <a:pos x="T10" y="T11"/>
              </a:cxn>
            </a:cxnLst>
            <a:rect l="0" t="0" r="r" b="b"/>
            <a:pathLst>
              <a:path w="2053" h="434">
                <a:moveTo>
                  <a:pt x="0" y="0"/>
                </a:moveTo>
                <a:lnTo>
                  <a:pt x="0" y="434"/>
                </a:lnTo>
                <a:lnTo>
                  <a:pt x="1893" y="434"/>
                </a:lnTo>
                <a:lnTo>
                  <a:pt x="2053" y="225"/>
                </a:lnTo>
                <a:lnTo>
                  <a:pt x="1893" y="0"/>
                </a:lnTo>
                <a:lnTo>
                  <a:pt x="0" y="0"/>
                </a:lnTo>
                <a:close/>
              </a:path>
            </a:pathLst>
          </a:custGeom>
          <a:solidFill>
            <a:srgbClr val="E70012"/>
          </a:solidFill>
          <a:ln>
            <a:noFill/>
          </a:ln>
        </p:spPr>
        <p:txBody>
          <a:bodyPr vert="horz" wrap="square" lIns="78171" tIns="39085" rIns="78171" bIns="39085" numCol="1" anchor="t" anchorCtr="0" compatLnSpc="1"/>
          <a:lstStyle/>
          <a:p>
            <a:pPr defTabSz="914400"/>
            <a:endParaRPr lang="id-ID" sz="1430" kern="0" dirty="0">
              <a:solidFill>
                <a:schemeClr val="tx1"/>
              </a:solidFill>
              <a:latin typeface="微软雅黑" panose="020B0503020204020204" charset="-122"/>
            </a:endParaRPr>
          </a:p>
        </p:txBody>
      </p:sp>
      <p:sp>
        <p:nvSpPr>
          <p:cNvPr id="12" name="Rectangle 75"/>
          <p:cNvSpPr/>
          <p:nvPr/>
        </p:nvSpPr>
        <p:spPr>
          <a:xfrm>
            <a:off x="1431490" y="3942777"/>
            <a:ext cx="1731010" cy="582930"/>
          </a:xfrm>
          <a:prstGeom prst="rect">
            <a:avLst/>
          </a:prstGeom>
        </p:spPr>
        <p:txBody>
          <a:bodyPr wrap="none" lIns="78171" tIns="39085" rIns="78171" bIns="39085">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3095" b="1" i="0" u="none" strike="noStrike" kern="0" cap="none" spc="0" normalizeH="0" baseline="0" noProof="0" dirty="0" smtClean="0">
                <a:ln>
                  <a:noFill/>
                </a:ln>
                <a:solidFill>
                  <a:schemeClr val="bg1"/>
                </a:solidFill>
                <a:effectLst/>
                <a:uLnTx/>
                <a:uFillTx/>
                <a:latin typeface="微软雅黑" panose="020B0503020204020204" charset="-122"/>
                <a:ea typeface="微软雅黑" panose="020B0503020204020204" charset="-122"/>
              </a:rPr>
              <a:t>添加标题</a:t>
            </a:r>
          </a:p>
        </p:txBody>
      </p:sp>
      <p:sp>
        <p:nvSpPr>
          <p:cNvPr id="13" name="Rectangle 76"/>
          <p:cNvSpPr/>
          <p:nvPr/>
        </p:nvSpPr>
        <p:spPr>
          <a:xfrm>
            <a:off x="4686863" y="3918679"/>
            <a:ext cx="3793051" cy="633095"/>
          </a:xfrm>
          <a:prstGeom prst="rect">
            <a:avLst/>
          </a:prstGeom>
        </p:spPr>
        <p:txBody>
          <a:bodyPr wrap="square" lIns="78171" tIns="39085" rIns="78171" bIns="39085">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119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rPr>
              <a:t>此处添加详细文本描述，建议与标题相关并符合整体语言风格，语言描述尽量简洁生动。尽量将每页幻灯片的字数控制在</a:t>
            </a:r>
            <a:r>
              <a:rPr kumimoji="0" lang="en-US" altLang="zh-CN" sz="119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rPr>
              <a:t>200</a:t>
            </a:r>
            <a:r>
              <a:rPr kumimoji="0" lang="zh-CN" altLang="en-US" sz="119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rPr>
              <a:t>字以内</a:t>
            </a:r>
          </a:p>
        </p:txBody>
      </p:sp>
      <p:sp>
        <p:nvSpPr>
          <p:cNvPr id="15" name="Freeform 26"/>
          <p:cNvSpPr>
            <a:spLocks noEditPoints="1"/>
          </p:cNvSpPr>
          <p:nvPr/>
        </p:nvSpPr>
        <p:spPr bwMode="auto">
          <a:xfrm rot="2700000">
            <a:off x="4178091" y="1414053"/>
            <a:ext cx="218315" cy="387696"/>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rgbClr val="0A0A0A"/>
          </a:solidFill>
          <a:ln>
            <a:noFill/>
          </a:ln>
        </p:spPr>
        <p:txBody>
          <a:bodyPr vert="horz" wrap="square" lIns="78171" tIns="39085" rIns="78171" bIns="390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430" b="0" i="0" u="none" strike="noStrike" kern="0" cap="none" spc="0" normalizeH="0" baseline="0" noProof="0" dirty="0">
              <a:ln>
                <a:noFill/>
              </a:ln>
              <a:solidFill>
                <a:schemeClr val="tx1"/>
              </a:solidFill>
              <a:effectLst/>
              <a:uLnTx/>
              <a:uFillTx/>
              <a:latin typeface="微软雅黑" panose="020B0503020204020204" charset="-122"/>
            </a:endParaRPr>
          </a:p>
        </p:txBody>
      </p:sp>
      <p:grpSp>
        <p:nvGrpSpPr>
          <p:cNvPr id="16" name="Group 97"/>
          <p:cNvGrpSpPr/>
          <p:nvPr/>
        </p:nvGrpSpPr>
        <p:grpSpPr>
          <a:xfrm>
            <a:off x="4126131" y="3222601"/>
            <a:ext cx="322233" cy="318004"/>
            <a:chOff x="6719888" y="887413"/>
            <a:chExt cx="492125" cy="468312"/>
          </a:xfrm>
          <a:solidFill>
            <a:srgbClr val="0A0A0A"/>
          </a:solidFill>
        </p:grpSpPr>
        <p:sp>
          <p:nvSpPr>
            <p:cNvPr id="17" name="Freeform 13"/>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3" rIns="72567" bIns="362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430" b="0" i="0" u="none" strike="noStrike" kern="0" cap="none" spc="0" normalizeH="0" baseline="0" noProof="0" dirty="0">
                <a:ln>
                  <a:noFill/>
                </a:ln>
                <a:solidFill>
                  <a:schemeClr val="tx1"/>
                </a:solidFill>
                <a:effectLst/>
                <a:uLnTx/>
                <a:uFillTx/>
                <a:latin typeface="微软雅黑" panose="020B0503020204020204" charset="-122"/>
              </a:endParaRPr>
            </a:p>
          </p:txBody>
        </p:sp>
        <p:sp>
          <p:nvSpPr>
            <p:cNvPr id="18" name="Freeform 14"/>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3" rIns="72567" bIns="362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430" b="0" i="0" u="none" strike="noStrike" kern="0" cap="none" spc="0" normalizeH="0" baseline="0" noProof="0" dirty="0">
                <a:ln>
                  <a:noFill/>
                </a:ln>
                <a:solidFill>
                  <a:schemeClr val="tx1"/>
                </a:solidFill>
                <a:effectLst/>
                <a:uLnTx/>
                <a:uFillTx/>
                <a:latin typeface="微软雅黑" panose="020B0503020204020204" charset="-122"/>
              </a:endParaRPr>
            </a:p>
          </p:txBody>
        </p:sp>
        <p:sp>
          <p:nvSpPr>
            <p:cNvPr id="19" name="Freeform 15"/>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3" rIns="72567" bIns="362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430" b="0" i="0" u="none" strike="noStrike" kern="0" cap="none" spc="0" normalizeH="0" baseline="0" noProof="0" dirty="0">
                <a:ln>
                  <a:noFill/>
                </a:ln>
                <a:solidFill>
                  <a:schemeClr val="tx1"/>
                </a:solidFill>
                <a:effectLst/>
                <a:uLnTx/>
                <a:uFillTx/>
                <a:latin typeface="微软雅黑" panose="020B0503020204020204" charset="-122"/>
              </a:endParaRPr>
            </a:p>
          </p:txBody>
        </p:sp>
        <p:sp>
          <p:nvSpPr>
            <p:cNvPr id="20" name="Freeform 16"/>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3" rIns="72567" bIns="362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430" b="0" i="0" u="none" strike="noStrike" kern="0" cap="none" spc="0" normalizeH="0" baseline="0" noProof="0" dirty="0">
                <a:ln>
                  <a:noFill/>
                </a:ln>
                <a:solidFill>
                  <a:schemeClr val="tx1"/>
                </a:solidFill>
                <a:effectLst/>
                <a:uLnTx/>
                <a:uFillTx/>
                <a:latin typeface="微软雅黑" panose="020B0503020204020204" charset="-122"/>
              </a:endParaRPr>
            </a:p>
          </p:txBody>
        </p:sp>
        <p:sp>
          <p:nvSpPr>
            <p:cNvPr id="21" name="Freeform 17"/>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3" rIns="72567" bIns="362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430" b="0" i="0" u="none" strike="noStrike" kern="0" cap="none" spc="0" normalizeH="0" baseline="0" noProof="0" dirty="0">
                <a:ln>
                  <a:noFill/>
                </a:ln>
                <a:solidFill>
                  <a:schemeClr val="tx1"/>
                </a:solidFill>
                <a:effectLst/>
                <a:uLnTx/>
                <a:uFillTx/>
                <a:latin typeface="微软雅黑" panose="020B0503020204020204" charset="-122"/>
              </a:endParaRPr>
            </a:p>
          </p:txBody>
        </p:sp>
        <p:sp>
          <p:nvSpPr>
            <p:cNvPr id="22" name="Freeform 18"/>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3" rIns="72567" bIns="362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430" b="0" i="0" u="none" strike="noStrike" kern="0" cap="none" spc="0" normalizeH="0" baseline="0" noProof="0" dirty="0">
                <a:ln>
                  <a:noFill/>
                </a:ln>
                <a:solidFill>
                  <a:schemeClr val="tx1"/>
                </a:solidFill>
                <a:effectLst/>
                <a:uLnTx/>
                <a:uFillTx/>
                <a:latin typeface="微软雅黑" panose="020B0503020204020204" charset="-122"/>
              </a:endParaRPr>
            </a:p>
          </p:txBody>
        </p:sp>
      </p:grpSp>
      <p:sp>
        <p:nvSpPr>
          <p:cNvPr id="23" name="Freeform 22"/>
          <p:cNvSpPr>
            <a:spLocks noEditPoints="1"/>
          </p:cNvSpPr>
          <p:nvPr/>
        </p:nvSpPr>
        <p:spPr bwMode="auto">
          <a:xfrm>
            <a:off x="4123819" y="2287702"/>
            <a:ext cx="326861" cy="341051"/>
          </a:xfrm>
          <a:custGeom>
            <a:avLst/>
            <a:gdLst>
              <a:gd name="T0" fmla="*/ 326 w 326"/>
              <a:gd name="T1" fmla="*/ 108 h 328"/>
              <a:gd name="T2" fmla="*/ 219 w 326"/>
              <a:gd name="T3" fmla="*/ 0 h 328"/>
              <a:gd name="T4" fmla="*/ 31 w 326"/>
              <a:gd name="T5" fmla="*/ 188 h 328"/>
              <a:gd name="T6" fmla="*/ 0 w 326"/>
              <a:gd name="T7" fmla="*/ 328 h 328"/>
              <a:gd name="T8" fmla="*/ 139 w 326"/>
              <a:gd name="T9" fmla="*/ 295 h 328"/>
              <a:gd name="T10" fmla="*/ 326 w 326"/>
              <a:gd name="T11" fmla="*/ 108 h 328"/>
              <a:gd name="T12" fmla="*/ 129 w 326"/>
              <a:gd name="T13" fmla="*/ 275 h 328"/>
              <a:gd name="T14" fmla="*/ 112 w 326"/>
              <a:gd name="T15" fmla="*/ 258 h 328"/>
              <a:gd name="T16" fmla="*/ 280 w 326"/>
              <a:gd name="T17" fmla="*/ 91 h 328"/>
              <a:gd name="T18" fmla="*/ 297 w 326"/>
              <a:gd name="T19" fmla="*/ 108 h 328"/>
              <a:gd name="T20" fmla="*/ 129 w 326"/>
              <a:gd name="T21" fmla="*/ 275 h 328"/>
              <a:gd name="T22" fmla="*/ 67 w 326"/>
              <a:gd name="T23" fmla="*/ 290 h 328"/>
              <a:gd name="T24" fmla="*/ 37 w 326"/>
              <a:gd name="T25" fmla="*/ 260 h 328"/>
              <a:gd name="T26" fmla="*/ 48 w 326"/>
              <a:gd name="T27" fmla="*/ 208 h 328"/>
              <a:gd name="T28" fmla="*/ 66 w 326"/>
              <a:gd name="T29" fmla="*/ 226 h 328"/>
              <a:gd name="T30" fmla="*/ 66 w 326"/>
              <a:gd name="T31" fmla="*/ 226 h 328"/>
              <a:gd name="T32" fmla="*/ 105 w 326"/>
              <a:gd name="T33" fmla="*/ 265 h 328"/>
              <a:gd name="T34" fmla="*/ 105 w 326"/>
              <a:gd name="T35" fmla="*/ 265 h 328"/>
              <a:gd name="T36" fmla="*/ 119 w 326"/>
              <a:gd name="T37" fmla="*/ 278 h 328"/>
              <a:gd name="T38" fmla="*/ 67 w 326"/>
              <a:gd name="T39" fmla="*/ 290 h 328"/>
              <a:gd name="T40" fmla="*/ 272 w 326"/>
              <a:gd name="T41" fmla="*/ 83 h 328"/>
              <a:gd name="T42" fmla="*/ 105 w 326"/>
              <a:gd name="T43" fmla="*/ 250 h 328"/>
              <a:gd name="T44" fmla="*/ 80 w 326"/>
              <a:gd name="T45" fmla="*/ 226 h 328"/>
              <a:gd name="T46" fmla="*/ 248 w 326"/>
              <a:gd name="T47" fmla="*/ 59 h 328"/>
              <a:gd name="T48" fmla="*/ 272 w 326"/>
              <a:gd name="T49" fmla="*/ 83 h 328"/>
              <a:gd name="T50" fmla="*/ 219 w 326"/>
              <a:gd name="T51" fmla="*/ 30 h 328"/>
              <a:gd name="T52" fmla="*/ 240 w 326"/>
              <a:gd name="T53" fmla="*/ 51 h 328"/>
              <a:gd name="T54" fmla="*/ 73 w 326"/>
              <a:gd name="T55" fmla="*/ 218 h 328"/>
              <a:gd name="T56" fmla="*/ 52 w 326"/>
              <a:gd name="T57" fmla="*/ 197 h 328"/>
              <a:gd name="T58" fmla="*/ 219 w 326"/>
              <a:gd name="T59" fmla="*/ 3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6" h="328">
                <a:moveTo>
                  <a:pt x="326" y="108"/>
                </a:moveTo>
                <a:lnTo>
                  <a:pt x="219" y="0"/>
                </a:lnTo>
                <a:lnTo>
                  <a:pt x="31" y="188"/>
                </a:lnTo>
                <a:lnTo>
                  <a:pt x="0" y="328"/>
                </a:lnTo>
                <a:lnTo>
                  <a:pt x="139" y="295"/>
                </a:lnTo>
                <a:lnTo>
                  <a:pt x="326" y="108"/>
                </a:lnTo>
                <a:close/>
                <a:moveTo>
                  <a:pt x="129" y="275"/>
                </a:moveTo>
                <a:lnTo>
                  <a:pt x="112" y="258"/>
                </a:lnTo>
                <a:lnTo>
                  <a:pt x="280" y="91"/>
                </a:lnTo>
                <a:lnTo>
                  <a:pt x="297" y="108"/>
                </a:lnTo>
                <a:lnTo>
                  <a:pt x="129" y="275"/>
                </a:lnTo>
                <a:close/>
                <a:moveTo>
                  <a:pt x="67" y="290"/>
                </a:moveTo>
                <a:lnTo>
                  <a:pt x="37" y="260"/>
                </a:lnTo>
                <a:lnTo>
                  <a:pt x="48" y="208"/>
                </a:lnTo>
                <a:lnTo>
                  <a:pt x="66" y="226"/>
                </a:lnTo>
                <a:lnTo>
                  <a:pt x="66" y="226"/>
                </a:lnTo>
                <a:lnTo>
                  <a:pt x="105" y="265"/>
                </a:lnTo>
                <a:lnTo>
                  <a:pt x="105" y="265"/>
                </a:lnTo>
                <a:lnTo>
                  <a:pt x="119" y="278"/>
                </a:lnTo>
                <a:lnTo>
                  <a:pt x="67" y="290"/>
                </a:lnTo>
                <a:close/>
                <a:moveTo>
                  <a:pt x="272" y="83"/>
                </a:moveTo>
                <a:lnTo>
                  <a:pt x="105" y="250"/>
                </a:lnTo>
                <a:lnTo>
                  <a:pt x="80" y="226"/>
                </a:lnTo>
                <a:lnTo>
                  <a:pt x="248" y="59"/>
                </a:lnTo>
                <a:lnTo>
                  <a:pt x="272" y="83"/>
                </a:lnTo>
                <a:close/>
                <a:moveTo>
                  <a:pt x="219" y="30"/>
                </a:moveTo>
                <a:lnTo>
                  <a:pt x="240" y="51"/>
                </a:lnTo>
                <a:lnTo>
                  <a:pt x="73" y="218"/>
                </a:lnTo>
                <a:lnTo>
                  <a:pt x="52" y="197"/>
                </a:lnTo>
                <a:lnTo>
                  <a:pt x="219" y="30"/>
                </a:lnTo>
                <a:close/>
              </a:path>
            </a:pathLst>
          </a:custGeom>
          <a:solidFill>
            <a:srgbClr val="0A0A0A"/>
          </a:solidFill>
          <a:ln>
            <a:noFill/>
          </a:ln>
        </p:spPr>
        <p:txBody>
          <a:bodyPr vert="horz" wrap="square" lIns="78171" tIns="39085" rIns="78171" bIns="390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430" b="0" i="0" u="none" strike="noStrike" kern="0" cap="none" spc="0" normalizeH="0" baseline="0" noProof="0" dirty="0">
              <a:ln>
                <a:noFill/>
              </a:ln>
              <a:solidFill>
                <a:schemeClr val="tx1"/>
              </a:solidFill>
              <a:effectLst/>
              <a:uLnTx/>
              <a:uFillTx/>
              <a:latin typeface="微软雅黑" panose="020B0503020204020204" charset="-122"/>
            </a:endParaRPr>
          </a:p>
        </p:txBody>
      </p:sp>
      <p:grpSp>
        <p:nvGrpSpPr>
          <p:cNvPr id="24" name="Group 105"/>
          <p:cNvGrpSpPr/>
          <p:nvPr/>
        </p:nvGrpSpPr>
        <p:grpSpPr>
          <a:xfrm rot="2700000">
            <a:off x="4176010" y="4054913"/>
            <a:ext cx="222479" cy="373852"/>
            <a:chOff x="4732338" y="4783138"/>
            <a:chExt cx="703263" cy="1225550"/>
          </a:xfrm>
          <a:solidFill>
            <a:srgbClr val="0A0A0A"/>
          </a:solidFill>
        </p:grpSpPr>
        <p:sp>
          <p:nvSpPr>
            <p:cNvPr id="25" name="Freeform 30"/>
            <p:cNvSpPr>
              <a:spLocks noEditPoints="1"/>
            </p:cNvSpPr>
            <p:nvPr/>
          </p:nvSpPr>
          <p:spPr bwMode="auto">
            <a:xfrm>
              <a:off x="4732338" y="4783138"/>
              <a:ext cx="703263" cy="1173163"/>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3" rIns="72567" bIns="362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430" b="0" i="0" u="none" strike="noStrike" kern="0" cap="none" spc="0" normalizeH="0" baseline="0" noProof="0" dirty="0">
                <a:ln>
                  <a:noFill/>
                </a:ln>
                <a:solidFill>
                  <a:schemeClr val="tx1"/>
                </a:solidFill>
                <a:effectLst/>
                <a:uLnTx/>
                <a:uFillTx/>
                <a:latin typeface="微软雅黑" panose="020B0503020204020204" charset="-122"/>
              </a:endParaRPr>
            </a:p>
          </p:txBody>
        </p:sp>
        <p:sp>
          <p:nvSpPr>
            <p:cNvPr id="26" name="Freeform 31"/>
            <p:cNvSpPr>
              <a:spLocks noEditPoints="1"/>
            </p:cNvSpPr>
            <p:nvPr/>
          </p:nvSpPr>
          <p:spPr bwMode="auto">
            <a:xfrm>
              <a:off x="4960938" y="5127626"/>
              <a:ext cx="244475" cy="241300"/>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3" rIns="72567" bIns="362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430" b="0" i="0" u="none" strike="noStrike" kern="0" cap="none" spc="0" normalizeH="0" baseline="0" noProof="0" dirty="0">
                <a:ln>
                  <a:noFill/>
                </a:ln>
                <a:solidFill>
                  <a:schemeClr val="tx1"/>
                </a:solidFill>
                <a:effectLst/>
                <a:uLnTx/>
                <a:uFillTx/>
                <a:latin typeface="微软雅黑" panose="020B0503020204020204" charset="-122"/>
              </a:endParaRPr>
            </a:p>
          </p:txBody>
        </p:sp>
        <p:sp>
          <p:nvSpPr>
            <p:cNvPr id="27" name="Freeform 32"/>
            <p:cNvSpPr>
              <a:spLocks noEditPoints="1"/>
            </p:cNvSpPr>
            <p:nvPr/>
          </p:nvSpPr>
          <p:spPr bwMode="auto">
            <a:xfrm>
              <a:off x="4973638" y="5649913"/>
              <a:ext cx="225425" cy="358775"/>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3" rIns="72567" bIns="362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430" b="0" i="0" u="none" strike="noStrike" kern="0" cap="none" spc="0" normalizeH="0" baseline="0" noProof="0" dirty="0">
                <a:ln>
                  <a:noFill/>
                </a:ln>
                <a:solidFill>
                  <a:schemeClr val="tx1"/>
                </a:solidFill>
                <a:effectLst/>
                <a:uLnTx/>
                <a:uFillTx/>
                <a:latin typeface="微软雅黑" panose="020B0503020204020204" charset="-122"/>
              </a:endParaRPr>
            </a:p>
          </p:txBody>
        </p:sp>
      </p:grpSp>
      <p:sp>
        <p:nvSpPr>
          <p:cNvPr id="28" name="Rectangle 109"/>
          <p:cNvSpPr/>
          <p:nvPr/>
        </p:nvSpPr>
        <p:spPr>
          <a:xfrm>
            <a:off x="79489" y="1683028"/>
            <a:ext cx="480060" cy="414655"/>
          </a:xfrm>
          <a:prstGeom prst="rect">
            <a:avLst/>
          </a:prstGeom>
        </p:spPr>
        <p:txBody>
          <a:bodyPr wrap="none" lIns="78171" tIns="39085" rIns="78171" bIns="39085">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id-ID" sz="2065" b="1" i="0" u="none" strike="noStrike" kern="0" cap="none" spc="0" normalizeH="0" baseline="0" noProof="0" dirty="0" smtClean="0">
                <a:ln>
                  <a:noFill/>
                </a:ln>
                <a:solidFill>
                  <a:schemeClr val="bg1"/>
                </a:solidFill>
                <a:effectLst/>
                <a:uLnTx/>
                <a:uFillTx/>
                <a:latin typeface="微软雅黑" panose="020B0503020204020204" charset="-122"/>
              </a:rPr>
              <a:t>01</a:t>
            </a:r>
          </a:p>
        </p:txBody>
      </p:sp>
      <p:sp>
        <p:nvSpPr>
          <p:cNvPr id="29" name="Rectangle 110"/>
          <p:cNvSpPr/>
          <p:nvPr/>
        </p:nvSpPr>
        <p:spPr>
          <a:xfrm>
            <a:off x="69345" y="2274537"/>
            <a:ext cx="480060" cy="414655"/>
          </a:xfrm>
          <a:prstGeom prst="rect">
            <a:avLst/>
          </a:prstGeom>
        </p:spPr>
        <p:txBody>
          <a:bodyPr wrap="none" lIns="78171" tIns="39085" rIns="78171" bIns="39085">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id-ID" sz="2065" b="1" i="0" u="none" strike="noStrike" kern="0" cap="none" spc="0" normalizeH="0" baseline="0" noProof="0" dirty="0" smtClean="0">
                <a:ln>
                  <a:noFill/>
                </a:ln>
                <a:solidFill>
                  <a:schemeClr val="bg1"/>
                </a:solidFill>
                <a:effectLst/>
                <a:uLnTx/>
                <a:uFillTx/>
                <a:latin typeface="微软雅黑" panose="020B0503020204020204" charset="-122"/>
              </a:rPr>
              <a:t>02</a:t>
            </a:r>
          </a:p>
        </p:txBody>
      </p:sp>
      <p:sp>
        <p:nvSpPr>
          <p:cNvPr id="30" name="Rectangle 111"/>
          <p:cNvSpPr/>
          <p:nvPr/>
        </p:nvSpPr>
        <p:spPr>
          <a:xfrm>
            <a:off x="70696" y="2873828"/>
            <a:ext cx="480060" cy="414655"/>
          </a:xfrm>
          <a:prstGeom prst="rect">
            <a:avLst/>
          </a:prstGeom>
        </p:spPr>
        <p:txBody>
          <a:bodyPr wrap="none" lIns="78171" tIns="39085" rIns="78171" bIns="39085">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id-ID" sz="2065" b="1" i="0" u="none" strike="noStrike" kern="0" cap="none" spc="0" normalizeH="0" baseline="0" noProof="0" dirty="0" smtClean="0">
                <a:ln>
                  <a:noFill/>
                </a:ln>
                <a:solidFill>
                  <a:schemeClr val="bg1"/>
                </a:solidFill>
                <a:effectLst/>
                <a:uLnTx/>
                <a:uFillTx/>
                <a:latin typeface="微软雅黑" panose="020B0503020204020204" charset="-122"/>
              </a:rPr>
              <a:t>03</a:t>
            </a:r>
          </a:p>
        </p:txBody>
      </p:sp>
      <p:sp>
        <p:nvSpPr>
          <p:cNvPr id="31" name="Rectangle 112"/>
          <p:cNvSpPr/>
          <p:nvPr/>
        </p:nvSpPr>
        <p:spPr>
          <a:xfrm>
            <a:off x="70021" y="3465337"/>
            <a:ext cx="480060" cy="414655"/>
          </a:xfrm>
          <a:prstGeom prst="rect">
            <a:avLst/>
          </a:prstGeom>
        </p:spPr>
        <p:txBody>
          <a:bodyPr wrap="none" lIns="78171" tIns="39085" rIns="78171" bIns="39085">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id-ID" sz="2065" b="1" i="0" u="none" strike="noStrike" kern="0" cap="none" spc="0" normalizeH="0" baseline="0" noProof="0" dirty="0" smtClean="0">
                <a:ln>
                  <a:noFill/>
                </a:ln>
                <a:solidFill>
                  <a:schemeClr val="bg1"/>
                </a:solidFill>
                <a:effectLst/>
                <a:uLnTx/>
                <a:uFillTx/>
                <a:latin typeface="微软雅黑" panose="020B0503020204020204" charset="-122"/>
              </a:rPr>
              <a:t>04</a:t>
            </a:r>
          </a:p>
        </p:txBody>
      </p:sp>
      <p:cxnSp>
        <p:nvCxnSpPr>
          <p:cNvPr id="32" name="Straight Connector 114"/>
          <p:cNvCxnSpPr/>
          <p:nvPr/>
        </p:nvCxnSpPr>
        <p:spPr>
          <a:xfrm>
            <a:off x="4663602" y="1277429"/>
            <a:ext cx="561" cy="660944"/>
          </a:xfrm>
          <a:prstGeom prst="line">
            <a:avLst/>
          </a:prstGeom>
          <a:noFill/>
          <a:ln w="19050" cap="flat" cmpd="sng" algn="ctr">
            <a:solidFill>
              <a:srgbClr val="E70012"/>
            </a:solidFill>
            <a:prstDash val="solid"/>
            <a:miter lim="800000"/>
          </a:ln>
          <a:effectLst/>
        </p:spPr>
      </p:cxnSp>
      <p:cxnSp>
        <p:nvCxnSpPr>
          <p:cNvPr id="33" name="Straight Connector 115"/>
          <p:cNvCxnSpPr/>
          <p:nvPr/>
        </p:nvCxnSpPr>
        <p:spPr>
          <a:xfrm>
            <a:off x="4663602" y="2127756"/>
            <a:ext cx="561" cy="660944"/>
          </a:xfrm>
          <a:prstGeom prst="line">
            <a:avLst/>
          </a:prstGeom>
          <a:noFill/>
          <a:ln w="19050" cap="flat" cmpd="sng" algn="ctr">
            <a:solidFill>
              <a:srgbClr val="E70012"/>
            </a:solidFill>
            <a:prstDash val="solid"/>
            <a:miter lim="800000"/>
          </a:ln>
          <a:effectLst/>
        </p:spPr>
      </p:cxnSp>
      <p:cxnSp>
        <p:nvCxnSpPr>
          <p:cNvPr id="34" name="Straight Connector 116"/>
          <p:cNvCxnSpPr/>
          <p:nvPr/>
        </p:nvCxnSpPr>
        <p:spPr>
          <a:xfrm>
            <a:off x="4663602" y="3051131"/>
            <a:ext cx="561" cy="660944"/>
          </a:xfrm>
          <a:prstGeom prst="line">
            <a:avLst/>
          </a:prstGeom>
          <a:noFill/>
          <a:ln w="19050" cap="flat" cmpd="sng" algn="ctr">
            <a:solidFill>
              <a:srgbClr val="E70012"/>
            </a:solidFill>
            <a:prstDash val="solid"/>
            <a:miter lim="800000"/>
          </a:ln>
          <a:effectLst/>
        </p:spPr>
      </p:cxnSp>
      <p:cxnSp>
        <p:nvCxnSpPr>
          <p:cNvPr id="35" name="Straight Connector 117"/>
          <p:cNvCxnSpPr/>
          <p:nvPr/>
        </p:nvCxnSpPr>
        <p:spPr>
          <a:xfrm>
            <a:off x="4663602" y="3911368"/>
            <a:ext cx="561" cy="660944"/>
          </a:xfrm>
          <a:prstGeom prst="line">
            <a:avLst/>
          </a:prstGeom>
          <a:noFill/>
          <a:ln w="19050" cap="flat" cmpd="sng" algn="ctr">
            <a:solidFill>
              <a:srgbClr val="E70012"/>
            </a:solidFill>
            <a:prstDash val="solid"/>
            <a:miter lim="800000"/>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200"/>
                                        <p:tgtEl>
                                          <p:spTgt spid="5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9"/>
                                        </p:tgtEl>
                                        <p:attrNameLst>
                                          <p:attrName>style.visibility</p:attrName>
                                        </p:attrNameLst>
                                      </p:cBhvr>
                                      <p:to>
                                        <p:strVal val="visible"/>
                                      </p:to>
                                    </p:set>
                                    <p:animEffect transition="in" filter="wipe(left)">
                                      <p:cBhvr>
                                        <p:cTn id="11" dur="300"/>
                                        <p:tgtEl>
                                          <p:spTgt spid="229"/>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30"/>
                                        </p:tgtEl>
                                        <p:attrNameLst>
                                          <p:attrName>style.visibility</p:attrName>
                                        </p:attrNameLst>
                                      </p:cBhvr>
                                      <p:to>
                                        <p:strVal val="visible"/>
                                      </p:to>
                                    </p:set>
                                    <p:animEffect transition="in" filter="wipe(left)">
                                      <p:cBhvr>
                                        <p:cTn id="14" dur="300"/>
                                        <p:tgtEl>
                                          <p:spTgt spid="230"/>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31"/>
                                        </p:tgtEl>
                                        <p:attrNameLst>
                                          <p:attrName>style.visibility</p:attrName>
                                        </p:attrNameLst>
                                      </p:cBhvr>
                                      <p:to>
                                        <p:strVal val="visible"/>
                                      </p:to>
                                    </p:set>
                                    <p:animEffect transition="in" filter="wipe(left)">
                                      <p:cBhvr>
                                        <p:cTn id="17" dur="300"/>
                                        <p:tgtEl>
                                          <p:spTgt spid="231"/>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32"/>
                                        </p:tgtEl>
                                        <p:attrNameLst>
                                          <p:attrName>style.visibility</p:attrName>
                                        </p:attrNameLst>
                                      </p:cBhvr>
                                      <p:to>
                                        <p:strVal val="visible"/>
                                      </p:to>
                                    </p:set>
                                    <p:animEffect transition="in" filter="wipe(left)">
                                      <p:cBhvr>
                                        <p:cTn id="20" dur="300"/>
                                        <p:tgtEl>
                                          <p:spTgt spid="23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300"/>
                                        <p:tgtEl>
                                          <p:spTgt spid="2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300"/>
                                        <p:tgtEl>
                                          <p:spTgt spid="2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300"/>
                                        <p:tgtEl>
                                          <p:spTgt spid="3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300"/>
                                        <p:tgtEl>
                                          <p:spTgt spid="31"/>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224"/>
                                        </p:tgtEl>
                                        <p:attrNameLst>
                                          <p:attrName>style.visibility</p:attrName>
                                        </p:attrNameLst>
                                      </p:cBhvr>
                                      <p:to>
                                        <p:strVal val="visible"/>
                                      </p:to>
                                    </p:set>
                                    <p:animEffect transition="in" filter="wipe(left)">
                                      <p:cBhvr>
                                        <p:cTn id="36" dur="300"/>
                                        <p:tgtEl>
                                          <p:spTgt spid="224"/>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25"/>
                                        </p:tgtEl>
                                        <p:attrNameLst>
                                          <p:attrName>style.visibility</p:attrName>
                                        </p:attrNameLst>
                                      </p:cBhvr>
                                      <p:to>
                                        <p:strVal val="visible"/>
                                      </p:to>
                                    </p:set>
                                    <p:animEffect transition="in" filter="wipe(left)">
                                      <p:cBhvr>
                                        <p:cTn id="39" dur="300"/>
                                        <p:tgtEl>
                                          <p:spTgt spid="225"/>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26"/>
                                        </p:tgtEl>
                                        <p:attrNameLst>
                                          <p:attrName>style.visibility</p:attrName>
                                        </p:attrNameLst>
                                      </p:cBhvr>
                                      <p:to>
                                        <p:strVal val="visible"/>
                                      </p:to>
                                    </p:set>
                                    <p:animEffect transition="in" filter="wipe(left)">
                                      <p:cBhvr>
                                        <p:cTn id="42" dur="300"/>
                                        <p:tgtEl>
                                          <p:spTgt spid="226"/>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27"/>
                                        </p:tgtEl>
                                        <p:attrNameLst>
                                          <p:attrName>style.visibility</p:attrName>
                                        </p:attrNameLst>
                                      </p:cBhvr>
                                      <p:to>
                                        <p:strVal val="visible"/>
                                      </p:to>
                                    </p:set>
                                    <p:animEffect transition="in" filter="wipe(left)">
                                      <p:cBhvr>
                                        <p:cTn id="45" dur="300"/>
                                        <p:tgtEl>
                                          <p:spTgt spid="227"/>
                                        </p:tgtEl>
                                      </p:cBhvr>
                                    </p:animEffect>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233"/>
                                        </p:tgtEl>
                                        <p:attrNameLst>
                                          <p:attrName>style.visibility</p:attrName>
                                        </p:attrNameLst>
                                      </p:cBhvr>
                                      <p:to>
                                        <p:strVal val="visible"/>
                                      </p:to>
                                    </p:set>
                                    <p:animEffect transition="in" filter="wipe(left)">
                                      <p:cBhvr>
                                        <p:cTn id="49" dur="300"/>
                                        <p:tgtEl>
                                          <p:spTgt spid="233"/>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left)">
                                      <p:cBhvr>
                                        <p:cTn id="52" dur="300"/>
                                        <p:tgtEl>
                                          <p:spTgt spid="5"/>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left)">
                                      <p:cBhvr>
                                        <p:cTn id="55" dur="300"/>
                                        <p:tgtEl>
                                          <p:spTgt spid="8"/>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left)">
                                      <p:cBhvr>
                                        <p:cTn id="58" dur="300"/>
                                        <p:tgtEl>
                                          <p:spTgt spid="1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300"/>
                                        <p:tgtEl>
                                          <p:spTgt spid="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fade">
                                      <p:cBhvr>
                                        <p:cTn id="64" dur="300"/>
                                        <p:tgtEl>
                                          <p:spTgt spid="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300"/>
                                        <p:tgtEl>
                                          <p:spTgt spid="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300"/>
                                        <p:tgtEl>
                                          <p:spTgt spid="12"/>
                                        </p:tgtEl>
                                      </p:cBhvr>
                                    </p:animEffect>
                                  </p:childTnLst>
                                </p:cTn>
                              </p:par>
                            </p:childTnLst>
                          </p:cTn>
                        </p:par>
                        <p:par>
                          <p:cTn id="71" fill="hold">
                            <p:stCondLst>
                              <p:cond delay="2000"/>
                            </p:stCondLst>
                            <p:childTnLst>
                              <p:par>
                                <p:cTn id="72" presetID="10"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300"/>
                                        <p:tgtEl>
                                          <p:spTgt spid="1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300"/>
                                        <p:tgtEl>
                                          <p:spTgt spid="23"/>
                                        </p:tgtEl>
                                      </p:cBhvr>
                                    </p:animEffect>
                                  </p:childTnLst>
                                </p:cTn>
                              </p:par>
                              <p:par>
                                <p:cTn id="78" presetID="10" presetClass="entr" presetSubtype="0" fill="hold"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300"/>
                                        <p:tgtEl>
                                          <p:spTgt spid="16"/>
                                        </p:tgtEl>
                                      </p:cBhvr>
                                    </p:animEffect>
                                  </p:childTnLst>
                                </p:cTn>
                              </p:par>
                              <p:par>
                                <p:cTn id="81" presetID="10" presetClass="entr" presetSubtype="0" fill="hold" nodeType="with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300"/>
                                        <p:tgtEl>
                                          <p:spTgt spid="24"/>
                                        </p:tgtEl>
                                      </p:cBhvr>
                                    </p:animEffect>
                                  </p:childTnLst>
                                </p:cTn>
                              </p:par>
                              <p:par>
                                <p:cTn id="84" presetID="16" presetClass="entr" presetSubtype="42" fill="hold"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barn(outHorizontal)">
                                      <p:cBhvr>
                                        <p:cTn id="86" dur="300"/>
                                        <p:tgtEl>
                                          <p:spTgt spid="32"/>
                                        </p:tgtEl>
                                      </p:cBhvr>
                                    </p:animEffect>
                                  </p:childTnLst>
                                </p:cTn>
                              </p:par>
                              <p:par>
                                <p:cTn id="87" presetID="16" presetClass="entr" presetSubtype="42"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barn(outHorizontal)">
                                      <p:cBhvr>
                                        <p:cTn id="89" dur="300"/>
                                        <p:tgtEl>
                                          <p:spTgt spid="33"/>
                                        </p:tgtEl>
                                      </p:cBhvr>
                                    </p:animEffect>
                                  </p:childTnLst>
                                </p:cTn>
                              </p:par>
                              <p:par>
                                <p:cTn id="90" presetID="16" presetClass="entr" presetSubtype="42" fill="hold" nodeType="with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barn(outHorizontal)">
                                      <p:cBhvr>
                                        <p:cTn id="92" dur="300"/>
                                        <p:tgtEl>
                                          <p:spTgt spid="34"/>
                                        </p:tgtEl>
                                      </p:cBhvr>
                                    </p:animEffect>
                                  </p:childTnLst>
                                </p:cTn>
                              </p:par>
                              <p:par>
                                <p:cTn id="93" presetID="16" presetClass="entr" presetSubtype="42" fill="hold" nodeType="with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barn(outHorizontal)">
                                      <p:cBhvr>
                                        <p:cTn id="95" dur="300"/>
                                        <p:tgtEl>
                                          <p:spTgt spid="35"/>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
                                        </p:tgtEl>
                                        <p:attrNameLst>
                                          <p:attrName>style.visibility</p:attrName>
                                        </p:attrNameLst>
                                      </p:cBhvr>
                                      <p:to>
                                        <p:strVal val="visible"/>
                                      </p:to>
                                    </p:set>
                                    <p:animEffect transition="in" filter="fade">
                                      <p:cBhvr>
                                        <p:cTn id="98" dur="300"/>
                                        <p:tgtEl>
                                          <p:spTgt spid="4"/>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7"/>
                                        </p:tgtEl>
                                        <p:attrNameLst>
                                          <p:attrName>style.visibility</p:attrName>
                                        </p:attrNameLst>
                                      </p:cBhvr>
                                      <p:to>
                                        <p:strVal val="visible"/>
                                      </p:to>
                                    </p:set>
                                    <p:animEffect transition="in" filter="fade">
                                      <p:cBhvr>
                                        <p:cTn id="101" dur="300"/>
                                        <p:tgtEl>
                                          <p:spTgt spid="7"/>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0"/>
                                        </p:tgtEl>
                                        <p:attrNameLst>
                                          <p:attrName>style.visibility</p:attrName>
                                        </p:attrNameLst>
                                      </p:cBhvr>
                                      <p:to>
                                        <p:strVal val="visible"/>
                                      </p:to>
                                    </p:set>
                                    <p:animEffect transition="in" filter="fade">
                                      <p:cBhvr>
                                        <p:cTn id="104" dur="300"/>
                                        <p:tgtEl>
                                          <p:spTgt spid="10"/>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3"/>
                                        </p:tgtEl>
                                        <p:attrNameLst>
                                          <p:attrName>style.visibility</p:attrName>
                                        </p:attrNameLst>
                                      </p:cBhvr>
                                      <p:to>
                                        <p:strVal val="visible"/>
                                      </p:to>
                                    </p:set>
                                    <p:animEffect transition="in" filter="fade">
                                      <p:cBhvr>
                                        <p:cTn id="107"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bldLvl="0" animBg="1"/>
      <p:bldP spid="225" grpId="0" bldLvl="0" animBg="1"/>
      <p:bldP spid="226" grpId="0" bldLvl="0" animBg="1"/>
      <p:bldP spid="227" grpId="0" bldLvl="0" animBg="1"/>
      <p:bldP spid="229" grpId="0" bldLvl="0" animBg="1"/>
      <p:bldP spid="230" grpId="0" bldLvl="0" animBg="1"/>
      <p:bldP spid="231" grpId="0" bldLvl="0" animBg="1"/>
      <p:bldP spid="232" grpId="0" bldLvl="0" animBg="1"/>
      <p:bldP spid="233" grpId="0" bldLvl="0" animBg="1"/>
      <p:bldP spid="3" grpId="0"/>
      <p:bldP spid="4" grpId="0"/>
      <p:bldP spid="5" grpId="0" bldLvl="0" animBg="1"/>
      <p:bldP spid="6" grpId="0"/>
      <p:bldP spid="7" grpId="0"/>
      <p:bldP spid="8" grpId="0" bldLvl="0" animBg="1"/>
      <p:bldP spid="9" grpId="0"/>
      <p:bldP spid="10" grpId="0"/>
      <p:bldP spid="11" grpId="0" bldLvl="0" animBg="1"/>
      <p:bldP spid="12" grpId="0"/>
      <p:bldP spid="13" grpId="0"/>
      <p:bldP spid="15" grpId="0" bldLvl="0" animBg="1"/>
      <p:bldP spid="23" grpId="0" bldLvl="0" animBg="1"/>
      <p:bldP spid="28" grpId="0"/>
      <p:bldP spid="29" grpId="0"/>
      <p:bldP spid="30"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21574c46a7aa1bd"/>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34290" y="32385"/>
            <a:ext cx="1052830" cy="676275"/>
          </a:xfrm>
          <a:prstGeom prst="rect">
            <a:avLst/>
          </a:prstGeom>
        </p:spPr>
      </p:pic>
      <p:sp>
        <p:nvSpPr>
          <p:cNvPr id="14" name="TextBox 5"/>
          <p:cNvSpPr txBox="1"/>
          <p:nvPr/>
        </p:nvSpPr>
        <p:spPr>
          <a:xfrm>
            <a:off x="913765" y="90488"/>
            <a:ext cx="4991100" cy="518160"/>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836033"/>
                </a:solidFill>
                <a:effectLst/>
                <a:uLnTx/>
                <a:uFillTx/>
                <a:latin typeface="楷体" panose="02010609060101010101" charset="-122"/>
                <a:ea typeface="楷体" panose="02010609060101010101" charset="-122"/>
                <a:cs typeface="+mn-cs"/>
              </a:rPr>
              <a:t>请在此添加目录标题</a:t>
            </a:r>
          </a:p>
        </p:txBody>
      </p:sp>
      <p:cxnSp>
        <p:nvCxnSpPr>
          <p:cNvPr id="51" name="直接连接符 50"/>
          <p:cNvCxnSpPr/>
          <p:nvPr/>
        </p:nvCxnSpPr>
        <p:spPr>
          <a:xfrm flipV="1">
            <a:off x="1110615" y="609600"/>
            <a:ext cx="3115945" cy="63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2" name="Group 15"/>
          <p:cNvGrpSpPr/>
          <p:nvPr/>
        </p:nvGrpSpPr>
        <p:grpSpPr>
          <a:xfrm>
            <a:off x="3429000" y="1429375"/>
            <a:ext cx="2721902" cy="2721485"/>
            <a:chOff x="1600200" y="1428750"/>
            <a:chExt cx="3183598" cy="3183598"/>
          </a:xfrm>
        </p:grpSpPr>
        <p:grpSp>
          <p:nvGrpSpPr>
            <p:cNvPr id="53" name="Group 9"/>
            <p:cNvGrpSpPr/>
            <p:nvPr/>
          </p:nvGrpSpPr>
          <p:grpSpPr>
            <a:xfrm>
              <a:off x="2667000" y="1657350"/>
              <a:ext cx="1828800" cy="1905794"/>
              <a:chOff x="2667000" y="1657350"/>
              <a:chExt cx="1828800" cy="1905794"/>
            </a:xfrm>
            <a:solidFill>
              <a:srgbClr val="F47264"/>
            </a:solidFill>
          </p:grpSpPr>
          <p:cxnSp>
            <p:nvCxnSpPr>
              <p:cNvPr id="55" name="Straight Connector 5"/>
              <p:cNvCxnSpPr/>
              <p:nvPr/>
            </p:nvCxnSpPr>
            <p:spPr>
              <a:xfrm rot="16200000" flipH="1">
                <a:off x="2628900" y="2609850"/>
                <a:ext cx="1905794" cy="794"/>
              </a:xfrm>
              <a:prstGeom prst="line">
                <a:avLst/>
              </a:prstGeom>
              <a:grpFill/>
              <a:ln w="38100" cap="flat" cmpd="sng" algn="ctr">
                <a:solidFill>
                  <a:sysClr val="window" lastClr="FFFFFF">
                    <a:lumMod val="65000"/>
                  </a:sysClr>
                </a:solidFill>
                <a:prstDash val="solid"/>
              </a:ln>
              <a:effectLst/>
            </p:spPr>
          </p:cxnSp>
          <p:cxnSp>
            <p:nvCxnSpPr>
              <p:cNvPr id="56" name="Straight Connector 8"/>
              <p:cNvCxnSpPr/>
              <p:nvPr/>
            </p:nvCxnSpPr>
            <p:spPr>
              <a:xfrm>
                <a:off x="2667000" y="2647950"/>
                <a:ext cx="1828800" cy="1588"/>
              </a:xfrm>
              <a:prstGeom prst="line">
                <a:avLst/>
              </a:prstGeom>
              <a:grpFill/>
              <a:ln w="38100" cap="flat" cmpd="sng" algn="ctr">
                <a:solidFill>
                  <a:sysClr val="window" lastClr="FFFFFF">
                    <a:lumMod val="65000"/>
                  </a:sysClr>
                </a:solidFill>
                <a:prstDash val="solid"/>
              </a:ln>
              <a:effectLst/>
            </p:spPr>
          </p:cxnSp>
        </p:grpSp>
        <p:sp>
          <p:nvSpPr>
            <p:cNvPr id="54" name="AutoShape 126"/>
            <p:cNvSpPr/>
            <p:nvPr/>
          </p:nvSpPr>
          <p:spPr bwMode="auto">
            <a:xfrm>
              <a:off x="1600200" y="1428750"/>
              <a:ext cx="3183598" cy="31835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solidFill>
              <a:srgbClr val="E7001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236" tIns="30236" rIns="30236" bIns="30236" anchor="ctr"/>
            <a:lstStyle/>
            <a:p>
              <a:pPr marL="0" marR="0" lvl="0" indent="0" defTabSz="575945" eaLnBrk="1" fontAlgn="auto" latinLnBrk="0" hangingPunct="1">
                <a:lnSpc>
                  <a:spcPct val="100000"/>
                </a:lnSpc>
                <a:spcBef>
                  <a:spcPts val="0"/>
                </a:spcBef>
                <a:spcAft>
                  <a:spcPts val="0"/>
                </a:spcAft>
                <a:buClrTx/>
                <a:buSzTx/>
                <a:buFontTx/>
                <a:buNone/>
                <a:defRPr/>
              </a:pPr>
              <a:endParaRPr kumimoji="0" lang="en-US" sz="3015" b="0" i="0" u="none" strike="noStrike" kern="0" cap="none" spc="0" normalizeH="0" baseline="0" noProof="0" dirty="0">
                <a:ln>
                  <a:noFill/>
                </a:ln>
                <a:solidFill>
                  <a:schemeClr val="tx1"/>
                </a:solidFill>
                <a:effectLst>
                  <a:outerShdw blurRad="38100" dist="38100" dir="2700000" algn="tl">
                    <a:srgbClr val="000000"/>
                  </a:outerShdw>
                </a:effectLst>
                <a:uLnTx/>
                <a:uFillTx/>
                <a:latin typeface="微软雅黑" panose="020B0503020204020204" charset="-122"/>
              </a:endParaRPr>
            </a:p>
          </p:txBody>
        </p:sp>
      </p:grpSp>
      <p:sp>
        <p:nvSpPr>
          <p:cNvPr id="57" name="Rectangle 19"/>
          <p:cNvSpPr/>
          <p:nvPr/>
        </p:nvSpPr>
        <p:spPr>
          <a:xfrm>
            <a:off x="6553200" y="1886505"/>
            <a:ext cx="2124548" cy="1826260"/>
          </a:xfrm>
          <a:prstGeom prst="rect">
            <a:avLst/>
          </a:prstGeom>
        </p:spPr>
        <p:txBody>
          <a:bodyPr wrap="square" lIns="91434" tIns="45717" rIns="91434" bIns="45717">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3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rPr>
              <a:t>此处添加详细文本描述，建议与标题相关并符合整体语言风格</a:t>
            </a:r>
          </a:p>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3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3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rPr>
              <a:t>语言描述尽量简洁生动。尽量将每页幻灯片的字数控制在</a:t>
            </a:r>
            <a:r>
              <a:rPr kumimoji="0" lang="en-US" altLang="zh-CN" sz="103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rPr>
              <a:t>200</a:t>
            </a:r>
            <a:r>
              <a:rPr kumimoji="0" lang="zh-CN" altLang="en-US" sz="103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rPr>
              <a:t>字以内，据统计每页幻灯片的最好控制在</a:t>
            </a:r>
            <a:r>
              <a:rPr kumimoji="0" lang="en-US" altLang="zh-CN" sz="103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rPr>
              <a:t>5</a:t>
            </a:r>
            <a:r>
              <a:rPr kumimoji="0" lang="zh-CN" altLang="en-US" sz="103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rPr>
              <a:t>分钟之内。此处添加详细文本描述，建议与标题相关并符合整体语言风格，语言描述尽量简洁生动。尽量将每页幻灯片的字数控制在</a:t>
            </a:r>
            <a:r>
              <a:rPr kumimoji="0" lang="en-US" altLang="zh-CN" sz="103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rPr>
              <a:t>200</a:t>
            </a:r>
            <a:r>
              <a:rPr kumimoji="0" lang="zh-CN" altLang="en-US" sz="103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rPr>
              <a:t>字以内</a:t>
            </a:r>
          </a:p>
        </p:txBody>
      </p:sp>
      <p:grpSp>
        <p:nvGrpSpPr>
          <p:cNvPr id="58" name="Group 37"/>
          <p:cNvGrpSpPr/>
          <p:nvPr/>
        </p:nvGrpSpPr>
        <p:grpSpPr>
          <a:xfrm>
            <a:off x="381000" y="1429375"/>
            <a:ext cx="2590800" cy="533318"/>
            <a:chOff x="381000" y="1428750"/>
            <a:chExt cx="2590800" cy="533400"/>
          </a:xfrm>
        </p:grpSpPr>
        <p:sp>
          <p:nvSpPr>
            <p:cNvPr id="59" name="Rounded Rectangle 22"/>
            <p:cNvSpPr/>
            <p:nvPr/>
          </p:nvSpPr>
          <p:spPr>
            <a:xfrm>
              <a:off x="2362200" y="1428750"/>
              <a:ext cx="609600" cy="533400"/>
            </a:xfrm>
            <a:prstGeom prst="roundRect">
              <a:avLst/>
            </a:prstGeom>
            <a:solidFill>
              <a:srgbClr val="E7001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43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60" name="Rectangle 27"/>
            <p:cNvSpPr/>
            <p:nvPr/>
          </p:nvSpPr>
          <p:spPr>
            <a:xfrm>
              <a:off x="381000" y="1428750"/>
              <a:ext cx="1905000" cy="502997"/>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030" b="0" i="0" u="none" strike="noStrike" kern="0" cap="none" spc="0" normalizeH="0" baseline="0" noProof="0" dirty="0" smtClean="0">
                  <a:ln>
                    <a:noFill/>
                  </a:ln>
                  <a:solidFill>
                    <a:schemeClr val="tx1"/>
                  </a:solidFill>
                  <a:effectLst/>
                  <a:uLnTx/>
                  <a:uFillTx/>
                  <a:latin typeface="微软雅黑" panose="020B0503020204020204" charset="-122"/>
                  <a:ea typeface="微软雅黑" panose="020B0503020204020204" charset="-122"/>
                </a:rPr>
                <a:t>添加标题</a:t>
              </a:r>
            </a:p>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795"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rPr>
                <a:t>此处添加详细文本描述，建议与标题相关并符合整体语言风格</a:t>
              </a:r>
            </a:p>
          </p:txBody>
        </p:sp>
      </p:grpSp>
      <p:grpSp>
        <p:nvGrpSpPr>
          <p:cNvPr id="61" name="Group 39"/>
          <p:cNvGrpSpPr/>
          <p:nvPr/>
        </p:nvGrpSpPr>
        <p:grpSpPr>
          <a:xfrm>
            <a:off x="381000" y="2953142"/>
            <a:ext cx="2590800" cy="533318"/>
            <a:chOff x="381000" y="2952750"/>
            <a:chExt cx="2590800" cy="533400"/>
          </a:xfrm>
        </p:grpSpPr>
        <p:sp>
          <p:nvSpPr>
            <p:cNvPr id="62" name="Rounded Rectangle 23"/>
            <p:cNvSpPr/>
            <p:nvPr/>
          </p:nvSpPr>
          <p:spPr>
            <a:xfrm>
              <a:off x="2362200" y="2952750"/>
              <a:ext cx="609600" cy="533400"/>
            </a:xfrm>
            <a:prstGeom prst="roundRect">
              <a:avLst/>
            </a:prstGeom>
            <a:solidFill>
              <a:srgbClr val="E7001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43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63" name="Rectangle 29"/>
            <p:cNvSpPr/>
            <p:nvPr/>
          </p:nvSpPr>
          <p:spPr>
            <a:xfrm>
              <a:off x="381000" y="2952750"/>
              <a:ext cx="1905000" cy="502997"/>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030" b="0" i="0" u="none" strike="noStrike" kern="0" cap="none" spc="0" normalizeH="0" baseline="0" noProof="0" dirty="0" smtClean="0">
                  <a:ln>
                    <a:noFill/>
                  </a:ln>
                  <a:solidFill>
                    <a:schemeClr val="tx1"/>
                  </a:solidFill>
                  <a:effectLst/>
                  <a:uLnTx/>
                  <a:uFillTx/>
                  <a:latin typeface="微软雅黑" panose="020B0503020204020204" charset="-122"/>
                  <a:ea typeface="微软雅黑" panose="020B0503020204020204" charset="-122"/>
                </a:rPr>
                <a:t>添加标题</a:t>
              </a:r>
            </a:p>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795" b="0" i="0" u="none" strike="noStrike" kern="0" cap="none" spc="0" normalizeH="0" baseline="0" noProof="0" dirty="0" smtClean="0">
                  <a:ln>
                    <a:noFill/>
                  </a:ln>
                  <a:solidFill>
                    <a:schemeClr val="tx1"/>
                  </a:solidFill>
                  <a:effectLst/>
                  <a:uLnTx/>
                  <a:uFillTx/>
                  <a:latin typeface="微软雅黑" panose="020B0503020204020204" charset="-122"/>
                  <a:ea typeface="微软雅黑" panose="020B0503020204020204" charset="-122"/>
                </a:rPr>
                <a:t>此处添加详细文本描述，建议与标题相关并符合整体语言风格</a:t>
              </a:r>
            </a:p>
          </p:txBody>
        </p:sp>
      </p:grpSp>
      <p:grpSp>
        <p:nvGrpSpPr>
          <p:cNvPr id="64" name="Group 40"/>
          <p:cNvGrpSpPr/>
          <p:nvPr/>
        </p:nvGrpSpPr>
        <p:grpSpPr>
          <a:xfrm>
            <a:off x="381000" y="3715025"/>
            <a:ext cx="2590800" cy="533318"/>
            <a:chOff x="381000" y="3714750"/>
            <a:chExt cx="2590800" cy="533400"/>
          </a:xfrm>
        </p:grpSpPr>
        <p:sp>
          <p:nvSpPr>
            <p:cNvPr id="65" name="Rounded Rectangle 24"/>
            <p:cNvSpPr/>
            <p:nvPr/>
          </p:nvSpPr>
          <p:spPr>
            <a:xfrm>
              <a:off x="2362200" y="3714750"/>
              <a:ext cx="609600" cy="533400"/>
            </a:xfrm>
            <a:prstGeom prst="roundRect">
              <a:avLst/>
            </a:prstGeom>
            <a:solidFill>
              <a:srgbClr val="E7001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43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66" name="Rectangle 30"/>
            <p:cNvSpPr/>
            <p:nvPr/>
          </p:nvSpPr>
          <p:spPr>
            <a:xfrm>
              <a:off x="381000" y="3714750"/>
              <a:ext cx="1905000" cy="502997"/>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030" b="0" i="0" u="none" strike="noStrike" kern="0" cap="none" spc="0" normalizeH="0" baseline="0" noProof="0" dirty="0" smtClean="0">
                  <a:ln>
                    <a:noFill/>
                  </a:ln>
                  <a:solidFill>
                    <a:schemeClr val="tx1"/>
                  </a:solidFill>
                  <a:effectLst/>
                  <a:uLnTx/>
                  <a:uFillTx/>
                  <a:latin typeface="微软雅黑" panose="020B0503020204020204" charset="-122"/>
                  <a:ea typeface="微软雅黑" panose="020B0503020204020204" charset="-122"/>
                </a:rPr>
                <a:t>添加标题</a:t>
              </a:r>
            </a:p>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795" b="0" i="0" u="none" strike="noStrike" kern="0" cap="none" spc="0" normalizeH="0" baseline="0" noProof="0" dirty="0" smtClean="0">
                  <a:ln>
                    <a:noFill/>
                  </a:ln>
                  <a:solidFill>
                    <a:schemeClr val="tx1"/>
                  </a:solidFill>
                  <a:effectLst/>
                  <a:uLnTx/>
                  <a:uFillTx/>
                  <a:latin typeface="微软雅黑" panose="020B0503020204020204" charset="-122"/>
                  <a:ea typeface="微软雅黑" panose="020B0503020204020204" charset="-122"/>
                </a:rPr>
                <a:t>此处添加详细文本描述，建议与标题相关并符合整体语言风格</a:t>
              </a:r>
            </a:p>
          </p:txBody>
        </p:sp>
      </p:grpSp>
      <p:grpSp>
        <p:nvGrpSpPr>
          <p:cNvPr id="67" name="Group 38"/>
          <p:cNvGrpSpPr/>
          <p:nvPr/>
        </p:nvGrpSpPr>
        <p:grpSpPr>
          <a:xfrm>
            <a:off x="381000" y="2191259"/>
            <a:ext cx="2590800" cy="533318"/>
            <a:chOff x="381000" y="2190750"/>
            <a:chExt cx="2590800" cy="533400"/>
          </a:xfrm>
        </p:grpSpPr>
        <p:sp>
          <p:nvSpPr>
            <p:cNvPr id="68" name="Rounded Rectangle 21"/>
            <p:cNvSpPr/>
            <p:nvPr/>
          </p:nvSpPr>
          <p:spPr>
            <a:xfrm>
              <a:off x="2362200" y="2190750"/>
              <a:ext cx="609600" cy="533400"/>
            </a:xfrm>
            <a:prstGeom prst="roundRect">
              <a:avLst/>
            </a:prstGeom>
            <a:solidFill>
              <a:srgbClr val="E7001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43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69" name="Rectangle 28"/>
            <p:cNvSpPr/>
            <p:nvPr/>
          </p:nvSpPr>
          <p:spPr>
            <a:xfrm>
              <a:off x="381000" y="2190750"/>
              <a:ext cx="1905000" cy="502997"/>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030" b="0" i="0" u="none" strike="noStrike" kern="0" cap="none" spc="0" normalizeH="0" baseline="0" noProof="0" dirty="0" smtClean="0">
                  <a:ln>
                    <a:noFill/>
                  </a:ln>
                  <a:solidFill>
                    <a:schemeClr val="tx1"/>
                  </a:solidFill>
                  <a:effectLst/>
                  <a:uLnTx/>
                  <a:uFillTx/>
                  <a:latin typeface="微软雅黑" panose="020B0503020204020204" charset="-122"/>
                  <a:ea typeface="微软雅黑" panose="020B0503020204020204" charset="-122"/>
                </a:rPr>
                <a:t>添加标题</a:t>
              </a:r>
            </a:p>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795" b="0" i="0" u="none" strike="noStrike" kern="0" cap="none" spc="0" normalizeH="0" baseline="0" noProof="0" dirty="0" smtClean="0">
                  <a:ln>
                    <a:noFill/>
                  </a:ln>
                  <a:solidFill>
                    <a:schemeClr val="tx1"/>
                  </a:solidFill>
                  <a:effectLst/>
                  <a:uLnTx/>
                  <a:uFillTx/>
                  <a:latin typeface="微软雅黑" panose="020B0503020204020204" charset="-122"/>
                  <a:ea typeface="微软雅黑" panose="020B0503020204020204" charset="-122"/>
                </a:rPr>
                <a:t>此处添加详细文本描述，建议与标题相关并符合整体语言风格</a:t>
              </a:r>
            </a:p>
          </p:txBody>
        </p:sp>
      </p:grpSp>
      <p:grpSp>
        <p:nvGrpSpPr>
          <p:cNvPr id="70" name="组合 69"/>
          <p:cNvGrpSpPr/>
          <p:nvPr/>
        </p:nvGrpSpPr>
        <p:grpSpPr>
          <a:xfrm>
            <a:off x="2495006" y="1555577"/>
            <a:ext cx="362066" cy="280915"/>
            <a:chOff x="2623051" y="138333"/>
            <a:chExt cx="982613" cy="762495"/>
          </a:xfrm>
          <a:solidFill>
            <a:sysClr val="window" lastClr="FFFFFF"/>
          </a:solidFill>
        </p:grpSpPr>
        <p:sp>
          <p:nvSpPr>
            <p:cNvPr id="71" name="Freeform 12"/>
            <p:cNvSpPr>
              <a:spLocks noEditPoints="1"/>
            </p:cNvSpPr>
            <p:nvPr/>
          </p:nvSpPr>
          <p:spPr bwMode="auto">
            <a:xfrm>
              <a:off x="2623051" y="223214"/>
              <a:ext cx="847377" cy="677614"/>
            </a:xfrm>
            <a:custGeom>
              <a:avLst/>
              <a:gdLst>
                <a:gd name="T0" fmla="*/ 467 w 568"/>
                <a:gd name="T1" fmla="*/ 190 h 452"/>
                <a:gd name="T2" fmla="*/ 455 w 568"/>
                <a:gd name="T3" fmla="*/ 172 h 452"/>
                <a:gd name="T4" fmla="*/ 450 w 568"/>
                <a:gd name="T5" fmla="*/ 104 h 452"/>
                <a:gd name="T6" fmla="*/ 329 w 568"/>
                <a:gd name="T7" fmla="*/ 109 h 452"/>
                <a:gd name="T8" fmla="*/ 310 w 568"/>
                <a:gd name="T9" fmla="*/ 79 h 452"/>
                <a:gd name="T10" fmla="*/ 213 w 568"/>
                <a:gd name="T11" fmla="*/ 29 h 452"/>
                <a:gd name="T12" fmla="*/ 51 w 568"/>
                <a:gd name="T13" fmla="*/ 163 h 452"/>
                <a:gd name="T14" fmla="*/ 6 w 568"/>
                <a:gd name="T15" fmla="*/ 286 h 452"/>
                <a:gd name="T16" fmla="*/ 242 w 568"/>
                <a:gd name="T17" fmla="*/ 444 h 452"/>
                <a:gd name="T18" fmla="*/ 526 w 568"/>
                <a:gd name="T19" fmla="*/ 319 h 452"/>
                <a:gd name="T20" fmla="*/ 467 w 568"/>
                <a:gd name="T21" fmla="*/ 190 h 452"/>
                <a:gd name="T22" fmla="*/ 250 w 568"/>
                <a:gd name="T23" fmla="*/ 411 h 452"/>
                <a:gd name="T24" fmla="*/ 66 w 568"/>
                <a:gd name="T25" fmla="*/ 296 h 452"/>
                <a:gd name="T26" fmla="*/ 250 w 568"/>
                <a:gd name="T27" fmla="*/ 169 h 452"/>
                <a:gd name="T28" fmla="*/ 435 w 568"/>
                <a:gd name="T29" fmla="*/ 274 h 452"/>
                <a:gd name="T30" fmla="*/ 250 w 568"/>
                <a:gd name="T31" fmla="*/ 41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8" h="452">
                  <a:moveTo>
                    <a:pt x="467" y="190"/>
                  </a:moveTo>
                  <a:cubicBezTo>
                    <a:pt x="443" y="185"/>
                    <a:pt x="455" y="172"/>
                    <a:pt x="455" y="172"/>
                  </a:cubicBezTo>
                  <a:cubicBezTo>
                    <a:pt x="455" y="172"/>
                    <a:pt x="478" y="133"/>
                    <a:pt x="450" y="104"/>
                  </a:cubicBezTo>
                  <a:cubicBezTo>
                    <a:pt x="415" y="69"/>
                    <a:pt x="329" y="109"/>
                    <a:pt x="329" y="109"/>
                  </a:cubicBezTo>
                  <a:cubicBezTo>
                    <a:pt x="297" y="119"/>
                    <a:pt x="305" y="104"/>
                    <a:pt x="310" y="79"/>
                  </a:cubicBezTo>
                  <a:cubicBezTo>
                    <a:pt x="310" y="50"/>
                    <a:pt x="300" y="0"/>
                    <a:pt x="213" y="29"/>
                  </a:cubicBezTo>
                  <a:cubicBezTo>
                    <a:pt x="126" y="59"/>
                    <a:pt x="51" y="163"/>
                    <a:pt x="51" y="163"/>
                  </a:cubicBezTo>
                  <a:cubicBezTo>
                    <a:pt x="0" y="232"/>
                    <a:pt x="6" y="286"/>
                    <a:pt x="6" y="286"/>
                  </a:cubicBezTo>
                  <a:cubicBezTo>
                    <a:pt x="19" y="404"/>
                    <a:pt x="145" y="436"/>
                    <a:pt x="242" y="444"/>
                  </a:cubicBezTo>
                  <a:cubicBezTo>
                    <a:pt x="345" y="452"/>
                    <a:pt x="484" y="409"/>
                    <a:pt x="526" y="319"/>
                  </a:cubicBezTo>
                  <a:cubicBezTo>
                    <a:pt x="568" y="230"/>
                    <a:pt x="491" y="195"/>
                    <a:pt x="467" y="190"/>
                  </a:cubicBezTo>
                  <a:close/>
                  <a:moveTo>
                    <a:pt x="250" y="411"/>
                  </a:moveTo>
                  <a:cubicBezTo>
                    <a:pt x="148" y="415"/>
                    <a:pt x="66" y="364"/>
                    <a:pt x="66" y="296"/>
                  </a:cubicBezTo>
                  <a:cubicBezTo>
                    <a:pt x="66" y="228"/>
                    <a:pt x="148" y="174"/>
                    <a:pt x="250" y="169"/>
                  </a:cubicBezTo>
                  <a:cubicBezTo>
                    <a:pt x="352" y="164"/>
                    <a:pt x="435" y="206"/>
                    <a:pt x="435" y="274"/>
                  </a:cubicBezTo>
                  <a:cubicBezTo>
                    <a:pt x="435" y="342"/>
                    <a:pt x="352" y="406"/>
                    <a:pt x="250" y="4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3" rIns="72567" bIns="3628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3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72" name="Freeform 13"/>
            <p:cNvSpPr>
              <a:spLocks noEditPoints="1"/>
            </p:cNvSpPr>
            <p:nvPr/>
          </p:nvSpPr>
          <p:spPr bwMode="auto">
            <a:xfrm>
              <a:off x="2811518" y="526774"/>
              <a:ext cx="335210" cy="296366"/>
            </a:xfrm>
            <a:custGeom>
              <a:avLst/>
              <a:gdLst>
                <a:gd name="T0" fmla="*/ 103 w 224"/>
                <a:gd name="T1" fmla="*/ 12 h 198"/>
                <a:gd name="T2" fmla="*/ 12 w 224"/>
                <a:gd name="T3" fmla="*/ 120 h 198"/>
                <a:gd name="T4" fmla="*/ 40 w 224"/>
                <a:gd name="T5" fmla="*/ 166 h 198"/>
                <a:gd name="T6" fmla="*/ 193 w 224"/>
                <a:gd name="T7" fmla="*/ 138 h 198"/>
                <a:gd name="T8" fmla="*/ 103 w 224"/>
                <a:gd name="T9" fmla="*/ 12 h 198"/>
                <a:gd name="T10" fmla="*/ 77 w 224"/>
                <a:gd name="T11" fmla="*/ 147 h 198"/>
                <a:gd name="T12" fmla="*/ 42 w 224"/>
                <a:gd name="T13" fmla="*/ 122 h 198"/>
                <a:gd name="T14" fmla="*/ 75 w 224"/>
                <a:gd name="T15" fmla="*/ 87 h 198"/>
                <a:gd name="T16" fmla="*/ 111 w 224"/>
                <a:gd name="T17" fmla="*/ 114 h 198"/>
                <a:gd name="T18" fmla="*/ 77 w 224"/>
                <a:gd name="T19" fmla="*/ 147 h 198"/>
                <a:gd name="T20" fmla="*/ 137 w 224"/>
                <a:gd name="T21" fmla="*/ 95 h 198"/>
                <a:gd name="T22" fmla="*/ 119 w 224"/>
                <a:gd name="T23" fmla="*/ 93 h 198"/>
                <a:gd name="T24" fmla="*/ 124 w 224"/>
                <a:gd name="T25" fmla="*/ 74 h 198"/>
                <a:gd name="T26" fmla="*/ 143 w 224"/>
                <a:gd name="T27" fmla="*/ 76 h 198"/>
                <a:gd name="T28" fmla="*/ 137 w 224"/>
                <a:gd name="T29" fmla="*/ 9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198">
                  <a:moveTo>
                    <a:pt x="103" y="12"/>
                  </a:moveTo>
                  <a:cubicBezTo>
                    <a:pt x="0" y="24"/>
                    <a:pt x="12" y="120"/>
                    <a:pt x="12" y="120"/>
                  </a:cubicBezTo>
                  <a:cubicBezTo>
                    <a:pt x="12" y="120"/>
                    <a:pt x="11" y="150"/>
                    <a:pt x="40" y="166"/>
                  </a:cubicBezTo>
                  <a:cubicBezTo>
                    <a:pt x="100" y="198"/>
                    <a:pt x="161" y="179"/>
                    <a:pt x="193" y="138"/>
                  </a:cubicBezTo>
                  <a:cubicBezTo>
                    <a:pt x="224" y="98"/>
                    <a:pt x="205" y="0"/>
                    <a:pt x="103" y="12"/>
                  </a:cubicBezTo>
                  <a:close/>
                  <a:moveTo>
                    <a:pt x="77" y="147"/>
                  </a:moveTo>
                  <a:cubicBezTo>
                    <a:pt x="58" y="149"/>
                    <a:pt x="42" y="138"/>
                    <a:pt x="42" y="122"/>
                  </a:cubicBezTo>
                  <a:cubicBezTo>
                    <a:pt x="42" y="106"/>
                    <a:pt x="56" y="89"/>
                    <a:pt x="75" y="87"/>
                  </a:cubicBezTo>
                  <a:cubicBezTo>
                    <a:pt x="97" y="85"/>
                    <a:pt x="111" y="98"/>
                    <a:pt x="111" y="114"/>
                  </a:cubicBezTo>
                  <a:cubicBezTo>
                    <a:pt x="111" y="130"/>
                    <a:pt x="96" y="144"/>
                    <a:pt x="77" y="147"/>
                  </a:cubicBezTo>
                  <a:close/>
                  <a:moveTo>
                    <a:pt x="137" y="95"/>
                  </a:moveTo>
                  <a:cubicBezTo>
                    <a:pt x="131" y="100"/>
                    <a:pt x="123" y="99"/>
                    <a:pt x="119" y="93"/>
                  </a:cubicBezTo>
                  <a:cubicBezTo>
                    <a:pt x="116" y="88"/>
                    <a:pt x="117" y="79"/>
                    <a:pt x="124" y="74"/>
                  </a:cubicBezTo>
                  <a:cubicBezTo>
                    <a:pt x="131" y="68"/>
                    <a:pt x="139" y="70"/>
                    <a:pt x="143" y="76"/>
                  </a:cubicBezTo>
                  <a:cubicBezTo>
                    <a:pt x="146" y="81"/>
                    <a:pt x="144" y="90"/>
                    <a:pt x="137"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3" rIns="72567" bIns="3628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3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73" name="Freeform 14"/>
            <p:cNvSpPr/>
            <p:nvPr/>
          </p:nvSpPr>
          <p:spPr bwMode="auto">
            <a:xfrm>
              <a:off x="3256066" y="253426"/>
              <a:ext cx="181272" cy="191344"/>
            </a:xfrm>
            <a:custGeom>
              <a:avLst/>
              <a:gdLst>
                <a:gd name="T0" fmla="*/ 92 w 121"/>
                <a:gd name="T1" fmla="*/ 128 h 128"/>
                <a:gd name="T2" fmla="*/ 109 w 121"/>
                <a:gd name="T3" fmla="*/ 114 h 128"/>
                <a:gd name="T4" fmla="*/ 109 w 121"/>
                <a:gd name="T5" fmla="*/ 112 h 128"/>
                <a:gd name="T6" fmla="*/ 17 w 121"/>
                <a:gd name="T7" fmla="*/ 19 h 128"/>
                <a:gd name="T8" fmla="*/ 0 w 121"/>
                <a:gd name="T9" fmla="*/ 36 h 128"/>
                <a:gd name="T10" fmla="*/ 17 w 121"/>
                <a:gd name="T11" fmla="*/ 53 h 128"/>
                <a:gd name="T12" fmla="*/ 75 w 121"/>
                <a:gd name="T13" fmla="*/ 111 h 128"/>
                <a:gd name="T14" fmla="*/ 92 w 121"/>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28">
                  <a:moveTo>
                    <a:pt x="92" y="128"/>
                  </a:moveTo>
                  <a:cubicBezTo>
                    <a:pt x="100" y="128"/>
                    <a:pt x="107" y="122"/>
                    <a:pt x="109" y="114"/>
                  </a:cubicBezTo>
                  <a:cubicBezTo>
                    <a:pt x="109" y="113"/>
                    <a:pt x="109" y="113"/>
                    <a:pt x="109" y="112"/>
                  </a:cubicBezTo>
                  <a:cubicBezTo>
                    <a:pt x="121" y="0"/>
                    <a:pt x="17" y="19"/>
                    <a:pt x="17" y="19"/>
                  </a:cubicBezTo>
                  <a:cubicBezTo>
                    <a:pt x="7" y="19"/>
                    <a:pt x="0" y="27"/>
                    <a:pt x="0" y="36"/>
                  </a:cubicBezTo>
                  <a:cubicBezTo>
                    <a:pt x="0" y="45"/>
                    <a:pt x="7" y="53"/>
                    <a:pt x="17" y="53"/>
                  </a:cubicBezTo>
                  <a:cubicBezTo>
                    <a:pt x="92" y="36"/>
                    <a:pt x="75" y="111"/>
                    <a:pt x="75" y="111"/>
                  </a:cubicBezTo>
                  <a:cubicBezTo>
                    <a:pt x="75" y="121"/>
                    <a:pt x="83" y="128"/>
                    <a:pt x="92"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3" rIns="72567" bIns="3628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3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74" name="Freeform 15"/>
            <p:cNvSpPr/>
            <p:nvPr/>
          </p:nvSpPr>
          <p:spPr bwMode="auto">
            <a:xfrm>
              <a:off x="3218661" y="138333"/>
              <a:ext cx="387003" cy="359667"/>
            </a:xfrm>
            <a:custGeom>
              <a:avLst/>
              <a:gdLst>
                <a:gd name="T0" fmla="*/ 105 w 259"/>
                <a:gd name="T1" fmla="*/ 9 h 240"/>
                <a:gd name="T2" fmla="*/ 21 w 259"/>
                <a:gd name="T3" fmla="*/ 9 h 240"/>
                <a:gd name="T4" fmla="*/ 19 w 259"/>
                <a:gd name="T5" fmla="*/ 10 h 240"/>
                <a:gd name="T6" fmla="*/ 18 w 259"/>
                <a:gd name="T7" fmla="*/ 11 h 240"/>
                <a:gd name="T8" fmla="*/ 0 w 259"/>
                <a:gd name="T9" fmla="*/ 35 h 240"/>
                <a:gd name="T10" fmla="*/ 25 w 259"/>
                <a:gd name="T11" fmla="*/ 59 h 240"/>
                <a:gd name="T12" fmla="*/ 47 w 259"/>
                <a:gd name="T13" fmla="*/ 54 h 240"/>
                <a:gd name="T14" fmla="*/ 168 w 259"/>
                <a:gd name="T15" fmla="*/ 114 h 240"/>
                <a:gd name="T16" fmla="*/ 176 w 259"/>
                <a:gd name="T17" fmla="*/ 195 h 240"/>
                <a:gd name="T18" fmla="*/ 171 w 259"/>
                <a:gd name="T19" fmla="*/ 218 h 240"/>
                <a:gd name="T20" fmla="*/ 195 w 259"/>
                <a:gd name="T21" fmla="*/ 240 h 240"/>
                <a:gd name="T22" fmla="*/ 219 w 259"/>
                <a:gd name="T23" fmla="*/ 220 h 240"/>
                <a:gd name="T24" fmla="*/ 219 w 259"/>
                <a:gd name="T25" fmla="*/ 220 h 240"/>
                <a:gd name="T26" fmla="*/ 105 w 259"/>
                <a:gd name="T27" fmla="*/ 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40">
                  <a:moveTo>
                    <a:pt x="105" y="9"/>
                  </a:moveTo>
                  <a:cubicBezTo>
                    <a:pt x="69" y="0"/>
                    <a:pt x="31" y="7"/>
                    <a:pt x="21" y="9"/>
                  </a:cubicBezTo>
                  <a:cubicBezTo>
                    <a:pt x="20" y="9"/>
                    <a:pt x="19" y="10"/>
                    <a:pt x="19" y="10"/>
                  </a:cubicBezTo>
                  <a:cubicBezTo>
                    <a:pt x="18" y="10"/>
                    <a:pt x="18" y="11"/>
                    <a:pt x="18" y="11"/>
                  </a:cubicBezTo>
                  <a:cubicBezTo>
                    <a:pt x="8" y="14"/>
                    <a:pt x="0" y="23"/>
                    <a:pt x="0" y="35"/>
                  </a:cubicBezTo>
                  <a:cubicBezTo>
                    <a:pt x="0" y="48"/>
                    <a:pt x="11" y="59"/>
                    <a:pt x="25" y="59"/>
                  </a:cubicBezTo>
                  <a:cubicBezTo>
                    <a:pt x="25" y="59"/>
                    <a:pt x="38" y="57"/>
                    <a:pt x="47" y="54"/>
                  </a:cubicBezTo>
                  <a:cubicBezTo>
                    <a:pt x="56" y="50"/>
                    <a:pt x="131" y="51"/>
                    <a:pt x="168" y="114"/>
                  </a:cubicBezTo>
                  <a:cubicBezTo>
                    <a:pt x="188" y="159"/>
                    <a:pt x="177" y="190"/>
                    <a:pt x="176" y="195"/>
                  </a:cubicBezTo>
                  <a:cubicBezTo>
                    <a:pt x="176" y="195"/>
                    <a:pt x="171" y="207"/>
                    <a:pt x="171" y="218"/>
                  </a:cubicBezTo>
                  <a:cubicBezTo>
                    <a:pt x="171" y="232"/>
                    <a:pt x="182" y="240"/>
                    <a:pt x="195" y="240"/>
                  </a:cubicBezTo>
                  <a:cubicBezTo>
                    <a:pt x="206" y="240"/>
                    <a:pt x="216" y="239"/>
                    <a:pt x="219" y="220"/>
                  </a:cubicBezTo>
                  <a:cubicBezTo>
                    <a:pt x="219" y="220"/>
                    <a:pt x="219" y="220"/>
                    <a:pt x="219" y="220"/>
                  </a:cubicBezTo>
                  <a:cubicBezTo>
                    <a:pt x="259" y="86"/>
                    <a:pt x="170" y="24"/>
                    <a:pt x="10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3" rIns="72567" bIns="3628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3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grpSp>
      <p:sp>
        <p:nvSpPr>
          <p:cNvPr id="75" name="Freeform 5"/>
          <p:cNvSpPr/>
          <p:nvPr/>
        </p:nvSpPr>
        <p:spPr bwMode="auto">
          <a:xfrm>
            <a:off x="2520370" y="3069703"/>
            <a:ext cx="293260" cy="300196"/>
          </a:xfrm>
          <a:custGeom>
            <a:avLst/>
            <a:gdLst>
              <a:gd name="T0" fmla="*/ 70 w 504"/>
              <a:gd name="T1" fmla="*/ 215 h 516"/>
              <a:gd name="T2" fmla="*/ 81 w 504"/>
              <a:gd name="T3" fmla="*/ 187 h 516"/>
              <a:gd name="T4" fmla="*/ 87 w 504"/>
              <a:gd name="T5" fmla="*/ 165 h 516"/>
              <a:gd name="T6" fmla="*/ 92 w 504"/>
              <a:gd name="T7" fmla="*/ 131 h 516"/>
              <a:gd name="T8" fmla="*/ 107 w 504"/>
              <a:gd name="T9" fmla="*/ 94 h 516"/>
              <a:gd name="T10" fmla="*/ 129 w 504"/>
              <a:gd name="T11" fmla="*/ 60 h 516"/>
              <a:gd name="T12" fmla="*/ 167 w 504"/>
              <a:gd name="T13" fmla="*/ 26 h 516"/>
              <a:gd name="T14" fmla="*/ 210 w 504"/>
              <a:gd name="T15" fmla="*/ 7 h 516"/>
              <a:gd name="T16" fmla="*/ 262 w 504"/>
              <a:gd name="T17" fmla="*/ 0 h 516"/>
              <a:gd name="T18" fmla="*/ 317 w 504"/>
              <a:gd name="T19" fmla="*/ 6 h 516"/>
              <a:gd name="T20" fmla="*/ 368 w 504"/>
              <a:gd name="T21" fmla="*/ 26 h 516"/>
              <a:gd name="T22" fmla="*/ 399 w 504"/>
              <a:gd name="T23" fmla="*/ 51 h 516"/>
              <a:gd name="T24" fmla="*/ 423 w 504"/>
              <a:gd name="T25" fmla="*/ 87 h 516"/>
              <a:gd name="T26" fmla="*/ 436 w 504"/>
              <a:gd name="T27" fmla="*/ 126 h 516"/>
              <a:gd name="T28" fmla="*/ 444 w 504"/>
              <a:gd name="T29" fmla="*/ 168 h 516"/>
              <a:gd name="T30" fmla="*/ 458 w 504"/>
              <a:gd name="T31" fmla="*/ 197 h 516"/>
              <a:gd name="T32" fmla="*/ 459 w 504"/>
              <a:gd name="T33" fmla="*/ 219 h 516"/>
              <a:gd name="T34" fmla="*/ 463 w 504"/>
              <a:gd name="T35" fmla="*/ 246 h 516"/>
              <a:gd name="T36" fmla="*/ 489 w 504"/>
              <a:gd name="T37" fmla="*/ 293 h 516"/>
              <a:gd name="T38" fmla="*/ 501 w 504"/>
              <a:gd name="T39" fmla="*/ 331 h 516"/>
              <a:gd name="T40" fmla="*/ 501 w 504"/>
              <a:gd name="T41" fmla="*/ 372 h 516"/>
              <a:gd name="T42" fmla="*/ 493 w 504"/>
              <a:gd name="T43" fmla="*/ 396 h 516"/>
              <a:gd name="T44" fmla="*/ 482 w 504"/>
              <a:gd name="T45" fmla="*/ 403 h 516"/>
              <a:gd name="T46" fmla="*/ 471 w 504"/>
              <a:gd name="T47" fmla="*/ 397 h 516"/>
              <a:gd name="T48" fmla="*/ 455 w 504"/>
              <a:gd name="T49" fmla="*/ 368 h 516"/>
              <a:gd name="T50" fmla="*/ 444 w 504"/>
              <a:gd name="T51" fmla="*/ 388 h 516"/>
              <a:gd name="T52" fmla="*/ 421 w 504"/>
              <a:gd name="T53" fmla="*/ 427 h 516"/>
              <a:gd name="T54" fmla="*/ 442 w 504"/>
              <a:gd name="T55" fmla="*/ 448 h 516"/>
              <a:gd name="T56" fmla="*/ 460 w 504"/>
              <a:gd name="T57" fmla="*/ 467 h 516"/>
              <a:gd name="T58" fmla="*/ 460 w 504"/>
              <a:gd name="T59" fmla="*/ 481 h 516"/>
              <a:gd name="T60" fmla="*/ 448 w 504"/>
              <a:gd name="T61" fmla="*/ 496 h 516"/>
              <a:gd name="T62" fmla="*/ 419 w 504"/>
              <a:gd name="T63" fmla="*/ 508 h 516"/>
              <a:gd name="T64" fmla="*/ 372 w 504"/>
              <a:gd name="T65" fmla="*/ 513 h 516"/>
              <a:gd name="T66" fmla="*/ 317 w 504"/>
              <a:gd name="T67" fmla="*/ 506 h 516"/>
              <a:gd name="T68" fmla="*/ 276 w 504"/>
              <a:gd name="T69" fmla="*/ 494 h 516"/>
              <a:gd name="T70" fmla="*/ 248 w 504"/>
              <a:gd name="T71" fmla="*/ 495 h 516"/>
              <a:gd name="T72" fmla="*/ 209 w 504"/>
              <a:gd name="T73" fmla="*/ 512 h 516"/>
              <a:gd name="T74" fmla="*/ 172 w 504"/>
              <a:gd name="T75" fmla="*/ 516 h 516"/>
              <a:gd name="T76" fmla="*/ 110 w 504"/>
              <a:gd name="T77" fmla="*/ 512 h 516"/>
              <a:gd name="T78" fmla="*/ 74 w 504"/>
              <a:gd name="T79" fmla="*/ 499 h 516"/>
              <a:gd name="T80" fmla="*/ 63 w 504"/>
              <a:gd name="T81" fmla="*/ 487 h 516"/>
              <a:gd name="T82" fmla="*/ 61 w 504"/>
              <a:gd name="T83" fmla="*/ 471 h 516"/>
              <a:gd name="T84" fmla="*/ 66 w 504"/>
              <a:gd name="T85" fmla="*/ 454 h 516"/>
              <a:gd name="T86" fmla="*/ 80 w 504"/>
              <a:gd name="T87" fmla="*/ 444 h 516"/>
              <a:gd name="T88" fmla="*/ 103 w 504"/>
              <a:gd name="T89" fmla="*/ 439 h 516"/>
              <a:gd name="T90" fmla="*/ 96 w 504"/>
              <a:gd name="T91" fmla="*/ 430 h 516"/>
              <a:gd name="T92" fmla="*/ 69 w 504"/>
              <a:gd name="T93" fmla="*/ 400 h 516"/>
              <a:gd name="T94" fmla="*/ 55 w 504"/>
              <a:gd name="T95" fmla="*/ 368 h 516"/>
              <a:gd name="T96" fmla="*/ 50 w 504"/>
              <a:gd name="T97" fmla="*/ 361 h 516"/>
              <a:gd name="T98" fmla="*/ 42 w 504"/>
              <a:gd name="T99" fmla="*/ 376 h 516"/>
              <a:gd name="T100" fmla="*/ 22 w 504"/>
              <a:gd name="T101" fmla="*/ 395 h 516"/>
              <a:gd name="T102" fmla="*/ 8 w 504"/>
              <a:gd name="T103" fmla="*/ 396 h 516"/>
              <a:gd name="T104" fmla="*/ 1 w 504"/>
              <a:gd name="T105" fmla="*/ 374 h 516"/>
              <a:gd name="T106" fmla="*/ 3 w 504"/>
              <a:gd name="T107" fmla="*/ 332 h 516"/>
              <a:gd name="T108" fmla="*/ 18 w 504"/>
              <a:gd name="T109" fmla="*/ 293 h 516"/>
              <a:gd name="T110" fmla="*/ 46 w 504"/>
              <a:gd name="T111" fmla="*/ 254 h 516"/>
              <a:gd name="T112" fmla="*/ 72 w 504"/>
              <a:gd name="T113" fmla="*/ 23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4" h="516">
                <a:moveTo>
                  <a:pt x="72" y="232"/>
                </a:moveTo>
                <a:lnTo>
                  <a:pt x="71" y="229"/>
                </a:lnTo>
                <a:lnTo>
                  <a:pt x="70" y="225"/>
                </a:lnTo>
                <a:lnTo>
                  <a:pt x="70" y="223"/>
                </a:lnTo>
                <a:lnTo>
                  <a:pt x="70" y="221"/>
                </a:lnTo>
                <a:lnTo>
                  <a:pt x="70" y="217"/>
                </a:lnTo>
                <a:lnTo>
                  <a:pt x="70" y="215"/>
                </a:lnTo>
                <a:lnTo>
                  <a:pt x="71" y="211"/>
                </a:lnTo>
                <a:lnTo>
                  <a:pt x="72" y="207"/>
                </a:lnTo>
                <a:lnTo>
                  <a:pt x="73" y="203"/>
                </a:lnTo>
                <a:lnTo>
                  <a:pt x="74" y="199"/>
                </a:lnTo>
                <a:lnTo>
                  <a:pt x="78" y="195"/>
                </a:lnTo>
                <a:lnTo>
                  <a:pt x="81" y="190"/>
                </a:lnTo>
                <a:lnTo>
                  <a:pt x="81" y="187"/>
                </a:lnTo>
                <a:lnTo>
                  <a:pt x="81" y="184"/>
                </a:lnTo>
                <a:lnTo>
                  <a:pt x="81" y="180"/>
                </a:lnTo>
                <a:lnTo>
                  <a:pt x="83" y="176"/>
                </a:lnTo>
                <a:lnTo>
                  <a:pt x="84" y="171"/>
                </a:lnTo>
                <a:lnTo>
                  <a:pt x="85" y="169"/>
                </a:lnTo>
                <a:lnTo>
                  <a:pt x="86" y="167"/>
                </a:lnTo>
                <a:lnTo>
                  <a:pt x="87" y="165"/>
                </a:lnTo>
                <a:lnTo>
                  <a:pt x="89" y="163"/>
                </a:lnTo>
                <a:lnTo>
                  <a:pt x="89" y="159"/>
                </a:lnTo>
                <a:lnTo>
                  <a:pt x="89" y="156"/>
                </a:lnTo>
                <a:lnTo>
                  <a:pt x="89" y="151"/>
                </a:lnTo>
                <a:lnTo>
                  <a:pt x="90" y="146"/>
                </a:lnTo>
                <a:lnTo>
                  <a:pt x="91" y="140"/>
                </a:lnTo>
                <a:lnTo>
                  <a:pt x="92" y="131"/>
                </a:lnTo>
                <a:lnTo>
                  <a:pt x="94" y="123"/>
                </a:lnTo>
                <a:lnTo>
                  <a:pt x="96" y="119"/>
                </a:lnTo>
                <a:lnTo>
                  <a:pt x="98" y="114"/>
                </a:lnTo>
                <a:lnTo>
                  <a:pt x="99" y="109"/>
                </a:lnTo>
                <a:lnTo>
                  <a:pt x="102" y="104"/>
                </a:lnTo>
                <a:lnTo>
                  <a:pt x="105" y="99"/>
                </a:lnTo>
                <a:lnTo>
                  <a:pt x="107" y="94"/>
                </a:lnTo>
                <a:lnTo>
                  <a:pt x="110" y="89"/>
                </a:lnTo>
                <a:lnTo>
                  <a:pt x="114" y="83"/>
                </a:lnTo>
                <a:lnTo>
                  <a:pt x="115" y="80"/>
                </a:lnTo>
                <a:lnTo>
                  <a:pt x="117" y="77"/>
                </a:lnTo>
                <a:lnTo>
                  <a:pt x="121" y="72"/>
                </a:lnTo>
                <a:lnTo>
                  <a:pt x="125" y="66"/>
                </a:lnTo>
                <a:lnTo>
                  <a:pt x="129" y="60"/>
                </a:lnTo>
                <a:lnTo>
                  <a:pt x="135" y="54"/>
                </a:lnTo>
                <a:lnTo>
                  <a:pt x="140" y="49"/>
                </a:lnTo>
                <a:lnTo>
                  <a:pt x="145" y="44"/>
                </a:lnTo>
                <a:lnTo>
                  <a:pt x="152" y="38"/>
                </a:lnTo>
                <a:lnTo>
                  <a:pt x="156" y="33"/>
                </a:lnTo>
                <a:lnTo>
                  <a:pt x="162" y="29"/>
                </a:lnTo>
                <a:lnTo>
                  <a:pt x="167" y="26"/>
                </a:lnTo>
                <a:lnTo>
                  <a:pt x="172" y="22"/>
                </a:lnTo>
                <a:lnTo>
                  <a:pt x="178" y="19"/>
                </a:lnTo>
                <a:lnTo>
                  <a:pt x="184" y="17"/>
                </a:lnTo>
                <a:lnTo>
                  <a:pt x="191" y="14"/>
                </a:lnTo>
                <a:lnTo>
                  <a:pt x="197" y="12"/>
                </a:lnTo>
                <a:lnTo>
                  <a:pt x="204" y="9"/>
                </a:lnTo>
                <a:lnTo>
                  <a:pt x="210" y="7"/>
                </a:lnTo>
                <a:lnTo>
                  <a:pt x="217" y="5"/>
                </a:lnTo>
                <a:lnTo>
                  <a:pt x="225" y="4"/>
                </a:lnTo>
                <a:lnTo>
                  <a:pt x="232" y="2"/>
                </a:lnTo>
                <a:lnTo>
                  <a:pt x="240" y="2"/>
                </a:lnTo>
                <a:lnTo>
                  <a:pt x="248" y="1"/>
                </a:lnTo>
                <a:lnTo>
                  <a:pt x="255" y="0"/>
                </a:lnTo>
                <a:lnTo>
                  <a:pt x="262" y="0"/>
                </a:lnTo>
                <a:lnTo>
                  <a:pt x="270" y="0"/>
                </a:lnTo>
                <a:lnTo>
                  <a:pt x="279" y="0"/>
                </a:lnTo>
                <a:lnTo>
                  <a:pt x="286" y="1"/>
                </a:lnTo>
                <a:lnTo>
                  <a:pt x="294" y="2"/>
                </a:lnTo>
                <a:lnTo>
                  <a:pt x="301" y="3"/>
                </a:lnTo>
                <a:lnTo>
                  <a:pt x="309" y="4"/>
                </a:lnTo>
                <a:lnTo>
                  <a:pt x="317" y="6"/>
                </a:lnTo>
                <a:lnTo>
                  <a:pt x="324" y="8"/>
                </a:lnTo>
                <a:lnTo>
                  <a:pt x="333" y="10"/>
                </a:lnTo>
                <a:lnTo>
                  <a:pt x="340" y="13"/>
                </a:lnTo>
                <a:lnTo>
                  <a:pt x="347" y="16"/>
                </a:lnTo>
                <a:lnTo>
                  <a:pt x="354" y="19"/>
                </a:lnTo>
                <a:lnTo>
                  <a:pt x="361" y="23"/>
                </a:lnTo>
                <a:lnTo>
                  <a:pt x="368" y="26"/>
                </a:lnTo>
                <a:lnTo>
                  <a:pt x="374" y="30"/>
                </a:lnTo>
                <a:lnTo>
                  <a:pt x="380" y="34"/>
                </a:lnTo>
                <a:lnTo>
                  <a:pt x="382" y="37"/>
                </a:lnTo>
                <a:lnTo>
                  <a:pt x="385" y="39"/>
                </a:lnTo>
                <a:lnTo>
                  <a:pt x="391" y="43"/>
                </a:lnTo>
                <a:lnTo>
                  <a:pt x="395" y="47"/>
                </a:lnTo>
                <a:lnTo>
                  <a:pt x="399" y="51"/>
                </a:lnTo>
                <a:lnTo>
                  <a:pt x="403" y="56"/>
                </a:lnTo>
                <a:lnTo>
                  <a:pt x="407" y="62"/>
                </a:lnTo>
                <a:lnTo>
                  <a:pt x="411" y="66"/>
                </a:lnTo>
                <a:lnTo>
                  <a:pt x="414" y="72"/>
                </a:lnTo>
                <a:lnTo>
                  <a:pt x="416" y="76"/>
                </a:lnTo>
                <a:lnTo>
                  <a:pt x="420" y="81"/>
                </a:lnTo>
                <a:lnTo>
                  <a:pt x="423" y="87"/>
                </a:lnTo>
                <a:lnTo>
                  <a:pt x="427" y="96"/>
                </a:lnTo>
                <a:lnTo>
                  <a:pt x="429" y="101"/>
                </a:lnTo>
                <a:lnTo>
                  <a:pt x="431" y="106"/>
                </a:lnTo>
                <a:lnTo>
                  <a:pt x="432" y="112"/>
                </a:lnTo>
                <a:lnTo>
                  <a:pt x="434" y="117"/>
                </a:lnTo>
                <a:lnTo>
                  <a:pt x="435" y="121"/>
                </a:lnTo>
                <a:lnTo>
                  <a:pt x="436" y="126"/>
                </a:lnTo>
                <a:lnTo>
                  <a:pt x="439" y="134"/>
                </a:lnTo>
                <a:lnTo>
                  <a:pt x="440" y="143"/>
                </a:lnTo>
                <a:lnTo>
                  <a:pt x="441" y="150"/>
                </a:lnTo>
                <a:lnTo>
                  <a:pt x="442" y="156"/>
                </a:lnTo>
                <a:lnTo>
                  <a:pt x="443" y="165"/>
                </a:lnTo>
                <a:lnTo>
                  <a:pt x="443" y="167"/>
                </a:lnTo>
                <a:lnTo>
                  <a:pt x="444" y="168"/>
                </a:lnTo>
                <a:lnTo>
                  <a:pt x="448" y="173"/>
                </a:lnTo>
                <a:lnTo>
                  <a:pt x="450" y="176"/>
                </a:lnTo>
                <a:lnTo>
                  <a:pt x="452" y="179"/>
                </a:lnTo>
                <a:lnTo>
                  <a:pt x="454" y="183"/>
                </a:lnTo>
                <a:lnTo>
                  <a:pt x="455" y="188"/>
                </a:lnTo>
                <a:lnTo>
                  <a:pt x="457" y="192"/>
                </a:lnTo>
                <a:lnTo>
                  <a:pt x="458" y="197"/>
                </a:lnTo>
                <a:lnTo>
                  <a:pt x="459" y="202"/>
                </a:lnTo>
                <a:lnTo>
                  <a:pt x="459" y="204"/>
                </a:lnTo>
                <a:lnTo>
                  <a:pt x="460" y="207"/>
                </a:lnTo>
                <a:lnTo>
                  <a:pt x="460" y="210"/>
                </a:lnTo>
                <a:lnTo>
                  <a:pt x="459" y="213"/>
                </a:lnTo>
                <a:lnTo>
                  <a:pt x="459" y="216"/>
                </a:lnTo>
                <a:lnTo>
                  <a:pt x="459" y="219"/>
                </a:lnTo>
                <a:lnTo>
                  <a:pt x="457" y="225"/>
                </a:lnTo>
                <a:lnTo>
                  <a:pt x="456" y="228"/>
                </a:lnTo>
                <a:lnTo>
                  <a:pt x="455" y="231"/>
                </a:lnTo>
                <a:lnTo>
                  <a:pt x="455" y="232"/>
                </a:lnTo>
                <a:lnTo>
                  <a:pt x="455" y="233"/>
                </a:lnTo>
                <a:lnTo>
                  <a:pt x="457" y="236"/>
                </a:lnTo>
                <a:lnTo>
                  <a:pt x="463" y="246"/>
                </a:lnTo>
                <a:lnTo>
                  <a:pt x="468" y="253"/>
                </a:lnTo>
                <a:lnTo>
                  <a:pt x="471" y="258"/>
                </a:lnTo>
                <a:lnTo>
                  <a:pt x="475" y="265"/>
                </a:lnTo>
                <a:lnTo>
                  <a:pt x="478" y="271"/>
                </a:lnTo>
                <a:lnTo>
                  <a:pt x="482" y="277"/>
                </a:lnTo>
                <a:lnTo>
                  <a:pt x="485" y="285"/>
                </a:lnTo>
                <a:lnTo>
                  <a:pt x="489" y="293"/>
                </a:lnTo>
                <a:lnTo>
                  <a:pt x="491" y="298"/>
                </a:lnTo>
                <a:lnTo>
                  <a:pt x="493" y="303"/>
                </a:lnTo>
                <a:lnTo>
                  <a:pt x="495" y="309"/>
                </a:lnTo>
                <a:lnTo>
                  <a:pt x="496" y="313"/>
                </a:lnTo>
                <a:lnTo>
                  <a:pt x="498" y="318"/>
                </a:lnTo>
                <a:lnTo>
                  <a:pt x="499" y="323"/>
                </a:lnTo>
                <a:lnTo>
                  <a:pt x="501" y="331"/>
                </a:lnTo>
                <a:lnTo>
                  <a:pt x="503" y="341"/>
                </a:lnTo>
                <a:lnTo>
                  <a:pt x="504" y="349"/>
                </a:lnTo>
                <a:lnTo>
                  <a:pt x="504" y="354"/>
                </a:lnTo>
                <a:lnTo>
                  <a:pt x="504" y="357"/>
                </a:lnTo>
                <a:lnTo>
                  <a:pt x="504" y="361"/>
                </a:lnTo>
                <a:lnTo>
                  <a:pt x="503" y="365"/>
                </a:lnTo>
                <a:lnTo>
                  <a:pt x="501" y="372"/>
                </a:lnTo>
                <a:lnTo>
                  <a:pt x="500" y="378"/>
                </a:lnTo>
                <a:lnTo>
                  <a:pt x="498" y="385"/>
                </a:lnTo>
                <a:lnTo>
                  <a:pt x="498" y="387"/>
                </a:lnTo>
                <a:lnTo>
                  <a:pt x="496" y="390"/>
                </a:lnTo>
                <a:lnTo>
                  <a:pt x="495" y="392"/>
                </a:lnTo>
                <a:lnTo>
                  <a:pt x="494" y="394"/>
                </a:lnTo>
                <a:lnTo>
                  <a:pt x="493" y="396"/>
                </a:lnTo>
                <a:lnTo>
                  <a:pt x="491" y="398"/>
                </a:lnTo>
                <a:lnTo>
                  <a:pt x="490" y="399"/>
                </a:lnTo>
                <a:lnTo>
                  <a:pt x="488" y="401"/>
                </a:lnTo>
                <a:lnTo>
                  <a:pt x="486" y="401"/>
                </a:lnTo>
                <a:lnTo>
                  <a:pt x="485" y="402"/>
                </a:lnTo>
                <a:lnTo>
                  <a:pt x="483" y="403"/>
                </a:lnTo>
                <a:lnTo>
                  <a:pt x="482" y="403"/>
                </a:lnTo>
                <a:lnTo>
                  <a:pt x="481" y="403"/>
                </a:lnTo>
                <a:lnTo>
                  <a:pt x="480" y="402"/>
                </a:lnTo>
                <a:lnTo>
                  <a:pt x="477" y="401"/>
                </a:lnTo>
                <a:lnTo>
                  <a:pt x="476" y="400"/>
                </a:lnTo>
                <a:lnTo>
                  <a:pt x="475" y="399"/>
                </a:lnTo>
                <a:lnTo>
                  <a:pt x="473" y="398"/>
                </a:lnTo>
                <a:lnTo>
                  <a:pt x="471" y="397"/>
                </a:lnTo>
                <a:lnTo>
                  <a:pt x="469" y="394"/>
                </a:lnTo>
                <a:lnTo>
                  <a:pt x="467" y="391"/>
                </a:lnTo>
                <a:lnTo>
                  <a:pt x="465" y="387"/>
                </a:lnTo>
                <a:lnTo>
                  <a:pt x="462" y="384"/>
                </a:lnTo>
                <a:lnTo>
                  <a:pt x="461" y="380"/>
                </a:lnTo>
                <a:lnTo>
                  <a:pt x="458" y="374"/>
                </a:lnTo>
                <a:lnTo>
                  <a:pt x="455" y="368"/>
                </a:lnTo>
                <a:lnTo>
                  <a:pt x="454" y="368"/>
                </a:lnTo>
                <a:lnTo>
                  <a:pt x="454" y="368"/>
                </a:lnTo>
                <a:lnTo>
                  <a:pt x="452" y="369"/>
                </a:lnTo>
                <a:lnTo>
                  <a:pt x="452" y="370"/>
                </a:lnTo>
                <a:lnTo>
                  <a:pt x="450" y="372"/>
                </a:lnTo>
                <a:lnTo>
                  <a:pt x="448" y="378"/>
                </a:lnTo>
                <a:lnTo>
                  <a:pt x="444" y="388"/>
                </a:lnTo>
                <a:lnTo>
                  <a:pt x="440" y="398"/>
                </a:lnTo>
                <a:lnTo>
                  <a:pt x="437" y="403"/>
                </a:lnTo>
                <a:lnTo>
                  <a:pt x="433" y="409"/>
                </a:lnTo>
                <a:lnTo>
                  <a:pt x="429" y="415"/>
                </a:lnTo>
                <a:lnTo>
                  <a:pt x="425" y="421"/>
                </a:lnTo>
                <a:lnTo>
                  <a:pt x="423" y="424"/>
                </a:lnTo>
                <a:lnTo>
                  <a:pt x="421" y="427"/>
                </a:lnTo>
                <a:lnTo>
                  <a:pt x="414" y="434"/>
                </a:lnTo>
                <a:lnTo>
                  <a:pt x="414" y="434"/>
                </a:lnTo>
                <a:lnTo>
                  <a:pt x="415" y="435"/>
                </a:lnTo>
                <a:lnTo>
                  <a:pt x="419" y="437"/>
                </a:lnTo>
                <a:lnTo>
                  <a:pt x="431" y="442"/>
                </a:lnTo>
                <a:lnTo>
                  <a:pt x="437" y="446"/>
                </a:lnTo>
                <a:lnTo>
                  <a:pt x="442" y="448"/>
                </a:lnTo>
                <a:lnTo>
                  <a:pt x="448" y="452"/>
                </a:lnTo>
                <a:lnTo>
                  <a:pt x="452" y="456"/>
                </a:lnTo>
                <a:lnTo>
                  <a:pt x="455" y="459"/>
                </a:lnTo>
                <a:lnTo>
                  <a:pt x="456" y="461"/>
                </a:lnTo>
                <a:lnTo>
                  <a:pt x="458" y="463"/>
                </a:lnTo>
                <a:lnTo>
                  <a:pt x="459" y="465"/>
                </a:lnTo>
                <a:lnTo>
                  <a:pt x="460" y="467"/>
                </a:lnTo>
                <a:lnTo>
                  <a:pt x="461" y="470"/>
                </a:lnTo>
                <a:lnTo>
                  <a:pt x="461" y="472"/>
                </a:lnTo>
                <a:lnTo>
                  <a:pt x="462" y="475"/>
                </a:lnTo>
                <a:lnTo>
                  <a:pt x="461" y="476"/>
                </a:lnTo>
                <a:lnTo>
                  <a:pt x="461" y="478"/>
                </a:lnTo>
                <a:lnTo>
                  <a:pt x="461" y="480"/>
                </a:lnTo>
                <a:lnTo>
                  <a:pt x="460" y="481"/>
                </a:lnTo>
                <a:lnTo>
                  <a:pt x="460" y="484"/>
                </a:lnTo>
                <a:lnTo>
                  <a:pt x="459" y="485"/>
                </a:lnTo>
                <a:lnTo>
                  <a:pt x="457" y="488"/>
                </a:lnTo>
                <a:lnTo>
                  <a:pt x="455" y="491"/>
                </a:lnTo>
                <a:lnTo>
                  <a:pt x="453" y="492"/>
                </a:lnTo>
                <a:lnTo>
                  <a:pt x="452" y="494"/>
                </a:lnTo>
                <a:lnTo>
                  <a:pt x="448" y="496"/>
                </a:lnTo>
                <a:lnTo>
                  <a:pt x="443" y="498"/>
                </a:lnTo>
                <a:lnTo>
                  <a:pt x="439" y="500"/>
                </a:lnTo>
                <a:lnTo>
                  <a:pt x="435" y="502"/>
                </a:lnTo>
                <a:lnTo>
                  <a:pt x="430" y="504"/>
                </a:lnTo>
                <a:lnTo>
                  <a:pt x="427" y="505"/>
                </a:lnTo>
                <a:lnTo>
                  <a:pt x="425" y="506"/>
                </a:lnTo>
                <a:lnTo>
                  <a:pt x="419" y="508"/>
                </a:lnTo>
                <a:lnTo>
                  <a:pt x="413" y="509"/>
                </a:lnTo>
                <a:lnTo>
                  <a:pt x="407" y="511"/>
                </a:lnTo>
                <a:lnTo>
                  <a:pt x="400" y="512"/>
                </a:lnTo>
                <a:lnTo>
                  <a:pt x="394" y="512"/>
                </a:lnTo>
                <a:lnTo>
                  <a:pt x="386" y="513"/>
                </a:lnTo>
                <a:lnTo>
                  <a:pt x="379" y="513"/>
                </a:lnTo>
                <a:lnTo>
                  <a:pt x="372" y="513"/>
                </a:lnTo>
                <a:lnTo>
                  <a:pt x="365" y="513"/>
                </a:lnTo>
                <a:lnTo>
                  <a:pt x="356" y="512"/>
                </a:lnTo>
                <a:lnTo>
                  <a:pt x="349" y="512"/>
                </a:lnTo>
                <a:lnTo>
                  <a:pt x="342" y="511"/>
                </a:lnTo>
                <a:lnTo>
                  <a:pt x="334" y="510"/>
                </a:lnTo>
                <a:lnTo>
                  <a:pt x="325" y="509"/>
                </a:lnTo>
                <a:lnTo>
                  <a:pt x="317" y="506"/>
                </a:lnTo>
                <a:lnTo>
                  <a:pt x="310" y="504"/>
                </a:lnTo>
                <a:lnTo>
                  <a:pt x="301" y="502"/>
                </a:lnTo>
                <a:lnTo>
                  <a:pt x="294" y="500"/>
                </a:lnTo>
                <a:lnTo>
                  <a:pt x="286" y="497"/>
                </a:lnTo>
                <a:lnTo>
                  <a:pt x="282" y="496"/>
                </a:lnTo>
                <a:lnTo>
                  <a:pt x="279" y="495"/>
                </a:lnTo>
                <a:lnTo>
                  <a:pt x="276" y="494"/>
                </a:lnTo>
                <a:lnTo>
                  <a:pt x="273" y="493"/>
                </a:lnTo>
                <a:lnTo>
                  <a:pt x="270" y="493"/>
                </a:lnTo>
                <a:lnTo>
                  <a:pt x="267" y="493"/>
                </a:lnTo>
                <a:lnTo>
                  <a:pt x="260" y="493"/>
                </a:lnTo>
                <a:lnTo>
                  <a:pt x="256" y="492"/>
                </a:lnTo>
                <a:lnTo>
                  <a:pt x="251" y="492"/>
                </a:lnTo>
                <a:lnTo>
                  <a:pt x="248" y="495"/>
                </a:lnTo>
                <a:lnTo>
                  <a:pt x="243" y="497"/>
                </a:lnTo>
                <a:lnTo>
                  <a:pt x="238" y="500"/>
                </a:lnTo>
                <a:lnTo>
                  <a:pt x="232" y="503"/>
                </a:lnTo>
                <a:lnTo>
                  <a:pt x="228" y="505"/>
                </a:lnTo>
                <a:lnTo>
                  <a:pt x="224" y="508"/>
                </a:lnTo>
                <a:lnTo>
                  <a:pt x="214" y="511"/>
                </a:lnTo>
                <a:lnTo>
                  <a:pt x="209" y="512"/>
                </a:lnTo>
                <a:lnTo>
                  <a:pt x="205" y="514"/>
                </a:lnTo>
                <a:lnTo>
                  <a:pt x="198" y="515"/>
                </a:lnTo>
                <a:lnTo>
                  <a:pt x="193" y="515"/>
                </a:lnTo>
                <a:lnTo>
                  <a:pt x="188" y="516"/>
                </a:lnTo>
                <a:lnTo>
                  <a:pt x="183" y="516"/>
                </a:lnTo>
                <a:lnTo>
                  <a:pt x="178" y="516"/>
                </a:lnTo>
                <a:lnTo>
                  <a:pt x="172" y="516"/>
                </a:lnTo>
                <a:lnTo>
                  <a:pt x="167" y="516"/>
                </a:lnTo>
                <a:lnTo>
                  <a:pt x="154" y="516"/>
                </a:lnTo>
                <a:lnTo>
                  <a:pt x="141" y="516"/>
                </a:lnTo>
                <a:lnTo>
                  <a:pt x="128" y="515"/>
                </a:lnTo>
                <a:lnTo>
                  <a:pt x="122" y="514"/>
                </a:lnTo>
                <a:lnTo>
                  <a:pt x="116" y="513"/>
                </a:lnTo>
                <a:lnTo>
                  <a:pt x="110" y="512"/>
                </a:lnTo>
                <a:lnTo>
                  <a:pt x="103" y="511"/>
                </a:lnTo>
                <a:lnTo>
                  <a:pt x="98" y="509"/>
                </a:lnTo>
                <a:lnTo>
                  <a:pt x="92" y="508"/>
                </a:lnTo>
                <a:lnTo>
                  <a:pt x="87" y="505"/>
                </a:lnTo>
                <a:lnTo>
                  <a:pt x="83" y="503"/>
                </a:lnTo>
                <a:lnTo>
                  <a:pt x="78" y="501"/>
                </a:lnTo>
                <a:lnTo>
                  <a:pt x="74" y="499"/>
                </a:lnTo>
                <a:lnTo>
                  <a:pt x="70" y="496"/>
                </a:lnTo>
                <a:lnTo>
                  <a:pt x="69" y="495"/>
                </a:lnTo>
                <a:lnTo>
                  <a:pt x="67" y="493"/>
                </a:lnTo>
                <a:lnTo>
                  <a:pt x="66" y="492"/>
                </a:lnTo>
                <a:lnTo>
                  <a:pt x="64" y="490"/>
                </a:lnTo>
                <a:lnTo>
                  <a:pt x="63" y="489"/>
                </a:lnTo>
                <a:lnTo>
                  <a:pt x="63" y="487"/>
                </a:lnTo>
                <a:lnTo>
                  <a:pt x="61" y="484"/>
                </a:lnTo>
                <a:lnTo>
                  <a:pt x="61" y="481"/>
                </a:lnTo>
                <a:lnTo>
                  <a:pt x="60" y="479"/>
                </a:lnTo>
                <a:lnTo>
                  <a:pt x="60" y="477"/>
                </a:lnTo>
                <a:lnTo>
                  <a:pt x="61" y="475"/>
                </a:lnTo>
                <a:lnTo>
                  <a:pt x="61" y="473"/>
                </a:lnTo>
                <a:lnTo>
                  <a:pt x="61" y="471"/>
                </a:lnTo>
                <a:lnTo>
                  <a:pt x="61" y="470"/>
                </a:lnTo>
                <a:lnTo>
                  <a:pt x="61" y="467"/>
                </a:lnTo>
                <a:lnTo>
                  <a:pt x="62" y="465"/>
                </a:lnTo>
                <a:lnTo>
                  <a:pt x="63" y="462"/>
                </a:lnTo>
                <a:lnTo>
                  <a:pt x="63" y="460"/>
                </a:lnTo>
                <a:lnTo>
                  <a:pt x="65" y="456"/>
                </a:lnTo>
                <a:lnTo>
                  <a:pt x="66" y="454"/>
                </a:lnTo>
                <a:lnTo>
                  <a:pt x="67" y="453"/>
                </a:lnTo>
                <a:lnTo>
                  <a:pt x="69" y="450"/>
                </a:lnTo>
                <a:lnTo>
                  <a:pt x="71" y="449"/>
                </a:lnTo>
                <a:lnTo>
                  <a:pt x="73" y="448"/>
                </a:lnTo>
                <a:lnTo>
                  <a:pt x="74" y="446"/>
                </a:lnTo>
                <a:lnTo>
                  <a:pt x="78" y="446"/>
                </a:lnTo>
                <a:lnTo>
                  <a:pt x="80" y="444"/>
                </a:lnTo>
                <a:lnTo>
                  <a:pt x="83" y="443"/>
                </a:lnTo>
                <a:lnTo>
                  <a:pt x="86" y="442"/>
                </a:lnTo>
                <a:lnTo>
                  <a:pt x="89" y="441"/>
                </a:lnTo>
                <a:lnTo>
                  <a:pt x="92" y="440"/>
                </a:lnTo>
                <a:lnTo>
                  <a:pt x="95" y="440"/>
                </a:lnTo>
                <a:lnTo>
                  <a:pt x="99" y="439"/>
                </a:lnTo>
                <a:lnTo>
                  <a:pt x="103" y="439"/>
                </a:lnTo>
                <a:lnTo>
                  <a:pt x="105" y="439"/>
                </a:lnTo>
                <a:lnTo>
                  <a:pt x="105" y="439"/>
                </a:lnTo>
                <a:lnTo>
                  <a:pt x="106" y="438"/>
                </a:lnTo>
                <a:lnTo>
                  <a:pt x="106" y="438"/>
                </a:lnTo>
                <a:lnTo>
                  <a:pt x="105" y="437"/>
                </a:lnTo>
                <a:lnTo>
                  <a:pt x="102" y="436"/>
                </a:lnTo>
                <a:lnTo>
                  <a:pt x="96" y="430"/>
                </a:lnTo>
                <a:lnTo>
                  <a:pt x="93" y="427"/>
                </a:lnTo>
                <a:lnTo>
                  <a:pt x="89" y="423"/>
                </a:lnTo>
                <a:lnTo>
                  <a:pt x="84" y="419"/>
                </a:lnTo>
                <a:lnTo>
                  <a:pt x="80" y="414"/>
                </a:lnTo>
                <a:lnTo>
                  <a:pt x="74" y="407"/>
                </a:lnTo>
                <a:lnTo>
                  <a:pt x="72" y="403"/>
                </a:lnTo>
                <a:lnTo>
                  <a:pt x="69" y="400"/>
                </a:lnTo>
                <a:lnTo>
                  <a:pt x="67" y="396"/>
                </a:lnTo>
                <a:lnTo>
                  <a:pt x="65" y="392"/>
                </a:lnTo>
                <a:lnTo>
                  <a:pt x="62" y="388"/>
                </a:lnTo>
                <a:lnTo>
                  <a:pt x="60" y="382"/>
                </a:lnTo>
                <a:lnTo>
                  <a:pt x="58" y="378"/>
                </a:lnTo>
                <a:lnTo>
                  <a:pt x="56" y="372"/>
                </a:lnTo>
                <a:lnTo>
                  <a:pt x="55" y="368"/>
                </a:lnTo>
                <a:lnTo>
                  <a:pt x="53" y="361"/>
                </a:lnTo>
                <a:lnTo>
                  <a:pt x="53" y="361"/>
                </a:lnTo>
                <a:lnTo>
                  <a:pt x="53" y="361"/>
                </a:lnTo>
                <a:lnTo>
                  <a:pt x="52" y="361"/>
                </a:lnTo>
                <a:lnTo>
                  <a:pt x="52" y="361"/>
                </a:lnTo>
                <a:lnTo>
                  <a:pt x="51" y="361"/>
                </a:lnTo>
                <a:lnTo>
                  <a:pt x="50" y="361"/>
                </a:lnTo>
                <a:lnTo>
                  <a:pt x="50" y="362"/>
                </a:lnTo>
                <a:lnTo>
                  <a:pt x="50" y="364"/>
                </a:lnTo>
                <a:lnTo>
                  <a:pt x="49" y="365"/>
                </a:lnTo>
                <a:lnTo>
                  <a:pt x="48" y="367"/>
                </a:lnTo>
                <a:lnTo>
                  <a:pt x="45" y="371"/>
                </a:lnTo>
                <a:lnTo>
                  <a:pt x="44" y="374"/>
                </a:lnTo>
                <a:lnTo>
                  <a:pt x="42" y="376"/>
                </a:lnTo>
                <a:lnTo>
                  <a:pt x="39" y="379"/>
                </a:lnTo>
                <a:lnTo>
                  <a:pt x="37" y="382"/>
                </a:lnTo>
                <a:lnTo>
                  <a:pt x="34" y="386"/>
                </a:lnTo>
                <a:lnTo>
                  <a:pt x="31" y="389"/>
                </a:lnTo>
                <a:lnTo>
                  <a:pt x="28" y="391"/>
                </a:lnTo>
                <a:lnTo>
                  <a:pt x="25" y="393"/>
                </a:lnTo>
                <a:lnTo>
                  <a:pt x="22" y="395"/>
                </a:lnTo>
                <a:lnTo>
                  <a:pt x="18" y="397"/>
                </a:lnTo>
                <a:lnTo>
                  <a:pt x="14" y="398"/>
                </a:lnTo>
                <a:lnTo>
                  <a:pt x="10" y="398"/>
                </a:lnTo>
                <a:lnTo>
                  <a:pt x="10" y="398"/>
                </a:lnTo>
                <a:lnTo>
                  <a:pt x="9" y="398"/>
                </a:lnTo>
                <a:lnTo>
                  <a:pt x="8" y="398"/>
                </a:lnTo>
                <a:lnTo>
                  <a:pt x="8" y="396"/>
                </a:lnTo>
                <a:lnTo>
                  <a:pt x="7" y="395"/>
                </a:lnTo>
                <a:lnTo>
                  <a:pt x="5" y="392"/>
                </a:lnTo>
                <a:lnTo>
                  <a:pt x="4" y="390"/>
                </a:lnTo>
                <a:lnTo>
                  <a:pt x="3" y="387"/>
                </a:lnTo>
                <a:lnTo>
                  <a:pt x="3" y="384"/>
                </a:lnTo>
                <a:lnTo>
                  <a:pt x="2" y="381"/>
                </a:lnTo>
                <a:lnTo>
                  <a:pt x="1" y="374"/>
                </a:lnTo>
                <a:lnTo>
                  <a:pt x="0" y="370"/>
                </a:lnTo>
                <a:lnTo>
                  <a:pt x="0" y="367"/>
                </a:lnTo>
                <a:lnTo>
                  <a:pt x="0" y="357"/>
                </a:lnTo>
                <a:lnTo>
                  <a:pt x="1" y="348"/>
                </a:lnTo>
                <a:lnTo>
                  <a:pt x="2" y="343"/>
                </a:lnTo>
                <a:lnTo>
                  <a:pt x="3" y="338"/>
                </a:lnTo>
                <a:lnTo>
                  <a:pt x="3" y="332"/>
                </a:lnTo>
                <a:lnTo>
                  <a:pt x="5" y="327"/>
                </a:lnTo>
                <a:lnTo>
                  <a:pt x="6" y="322"/>
                </a:lnTo>
                <a:lnTo>
                  <a:pt x="8" y="316"/>
                </a:lnTo>
                <a:lnTo>
                  <a:pt x="10" y="311"/>
                </a:lnTo>
                <a:lnTo>
                  <a:pt x="12" y="304"/>
                </a:lnTo>
                <a:lnTo>
                  <a:pt x="15" y="299"/>
                </a:lnTo>
                <a:lnTo>
                  <a:pt x="18" y="293"/>
                </a:lnTo>
                <a:lnTo>
                  <a:pt x="22" y="287"/>
                </a:lnTo>
                <a:lnTo>
                  <a:pt x="26" y="281"/>
                </a:lnTo>
                <a:lnTo>
                  <a:pt x="30" y="275"/>
                </a:lnTo>
                <a:lnTo>
                  <a:pt x="34" y="269"/>
                </a:lnTo>
                <a:lnTo>
                  <a:pt x="37" y="265"/>
                </a:lnTo>
                <a:lnTo>
                  <a:pt x="42" y="260"/>
                </a:lnTo>
                <a:lnTo>
                  <a:pt x="46" y="254"/>
                </a:lnTo>
                <a:lnTo>
                  <a:pt x="49" y="252"/>
                </a:lnTo>
                <a:lnTo>
                  <a:pt x="52" y="250"/>
                </a:lnTo>
                <a:lnTo>
                  <a:pt x="56" y="246"/>
                </a:lnTo>
                <a:lnTo>
                  <a:pt x="59" y="243"/>
                </a:lnTo>
                <a:lnTo>
                  <a:pt x="66" y="238"/>
                </a:lnTo>
                <a:lnTo>
                  <a:pt x="70" y="233"/>
                </a:lnTo>
                <a:lnTo>
                  <a:pt x="72" y="232"/>
                </a:lnTo>
                <a:close/>
              </a:path>
            </a:pathLst>
          </a:custGeom>
          <a:solidFill>
            <a:sysClr val="window" lastClr="FFFFFF"/>
          </a:solidFill>
          <a:ln>
            <a:noFill/>
          </a:ln>
        </p:spPr>
        <p:txBody>
          <a:bodyPr vert="horz" wrap="square" lIns="91434" tIns="45717" rIns="91434" bIns="45717"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3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grpSp>
        <p:nvGrpSpPr>
          <p:cNvPr id="76" name="组合 75"/>
          <p:cNvGrpSpPr/>
          <p:nvPr/>
        </p:nvGrpSpPr>
        <p:grpSpPr>
          <a:xfrm>
            <a:off x="2532276" y="2332065"/>
            <a:ext cx="324099" cy="306596"/>
            <a:chOff x="4760915" y="138333"/>
            <a:chExt cx="801339" cy="758179"/>
          </a:xfrm>
          <a:solidFill>
            <a:sysClr val="window" lastClr="FFFFFF"/>
          </a:solidFill>
        </p:grpSpPr>
        <p:sp>
          <p:nvSpPr>
            <p:cNvPr id="77" name="Freeform 6"/>
            <p:cNvSpPr/>
            <p:nvPr/>
          </p:nvSpPr>
          <p:spPr bwMode="auto">
            <a:xfrm>
              <a:off x="4760915" y="218898"/>
              <a:ext cx="431601" cy="433040"/>
            </a:xfrm>
            <a:custGeom>
              <a:avLst/>
              <a:gdLst>
                <a:gd name="T0" fmla="*/ 145 w 289"/>
                <a:gd name="T1" fmla="*/ 0 h 289"/>
                <a:gd name="T2" fmla="*/ 0 w 289"/>
                <a:gd name="T3" fmla="*/ 145 h 289"/>
                <a:gd name="T4" fmla="*/ 16 w 289"/>
                <a:gd name="T5" fmla="*/ 210 h 289"/>
                <a:gd name="T6" fmla="*/ 33 w 289"/>
                <a:gd name="T7" fmla="*/ 216 h 289"/>
                <a:gd name="T8" fmla="*/ 39 w 289"/>
                <a:gd name="T9" fmla="*/ 199 h 289"/>
                <a:gd name="T10" fmla="*/ 26 w 289"/>
                <a:gd name="T11" fmla="*/ 145 h 289"/>
                <a:gd name="T12" fmla="*/ 145 w 289"/>
                <a:gd name="T13" fmla="*/ 26 h 289"/>
                <a:gd name="T14" fmla="*/ 263 w 289"/>
                <a:gd name="T15" fmla="*/ 145 h 289"/>
                <a:gd name="T16" fmla="*/ 145 w 289"/>
                <a:gd name="T17" fmla="*/ 263 h 289"/>
                <a:gd name="T18" fmla="*/ 118 w 289"/>
                <a:gd name="T19" fmla="*/ 260 h 289"/>
                <a:gd name="T20" fmla="*/ 103 w 289"/>
                <a:gd name="T21" fmla="*/ 270 h 289"/>
                <a:gd name="T22" fmla="*/ 112 w 289"/>
                <a:gd name="T23" fmla="*/ 285 h 289"/>
                <a:gd name="T24" fmla="*/ 145 w 289"/>
                <a:gd name="T25" fmla="*/ 289 h 289"/>
                <a:gd name="T26" fmla="*/ 289 w 289"/>
                <a:gd name="T27" fmla="*/ 145 h 289"/>
                <a:gd name="T28" fmla="*/ 145 w 289"/>
                <a:gd name="T29"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9" h="289">
                  <a:moveTo>
                    <a:pt x="145" y="0"/>
                  </a:moveTo>
                  <a:cubicBezTo>
                    <a:pt x="65" y="0"/>
                    <a:pt x="0" y="65"/>
                    <a:pt x="0" y="145"/>
                  </a:cubicBezTo>
                  <a:cubicBezTo>
                    <a:pt x="0" y="167"/>
                    <a:pt x="6" y="190"/>
                    <a:pt x="16" y="210"/>
                  </a:cubicBezTo>
                  <a:cubicBezTo>
                    <a:pt x="19" y="217"/>
                    <a:pt x="27" y="219"/>
                    <a:pt x="33" y="216"/>
                  </a:cubicBezTo>
                  <a:cubicBezTo>
                    <a:pt x="40" y="213"/>
                    <a:pt x="42" y="205"/>
                    <a:pt x="39" y="199"/>
                  </a:cubicBezTo>
                  <a:cubicBezTo>
                    <a:pt x="30" y="182"/>
                    <a:pt x="26" y="163"/>
                    <a:pt x="26" y="145"/>
                  </a:cubicBezTo>
                  <a:cubicBezTo>
                    <a:pt x="26" y="79"/>
                    <a:pt x="79" y="26"/>
                    <a:pt x="145" y="26"/>
                  </a:cubicBezTo>
                  <a:cubicBezTo>
                    <a:pt x="210" y="26"/>
                    <a:pt x="263" y="79"/>
                    <a:pt x="263" y="145"/>
                  </a:cubicBezTo>
                  <a:cubicBezTo>
                    <a:pt x="263" y="210"/>
                    <a:pt x="210" y="263"/>
                    <a:pt x="145" y="263"/>
                  </a:cubicBezTo>
                  <a:cubicBezTo>
                    <a:pt x="136" y="263"/>
                    <a:pt x="127" y="262"/>
                    <a:pt x="118" y="260"/>
                  </a:cubicBezTo>
                  <a:cubicBezTo>
                    <a:pt x="111" y="258"/>
                    <a:pt x="104" y="263"/>
                    <a:pt x="103" y="270"/>
                  </a:cubicBezTo>
                  <a:cubicBezTo>
                    <a:pt x="101" y="277"/>
                    <a:pt x="105" y="283"/>
                    <a:pt x="112" y="285"/>
                  </a:cubicBezTo>
                  <a:cubicBezTo>
                    <a:pt x="123" y="287"/>
                    <a:pt x="134" y="289"/>
                    <a:pt x="145" y="289"/>
                  </a:cubicBezTo>
                  <a:cubicBezTo>
                    <a:pt x="224" y="289"/>
                    <a:pt x="289" y="224"/>
                    <a:pt x="289" y="145"/>
                  </a:cubicBezTo>
                  <a:cubicBezTo>
                    <a:pt x="289" y="65"/>
                    <a:pt x="224" y="0"/>
                    <a:pt x="14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3" rIns="72567" bIns="3628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3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78" name="Freeform 7"/>
            <p:cNvSpPr/>
            <p:nvPr/>
          </p:nvSpPr>
          <p:spPr bwMode="auto">
            <a:xfrm>
              <a:off x="4769547" y="359888"/>
              <a:ext cx="281979" cy="536624"/>
            </a:xfrm>
            <a:custGeom>
              <a:avLst/>
              <a:gdLst>
                <a:gd name="T0" fmla="*/ 113 w 189"/>
                <a:gd name="T1" fmla="*/ 87 h 358"/>
                <a:gd name="T2" fmla="*/ 141 w 189"/>
                <a:gd name="T3" fmla="*/ 96 h 358"/>
                <a:gd name="T4" fmla="*/ 189 w 189"/>
                <a:gd name="T5" fmla="*/ 48 h 358"/>
                <a:gd name="T6" fmla="*/ 141 w 189"/>
                <a:gd name="T7" fmla="*/ 0 h 358"/>
                <a:gd name="T8" fmla="*/ 93 w 189"/>
                <a:gd name="T9" fmla="*/ 48 h 358"/>
                <a:gd name="T10" fmla="*/ 97 w 189"/>
                <a:gd name="T11" fmla="*/ 67 h 358"/>
                <a:gd name="T12" fmla="*/ 64 w 189"/>
                <a:gd name="T13" fmla="*/ 108 h 358"/>
                <a:gd name="T14" fmla="*/ 9 w 189"/>
                <a:gd name="T15" fmla="*/ 342 h 358"/>
                <a:gd name="T16" fmla="*/ 22 w 189"/>
                <a:gd name="T17" fmla="*/ 358 h 358"/>
                <a:gd name="T18" fmla="*/ 23 w 189"/>
                <a:gd name="T19" fmla="*/ 358 h 358"/>
                <a:gd name="T20" fmla="*/ 35 w 189"/>
                <a:gd name="T21" fmla="*/ 340 h 358"/>
                <a:gd name="T22" fmla="*/ 85 w 189"/>
                <a:gd name="T23" fmla="*/ 125 h 358"/>
                <a:gd name="T24" fmla="*/ 113 w 189"/>
                <a:gd name="T25" fmla="*/ 87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 h="358">
                  <a:moveTo>
                    <a:pt x="113" y="87"/>
                  </a:moveTo>
                  <a:cubicBezTo>
                    <a:pt x="121" y="92"/>
                    <a:pt x="131" y="96"/>
                    <a:pt x="141" y="96"/>
                  </a:cubicBezTo>
                  <a:cubicBezTo>
                    <a:pt x="167" y="96"/>
                    <a:pt x="189" y="74"/>
                    <a:pt x="189" y="48"/>
                  </a:cubicBezTo>
                  <a:cubicBezTo>
                    <a:pt x="189" y="21"/>
                    <a:pt x="167" y="0"/>
                    <a:pt x="141" y="0"/>
                  </a:cubicBezTo>
                  <a:cubicBezTo>
                    <a:pt x="114" y="0"/>
                    <a:pt x="93" y="21"/>
                    <a:pt x="93" y="48"/>
                  </a:cubicBezTo>
                  <a:cubicBezTo>
                    <a:pt x="93" y="55"/>
                    <a:pt x="94" y="61"/>
                    <a:pt x="97" y="67"/>
                  </a:cubicBezTo>
                  <a:cubicBezTo>
                    <a:pt x="87" y="78"/>
                    <a:pt x="75" y="91"/>
                    <a:pt x="64" y="108"/>
                  </a:cubicBezTo>
                  <a:cubicBezTo>
                    <a:pt x="34" y="153"/>
                    <a:pt x="0" y="234"/>
                    <a:pt x="9" y="342"/>
                  </a:cubicBezTo>
                  <a:cubicBezTo>
                    <a:pt x="10" y="349"/>
                    <a:pt x="15" y="358"/>
                    <a:pt x="22" y="358"/>
                  </a:cubicBezTo>
                  <a:cubicBezTo>
                    <a:pt x="23" y="358"/>
                    <a:pt x="23" y="358"/>
                    <a:pt x="23" y="358"/>
                  </a:cubicBezTo>
                  <a:cubicBezTo>
                    <a:pt x="30" y="358"/>
                    <a:pt x="36" y="347"/>
                    <a:pt x="35" y="340"/>
                  </a:cubicBezTo>
                  <a:cubicBezTo>
                    <a:pt x="28" y="259"/>
                    <a:pt x="45" y="186"/>
                    <a:pt x="85" y="125"/>
                  </a:cubicBezTo>
                  <a:cubicBezTo>
                    <a:pt x="95" y="111"/>
                    <a:pt x="104" y="97"/>
                    <a:pt x="113"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3" rIns="72567" bIns="3628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3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79" name="Freeform 8"/>
            <p:cNvSpPr/>
            <p:nvPr/>
          </p:nvSpPr>
          <p:spPr bwMode="auto">
            <a:xfrm>
              <a:off x="5234237" y="138333"/>
              <a:ext cx="277664" cy="261838"/>
            </a:xfrm>
            <a:custGeom>
              <a:avLst/>
              <a:gdLst>
                <a:gd name="T0" fmla="*/ 96 w 187"/>
                <a:gd name="T1" fmla="*/ 160 h 175"/>
                <a:gd name="T2" fmla="*/ 65 w 187"/>
                <a:gd name="T3" fmla="*/ 154 h 175"/>
                <a:gd name="T4" fmla="*/ 33 w 187"/>
                <a:gd name="T5" fmla="*/ 64 h 175"/>
                <a:gd name="T6" fmla="*/ 122 w 187"/>
                <a:gd name="T7" fmla="*/ 32 h 175"/>
                <a:gd name="T8" fmla="*/ 154 w 187"/>
                <a:gd name="T9" fmla="*/ 122 h 175"/>
                <a:gd name="T10" fmla="*/ 146 w 187"/>
                <a:gd name="T11" fmla="*/ 135 h 175"/>
                <a:gd name="T12" fmla="*/ 147 w 187"/>
                <a:gd name="T13" fmla="*/ 145 h 175"/>
                <a:gd name="T14" fmla="*/ 158 w 187"/>
                <a:gd name="T15" fmla="*/ 144 h 175"/>
                <a:gd name="T16" fmla="*/ 167 w 187"/>
                <a:gd name="T17" fmla="*/ 128 h 175"/>
                <a:gd name="T18" fmla="*/ 129 w 187"/>
                <a:gd name="T19" fmla="*/ 19 h 175"/>
                <a:gd name="T20" fmla="*/ 20 w 187"/>
                <a:gd name="T21" fmla="*/ 58 h 175"/>
                <a:gd name="T22" fmla="*/ 58 w 187"/>
                <a:gd name="T23" fmla="*/ 167 h 175"/>
                <a:gd name="T24" fmla="*/ 96 w 187"/>
                <a:gd name="T25" fmla="*/ 175 h 175"/>
                <a:gd name="T26" fmla="*/ 103 w 187"/>
                <a:gd name="T27" fmla="*/ 167 h 175"/>
                <a:gd name="T28" fmla="*/ 96 w 187"/>
                <a:gd name="T29" fmla="*/ 16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5">
                  <a:moveTo>
                    <a:pt x="96" y="160"/>
                  </a:moveTo>
                  <a:cubicBezTo>
                    <a:pt x="85" y="161"/>
                    <a:pt x="74" y="158"/>
                    <a:pt x="65" y="154"/>
                  </a:cubicBezTo>
                  <a:cubicBezTo>
                    <a:pt x="31" y="138"/>
                    <a:pt x="17" y="98"/>
                    <a:pt x="33" y="64"/>
                  </a:cubicBezTo>
                  <a:cubicBezTo>
                    <a:pt x="49" y="31"/>
                    <a:pt x="89" y="16"/>
                    <a:pt x="122" y="32"/>
                  </a:cubicBezTo>
                  <a:cubicBezTo>
                    <a:pt x="156" y="48"/>
                    <a:pt x="170" y="88"/>
                    <a:pt x="154" y="122"/>
                  </a:cubicBezTo>
                  <a:cubicBezTo>
                    <a:pt x="152" y="126"/>
                    <a:pt x="149" y="131"/>
                    <a:pt x="146" y="135"/>
                  </a:cubicBezTo>
                  <a:cubicBezTo>
                    <a:pt x="144" y="138"/>
                    <a:pt x="144" y="143"/>
                    <a:pt x="147" y="145"/>
                  </a:cubicBezTo>
                  <a:cubicBezTo>
                    <a:pt x="151" y="148"/>
                    <a:pt x="155" y="147"/>
                    <a:pt x="158" y="144"/>
                  </a:cubicBezTo>
                  <a:cubicBezTo>
                    <a:pt x="161" y="139"/>
                    <a:pt x="165" y="134"/>
                    <a:pt x="167" y="128"/>
                  </a:cubicBezTo>
                  <a:cubicBezTo>
                    <a:pt x="187" y="87"/>
                    <a:pt x="170" y="38"/>
                    <a:pt x="129" y="19"/>
                  </a:cubicBezTo>
                  <a:cubicBezTo>
                    <a:pt x="88" y="0"/>
                    <a:pt x="39" y="17"/>
                    <a:pt x="20" y="58"/>
                  </a:cubicBezTo>
                  <a:cubicBezTo>
                    <a:pt x="0" y="99"/>
                    <a:pt x="18" y="148"/>
                    <a:pt x="58" y="167"/>
                  </a:cubicBezTo>
                  <a:cubicBezTo>
                    <a:pt x="70" y="173"/>
                    <a:pt x="83" y="175"/>
                    <a:pt x="96" y="175"/>
                  </a:cubicBezTo>
                  <a:cubicBezTo>
                    <a:pt x="100" y="175"/>
                    <a:pt x="103" y="171"/>
                    <a:pt x="103" y="167"/>
                  </a:cubicBezTo>
                  <a:cubicBezTo>
                    <a:pt x="103" y="163"/>
                    <a:pt x="100" y="160"/>
                    <a:pt x="96" y="1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3" rIns="72567" bIns="3628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3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80" name="Freeform 9"/>
            <p:cNvSpPr/>
            <p:nvPr/>
          </p:nvSpPr>
          <p:spPr bwMode="auto">
            <a:xfrm>
              <a:off x="5326312" y="227530"/>
              <a:ext cx="235942" cy="256083"/>
            </a:xfrm>
            <a:custGeom>
              <a:avLst/>
              <a:gdLst>
                <a:gd name="T0" fmla="*/ 152 w 158"/>
                <a:gd name="T1" fmla="*/ 156 h 171"/>
                <a:gd name="T2" fmla="*/ 56 w 158"/>
                <a:gd name="T3" fmla="*/ 78 h 171"/>
                <a:gd name="T4" fmla="*/ 44 w 158"/>
                <a:gd name="T5" fmla="*/ 55 h 171"/>
                <a:gd name="T6" fmla="*/ 55 w 158"/>
                <a:gd name="T7" fmla="*/ 43 h 171"/>
                <a:gd name="T8" fmla="*/ 42 w 158"/>
                <a:gd name="T9" fmla="*/ 7 h 171"/>
                <a:gd name="T10" fmla="*/ 6 w 158"/>
                <a:gd name="T11" fmla="*/ 20 h 171"/>
                <a:gd name="T12" fmla="*/ 19 w 158"/>
                <a:gd name="T13" fmla="*/ 56 h 171"/>
                <a:gd name="T14" fmla="*/ 30 w 158"/>
                <a:gd name="T15" fmla="*/ 58 h 171"/>
                <a:gd name="T16" fmla="*/ 43 w 158"/>
                <a:gd name="T17" fmla="*/ 85 h 171"/>
                <a:gd name="T18" fmla="*/ 147 w 158"/>
                <a:gd name="T19" fmla="*/ 169 h 171"/>
                <a:gd name="T20" fmla="*/ 157 w 158"/>
                <a:gd name="T21" fmla="*/ 166 h 171"/>
                <a:gd name="T22" fmla="*/ 157 w 158"/>
                <a:gd name="T23" fmla="*/ 165 h 171"/>
                <a:gd name="T24" fmla="*/ 152 w 158"/>
                <a:gd name="T25" fmla="*/ 15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71">
                  <a:moveTo>
                    <a:pt x="152" y="156"/>
                  </a:moveTo>
                  <a:cubicBezTo>
                    <a:pt x="109" y="140"/>
                    <a:pt x="77" y="114"/>
                    <a:pt x="56" y="78"/>
                  </a:cubicBezTo>
                  <a:cubicBezTo>
                    <a:pt x="51" y="70"/>
                    <a:pt x="47" y="62"/>
                    <a:pt x="44" y="55"/>
                  </a:cubicBezTo>
                  <a:cubicBezTo>
                    <a:pt x="49" y="52"/>
                    <a:pt x="53" y="48"/>
                    <a:pt x="55" y="43"/>
                  </a:cubicBezTo>
                  <a:cubicBezTo>
                    <a:pt x="61" y="29"/>
                    <a:pt x="56" y="13"/>
                    <a:pt x="42" y="7"/>
                  </a:cubicBezTo>
                  <a:cubicBezTo>
                    <a:pt x="29" y="0"/>
                    <a:pt x="13" y="6"/>
                    <a:pt x="6" y="20"/>
                  </a:cubicBezTo>
                  <a:cubicBezTo>
                    <a:pt x="0" y="33"/>
                    <a:pt x="5" y="49"/>
                    <a:pt x="19" y="56"/>
                  </a:cubicBezTo>
                  <a:cubicBezTo>
                    <a:pt x="23" y="57"/>
                    <a:pt x="26" y="58"/>
                    <a:pt x="30" y="58"/>
                  </a:cubicBezTo>
                  <a:cubicBezTo>
                    <a:pt x="33" y="66"/>
                    <a:pt x="37" y="75"/>
                    <a:pt x="43" y="85"/>
                  </a:cubicBezTo>
                  <a:cubicBezTo>
                    <a:pt x="58" y="112"/>
                    <a:pt x="89" y="148"/>
                    <a:pt x="147" y="169"/>
                  </a:cubicBezTo>
                  <a:cubicBezTo>
                    <a:pt x="151" y="171"/>
                    <a:pt x="155" y="169"/>
                    <a:pt x="157" y="166"/>
                  </a:cubicBezTo>
                  <a:cubicBezTo>
                    <a:pt x="157" y="165"/>
                    <a:pt x="157" y="165"/>
                    <a:pt x="157" y="165"/>
                  </a:cubicBezTo>
                  <a:cubicBezTo>
                    <a:pt x="158" y="161"/>
                    <a:pt x="156" y="157"/>
                    <a:pt x="152" y="1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3" rIns="72567" bIns="3628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3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grpSp>
      <p:grpSp>
        <p:nvGrpSpPr>
          <p:cNvPr id="81" name="组合 80"/>
          <p:cNvGrpSpPr/>
          <p:nvPr/>
        </p:nvGrpSpPr>
        <p:grpSpPr>
          <a:xfrm>
            <a:off x="2496201" y="3825201"/>
            <a:ext cx="341599" cy="299858"/>
            <a:chOff x="584457" y="105243"/>
            <a:chExt cx="978295" cy="858886"/>
          </a:xfrm>
          <a:solidFill>
            <a:sysClr val="window" lastClr="FFFFFF"/>
          </a:solidFill>
        </p:grpSpPr>
        <p:sp>
          <p:nvSpPr>
            <p:cNvPr id="82" name="Oval 16"/>
            <p:cNvSpPr>
              <a:spLocks noChangeArrowheads="1"/>
            </p:cNvSpPr>
            <p:nvPr/>
          </p:nvSpPr>
          <p:spPr bwMode="auto">
            <a:xfrm>
              <a:off x="665022" y="161352"/>
              <a:ext cx="172640" cy="15681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3" rIns="72567" bIns="362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3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endParaRPr>
            </a:p>
          </p:txBody>
        </p:sp>
        <p:sp>
          <p:nvSpPr>
            <p:cNvPr id="83" name="Freeform 17"/>
            <p:cNvSpPr/>
            <p:nvPr/>
          </p:nvSpPr>
          <p:spPr bwMode="auto">
            <a:xfrm>
              <a:off x="584457" y="349817"/>
              <a:ext cx="267593" cy="523676"/>
            </a:xfrm>
            <a:custGeom>
              <a:avLst/>
              <a:gdLst>
                <a:gd name="T0" fmla="*/ 64 w 179"/>
                <a:gd name="T1" fmla="*/ 0 h 350"/>
                <a:gd name="T2" fmla="*/ 27 w 179"/>
                <a:gd name="T3" fmla="*/ 56 h 350"/>
                <a:gd name="T4" fmla="*/ 95 w 179"/>
                <a:gd name="T5" fmla="*/ 98 h 350"/>
                <a:gd name="T6" fmla="*/ 118 w 179"/>
                <a:gd name="T7" fmla="*/ 165 h 350"/>
                <a:gd name="T8" fmla="*/ 0 w 179"/>
                <a:gd name="T9" fmla="*/ 295 h 350"/>
                <a:gd name="T10" fmla="*/ 88 w 179"/>
                <a:gd name="T11" fmla="*/ 350 h 350"/>
                <a:gd name="T12" fmla="*/ 160 w 179"/>
                <a:gd name="T13" fmla="*/ 188 h 350"/>
                <a:gd name="T14" fmla="*/ 153 w 179"/>
                <a:gd name="T15" fmla="*/ 76 h 350"/>
                <a:gd name="T16" fmla="*/ 64 w 179"/>
                <a:gd name="T17"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350">
                  <a:moveTo>
                    <a:pt x="64" y="0"/>
                  </a:moveTo>
                  <a:cubicBezTo>
                    <a:pt x="27" y="56"/>
                    <a:pt x="27" y="56"/>
                    <a:pt x="27" y="56"/>
                  </a:cubicBezTo>
                  <a:cubicBezTo>
                    <a:pt x="95" y="98"/>
                    <a:pt x="95" y="98"/>
                    <a:pt x="95" y="98"/>
                  </a:cubicBezTo>
                  <a:cubicBezTo>
                    <a:pt x="95" y="98"/>
                    <a:pt x="139" y="121"/>
                    <a:pt x="118" y="165"/>
                  </a:cubicBezTo>
                  <a:cubicBezTo>
                    <a:pt x="98" y="205"/>
                    <a:pt x="0" y="295"/>
                    <a:pt x="0" y="295"/>
                  </a:cubicBezTo>
                  <a:cubicBezTo>
                    <a:pt x="88" y="350"/>
                    <a:pt x="88" y="350"/>
                    <a:pt x="88" y="350"/>
                  </a:cubicBezTo>
                  <a:cubicBezTo>
                    <a:pt x="149" y="218"/>
                    <a:pt x="145" y="235"/>
                    <a:pt x="160" y="188"/>
                  </a:cubicBezTo>
                  <a:cubicBezTo>
                    <a:pt x="176" y="139"/>
                    <a:pt x="179" y="102"/>
                    <a:pt x="153" y="76"/>
                  </a:cubicBezTo>
                  <a:cubicBezTo>
                    <a:pt x="118" y="41"/>
                    <a:pt x="114" y="38"/>
                    <a:pt x="6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3" rIns="72567" bIns="362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3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endParaRPr>
            </a:p>
          </p:txBody>
        </p:sp>
        <p:sp>
          <p:nvSpPr>
            <p:cNvPr id="84" name="Freeform 18"/>
            <p:cNvSpPr/>
            <p:nvPr/>
          </p:nvSpPr>
          <p:spPr bwMode="auto">
            <a:xfrm>
              <a:off x="790186" y="105243"/>
              <a:ext cx="772566" cy="858886"/>
            </a:xfrm>
            <a:custGeom>
              <a:avLst/>
              <a:gdLst>
                <a:gd name="T0" fmla="*/ 497 w 518"/>
                <a:gd name="T1" fmla="*/ 148 h 573"/>
                <a:gd name="T2" fmla="*/ 152 w 518"/>
                <a:gd name="T3" fmla="*/ 92 h 573"/>
                <a:gd name="T4" fmla="*/ 173 w 518"/>
                <a:gd name="T5" fmla="*/ 52 h 573"/>
                <a:gd name="T6" fmla="*/ 91 w 518"/>
                <a:gd name="T7" fmla="*/ 29 h 573"/>
                <a:gd name="T8" fmla="*/ 0 w 518"/>
                <a:gd name="T9" fmla="*/ 186 h 573"/>
                <a:gd name="T10" fmla="*/ 56 w 518"/>
                <a:gd name="T11" fmla="*/ 218 h 573"/>
                <a:gd name="T12" fmla="*/ 99 w 518"/>
                <a:gd name="T13" fmla="*/ 169 h 573"/>
                <a:gd name="T14" fmla="*/ 137 w 518"/>
                <a:gd name="T15" fmla="*/ 153 h 573"/>
                <a:gd name="T16" fmla="*/ 74 w 518"/>
                <a:gd name="T17" fmla="*/ 246 h 573"/>
                <a:gd name="T18" fmla="*/ 108 w 518"/>
                <a:gd name="T19" fmla="*/ 276 h 573"/>
                <a:gd name="T20" fmla="*/ 157 w 518"/>
                <a:gd name="T21" fmla="*/ 227 h 573"/>
                <a:gd name="T22" fmla="*/ 186 w 518"/>
                <a:gd name="T23" fmla="*/ 227 h 573"/>
                <a:gd name="T24" fmla="*/ 186 w 518"/>
                <a:gd name="T25" fmla="*/ 277 h 573"/>
                <a:gd name="T26" fmla="*/ 72 w 518"/>
                <a:gd name="T27" fmla="*/ 277 h 573"/>
                <a:gd name="T28" fmla="*/ 72 w 518"/>
                <a:gd name="T29" fmla="*/ 317 h 573"/>
                <a:gd name="T30" fmla="*/ 186 w 518"/>
                <a:gd name="T31" fmla="*/ 317 h 573"/>
                <a:gd name="T32" fmla="*/ 186 w 518"/>
                <a:gd name="T33" fmla="*/ 412 h 573"/>
                <a:gd name="T34" fmla="*/ 181 w 518"/>
                <a:gd name="T35" fmla="*/ 412 h 573"/>
                <a:gd name="T36" fmla="*/ 142 w 518"/>
                <a:gd name="T37" fmla="*/ 397 h 573"/>
                <a:gd name="T38" fmla="*/ 140 w 518"/>
                <a:gd name="T39" fmla="*/ 339 h 573"/>
                <a:gd name="T40" fmla="*/ 62 w 518"/>
                <a:gd name="T41" fmla="*/ 339 h 573"/>
                <a:gd name="T42" fmla="*/ 59 w 518"/>
                <a:gd name="T43" fmla="*/ 341 h 573"/>
                <a:gd name="T44" fmla="*/ 142 w 518"/>
                <a:gd name="T45" fmla="*/ 466 h 573"/>
                <a:gd name="T46" fmla="*/ 334 w 518"/>
                <a:gd name="T47" fmla="*/ 415 h 573"/>
                <a:gd name="T48" fmla="*/ 345 w 518"/>
                <a:gd name="T49" fmla="*/ 458 h 573"/>
                <a:gd name="T50" fmla="*/ 410 w 518"/>
                <a:gd name="T51" fmla="*/ 431 h 573"/>
                <a:gd name="T52" fmla="*/ 366 w 518"/>
                <a:gd name="T53" fmla="*/ 325 h 573"/>
                <a:gd name="T54" fmla="*/ 314 w 518"/>
                <a:gd name="T55" fmla="*/ 341 h 573"/>
                <a:gd name="T56" fmla="*/ 324 w 518"/>
                <a:gd name="T57" fmla="*/ 377 h 573"/>
                <a:gd name="T58" fmla="*/ 278 w 518"/>
                <a:gd name="T59" fmla="*/ 400 h 573"/>
                <a:gd name="T60" fmla="*/ 278 w 518"/>
                <a:gd name="T61" fmla="*/ 317 h 573"/>
                <a:gd name="T62" fmla="*/ 389 w 518"/>
                <a:gd name="T63" fmla="*/ 317 h 573"/>
                <a:gd name="T64" fmla="*/ 389 w 518"/>
                <a:gd name="T65" fmla="*/ 277 h 573"/>
                <a:gd name="T66" fmla="*/ 278 w 518"/>
                <a:gd name="T67" fmla="*/ 277 h 573"/>
                <a:gd name="T68" fmla="*/ 278 w 518"/>
                <a:gd name="T69" fmla="*/ 227 h 573"/>
                <a:gd name="T70" fmla="*/ 389 w 518"/>
                <a:gd name="T71" fmla="*/ 227 h 573"/>
                <a:gd name="T72" fmla="*/ 389 w 518"/>
                <a:gd name="T73" fmla="*/ 187 h 573"/>
                <a:gd name="T74" fmla="*/ 192 w 518"/>
                <a:gd name="T75" fmla="*/ 187 h 573"/>
                <a:gd name="T76" fmla="*/ 220 w 518"/>
                <a:gd name="T77" fmla="*/ 143 h 573"/>
                <a:gd name="T78" fmla="*/ 186 w 518"/>
                <a:gd name="T79" fmla="*/ 134 h 573"/>
                <a:gd name="T80" fmla="*/ 415 w 518"/>
                <a:gd name="T81" fmla="*/ 177 h 573"/>
                <a:gd name="T82" fmla="*/ 415 w 518"/>
                <a:gd name="T83" fmla="*/ 405 h 573"/>
                <a:gd name="T84" fmla="*/ 334 w 518"/>
                <a:gd name="T85" fmla="*/ 478 h 573"/>
                <a:gd name="T86" fmla="*/ 285 w 518"/>
                <a:gd name="T87" fmla="*/ 467 h 573"/>
                <a:gd name="T88" fmla="*/ 274 w 518"/>
                <a:gd name="T89" fmla="*/ 514 h 573"/>
                <a:gd name="T90" fmla="*/ 501 w 518"/>
                <a:gd name="T91" fmla="*/ 412 h 573"/>
                <a:gd name="T92" fmla="*/ 497 w 518"/>
                <a:gd name="T93" fmla="*/ 148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8" h="573">
                  <a:moveTo>
                    <a:pt x="497" y="148"/>
                  </a:moveTo>
                  <a:cubicBezTo>
                    <a:pt x="497" y="148"/>
                    <a:pt x="478" y="0"/>
                    <a:pt x="152" y="92"/>
                  </a:cubicBezTo>
                  <a:cubicBezTo>
                    <a:pt x="166" y="68"/>
                    <a:pt x="173" y="52"/>
                    <a:pt x="173" y="52"/>
                  </a:cubicBezTo>
                  <a:cubicBezTo>
                    <a:pt x="91" y="29"/>
                    <a:pt x="91" y="29"/>
                    <a:pt x="91" y="29"/>
                  </a:cubicBezTo>
                  <a:cubicBezTo>
                    <a:pt x="91" y="29"/>
                    <a:pt x="59" y="136"/>
                    <a:pt x="0" y="186"/>
                  </a:cubicBezTo>
                  <a:cubicBezTo>
                    <a:pt x="0" y="186"/>
                    <a:pt x="57" y="219"/>
                    <a:pt x="56" y="218"/>
                  </a:cubicBezTo>
                  <a:cubicBezTo>
                    <a:pt x="72" y="201"/>
                    <a:pt x="87" y="185"/>
                    <a:pt x="99" y="169"/>
                  </a:cubicBezTo>
                  <a:cubicBezTo>
                    <a:pt x="112" y="163"/>
                    <a:pt x="125" y="158"/>
                    <a:pt x="137" y="153"/>
                  </a:cubicBezTo>
                  <a:cubicBezTo>
                    <a:pt x="122" y="180"/>
                    <a:pt x="98" y="221"/>
                    <a:pt x="74" y="246"/>
                  </a:cubicBezTo>
                  <a:cubicBezTo>
                    <a:pt x="108" y="276"/>
                    <a:pt x="108" y="276"/>
                    <a:pt x="108" y="276"/>
                  </a:cubicBezTo>
                  <a:cubicBezTo>
                    <a:pt x="108" y="276"/>
                    <a:pt x="131" y="254"/>
                    <a:pt x="157" y="227"/>
                  </a:cubicBezTo>
                  <a:cubicBezTo>
                    <a:pt x="186" y="227"/>
                    <a:pt x="186" y="227"/>
                    <a:pt x="186" y="227"/>
                  </a:cubicBezTo>
                  <a:cubicBezTo>
                    <a:pt x="186" y="277"/>
                    <a:pt x="186" y="277"/>
                    <a:pt x="186" y="277"/>
                  </a:cubicBezTo>
                  <a:cubicBezTo>
                    <a:pt x="72" y="277"/>
                    <a:pt x="72" y="277"/>
                    <a:pt x="72" y="277"/>
                  </a:cubicBezTo>
                  <a:cubicBezTo>
                    <a:pt x="72" y="317"/>
                    <a:pt x="72" y="317"/>
                    <a:pt x="72" y="317"/>
                  </a:cubicBezTo>
                  <a:cubicBezTo>
                    <a:pt x="186" y="317"/>
                    <a:pt x="186" y="317"/>
                    <a:pt x="186" y="317"/>
                  </a:cubicBezTo>
                  <a:cubicBezTo>
                    <a:pt x="186" y="412"/>
                    <a:pt x="186" y="412"/>
                    <a:pt x="186" y="412"/>
                  </a:cubicBezTo>
                  <a:cubicBezTo>
                    <a:pt x="184" y="412"/>
                    <a:pt x="183" y="412"/>
                    <a:pt x="181" y="412"/>
                  </a:cubicBezTo>
                  <a:cubicBezTo>
                    <a:pt x="169" y="411"/>
                    <a:pt x="149" y="409"/>
                    <a:pt x="142" y="397"/>
                  </a:cubicBezTo>
                  <a:cubicBezTo>
                    <a:pt x="133" y="383"/>
                    <a:pt x="139" y="356"/>
                    <a:pt x="140" y="339"/>
                  </a:cubicBezTo>
                  <a:cubicBezTo>
                    <a:pt x="62" y="339"/>
                    <a:pt x="62" y="339"/>
                    <a:pt x="62" y="339"/>
                  </a:cubicBezTo>
                  <a:cubicBezTo>
                    <a:pt x="59" y="341"/>
                    <a:pt x="59" y="341"/>
                    <a:pt x="59" y="341"/>
                  </a:cubicBezTo>
                  <a:cubicBezTo>
                    <a:pt x="59" y="341"/>
                    <a:pt x="30" y="469"/>
                    <a:pt x="142" y="466"/>
                  </a:cubicBezTo>
                  <a:cubicBezTo>
                    <a:pt x="246" y="469"/>
                    <a:pt x="305" y="437"/>
                    <a:pt x="334" y="415"/>
                  </a:cubicBezTo>
                  <a:cubicBezTo>
                    <a:pt x="345" y="458"/>
                    <a:pt x="345" y="458"/>
                    <a:pt x="345" y="458"/>
                  </a:cubicBezTo>
                  <a:cubicBezTo>
                    <a:pt x="410" y="431"/>
                    <a:pt x="410" y="431"/>
                    <a:pt x="410" y="431"/>
                  </a:cubicBezTo>
                  <a:cubicBezTo>
                    <a:pt x="366" y="325"/>
                    <a:pt x="366" y="325"/>
                    <a:pt x="366" y="325"/>
                  </a:cubicBezTo>
                  <a:cubicBezTo>
                    <a:pt x="314" y="341"/>
                    <a:pt x="314" y="341"/>
                    <a:pt x="314" y="341"/>
                  </a:cubicBezTo>
                  <a:cubicBezTo>
                    <a:pt x="324" y="377"/>
                    <a:pt x="324" y="377"/>
                    <a:pt x="324" y="377"/>
                  </a:cubicBezTo>
                  <a:cubicBezTo>
                    <a:pt x="310" y="387"/>
                    <a:pt x="295" y="395"/>
                    <a:pt x="278" y="400"/>
                  </a:cubicBezTo>
                  <a:cubicBezTo>
                    <a:pt x="278" y="317"/>
                    <a:pt x="278" y="317"/>
                    <a:pt x="278" y="317"/>
                  </a:cubicBezTo>
                  <a:cubicBezTo>
                    <a:pt x="389" y="317"/>
                    <a:pt x="389" y="317"/>
                    <a:pt x="389" y="317"/>
                  </a:cubicBezTo>
                  <a:cubicBezTo>
                    <a:pt x="389" y="277"/>
                    <a:pt x="389" y="277"/>
                    <a:pt x="389" y="277"/>
                  </a:cubicBezTo>
                  <a:cubicBezTo>
                    <a:pt x="278" y="277"/>
                    <a:pt x="278" y="277"/>
                    <a:pt x="278" y="277"/>
                  </a:cubicBezTo>
                  <a:cubicBezTo>
                    <a:pt x="278" y="227"/>
                    <a:pt x="278" y="227"/>
                    <a:pt x="278" y="227"/>
                  </a:cubicBezTo>
                  <a:cubicBezTo>
                    <a:pt x="389" y="227"/>
                    <a:pt x="389" y="227"/>
                    <a:pt x="389" y="227"/>
                  </a:cubicBezTo>
                  <a:cubicBezTo>
                    <a:pt x="389" y="187"/>
                    <a:pt x="389" y="187"/>
                    <a:pt x="389" y="187"/>
                  </a:cubicBezTo>
                  <a:cubicBezTo>
                    <a:pt x="192" y="187"/>
                    <a:pt x="192" y="187"/>
                    <a:pt x="192" y="187"/>
                  </a:cubicBezTo>
                  <a:cubicBezTo>
                    <a:pt x="206" y="169"/>
                    <a:pt x="217" y="154"/>
                    <a:pt x="220" y="143"/>
                  </a:cubicBezTo>
                  <a:cubicBezTo>
                    <a:pt x="186" y="134"/>
                    <a:pt x="186" y="134"/>
                    <a:pt x="186" y="134"/>
                  </a:cubicBezTo>
                  <a:cubicBezTo>
                    <a:pt x="334" y="81"/>
                    <a:pt x="416" y="90"/>
                    <a:pt x="415" y="177"/>
                  </a:cubicBezTo>
                  <a:cubicBezTo>
                    <a:pt x="415" y="405"/>
                    <a:pt x="415" y="405"/>
                    <a:pt x="415" y="405"/>
                  </a:cubicBezTo>
                  <a:cubicBezTo>
                    <a:pt x="415" y="405"/>
                    <a:pt x="424" y="484"/>
                    <a:pt x="334" y="478"/>
                  </a:cubicBezTo>
                  <a:cubicBezTo>
                    <a:pt x="285" y="467"/>
                    <a:pt x="285" y="467"/>
                    <a:pt x="285" y="467"/>
                  </a:cubicBezTo>
                  <a:cubicBezTo>
                    <a:pt x="274" y="514"/>
                    <a:pt x="274" y="514"/>
                    <a:pt x="274" y="514"/>
                  </a:cubicBezTo>
                  <a:cubicBezTo>
                    <a:pt x="274" y="514"/>
                    <a:pt x="484" y="573"/>
                    <a:pt x="501" y="412"/>
                  </a:cubicBezTo>
                  <a:cubicBezTo>
                    <a:pt x="518" y="251"/>
                    <a:pt x="497" y="148"/>
                    <a:pt x="497"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3" rIns="72567" bIns="362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3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endParaRPr>
            </a:p>
          </p:txBody>
        </p:sp>
      </p:grpSp>
      <p:grpSp>
        <p:nvGrpSpPr>
          <p:cNvPr id="85" name="组合 84"/>
          <p:cNvGrpSpPr/>
          <p:nvPr/>
        </p:nvGrpSpPr>
        <p:grpSpPr>
          <a:xfrm>
            <a:off x="4546600" y="1930251"/>
            <a:ext cx="472858" cy="366875"/>
            <a:chOff x="2623051" y="138333"/>
            <a:chExt cx="982613" cy="762495"/>
          </a:xfrm>
          <a:solidFill>
            <a:srgbClr val="E70012"/>
          </a:solidFill>
        </p:grpSpPr>
        <p:sp>
          <p:nvSpPr>
            <p:cNvPr id="86" name="Freeform 12"/>
            <p:cNvSpPr>
              <a:spLocks noEditPoints="1"/>
            </p:cNvSpPr>
            <p:nvPr/>
          </p:nvSpPr>
          <p:spPr bwMode="auto">
            <a:xfrm>
              <a:off x="2623051" y="223214"/>
              <a:ext cx="847377" cy="677614"/>
            </a:xfrm>
            <a:custGeom>
              <a:avLst/>
              <a:gdLst>
                <a:gd name="T0" fmla="*/ 467 w 568"/>
                <a:gd name="T1" fmla="*/ 190 h 452"/>
                <a:gd name="T2" fmla="*/ 455 w 568"/>
                <a:gd name="T3" fmla="*/ 172 h 452"/>
                <a:gd name="T4" fmla="*/ 450 w 568"/>
                <a:gd name="T5" fmla="*/ 104 h 452"/>
                <a:gd name="T6" fmla="*/ 329 w 568"/>
                <a:gd name="T7" fmla="*/ 109 h 452"/>
                <a:gd name="T8" fmla="*/ 310 w 568"/>
                <a:gd name="T9" fmla="*/ 79 h 452"/>
                <a:gd name="T10" fmla="*/ 213 w 568"/>
                <a:gd name="T11" fmla="*/ 29 h 452"/>
                <a:gd name="T12" fmla="*/ 51 w 568"/>
                <a:gd name="T13" fmla="*/ 163 h 452"/>
                <a:gd name="T14" fmla="*/ 6 w 568"/>
                <a:gd name="T15" fmla="*/ 286 h 452"/>
                <a:gd name="T16" fmla="*/ 242 w 568"/>
                <a:gd name="T17" fmla="*/ 444 h 452"/>
                <a:gd name="T18" fmla="*/ 526 w 568"/>
                <a:gd name="T19" fmla="*/ 319 h 452"/>
                <a:gd name="T20" fmla="*/ 467 w 568"/>
                <a:gd name="T21" fmla="*/ 190 h 452"/>
                <a:gd name="T22" fmla="*/ 250 w 568"/>
                <a:gd name="T23" fmla="*/ 411 h 452"/>
                <a:gd name="T24" fmla="*/ 66 w 568"/>
                <a:gd name="T25" fmla="*/ 296 h 452"/>
                <a:gd name="T26" fmla="*/ 250 w 568"/>
                <a:gd name="T27" fmla="*/ 169 h 452"/>
                <a:gd name="T28" fmla="*/ 435 w 568"/>
                <a:gd name="T29" fmla="*/ 274 h 452"/>
                <a:gd name="T30" fmla="*/ 250 w 568"/>
                <a:gd name="T31" fmla="*/ 41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8" h="452">
                  <a:moveTo>
                    <a:pt x="467" y="190"/>
                  </a:moveTo>
                  <a:cubicBezTo>
                    <a:pt x="443" y="185"/>
                    <a:pt x="455" y="172"/>
                    <a:pt x="455" y="172"/>
                  </a:cubicBezTo>
                  <a:cubicBezTo>
                    <a:pt x="455" y="172"/>
                    <a:pt x="478" y="133"/>
                    <a:pt x="450" y="104"/>
                  </a:cubicBezTo>
                  <a:cubicBezTo>
                    <a:pt x="415" y="69"/>
                    <a:pt x="329" y="109"/>
                    <a:pt x="329" y="109"/>
                  </a:cubicBezTo>
                  <a:cubicBezTo>
                    <a:pt x="297" y="119"/>
                    <a:pt x="305" y="104"/>
                    <a:pt x="310" y="79"/>
                  </a:cubicBezTo>
                  <a:cubicBezTo>
                    <a:pt x="310" y="50"/>
                    <a:pt x="300" y="0"/>
                    <a:pt x="213" y="29"/>
                  </a:cubicBezTo>
                  <a:cubicBezTo>
                    <a:pt x="126" y="59"/>
                    <a:pt x="51" y="163"/>
                    <a:pt x="51" y="163"/>
                  </a:cubicBezTo>
                  <a:cubicBezTo>
                    <a:pt x="0" y="232"/>
                    <a:pt x="6" y="286"/>
                    <a:pt x="6" y="286"/>
                  </a:cubicBezTo>
                  <a:cubicBezTo>
                    <a:pt x="19" y="404"/>
                    <a:pt x="145" y="436"/>
                    <a:pt x="242" y="444"/>
                  </a:cubicBezTo>
                  <a:cubicBezTo>
                    <a:pt x="345" y="452"/>
                    <a:pt x="484" y="409"/>
                    <a:pt x="526" y="319"/>
                  </a:cubicBezTo>
                  <a:cubicBezTo>
                    <a:pt x="568" y="230"/>
                    <a:pt x="491" y="195"/>
                    <a:pt x="467" y="190"/>
                  </a:cubicBezTo>
                  <a:close/>
                  <a:moveTo>
                    <a:pt x="250" y="411"/>
                  </a:moveTo>
                  <a:cubicBezTo>
                    <a:pt x="148" y="415"/>
                    <a:pt x="66" y="364"/>
                    <a:pt x="66" y="296"/>
                  </a:cubicBezTo>
                  <a:cubicBezTo>
                    <a:pt x="66" y="228"/>
                    <a:pt x="148" y="174"/>
                    <a:pt x="250" y="169"/>
                  </a:cubicBezTo>
                  <a:cubicBezTo>
                    <a:pt x="352" y="164"/>
                    <a:pt x="435" y="206"/>
                    <a:pt x="435" y="274"/>
                  </a:cubicBezTo>
                  <a:cubicBezTo>
                    <a:pt x="435" y="342"/>
                    <a:pt x="352" y="406"/>
                    <a:pt x="250" y="4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3" rIns="72567" bIns="3628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3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87" name="Freeform 13"/>
            <p:cNvSpPr>
              <a:spLocks noEditPoints="1"/>
            </p:cNvSpPr>
            <p:nvPr/>
          </p:nvSpPr>
          <p:spPr bwMode="auto">
            <a:xfrm>
              <a:off x="2811518" y="526774"/>
              <a:ext cx="335210" cy="296366"/>
            </a:xfrm>
            <a:custGeom>
              <a:avLst/>
              <a:gdLst>
                <a:gd name="T0" fmla="*/ 103 w 224"/>
                <a:gd name="T1" fmla="*/ 12 h 198"/>
                <a:gd name="T2" fmla="*/ 12 w 224"/>
                <a:gd name="T3" fmla="*/ 120 h 198"/>
                <a:gd name="T4" fmla="*/ 40 w 224"/>
                <a:gd name="T5" fmla="*/ 166 h 198"/>
                <a:gd name="T6" fmla="*/ 193 w 224"/>
                <a:gd name="T7" fmla="*/ 138 h 198"/>
                <a:gd name="T8" fmla="*/ 103 w 224"/>
                <a:gd name="T9" fmla="*/ 12 h 198"/>
                <a:gd name="T10" fmla="*/ 77 w 224"/>
                <a:gd name="T11" fmla="*/ 147 h 198"/>
                <a:gd name="T12" fmla="*/ 42 w 224"/>
                <a:gd name="T13" fmla="*/ 122 h 198"/>
                <a:gd name="T14" fmla="*/ 75 w 224"/>
                <a:gd name="T15" fmla="*/ 87 h 198"/>
                <a:gd name="T16" fmla="*/ 111 w 224"/>
                <a:gd name="T17" fmla="*/ 114 h 198"/>
                <a:gd name="T18" fmla="*/ 77 w 224"/>
                <a:gd name="T19" fmla="*/ 147 h 198"/>
                <a:gd name="T20" fmla="*/ 137 w 224"/>
                <a:gd name="T21" fmla="*/ 95 h 198"/>
                <a:gd name="T22" fmla="*/ 119 w 224"/>
                <a:gd name="T23" fmla="*/ 93 h 198"/>
                <a:gd name="T24" fmla="*/ 124 w 224"/>
                <a:gd name="T25" fmla="*/ 74 h 198"/>
                <a:gd name="T26" fmla="*/ 143 w 224"/>
                <a:gd name="T27" fmla="*/ 76 h 198"/>
                <a:gd name="T28" fmla="*/ 137 w 224"/>
                <a:gd name="T29" fmla="*/ 9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198">
                  <a:moveTo>
                    <a:pt x="103" y="12"/>
                  </a:moveTo>
                  <a:cubicBezTo>
                    <a:pt x="0" y="24"/>
                    <a:pt x="12" y="120"/>
                    <a:pt x="12" y="120"/>
                  </a:cubicBezTo>
                  <a:cubicBezTo>
                    <a:pt x="12" y="120"/>
                    <a:pt x="11" y="150"/>
                    <a:pt x="40" y="166"/>
                  </a:cubicBezTo>
                  <a:cubicBezTo>
                    <a:pt x="100" y="198"/>
                    <a:pt x="161" y="179"/>
                    <a:pt x="193" y="138"/>
                  </a:cubicBezTo>
                  <a:cubicBezTo>
                    <a:pt x="224" y="98"/>
                    <a:pt x="205" y="0"/>
                    <a:pt x="103" y="12"/>
                  </a:cubicBezTo>
                  <a:close/>
                  <a:moveTo>
                    <a:pt x="77" y="147"/>
                  </a:moveTo>
                  <a:cubicBezTo>
                    <a:pt x="58" y="149"/>
                    <a:pt x="42" y="138"/>
                    <a:pt x="42" y="122"/>
                  </a:cubicBezTo>
                  <a:cubicBezTo>
                    <a:pt x="42" y="106"/>
                    <a:pt x="56" y="89"/>
                    <a:pt x="75" y="87"/>
                  </a:cubicBezTo>
                  <a:cubicBezTo>
                    <a:pt x="97" y="85"/>
                    <a:pt x="111" y="98"/>
                    <a:pt x="111" y="114"/>
                  </a:cubicBezTo>
                  <a:cubicBezTo>
                    <a:pt x="111" y="130"/>
                    <a:pt x="96" y="144"/>
                    <a:pt x="77" y="147"/>
                  </a:cubicBezTo>
                  <a:close/>
                  <a:moveTo>
                    <a:pt x="137" y="95"/>
                  </a:moveTo>
                  <a:cubicBezTo>
                    <a:pt x="131" y="100"/>
                    <a:pt x="123" y="99"/>
                    <a:pt x="119" y="93"/>
                  </a:cubicBezTo>
                  <a:cubicBezTo>
                    <a:pt x="116" y="88"/>
                    <a:pt x="117" y="79"/>
                    <a:pt x="124" y="74"/>
                  </a:cubicBezTo>
                  <a:cubicBezTo>
                    <a:pt x="131" y="68"/>
                    <a:pt x="139" y="70"/>
                    <a:pt x="143" y="76"/>
                  </a:cubicBezTo>
                  <a:cubicBezTo>
                    <a:pt x="146" y="81"/>
                    <a:pt x="144" y="90"/>
                    <a:pt x="137"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3" rIns="72567" bIns="3628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3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88" name="Freeform 14"/>
            <p:cNvSpPr/>
            <p:nvPr/>
          </p:nvSpPr>
          <p:spPr bwMode="auto">
            <a:xfrm>
              <a:off x="3256066" y="253426"/>
              <a:ext cx="181272" cy="191344"/>
            </a:xfrm>
            <a:custGeom>
              <a:avLst/>
              <a:gdLst>
                <a:gd name="T0" fmla="*/ 92 w 121"/>
                <a:gd name="T1" fmla="*/ 128 h 128"/>
                <a:gd name="T2" fmla="*/ 109 w 121"/>
                <a:gd name="T3" fmla="*/ 114 h 128"/>
                <a:gd name="T4" fmla="*/ 109 w 121"/>
                <a:gd name="T5" fmla="*/ 112 h 128"/>
                <a:gd name="T6" fmla="*/ 17 w 121"/>
                <a:gd name="T7" fmla="*/ 19 h 128"/>
                <a:gd name="T8" fmla="*/ 0 w 121"/>
                <a:gd name="T9" fmla="*/ 36 h 128"/>
                <a:gd name="T10" fmla="*/ 17 w 121"/>
                <a:gd name="T11" fmla="*/ 53 h 128"/>
                <a:gd name="T12" fmla="*/ 75 w 121"/>
                <a:gd name="T13" fmla="*/ 111 h 128"/>
                <a:gd name="T14" fmla="*/ 92 w 121"/>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28">
                  <a:moveTo>
                    <a:pt x="92" y="128"/>
                  </a:moveTo>
                  <a:cubicBezTo>
                    <a:pt x="100" y="128"/>
                    <a:pt x="107" y="122"/>
                    <a:pt x="109" y="114"/>
                  </a:cubicBezTo>
                  <a:cubicBezTo>
                    <a:pt x="109" y="113"/>
                    <a:pt x="109" y="113"/>
                    <a:pt x="109" y="112"/>
                  </a:cubicBezTo>
                  <a:cubicBezTo>
                    <a:pt x="121" y="0"/>
                    <a:pt x="17" y="19"/>
                    <a:pt x="17" y="19"/>
                  </a:cubicBezTo>
                  <a:cubicBezTo>
                    <a:pt x="7" y="19"/>
                    <a:pt x="0" y="27"/>
                    <a:pt x="0" y="36"/>
                  </a:cubicBezTo>
                  <a:cubicBezTo>
                    <a:pt x="0" y="45"/>
                    <a:pt x="7" y="53"/>
                    <a:pt x="17" y="53"/>
                  </a:cubicBezTo>
                  <a:cubicBezTo>
                    <a:pt x="92" y="36"/>
                    <a:pt x="75" y="111"/>
                    <a:pt x="75" y="111"/>
                  </a:cubicBezTo>
                  <a:cubicBezTo>
                    <a:pt x="75" y="121"/>
                    <a:pt x="83" y="128"/>
                    <a:pt x="92"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3" rIns="72567" bIns="3628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3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89" name="Freeform 15"/>
            <p:cNvSpPr/>
            <p:nvPr/>
          </p:nvSpPr>
          <p:spPr bwMode="auto">
            <a:xfrm>
              <a:off x="3218661" y="138333"/>
              <a:ext cx="387003" cy="359667"/>
            </a:xfrm>
            <a:custGeom>
              <a:avLst/>
              <a:gdLst>
                <a:gd name="T0" fmla="*/ 105 w 259"/>
                <a:gd name="T1" fmla="*/ 9 h 240"/>
                <a:gd name="T2" fmla="*/ 21 w 259"/>
                <a:gd name="T3" fmla="*/ 9 h 240"/>
                <a:gd name="T4" fmla="*/ 19 w 259"/>
                <a:gd name="T5" fmla="*/ 10 h 240"/>
                <a:gd name="T6" fmla="*/ 18 w 259"/>
                <a:gd name="T7" fmla="*/ 11 h 240"/>
                <a:gd name="T8" fmla="*/ 0 w 259"/>
                <a:gd name="T9" fmla="*/ 35 h 240"/>
                <a:gd name="T10" fmla="*/ 25 w 259"/>
                <a:gd name="T11" fmla="*/ 59 h 240"/>
                <a:gd name="T12" fmla="*/ 47 w 259"/>
                <a:gd name="T13" fmla="*/ 54 h 240"/>
                <a:gd name="T14" fmla="*/ 168 w 259"/>
                <a:gd name="T15" fmla="*/ 114 h 240"/>
                <a:gd name="T16" fmla="*/ 176 w 259"/>
                <a:gd name="T17" fmla="*/ 195 h 240"/>
                <a:gd name="T18" fmla="*/ 171 w 259"/>
                <a:gd name="T19" fmla="*/ 218 h 240"/>
                <a:gd name="T20" fmla="*/ 195 w 259"/>
                <a:gd name="T21" fmla="*/ 240 h 240"/>
                <a:gd name="T22" fmla="*/ 219 w 259"/>
                <a:gd name="T23" fmla="*/ 220 h 240"/>
                <a:gd name="T24" fmla="*/ 219 w 259"/>
                <a:gd name="T25" fmla="*/ 220 h 240"/>
                <a:gd name="T26" fmla="*/ 105 w 259"/>
                <a:gd name="T27" fmla="*/ 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40">
                  <a:moveTo>
                    <a:pt x="105" y="9"/>
                  </a:moveTo>
                  <a:cubicBezTo>
                    <a:pt x="69" y="0"/>
                    <a:pt x="31" y="7"/>
                    <a:pt x="21" y="9"/>
                  </a:cubicBezTo>
                  <a:cubicBezTo>
                    <a:pt x="20" y="9"/>
                    <a:pt x="19" y="10"/>
                    <a:pt x="19" y="10"/>
                  </a:cubicBezTo>
                  <a:cubicBezTo>
                    <a:pt x="18" y="10"/>
                    <a:pt x="18" y="11"/>
                    <a:pt x="18" y="11"/>
                  </a:cubicBezTo>
                  <a:cubicBezTo>
                    <a:pt x="8" y="14"/>
                    <a:pt x="0" y="23"/>
                    <a:pt x="0" y="35"/>
                  </a:cubicBezTo>
                  <a:cubicBezTo>
                    <a:pt x="0" y="48"/>
                    <a:pt x="11" y="59"/>
                    <a:pt x="25" y="59"/>
                  </a:cubicBezTo>
                  <a:cubicBezTo>
                    <a:pt x="25" y="59"/>
                    <a:pt x="38" y="57"/>
                    <a:pt x="47" y="54"/>
                  </a:cubicBezTo>
                  <a:cubicBezTo>
                    <a:pt x="56" y="50"/>
                    <a:pt x="131" y="51"/>
                    <a:pt x="168" y="114"/>
                  </a:cubicBezTo>
                  <a:cubicBezTo>
                    <a:pt x="188" y="159"/>
                    <a:pt x="177" y="190"/>
                    <a:pt x="176" y="195"/>
                  </a:cubicBezTo>
                  <a:cubicBezTo>
                    <a:pt x="176" y="195"/>
                    <a:pt x="171" y="207"/>
                    <a:pt x="171" y="218"/>
                  </a:cubicBezTo>
                  <a:cubicBezTo>
                    <a:pt x="171" y="232"/>
                    <a:pt x="182" y="240"/>
                    <a:pt x="195" y="240"/>
                  </a:cubicBezTo>
                  <a:cubicBezTo>
                    <a:pt x="206" y="240"/>
                    <a:pt x="216" y="239"/>
                    <a:pt x="219" y="220"/>
                  </a:cubicBezTo>
                  <a:cubicBezTo>
                    <a:pt x="219" y="220"/>
                    <a:pt x="219" y="220"/>
                    <a:pt x="219" y="220"/>
                  </a:cubicBezTo>
                  <a:cubicBezTo>
                    <a:pt x="259" y="86"/>
                    <a:pt x="170" y="24"/>
                    <a:pt x="10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3" rIns="72567" bIns="3628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3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grpSp>
      <p:grpSp>
        <p:nvGrpSpPr>
          <p:cNvPr id="90" name="组合 89"/>
          <p:cNvGrpSpPr/>
          <p:nvPr/>
        </p:nvGrpSpPr>
        <p:grpSpPr>
          <a:xfrm>
            <a:off x="5312148" y="1912202"/>
            <a:ext cx="423274" cy="400414"/>
            <a:chOff x="4760915" y="138333"/>
            <a:chExt cx="801339" cy="758179"/>
          </a:xfrm>
          <a:solidFill>
            <a:srgbClr val="E70012"/>
          </a:solidFill>
        </p:grpSpPr>
        <p:sp>
          <p:nvSpPr>
            <p:cNvPr id="91" name="Freeform 6"/>
            <p:cNvSpPr/>
            <p:nvPr/>
          </p:nvSpPr>
          <p:spPr bwMode="auto">
            <a:xfrm>
              <a:off x="4760915" y="218898"/>
              <a:ext cx="431601" cy="433040"/>
            </a:xfrm>
            <a:custGeom>
              <a:avLst/>
              <a:gdLst>
                <a:gd name="T0" fmla="*/ 145 w 289"/>
                <a:gd name="T1" fmla="*/ 0 h 289"/>
                <a:gd name="T2" fmla="*/ 0 w 289"/>
                <a:gd name="T3" fmla="*/ 145 h 289"/>
                <a:gd name="T4" fmla="*/ 16 w 289"/>
                <a:gd name="T5" fmla="*/ 210 h 289"/>
                <a:gd name="T6" fmla="*/ 33 w 289"/>
                <a:gd name="T7" fmla="*/ 216 h 289"/>
                <a:gd name="T8" fmla="*/ 39 w 289"/>
                <a:gd name="T9" fmla="*/ 199 h 289"/>
                <a:gd name="T10" fmla="*/ 26 w 289"/>
                <a:gd name="T11" fmla="*/ 145 h 289"/>
                <a:gd name="T12" fmla="*/ 145 w 289"/>
                <a:gd name="T13" fmla="*/ 26 h 289"/>
                <a:gd name="T14" fmla="*/ 263 w 289"/>
                <a:gd name="T15" fmla="*/ 145 h 289"/>
                <a:gd name="T16" fmla="*/ 145 w 289"/>
                <a:gd name="T17" fmla="*/ 263 h 289"/>
                <a:gd name="T18" fmla="*/ 118 w 289"/>
                <a:gd name="T19" fmla="*/ 260 h 289"/>
                <a:gd name="T20" fmla="*/ 103 w 289"/>
                <a:gd name="T21" fmla="*/ 270 h 289"/>
                <a:gd name="T22" fmla="*/ 112 w 289"/>
                <a:gd name="T23" fmla="*/ 285 h 289"/>
                <a:gd name="T24" fmla="*/ 145 w 289"/>
                <a:gd name="T25" fmla="*/ 289 h 289"/>
                <a:gd name="T26" fmla="*/ 289 w 289"/>
                <a:gd name="T27" fmla="*/ 145 h 289"/>
                <a:gd name="T28" fmla="*/ 145 w 289"/>
                <a:gd name="T29"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9" h="289">
                  <a:moveTo>
                    <a:pt x="145" y="0"/>
                  </a:moveTo>
                  <a:cubicBezTo>
                    <a:pt x="65" y="0"/>
                    <a:pt x="0" y="65"/>
                    <a:pt x="0" y="145"/>
                  </a:cubicBezTo>
                  <a:cubicBezTo>
                    <a:pt x="0" y="167"/>
                    <a:pt x="6" y="190"/>
                    <a:pt x="16" y="210"/>
                  </a:cubicBezTo>
                  <a:cubicBezTo>
                    <a:pt x="19" y="217"/>
                    <a:pt x="27" y="219"/>
                    <a:pt x="33" y="216"/>
                  </a:cubicBezTo>
                  <a:cubicBezTo>
                    <a:pt x="40" y="213"/>
                    <a:pt x="42" y="205"/>
                    <a:pt x="39" y="199"/>
                  </a:cubicBezTo>
                  <a:cubicBezTo>
                    <a:pt x="30" y="182"/>
                    <a:pt x="26" y="163"/>
                    <a:pt x="26" y="145"/>
                  </a:cubicBezTo>
                  <a:cubicBezTo>
                    <a:pt x="26" y="79"/>
                    <a:pt x="79" y="26"/>
                    <a:pt x="145" y="26"/>
                  </a:cubicBezTo>
                  <a:cubicBezTo>
                    <a:pt x="210" y="26"/>
                    <a:pt x="263" y="79"/>
                    <a:pt x="263" y="145"/>
                  </a:cubicBezTo>
                  <a:cubicBezTo>
                    <a:pt x="263" y="210"/>
                    <a:pt x="210" y="263"/>
                    <a:pt x="145" y="263"/>
                  </a:cubicBezTo>
                  <a:cubicBezTo>
                    <a:pt x="136" y="263"/>
                    <a:pt x="127" y="262"/>
                    <a:pt x="118" y="260"/>
                  </a:cubicBezTo>
                  <a:cubicBezTo>
                    <a:pt x="111" y="258"/>
                    <a:pt x="104" y="263"/>
                    <a:pt x="103" y="270"/>
                  </a:cubicBezTo>
                  <a:cubicBezTo>
                    <a:pt x="101" y="277"/>
                    <a:pt x="105" y="283"/>
                    <a:pt x="112" y="285"/>
                  </a:cubicBezTo>
                  <a:cubicBezTo>
                    <a:pt x="123" y="287"/>
                    <a:pt x="134" y="289"/>
                    <a:pt x="145" y="289"/>
                  </a:cubicBezTo>
                  <a:cubicBezTo>
                    <a:pt x="224" y="289"/>
                    <a:pt x="289" y="224"/>
                    <a:pt x="289" y="145"/>
                  </a:cubicBezTo>
                  <a:cubicBezTo>
                    <a:pt x="289" y="65"/>
                    <a:pt x="224" y="0"/>
                    <a:pt x="14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3" rIns="72567" bIns="3628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3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92" name="Freeform 7"/>
            <p:cNvSpPr/>
            <p:nvPr/>
          </p:nvSpPr>
          <p:spPr bwMode="auto">
            <a:xfrm>
              <a:off x="4769547" y="359888"/>
              <a:ext cx="281979" cy="536624"/>
            </a:xfrm>
            <a:custGeom>
              <a:avLst/>
              <a:gdLst>
                <a:gd name="T0" fmla="*/ 113 w 189"/>
                <a:gd name="T1" fmla="*/ 87 h 358"/>
                <a:gd name="T2" fmla="*/ 141 w 189"/>
                <a:gd name="T3" fmla="*/ 96 h 358"/>
                <a:gd name="T4" fmla="*/ 189 w 189"/>
                <a:gd name="T5" fmla="*/ 48 h 358"/>
                <a:gd name="T6" fmla="*/ 141 w 189"/>
                <a:gd name="T7" fmla="*/ 0 h 358"/>
                <a:gd name="T8" fmla="*/ 93 w 189"/>
                <a:gd name="T9" fmla="*/ 48 h 358"/>
                <a:gd name="T10" fmla="*/ 97 w 189"/>
                <a:gd name="T11" fmla="*/ 67 h 358"/>
                <a:gd name="T12" fmla="*/ 64 w 189"/>
                <a:gd name="T13" fmla="*/ 108 h 358"/>
                <a:gd name="T14" fmla="*/ 9 w 189"/>
                <a:gd name="T15" fmla="*/ 342 h 358"/>
                <a:gd name="T16" fmla="*/ 22 w 189"/>
                <a:gd name="T17" fmla="*/ 358 h 358"/>
                <a:gd name="T18" fmla="*/ 23 w 189"/>
                <a:gd name="T19" fmla="*/ 358 h 358"/>
                <a:gd name="T20" fmla="*/ 35 w 189"/>
                <a:gd name="T21" fmla="*/ 340 h 358"/>
                <a:gd name="T22" fmla="*/ 85 w 189"/>
                <a:gd name="T23" fmla="*/ 125 h 358"/>
                <a:gd name="T24" fmla="*/ 113 w 189"/>
                <a:gd name="T25" fmla="*/ 87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 h="358">
                  <a:moveTo>
                    <a:pt x="113" y="87"/>
                  </a:moveTo>
                  <a:cubicBezTo>
                    <a:pt x="121" y="92"/>
                    <a:pt x="131" y="96"/>
                    <a:pt x="141" y="96"/>
                  </a:cubicBezTo>
                  <a:cubicBezTo>
                    <a:pt x="167" y="96"/>
                    <a:pt x="189" y="74"/>
                    <a:pt x="189" y="48"/>
                  </a:cubicBezTo>
                  <a:cubicBezTo>
                    <a:pt x="189" y="21"/>
                    <a:pt x="167" y="0"/>
                    <a:pt x="141" y="0"/>
                  </a:cubicBezTo>
                  <a:cubicBezTo>
                    <a:pt x="114" y="0"/>
                    <a:pt x="93" y="21"/>
                    <a:pt x="93" y="48"/>
                  </a:cubicBezTo>
                  <a:cubicBezTo>
                    <a:pt x="93" y="55"/>
                    <a:pt x="94" y="61"/>
                    <a:pt x="97" y="67"/>
                  </a:cubicBezTo>
                  <a:cubicBezTo>
                    <a:pt x="87" y="78"/>
                    <a:pt x="75" y="91"/>
                    <a:pt x="64" y="108"/>
                  </a:cubicBezTo>
                  <a:cubicBezTo>
                    <a:pt x="34" y="153"/>
                    <a:pt x="0" y="234"/>
                    <a:pt x="9" y="342"/>
                  </a:cubicBezTo>
                  <a:cubicBezTo>
                    <a:pt x="10" y="349"/>
                    <a:pt x="15" y="358"/>
                    <a:pt x="22" y="358"/>
                  </a:cubicBezTo>
                  <a:cubicBezTo>
                    <a:pt x="23" y="358"/>
                    <a:pt x="23" y="358"/>
                    <a:pt x="23" y="358"/>
                  </a:cubicBezTo>
                  <a:cubicBezTo>
                    <a:pt x="30" y="358"/>
                    <a:pt x="36" y="347"/>
                    <a:pt x="35" y="340"/>
                  </a:cubicBezTo>
                  <a:cubicBezTo>
                    <a:pt x="28" y="259"/>
                    <a:pt x="45" y="186"/>
                    <a:pt x="85" y="125"/>
                  </a:cubicBezTo>
                  <a:cubicBezTo>
                    <a:pt x="95" y="111"/>
                    <a:pt x="104" y="97"/>
                    <a:pt x="113"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3" rIns="72567" bIns="3628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3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93" name="Freeform 8"/>
            <p:cNvSpPr/>
            <p:nvPr/>
          </p:nvSpPr>
          <p:spPr bwMode="auto">
            <a:xfrm>
              <a:off x="5234237" y="138333"/>
              <a:ext cx="277664" cy="261838"/>
            </a:xfrm>
            <a:custGeom>
              <a:avLst/>
              <a:gdLst>
                <a:gd name="T0" fmla="*/ 96 w 187"/>
                <a:gd name="T1" fmla="*/ 160 h 175"/>
                <a:gd name="T2" fmla="*/ 65 w 187"/>
                <a:gd name="T3" fmla="*/ 154 h 175"/>
                <a:gd name="T4" fmla="*/ 33 w 187"/>
                <a:gd name="T5" fmla="*/ 64 h 175"/>
                <a:gd name="T6" fmla="*/ 122 w 187"/>
                <a:gd name="T7" fmla="*/ 32 h 175"/>
                <a:gd name="T8" fmla="*/ 154 w 187"/>
                <a:gd name="T9" fmla="*/ 122 h 175"/>
                <a:gd name="T10" fmla="*/ 146 w 187"/>
                <a:gd name="T11" fmla="*/ 135 h 175"/>
                <a:gd name="T12" fmla="*/ 147 w 187"/>
                <a:gd name="T13" fmla="*/ 145 h 175"/>
                <a:gd name="T14" fmla="*/ 158 w 187"/>
                <a:gd name="T15" fmla="*/ 144 h 175"/>
                <a:gd name="T16" fmla="*/ 167 w 187"/>
                <a:gd name="T17" fmla="*/ 128 h 175"/>
                <a:gd name="T18" fmla="*/ 129 w 187"/>
                <a:gd name="T19" fmla="*/ 19 h 175"/>
                <a:gd name="T20" fmla="*/ 20 w 187"/>
                <a:gd name="T21" fmla="*/ 58 h 175"/>
                <a:gd name="T22" fmla="*/ 58 w 187"/>
                <a:gd name="T23" fmla="*/ 167 h 175"/>
                <a:gd name="T24" fmla="*/ 96 w 187"/>
                <a:gd name="T25" fmla="*/ 175 h 175"/>
                <a:gd name="T26" fmla="*/ 103 w 187"/>
                <a:gd name="T27" fmla="*/ 167 h 175"/>
                <a:gd name="T28" fmla="*/ 96 w 187"/>
                <a:gd name="T29" fmla="*/ 16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5">
                  <a:moveTo>
                    <a:pt x="96" y="160"/>
                  </a:moveTo>
                  <a:cubicBezTo>
                    <a:pt x="85" y="161"/>
                    <a:pt x="74" y="158"/>
                    <a:pt x="65" y="154"/>
                  </a:cubicBezTo>
                  <a:cubicBezTo>
                    <a:pt x="31" y="138"/>
                    <a:pt x="17" y="98"/>
                    <a:pt x="33" y="64"/>
                  </a:cubicBezTo>
                  <a:cubicBezTo>
                    <a:pt x="49" y="31"/>
                    <a:pt x="89" y="16"/>
                    <a:pt x="122" y="32"/>
                  </a:cubicBezTo>
                  <a:cubicBezTo>
                    <a:pt x="156" y="48"/>
                    <a:pt x="170" y="88"/>
                    <a:pt x="154" y="122"/>
                  </a:cubicBezTo>
                  <a:cubicBezTo>
                    <a:pt x="152" y="126"/>
                    <a:pt x="149" y="131"/>
                    <a:pt x="146" y="135"/>
                  </a:cubicBezTo>
                  <a:cubicBezTo>
                    <a:pt x="144" y="138"/>
                    <a:pt x="144" y="143"/>
                    <a:pt x="147" y="145"/>
                  </a:cubicBezTo>
                  <a:cubicBezTo>
                    <a:pt x="151" y="148"/>
                    <a:pt x="155" y="147"/>
                    <a:pt x="158" y="144"/>
                  </a:cubicBezTo>
                  <a:cubicBezTo>
                    <a:pt x="161" y="139"/>
                    <a:pt x="165" y="134"/>
                    <a:pt x="167" y="128"/>
                  </a:cubicBezTo>
                  <a:cubicBezTo>
                    <a:pt x="187" y="87"/>
                    <a:pt x="170" y="38"/>
                    <a:pt x="129" y="19"/>
                  </a:cubicBezTo>
                  <a:cubicBezTo>
                    <a:pt x="88" y="0"/>
                    <a:pt x="39" y="17"/>
                    <a:pt x="20" y="58"/>
                  </a:cubicBezTo>
                  <a:cubicBezTo>
                    <a:pt x="0" y="99"/>
                    <a:pt x="18" y="148"/>
                    <a:pt x="58" y="167"/>
                  </a:cubicBezTo>
                  <a:cubicBezTo>
                    <a:pt x="70" y="173"/>
                    <a:pt x="83" y="175"/>
                    <a:pt x="96" y="175"/>
                  </a:cubicBezTo>
                  <a:cubicBezTo>
                    <a:pt x="100" y="175"/>
                    <a:pt x="103" y="171"/>
                    <a:pt x="103" y="167"/>
                  </a:cubicBezTo>
                  <a:cubicBezTo>
                    <a:pt x="103" y="163"/>
                    <a:pt x="100" y="160"/>
                    <a:pt x="96" y="1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3" rIns="72567" bIns="3628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3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94" name="Freeform 9"/>
            <p:cNvSpPr/>
            <p:nvPr/>
          </p:nvSpPr>
          <p:spPr bwMode="auto">
            <a:xfrm>
              <a:off x="5326312" y="227530"/>
              <a:ext cx="235942" cy="256083"/>
            </a:xfrm>
            <a:custGeom>
              <a:avLst/>
              <a:gdLst>
                <a:gd name="T0" fmla="*/ 152 w 158"/>
                <a:gd name="T1" fmla="*/ 156 h 171"/>
                <a:gd name="T2" fmla="*/ 56 w 158"/>
                <a:gd name="T3" fmla="*/ 78 h 171"/>
                <a:gd name="T4" fmla="*/ 44 w 158"/>
                <a:gd name="T5" fmla="*/ 55 h 171"/>
                <a:gd name="T6" fmla="*/ 55 w 158"/>
                <a:gd name="T7" fmla="*/ 43 h 171"/>
                <a:gd name="T8" fmla="*/ 42 w 158"/>
                <a:gd name="T9" fmla="*/ 7 h 171"/>
                <a:gd name="T10" fmla="*/ 6 w 158"/>
                <a:gd name="T11" fmla="*/ 20 h 171"/>
                <a:gd name="T12" fmla="*/ 19 w 158"/>
                <a:gd name="T13" fmla="*/ 56 h 171"/>
                <a:gd name="T14" fmla="*/ 30 w 158"/>
                <a:gd name="T15" fmla="*/ 58 h 171"/>
                <a:gd name="T16" fmla="*/ 43 w 158"/>
                <a:gd name="T17" fmla="*/ 85 h 171"/>
                <a:gd name="T18" fmla="*/ 147 w 158"/>
                <a:gd name="T19" fmla="*/ 169 h 171"/>
                <a:gd name="T20" fmla="*/ 157 w 158"/>
                <a:gd name="T21" fmla="*/ 166 h 171"/>
                <a:gd name="T22" fmla="*/ 157 w 158"/>
                <a:gd name="T23" fmla="*/ 165 h 171"/>
                <a:gd name="T24" fmla="*/ 152 w 158"/>
                <a:gd name="T25" fmla="*/ 15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71">
                  <a:moveTo>
                    <a:pt x="152" y="156"/>
                  </a:moveTo>
                  <a:cubicBezTo>
                    <a:pt x="109" y="140"/>
                    <a:pt x="77" y="114"/>
                    <a:pt x="56" y="78"/>
                  </a:cubicBezTo>
                  <a:cubicBezTo>
                    <a:pt x="51" y="70"/>
                    <a:pt x="47" y="62"/>
                    <a:pt x="44" y="55"/>
                  </a:cubicBezTo>
                  <a:cubicBezTo>
                    <a:pt x="49" y="52"/>
                    <a:pt x="53" y="48"/>
                    <a:pt x="55" y="43"/>
                  </a:cubicBezTo>
                  <a:cubicBezTo>
                    <a:pt x="61" y="29"/>
                    <a:pt x="56" y="13"/>
                    <a:pt x="42" y="7"/>
                  </a:cubicBezTo>
                  <a:cubicBezTo>
                    <a:pt x="29" y="0"/>
                    <a:pt x="13" y="6"/>
                    <a:pt x="6" y="20"/>
                  </a:cubicBezTo>
                  <a:cubicBezTo>
                    <a:pt x="0" y="33"/>
                    <a:pt x="5" y="49"/>
                    <a:pt x="19" y="56"/>
                  </a:cubicBezTo>
                  <a:cubicBezTo>
                    <a:pt x="23" y="57"/>
                    <a:pt x="26" y="58"/>
                    <a:pt x="30" y="58"/>
                  </a:cubicBezTo>
                  <a:cubicBezTo>
                    <a:pt x="33" y="66"/>
                    <a:pt x="37" y="75"/>
                    <a:pt x="43" y="85"/>
                  </a:cubicBezTo>
                  <a:cubicBezTo>
                    <a:pt x="58" y="112"/>
                    <a:pt x="89" y="148"/>
                    <a:pt x="147" y="169"/>
                  </a:cubicBezTo>
                  <a:cubicBezTo>
                    <a:pt x="151" y="171"/>
                    <a:pt x="155" y="169"/>
                    <a:pt x="157" y="166"/>
                  </a:cubicBezTo>
                  <a:cubicBezTo>
                    <a:pt x="157" y="165"/>
                    <a:pt x="157" y="165"/>
                    <a:pt x="157" y="165"/>
                  </a:cubicBezTo>
                  <a:cubicBezTo>
                    <a:pt x="158" y="161"/>
                    <a:pt x="156" y="157"/>
                    <a:pt x="152" y="1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3" rIns="72567" bIns="3628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3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grpSp>
      <p:sp>
        <p:nvSpPr>
          <p:cNvPr id="95" name="Freeform 5"/>
          <p:cNvSpPr/>
          <p:nvPr/>
        </p:nvSpPr>
        <p:spPr bwMode="auto">
          <a:xfrm>
            <a:off x="4587206" y="2610689"/>
            <a:ext cx="382998" cy="392056"/>
          </a:xfrm>
          <a:custGeom>
            <a:avLst/>
            <a:gdLst>
              <a:gd name="T0" fmla="*/ 70 w 504"/>
              <a:gd name="T1" fmla="*/ 215 h 516"/>
              <a:gd name="T2" fmla="*/ 81 w 504"/>
              <a:gd name="T3" fmla="*/ 187 h 516"/>
              <a:gd name="T4" fmla="*/ 87 w 504"/>
              <a:gd name="T5" fmla="*/ 165 h 516"/>
              <a:gd name="T6" fmla="*/ 92 w 504"/>
              <a:gd name="T7" fmla="*/ 131 h 516"/>
              <a:gd name="T8" fmla="*/ 107 w 504"/>
              <a:gd name="T9" fmla="*/ 94 h 516"/>
              <a:gd name="T10" fmla="*/ 129 w 504"/>
              <a:gd name="T11" fmla="*/ 60 h 516"/>
              <a:gd name="T12" fmla="*/ 167 w 504"/>
              <a:gd name="T13" fmla="*/ 26 h 516"/>
              <a:gd name="T14" fmla="*/ 210 w 504"/>
              <a:gd name="T15" fmla="*/ 7 h 516"/>
              <a:gd name="T16" fmla="*/ 262 w 504"/>
              <a:gd name="T17" fmla="*/ 0 h 516"/>
              <a:gd name="T18" fmla="*/ 317 w 504"/>
              <a:gd name="T19" fmla="*/ 6 h 516"/>
              <a:gd name="T20" fmla="*/ 368 w 504"/>
              <a:gd name="T21" fmla="*/ 26 h 516"/>
              <a:gd name="T22" fmla="*/ 399 w 504"/>
              <a:gd name="T23" fmla="*/ 51 h 516"/>
              <a:gd name="T24" fmla="*/ 423 w 504"/>
              <a:gd name="T25" fmla="*/ 87 h 516"/>
              <a:gd name="T26" fmla="*/ 436 w 504"/>
              <a:gd name="T27" fmla="*/ 126 h 516"/>
              <a:gd name="T28" fmla="*/ 444 w 504"/>
              <a:gd name="T29" fmla="*/ 168 h 516"/>
              <a:gd name="T30" fmla="*/ 458 w 504"/>
              <a:gd name="T31" fmla="*/ 197 h 516"/>
              <a:gd name="T32" fmla="*/ 459 w 504"/>
              <a:gd name="T33" fmla="*/ 219 h 516"/>
              <a:gd name="T34" fmla="*/ 463 w 504"/>
              <a:gd name="T35" fmla="*/ 246 h 516"/>
              <a:gd name="T36" fmla="*/ 489 w 504"/>
              <a:gd name="T37" fmla="*/ 293 h 516"/>
              <a:gd name="T38" fmla="*/ 501 w 504"/>
              <a:gd name="T39" fmla="*/ 331 h 516"/>
              <a:gd name="T40" fmla="*/ 501 w 504"/>
              <a:gd name="T41" fmla="*/ 372 h 516"/>
              <a:gd name="T42" fmla="*/ 493 w 504"/>
              <a:gd name="T43" fmla="*/ 396 h 516"/>
              <a:gd name="T44" fmla="*/ 482 w 504"/>
              <a:gd name="T45" fmla="*/ 403 h 516"/>
              <a:gd name="T46" fmla="*/ 471 w 504"/>
              <a:gd name="T47" fmla="*/ 397 h 516"/>
              <a:gd name="T48" fmla="*/ 455 w 504"/>
              <a:gd name="T49" fmla="*/ 368 h 516"/>
              <a:gd name="T50" fmla="*/ 444 w 504"/>
              <a:gd name="T51" fmla="*/ 388 h 516"/>
              <a:gd name="T52" fmla="*/ 421 w 504"/>
              <a:gd name="T53" fmla="*/ 427 h 516"/>
              <a:gd name="T54" fmla="*/ 442 w 504"/>
              <a:gd name="T55" fmla="*/ 448 h 516"/>
              <a:gd name="T56" fmla="*/ 460 w 504"/>
              <a:gd name="T57" fmla="*/ 467 h 516"/>
              <a:gd name="T58" fmla="*/ 460 w 504"/>
              <a:gd name="T59" fmla="*/ 481 h 516"/>
              <a:gd name="T60" fmla="*/ 448 w 504"/>
              <a:gd name="T61" fmla="*/ 496 h 516"/>
              <a:gd name="T62" fmla="*/ 419 w 504"/>
              <a:gd name="T63" fmla="*/ 508 h 516"/>
              <a:gd name="T64" fmla="*/ 372 w 504"/>
              <a:gd name="T65" fmla="*/ 513 h 516"/>
              <a:gd name="T66" fmla="*/ 317 w 504"/>
              <a:gd name="T67" fmla="*/ 506 h 516"/>
              <a:gd name="T68" fmla="*/ 276 w 504"/>
              <a:gd name="T69" fmla="*/ 494 h 516"/>
              <a:gd name="T70" fmla="*/ 248 w 504"/>
              <a:gd name="T71" fmla="*/ 495 h 516"/>
              <a:gd name="T72" fmla="*/ 209 w 504"/>
              <a:gd name="T73" fmla="*/ 512 h 516"/>
              <a:gd name="T74" fmla="*/ 172 w 504"/>
              <a:gd name="T75" fmla="*/ 516 h 516"/>
              <a:gd name="T76" fmla="*/ 110 w 504"/>
              <a:gd name="T77" fmla="*/ 512 h 516"/>
              <a:gd name="T78" fmla="*/ 74 w 504"/>
              <a:gd name="T79" fmla="*/ 499 h 516"/>
              <a:gd name="T80" fmla="*/ 63 w 504"/>
              <a:gd name="T81" fmla="*/ 487 h 516"/>
              <a:gd name="T82" fmla="*/ 61 w 504"/>
              <a:gd name="T83" fmla="*/ 471 h 516"/>
              <a:gd name="T84" fmla="*/ 66 w 504"/>
              <a:gd name="T85" fmla="*/ 454 h 516"/>
              <a:gd name="T86" fmla="*/ 80 w 504"/>
              <a:gd name="T87" fmla="*/ 444 h 516"/>
              <a:gd name="T88" fmla="*/ 103 w 504"/>
              <a:gd name="T89" fmla="*/ 439 h 516"/>
              <a:gd name="T90" fmla="*/ 96 w 504"/>
              <a:gd name="T91" fmla="*/ 430 h 516"/>
              <a:gd name="T92" fmla="*/ 69 w 504"/>
              <a:gd name="T93" fmla="*/ 400 h 516"/>
              <a:gd name="T94" fmla="*/ 55 w 504"/>
              <a:gd name="T95" fmla="*/ 368 h 516"/>
              <a:gd name="T96" fmla="*/ 50 w 504"/>
              <a:gd name="T97" fmla="*/ 361 h 516"/>
              <a:gd name="T98" fmla="*/ 42 w 504"/>
              <a:gd name="T99" fmla="*/ 376 h 516"/>
              <a:gd name="T100" fmla="*/ 22 w 504"/>
              <a:gd name="T101" fmla="*/ 395 h 516"/>
              <a:gd name="T102" fmla="*/ 8 w 504"/>
              <a:gd name="T103" fmla="*/ 396 h 516"/>
              <a:gd name="T104" fmla="*/ 1 w 504"/>
              <a:gd name="T105" fmla="*/ 374 h 516"/>
              <a:gd name="T106" fmla="*/ 3 w 504"/>
              <a:gd name="T107" fmla="*/ 332 h 516"/>
              <a:gd name="T108" fmla="*/ 18 w 504"/>
              <a:gd name="T109" fmla="*/ 293 h 516"/>
              <a:gd name="T110" fmla="*/ 46 w 504"/>
              <a:gd name="T111" fmla="*/ 254 h 516"/>
              <a:gd name="T112" fmla="*/ 72 w 504"/>
              <a:gd name="T113" fmla="*/ 23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4" h="516">
                <a:moveTo>
                  <a:pt x="72" y="232"/>
                </a:moveTo>
                <a:lnTo>
                  <a:pt x="71" y="229"/>
                </a:lnTo>
                <a:lnTo>
                  <a:pt x="70" y="225"/>
                </a:lnTo>
                <a:lnTo>
                  <a:pt x="70" y="223"/>
                </a:lnTo>
                <a:lnTo>
                  <a:pt x="70" y="221"/>
                </a:lnTo>
                <a:lnTo>
                  <a:pt x="70" y="217"/>
                </a:lnTo>
                <a:lnTo>
                  <a:pt x="70" y="215"/>
                </a:lnTo>
                <a:lnTo>
                  <a:pt x="71" y="211"/>
                </a:lnTo>
                <a:lnTo>
                  <a:pt x="72" y="207"/>
                </a:lnTo>
                <a:lnTo>
                  <a:pt x="73" y="203"/>
                </a:lnTo>
                <a:lnTo>
                  <a:pt x="74" y="199"/>
                </a:lnTo>
                <a:lnTo>
                  <a:pt x="78" y="195"/>
                </a:lnTo>
                <a:lnTo>
                  <a:pt x="81" y="190"/>
                </a:lnTo>
                <a:lnTo>
                  <a:pt x="81" y="187"/>
                </a:lnTo>
                <a:lnTo>
                  <a:pt x="81" y="184"/>
                </a:lnTo>
                <a:lnTo>
                  <a:pt x="81" y="180"/>
                </a:lnTo>
                <a:lnTo>
                  <a:pt x="83" y="176"/>
                </a:lnTo>
                <a:lnTo>
                  <a:pt x="84" y="171"/>
                </a:lnTo>
                <a:lnTo>
                  <a:pt x="85" y="169"/>
                </a:lnTo>
                <a:lnTo>
                  <a:pt x="86" y="167"/>
                </a:lnTo>
                <a:lnTo>
                  <a:pt x="87" y="165"/>
                </a:lnTo>
                <a:lnTo>
                  <a:pt x="89" y="163"/>
                </a:lnTo>
                <a:lnTo>
                  <a:pt x="89" y="159"/>
                </a:lnTo>
                <a:lnTo>
                  <a:pt x="89" y="156"/>
                </a:lnTo>
                <a:lnTo>
                  <a:pt x="89" y="151"/>
                </a:lnTo>
                <a:lnTo>
                  <a:pt x="90" y="146"/>
                </a:lnTo>
                <a:lnTo>
                  <a:pt x="91" y="140"/>
                </a:lnTo>
                <a:lnTo>
                  <a:pt x="92" y="131"/>
                </a:lnTo>
                <a:lnTo>
                  <a:pt x="94" y="123"/>
                </a:lnTo>
                <a:lnTo>
                  <a:pt x="96" y="119"/>
                </a:lnTo>
                <a:lnTo>
                  <a:pt x="98" y="114"/>
                </a:lnTo>
                <a:lnTo>
                  <a:pt x="99" y="109"/>
                </a:lnTo>
                <a:lnTo>
                  <a:pt x="102" y="104"/>
                </a:lnTo>
                <a:lnTo>
                  <a:pt x="105" y="99"/>
                </a:lnTo>
                <a:lnTo>
                  <a:pt x="107" y="94"/>
                </a:lnTo>
                <a:lnTo>
                  <a:pt x="110" y="89"/>
                </a:lnTo>
                <a:lnTo>
                  <a:pt x="114" y="83"/>
                </a:lnTo>
                <a:lnTo>
                  <a:pt x="115" y="80"/>
                </a:lnTo>
                <a:lnTo>
                  <a:pt x="117" y="77"/>
                </a:lnTo>
                <a:lnTo>
                  <a:pt x="121" y="72"/>
                </a:lnTo>
                <a:lnTo>
                  <a:pt x="125" y="66"/>
                </a:lnTo>
                <a:lnTo>
                  <a:pt x="129" y="60"/>
                </a:lnTo>
                <a:lnTo>
                  <a:pt x="135" y="54"/>
                </a:lnTo>
                <a:lnTo>
                  <a:pt x="140" y="49"/>
                </a:lnTo>
                <a:lnTo>
                  <a:pt x="145" y="44"/>
                </a:lnTo>
                <a:lnTo>
                  <a:pt x="152" y="38"/>
                </a:lnTo>
                <a:lnTo>
                  <a:pt x="156" y="33"/>
                </a:lnTo>
                <a:lnTo>
                  <a:pt x="162" y="29"/>
                </a:lnTo>
                <a:lnTo>
                  <a:pt x="167" y="26"/>
                </a:lnTo>
                <a:lnTo>
                  <a:pt x="172" y="22"/>
                </a:lnTo>
                <a:lnTo>
                  <a:pt x="178" y="19"/>
                </a:lnTo>
                <a:lnTo>
                  <a:pt x="184" y="17"/>
                </a:lnTo>
                <a:lnTo>
                  <a:pt x="191" y="14"/>
                </a:lnTo>
                <a:lnTo>
                  <a:pt x="197" y="12"/>
                </a:lnTo>
                <a:lnTo>
                  <a:pt x="204" y="9"/>
                </a:lnTo>
                <a:lnTo>
                  <a:pt x="210" y="7"/>
                </a:lnTo>
                <a:lnTo>
                  <a:pt x="217" y="5"/>
                </a:lnTo>
                <a:lnTo>
                  <a:pt x="225" y="4"/>
                </a:lnTo>
                <a:lnTo>
                  <a:pt x="232" y="2"/>
                </a:lnTo>
                <a:lnTo>
                  <a:pt x="240" y="2"/>
                </a:lnTo>
                <a:lnTo>
                  <a:pt x="248" y="1"/>
                </a:lnTo>
                <a:lnTo>
                  <a:pt x="255" y="0"/>
                </a:lnTo>
                <a:lnTo>
                  <a:pt x="262" y="0"/>
                </a:lnTo>
                <a:lnTo>
                  <a:pt x="270" y="0"/>
                </a:lnTo>
                <a:lnTo>
                  <a:pt x="279" y="0"/>
                </a:lnTo>
                <a:lnTo>
                  <a:pt x="286" y="1"/>
                </a:lnTo>
                <a:lnTo>
                  <a:pt x="294" y="2"/>
                </a:lnTo>
                <a:lnTo>
                  <a:pt x="301" y="3"/>
                </a:lnTo>
                <a:lnTo>
                  <a:pt x="309" y="4"/>
                </a:lnTo>
                <a:lnTo>
                  <a:pt x="317" y="6"/>
                </a:lnTo>
                <a:lnTo>
                  <a:pt x="324" y="8"/>
                </a:lnTo>
                <a:lnTo>
                  <a:pt x="333" y="10"/>
                </a:lnTo>
                <a:lnTo>
                  <a:pt x="340" y="13"/>
                </a:lnTo>
                <a:lnTo>
                  <a:pt x="347" y="16"/>
                </a:lnTo>
                <a:lnTo>
                  <a:pt x="354" y="19"/>
                </a:lnTo>
                <a:lnTo>
                  <a:pt x="361" y="23"/>
                </a:lnTo>
                <a:lnTo>
                  <a:pt x="368" y="26"/>
                </a:lnTo>
                <a:lnTo>
                  <a:pt x="374" y="30"/>
                </a:lnTo>
                <a:lnTo>
                  <a:pt x="380" y="34"/>
                </a:lnTo>
                <a:lnTo>
                  <a:pt x="382" y="37"/>
                </a:lnTo>
                <a:lnTo>
                  <a:pt x="385" y="39"/>
                </a:lnTo>
                <a:lnTo>
                  <a:pt x="391" y="43"/>
                </a:lnTo>
                <a:lnTo>
                  <a:pt x="395" y="47"/>
                </a:lnTo>
                <a:lnTo>
                  <a:pt x="399" y="51"/>
                </a:lnTo>
                <a:lnTo>
                  <a:pt x="403" y="56"/>
                </a:lnTo>
                <a:lnTo>
                  <a:pt x="407" y="62"/>
                </a:lnTo>
                <a:lnTo>
                  <a:pt x="411" y="66"/>
                </a:lnTo>
                <a:lnTo>
                  <a:pt x="414" y="72"/>
                </a:lnTo>
                <a:lnTo>
                  <a:pt x="416" y="76"/>
                </a:lnTo>
                <a:lnTo>
                  <a:pt x="420" y="81"/>
                </a:lnTo>
                <a:lnTo>
                  <a:pt x="423" y="87"/>
                </a:lnTo>
                <a:lnTo>
                  <a:pt x="427" y="96"/>
                </a:lnTo>
                <a:lnTo>
                  <a:pt x="429" y="101"/>
                </a:lnTo>
                <a:lnTo>
                  <a:pt x="431" y="106"/>
                </a:lnTo>
                <a:lnTo>
                  <a:pt x="432" y="112"/>
                </a:lnTo>
                <a:lnTo>
                  <a:pt x="434" y="117"/>
                </a:lnTo>
                <a:lnTo>
                  <a:pt x="435" y="121"/>
                </a:lnTo>
                <a:lnTo>
                  <a:pt x="436" y="126"/>
                </a:lnTo>
                <a:lnTo>
                  <a:pt x="439" y="134"/>
                </a:lnTo>
                <a:lnTo>
                  <a:pt x="440" y="143"/>
                </a:lnTo>
                <a:lnTo>
                  <a:pt x="441" y="150"/>
                </a:lnTo>
                <a:lnTo>
                  <a:pt x="442" y="156"/>
                </a:lnTo>
                <a:lnTo>
                  <a:pt x="443" y="165"/>
                </a:lnTo>
                <a:lnTo>
                  <a:pt x="443" y="167"/>
                </a:lnTo>
                <a:lnTo>
                  <a:pt x="444" y="168"/>
                </a:lnTo>
                <a:lnTo>
                  <a:pt x="448" y="173"/>
                </a:lnTo>
                <a:lnTo>
                  <a:pt x="450" y="176"/>
                </a:lnTo>
                <a:lnTo>
                  <a:pt x="452" y="179"/>
                </a:lnTo>
                <a:lnTo>
                  <a:pt x="454" y="183"/>
                </a:lnTo>
                <a:lnTo>
                  <a:pt x="455" y="188"/>
                </a:lnTo>
                <a:lnTo>
                  <a:pt x="457" y="192"/>
                </a:lnTo>
                <a:lnTo>
                  <a:pt x="458" y="197"/>
                </a:lnTo>
                <a:lnTo>
                  <a:pt x="459" y="202"/>
                </a:lnTo>
                <a:lnTo>
                  <a:pt x="459" y="204"/>
                </a:lnTo>
                <a:lnTo>
                  <a:pt x="460" y="207"/>
                </a:lnTo>
                <a:lnTo>
                  <a:pt x="460" y="210"/>
                </a:lnTo>
                <a:lnTo>
                  <a:pt x="459" y="213"/>
                </a:lnTo>
                <a:lnTo>
                  <a:pt x="459" y="216"/>
                </a:lnTo>
                <a:lnTo>
                  <a:pt x="459" y="219"/>
                </a:lnTo>
                <a:lnTo>
                  <a:pt x="457" y="225"/>
                </a:lnTo>
                <a:lnTo>
                  <a:pt x="456" y="228"/>
                </a:lnTo>
                <a:lnTo>
                  <a:pt x="455" y="231"/>
                </a:lnTo>
                <a:lnTo>
                  <a:pt x="455" y="232"/>
                </a:lnTo>
                <a:lnTo>
                  <a:pt x="455" y="233"/>
                </a:lnTo>
                <a:lnTo>
                  <a:pt x="457" y="236"/>
                </a:lnTo>
                <a:lnTo>
                  <a:pt x="463" y="246"/>
                </a:lnTo>
                <a:lnTo>
                  <a:pt x="468" y="253"/>
                </a:lnTo>
                <a:lnTo>
                  <a:pt x="471" y="258"/>
                </a:lnTo>
                <a:lnTo>
                  <a:pt x="475" y="265"/>
                </a:lnTo>
                <a:lnTo>
                  <a:pt x="478" y="271"/>
                </a:lnTo>
                <a:lnTo>
                  <a:pt x="482" y="277"/>
                </a:lnTo>
                <a:lnTo>
                  <a:pt x="485" y="285"/>
                </a:lnTo>
                <a:lnTo>
                  <a:pt x="489" y="293"/>
                </a:lnTo>
                <a:lnTo>
                  <a:pt x="491" y="298"/>
                </a:lnTo>
                <a:lnTo>
                  <a:pt x="493" y="303"/>
                </a:lnTo>
                <a:lnTo>
                  <a:pt x="495" y="309"/>
                </a:lnTo>
                <a:lnTo>
                  <a:pt x="496" y="313"/>
                </a:lnTo>
                <a:lnTo>
                  <a:pt x="498" y="318"/>
                </a:lnTo>
                <a:lnTo>
                  <a:pt x="499" y="323"/>
                </a:lnTo>
                <a:lnTo>
                  <a:pt x="501" y="331"/>
                </a:lnTo>
                <a:lnTo>
                  <a:pt x="503" y="341"/>
                </a:lnTo>
                <a:lnTo>
                  <a:pt x="504" y="349"/>
                </a:lnTo>
                <a:lnTo>
                  <a:pt x="504" y="354"/>
                </a:lnTo>
                <a:lnTo>
                  <a:pt x="504" y="357"/>
                </a:lnTo>
                <a:lnTo>
                  <a:pt x="504" y="361"/>
                </a:lnTo>
                <a:lnTo>
                  <a:pt x="503" y="365"/>
                </a:lnTo>
                <a:lnTo>
                  <a:pt x="501" y="372"/>
                </a:lnTo>
                <a:lnTo>
                  <a:pt x="500" y="378"/>
                </a:lnTo>
                <a:lnTo>
                  <a:pt x="498" y="385"/>
                </a:lnTo>
                <a:lnTo>
                  <a:pt x="498" y="387"/>
                </a:lnTo>
                <a:lnTo>
                  <a:pt x="496" y="390"/>
                </a:lnTo>
                <a:lnTo>
                  <a:pt x="495" y="392"/>
                </a:lnTo>
                <a:lnTo>
                  <a:pt x="494" y="394"/>
                </a:lnTo>
                <a:lnTo>
                  <a:pt x="493" y="396"/>
                </a:lnTo>
                <a:lnTo>
                  <a:pt x="491" y="398"/>
                </a:lnTo>
                <a:lnTo>
                  <a:pt x="490" y="399"/>
                </a:lnTo>
                <a:lnTo>
                  <a:pt x="488" y="401"/>
                </a:lnTo>
                <a:lnTo>
                  <a:pt x="486" y="401"/>
                </a:lnTo>
                <a:lnTo>
                  <a:pt x="485" y="402"/>
                </a:lnTo>
                <a:lnTo>
                  <a:pt x="483" y="403"/>
                </a:lnTo>
                <a:lnTo>
                  <a:pt x="482" y="403"/>
                </a:lnTo>
                <a:lnTo>
                  <a:pt x="481" y="403"/>
                </a:lnTo>
                <a:lnTo>
                  <a:pt x="480" y="402"/>
                </a:lnTo>
                <a:lnTo>
                  <a:pt x="477" y="401"/>
                </a:lnTo>
                <a:lnTo>
                  <a:pt x="476" y="400"/>
                </a:lnTo>
                <a:lnTo>
                  <a:pt x="475" y="399"/>
                </a:lnTo>
                <a:lnTo>
                  <a:pt x="473" y="398"/>
                </a:lnTo>
                <a:lnTo>
                  <a:pt x="471" y="397"/>
                </a:lnTo>
                <a:lnTo>
                  <a:pt x="469" y="394"/>
                </a:lnTo>
                <a:lnTo>
                  <a:pt x="467" y="391"/>
                </a:lnTo>
                <a:lnTo>
                  <a:pt x="465" y="387"/>
                </a:lnTo>
                <a:lnTo>
                  <a:pt x="462" y="384"/>
                </a:lnTo>
                <a:lnTo>
                  <a:pt x="461" y="380"/>
                </a:lnTo>
                <a:lnTo>
                  <a:pt x="458" y="374"/>
                </a:lnTo>
                <a:lnTo>
                  <a:pt x="455" y="368"/>
                </a:lnTo>
                <a:lnTo>
                  <a:pt x="454" y="368"/>
                </a:lnTo>
                <a:lnTo>
                  <a:pt x="454" y="368"/>
                </a:lnTo>
                <a:lnTo>
                  <a:pt x="452" y="369"/>
                </a:lnTo>
                <a:lnTo>
                  <a:pt x="452" y="370"/>
                </a:lnTo>
                <a:lnTo>
                  <a:pt x="450" y="372"/>
                </a:lnTo>
                <a:lnTo>
                  <a:pt x="448" y="378"/>
                </a:lnTo>
                <a:lnTo>
                  <a:pt x="444" y="388"/>
                </a:lnTo>
                <a:lnTo>
                  <a:pt x="440" y="398"/>
                </a:lnTo>
                <a:lnTo>
                  <a:pt x="437" y="403"/>
                </a:lnTo>
                <a:lnTo>
                  <a:pt x="433" y="409"/>
                </a:lnTo>
                <a:lnTo>
                  <a:pt x="429" y="415"/>
                </a:lnTo>
                <a:lnTo>
                  <a:pt x="425" y="421"/>
                </a:lnTo>
                <a:lnTo>
                  <a:pt x="423" y="424"/>
                </a:lnTo>
                <a:lnTo>
                  <a:pt x="421" y="427"/>
                </a:lnTo>
                <a:lnTo>
                  <a:pt x="414" y="434"/>
                </a:lnTo>
                <a:lnTo>
                  <a:pt x="414" y="434"/>
                </a:lnTo>
                <a:lnTo>
                  <a:pt x="415" y="435"/>
                </a:lnTo>
                <a:lnTo>
                  <a:pt x="419" y="437"/>
                </a:lnTo>
                <a:lnTo>
                  <a:pt x="431" y="442"/>
                </a:lnTo>
                <a:lnTo>
                  <a:pt x="437" y="446"/>
                </a:lnTo>
                <a:lnTo>
                  <a:pt x="442" y="448"/>
                </a:lnTo>
                <a:lnTo>
                  <a:pt x="448" y="452"/>
                </a:lnTo>
                <a:lnTo>
                  <a:pt x="452" y="456"/>
                </a:lnTo>
                <a:lnTo>
                  <a:pt x="455" y="459"/>
                </a:lnTo>
                <a:lnTo>
                  <a:pt x="456" y="461"/>
                </a:lnTo>
                <a:lnTo>
                  <a:pt x="458" y="463"/>
                </a:lnTo>
                <a:lnTo>
                  <a:pt x="459" y="465"/>
                </a:lnTo>
                <a:lnTo>
                  <a:pt x="460" y="467"/>
                </a:lnTo>
                <a:lnTo>
                  <a:pt x="461" y="470"/>
                </a:lnTo>
                <a:lnTo>
                  <a:pt x="461" y="472"/>
                </a:lnTo>
                <a:lnTo>
                  <a:pt x="462" y="475"/>
                </a:lnTo>
                <a:lnTo>
                  <a:pt x="461" y="476"/>
                </a:lnTo>
                <a:lnTo>
                  <a:pt x="461" y="478"/>
                </a:lnTo>
                <a:lnTo>
                  <a:pt x="461" y="480"/>
                </a:lnTo>
                <a:lnTo>
                  <a:pt x="460" y="481"/>
                </a:lnTo>
                <a:lnTo>
                  <a:pt x="460" y="484"/>
                </a:lnTo>
                <a:lnTo>
                  <a:pt x="459" y="485"/>
                </a:lnTo>
                <a:lnTo>
                  <a:pt x="457" y="488"/>
                </a:lnTo>
                <a:lnTo>
                  <a:pt x="455" y="491"/>
                </a:lnTo>
                <a:lnTo>
                  <a:pt x="453" y="492"/>
                </a:lnTo>
                <a:lnTo>
                  <a:pt x="452" y="494"/>
                </a:lnTo>
                <a:lnTo>
                  <a:pt x="448" y="496"/>
                </a:lnTo>
                <a:lnTo>
                  <a:pt x="443" y="498"/>
                </a:lnTo>
                <a:lnTo>
                  <a:pt x="439" y="500"/>
                </a:lnTo>
                <a:lnTo>
                  <a:pt x="435" y="502"/>
                </a:lnTo>
                <a:lnTo>
                  <a:pt x="430" y="504"/>
                </a:lnTo>
                <a:lnTo>
                  <a:pt x="427" y="505"/>
                </a:lnTo>
                <a:lnTo>
                  <a:pt x="425" y="506"/>
                </a:lnTo>
                <a:lnTo>
                  <a:pt x="419" y="508"/>
                </a:lnTo>
                <a:lnTo>
                  <a:pt x="413" y="509"/>
                </a:lnTo>
                <a:lnTo>
                  <a:pt x="407" y="511"/>
                </a:lnTo>
                <a:lnTo>
                  <a:pt x="400" y="512"/>
                </a:lnTo>
                <a:lnTo>
                  <a:pt x="394" y="512"/>
                </a:lnTo>
                <a:lnTo>
                  <a:pt x="386" y="513"/>
                </a:lnTo>
                <a:lnTo>
                  <a:pt x="379" y="513"/>
                </a:lnTo>
                <a:lnTo>
                  <a:pt x="372" y="513"/>
                </a:lnTo>
                <a:lnTo>
                  <a:pt x="365" y="513"/>
                </a:lnTo>
                <a:lnTo>
                  <a:pt x="356" y="512"/>
                </a:lnTo>
                <a:lnTo>
                  <a:pt x="349" y="512"/>
                </a:lnTo>
                <a:lnTo>
                  <a:pt x="342" y="511"/>
                </a:lnTo>
                <a:lnTo>
                  <a:pt x="334" y="510"/>
                </a:lnTo>
                <a:lnTo>
                  <a:pt x="325" y="509"/>
                </a:lnTo>
                <a:lnTo>
                  <a:pt x="317" y="506"/>
                </a:lnTo>
                <a:lnTo>
                  <a:pt x="310" y="504"/>
                </a:lnTo>
                <a:lnTo>
                  <a:pt x="301" y="502"/>
                </a:lnTo>
                <a:lnTo>
                  <a:pt x="294" y="500"/>
                </a:lnTo>
                <a:lnTo>
                  <a:pt x="286" y="497"/>
                </a:lnTo>
                <a:lnTo>
                  <a:pt x="282" y="496"/>
                </a:lnTo>
                <a:lnTo>
                  <a:pt x="279" y="495"/>
                </a:lnTo>
                <a:lnTo>
                  <a:pt x="276" y="494"/>
                </a:lnTo>
                <a:lnTo>
                  <a:pt x="273" y="493"/>
                </a:lnTo>
                <a:lnTo>
                  <a:pt x="270" y="493"/>
                </a:lnTo>
                <a:lnTo>
                  <a:pt x="267" y="493"/>
                </a:lnTo>
                <a:lnTo>
                  <a:pt x="260" y="493"/>
                </a:lnTo>
                <a:lnTo>
                  <a:pt x="256" y="492"/>
                </a:lnTo>
                <a:lnTo>
                  <a:pt x="251" y="492"/>
                </a:lnTo>
                <a:lnTo>
                  <a:pt x="248" y="495"/>
                </a:lnTo>
                <a:lnTo>
                  <a:pt x="243" y="497"/>
                </a:lnTo>
                <a:lnTo>
                  <a:pt x="238" y="500"/>
                </a:lnTo>
                <a:lnTo>
                  <a:pt x="232" y="503"/>
                </a:lnTo>
                <a:lnTo>
                  <a:pt x="228" y="505"/>
                </a:lnTo>
                <a:lnTo>
                  <a:pt x="224" y="508"/>
                </a:lnTo>
                <a:lnTo>
                  <a:pt x="214" y="511"/>
                </a:lnTo>
                <a:lnTo>
                  <a:pt x="209" y="512"/>
                </a:lnTo>
                <a:lnTo>
                  <a:pt x="205" y="514"/>
                </a:lnTo>
                <a:lnTo>
                  <a:pt x="198" y="515"/>
                </a:lnTo>
                <a:lnTo>
                  <a:pt x="193" y="515"/>
                </a:lnTo>
                <a:lnTo>
                  <a:pt x="188" y="516"/>
                </a:lnTo>
                <a:lnTo>
                  <a:pt x="183" y="516"/>
                </a:lnTo>
                <a:lnTo>
                  <a:pt x="178" y="516"/>
                </a:lnTo>
                <a:lnTo>
                  <a:pt x="172" y="516"/>
                </a:lnTo>
                <a:lnTo>
                  <a:pt x="167" y="516"/>
                </a:lnTo>
                <a:lnTo>
                  <a:pt x="154" y="516"/>
                </a:lnTo>
                <a:lnTo>
                  <a:pt x="141" y="516"/>
                </a:lnTo>
                <a:lnTo>
                  <a:pt x="128" y="515"/>
                </a:lnTo>
                <a:lnTo>
                  <a:pt x="122" y="514"/>
                </a:lnTo>
                <a:lnTo>
                  <a:pt x="116" y="513"/>
                </a:lnTo>
                <a:lnTo>
                  <a:pt x="110" y="512"/>
                </a:lnTo>
                <a:lnTo>
                  <a:pt x="103" y="511"/>
                </a:lnTo>
                <a:lnTo>
                  <a:pt x="98" y="509"/>
                </a:lnTo>
                <a:lnTo>
                  <a:pt x="92" y="508"/>
                </a:lnTo>
                <a:lnTo>
                  <a:pt x="87" y="505"/>
                </a:lnTo>
                <a:lnTo>
                  <a:pt x="83" y="503"/>
                </a:lnTo>
                <a:lnTo>
                  <a:pt x="78" y="501"/>
                </a:lnTo>
                <a:lnTo>
                  <a:pt x="74" y="499"/>
                </a:lnTo>
                <a:lnTo>
                  <a:pt x="70" y="496"/>
                </a:lnTo>
                <a:lnTo>
                  <a:pt x="69" y="495"/>
                </a:lnTo>
                <a:lnTo>
                  <a:pt x="67" y="493"/>
                </a:lnTo>
                <a:lnTo>
                  <a:pt x="66" y="492"/>
                </a:lnTo>
                <a:lnTo>
                  <a:pt x="64" y="490"/>
                </a:lnTo>
                <a:lnTo>
                  <a:pt x="63" y="489"/>
                </a:lnTo>
                <a:lnTo>
                  <a:pt x="63" y="487"/>
                </a:lnTo>
                <a:lnTo>
                  <a:pt x="61" y="484"/>
                </a:lnTo>
                <a:lnTo>
                  <a:pt x="61" y="481"/>
                </a:lnTo>
                <a:lnTo>
                  <a:pt x="60" y="479"/>
                </a:lnTo>
                <a:lnTo>
                  <a:pt x="60" y="477"/>
                </a:lnTo>
                <a:lnTo>
                  <a:pt x="61" y="475"/>
                </a:lnTo>
                <a:lnTo>
                  <a:pt x="61" y="473"/>
                </a:lnTo>
                <a:lnTo>
                  <a:pt x="61" y="471"/>
                </a:lnTo>
                <a:lnTo>
                  <a:pt x="61" y="470"/>
                </a:lnTo>
                <a:lnTo>
                  <a:pt x="61" y="467"/>
                </a:lnTo>
                <a:lnTo>
                  <a:pt x="62" y="465"/>
                </a:lnTo>
                <a:lnTo>
                  <a:pt x="63" y="462"/>
                </a:lnTo>
                <a:lnTo>
                  <a:pt x="63" y="460"/>
                </a:lnTo>
                <a:lnTo>
                  <a:pt x="65" y="456"/>
                </a:lnTo>
                <a:lnTo>
                  <a:pt x="66" y="454"/>
                </a:lnTo>
                <a:lnTo>
                  <a:pt x="67" y="453"/>
                </a:lnTo>
                <a:lnTo>
                  <a:pt x="69" y="450"/>
                </a:lnTo>
                <a:lnTo>
                  <a:pt x="71" y="449"/>
                </a:lnTo>
                <a:lnTo>
                  <a:pt x="73" y="448"/>
                </a:lnTo>
                <a:lnTo>
                  <a:pt x="74" y="446"/>
                </a:lnTo>
                <a:lnTo>
                  <a:pt x="78" y="446"/>
                </a:lnTo>
                <a:lnTo>
                  <a:pt x="80" y="444"/>
                </a:lnTo>
                <a:lnTo>
                  <a:pt x="83" y="443"/>
                </a:lnTo>
                <a:lnTo>
                  <a:pt x="86" y="442"/>
                </a:lnTo>
                <a:lnTo>
                  <a:pt x="89" y="441"/>
                </a:lnTo>
                <a:lnTo>
                  <a:pt x="92" y="440"/>
                </a:lnTo>
                <a:lnTo>
                  <a:pt x="95" y="440"/>
                </a:lnTo>
                <a:lnTo>
                  <a:pt x="99" y="439"/>
                </a:lnTo>
                <a:lnTo>
                  <a:pt x="103" y="439"/>
                </a:lnTo>
                <a:lnTo>
                  <a:pt x="105" y="439"/>
                </a:lnTo>
                <a:lnTo>
                  <a:pt x="105" y="439"/>
                </a:lnTo>
                <a:lnTo>
                  <a:pt x="106" y="438"/>
                </a:lnTo>
                <a:lnTo>
                  <a:pt x="106" y="438"/>
                </a:lnTo>
                <a:lnTo>
                  <a:pt x="105" y="437"/>
                </a:lnTo>
                <a:lnTo>
                  <a:pt x="102" y="436"/>
                </a:lnTo>
                <a:lnTo>
                  <a:pt x="96" y="430"/>
                </a:lnTo>
                <a:lnTo>
                  <a:pt x="93" y="427"/>
                </a:lnTo>
                <a:lnTo>
                  <a:pt x="89" y="423"/>
                </a:lnTo>
                <a:lnTo>
                  <a:pt x="84" y="419"/>
                </a:lnTo>
                <a:lnTo>
                  <a:pt x="80" y="414"/>
                </a:lnTo>
                <a:lnTo>
                  <a:pt x="74" y="407"/>
                </a:lnTo>
                <a:lnTo>
                  <a:pt x="72" y="403"/>
                </a:lnTo>
                <a:lnTo>
                  <a:pt x="69" y="400"/>
                </a:lnTo>
                <a:lnTo>
                  <a:pt x="67" y="396"/>
                </a:lnTo>
                <a:lnTo>
                  <a:pt x="65" y="392"/>
                </a:lnTo>
                <a:lnTo>
                  <a:pt x="62" y="388"/>
                </a:lnTo>
                <a:lnTo>
                  <a:pt x="60" y="382"/>
                </a:lnTo>
                <a:lnTo>
                  <a:pt x="58" y="378"/>
                </a:lnTo>
                <a:lnTo>
                  <a:pt x="56" y="372"/>
                </a:lnTo>
                <a:lnTo>
                  <a:pt x="55" y="368"/>
                </a:lnTo>
                <a:lnTo>
                  <a:pt x="53" y="361"/>
                </a:lnTo>
                <a:lnTo>
                  <a:pt x="53" y="361"/>
                </a:lnTo>
                <a:lnTo>
                  <a:pt x="53" y="361"/>
                </a:lnTo>
                <a:lnTo>
                  <a:pt x="52" y="361"/>
                </a:lnTo>
                <a:lnTo>
                  <a:pt x="52" y="361"/>
                </a:lnTo>
                <a:lnTo>
                  <a:pt x="51" y="361"/>
                </a:lnTo>
                <a:lnTo>
                  <a:pt x="50" y="361"/>
                </a:lnTo>
                <a:lnTo>
                  <a:pt x="50" y="362"/>
                </a:lnTo>
                <a:lnTo>
                  <a:pt x="50" y="364"/>
                </a:lnTo>
                <a:lnTo>
                  <a:pt x="49" y="365"/>
                </a:lnTo>
                <a:lnTo>
                  <a:pt x="48" y="367"/>
                </a:lnTo>
                <a:lnTo>
                  <a:pt x="45" y="371"/>
                </a:lnTo>
                <a:lnTo>
                  <a:pt x="44" y="374"/>
                </a:lnTo>
                <a:lnTo>
                  <a:pt x="42" y="376"/>
                </a:lnTo>
                <a:lnTo>
                  <a:pt x="39" y="379"/>
                </a:lnTo>
                <a:lnTo>
                  <a:pt x="37" y="382"/>
                </a:lnTo>
                <a:lnTo>
                  <a:pt x="34" y="386"/>
                </a:lnTo>
                <a:lnTo>
                  <a:pt x="31" y="389"/>
                </a:lnTo>
                <a:lnTo>
                  <a:pt x="28" y="391"/>
                </a:lnTo>
                <a:lnTo>
                  <a:pt x="25" y="393"/>
                </a:lnTo>
                <a:lnTo>
                  <a:pt x="22" y="395"/>
                </a:lnTo>
                <a:lnTo>
                  <a:pt x="18" y="397"/>
                </a:lnTo>
                <a:lnTo>
                  <a:pt x="14" y="398"/>
                </a:lnTo>
                <a:lnTo>
                  <a:pt x="10" y="398"/>
                </a:lnTo>
                <a:lnTo>
                  <a:pt x="10" y="398"/>
                </a:lnTo>
                <a:lnTo>
                  <a:pt x="9" y="398"/>
                </a:lnTo>
                <a:lnTo>
                  <a:pt x="8" y="398"/>
                </a:lnTo>
                <a:lnTo>
                  <a:pt x="8" y="396"/>
                </a:lnTo>
                <a:lnTo>
                  <a:pt x="7" y="395"/>
                </a:lnTo>
                <a:lnTo>
                  <a:pt x="5" y="392"/>
                </a:lnTo>
                <a:lnTo>
                  <a:pt x="4" y="390"/>
                </a:lnTo>
                <a:lnTo>
                  <a:pt x="3" y="387"/>
                </a:lnTo>
                <a:lnTo>
                  <a:pt x="3" y="384"/>
                </a:lnTo>
                <a:lnTo>
                  <a:pt x="2" y="381"/>
                </a:lnTo>
                <a:lnTo>
                  <a:pt x="1" y="374"/>
                </a:lnTo>
                <a:lnTo>
                  <a:pt x="0" y="370"/>
                </a:lnTo>
                <a:lnTo>
                  <a:pt x="0" y="367"/>
                </a:lnTo>
                <a:lnTo>
                  <a:pt x="0" y="357"/>
                </a:lnTo>
                <a:lnTo>
                  <a:pt x="1" y="348"/>
                </a:lnTo>
                <a:lnTo>
                  <a:pt x="2" y="343"/>
                </a:lnTo>
                <a:lnTo>
                  <a:pt x="3" y="338"/>
                </a:lnTo>
                <a:lnTo>
                  <a:pt x="3" y="332"/>
                </a:lnTo>
                <a:lnTo>
                  <a:pt x="5" y="327"/>
                </a:lnTo>
                <a:lnTo>
                  <a:pt x="6" y="322"/>
                </a:lnTo>
                <a:lnTo>
                  <a:pt x="8" y="316"/>
                </a:lnTo>
                <a:lnTo>
                  <a:pt x="10" y="311"/>
                </a:lnTo>
                <a:lnTo>
                  <a:pt x="12" y="304"/>
                </a:lnTo>
                <a:lnTo>
                  <a:pt x="15" y="299"/>
                </a:lnTo>
                <a:lnTo>
                  <a:pt x="18" y="293"/>
                </a:lnTo>
                <a:lnTo>
                  <a:pt x="22" y="287"/>
                </a:lnTo>
                <a:lnTo>
                  <a:pt x="26" y="281"/>
                </a:lnTo>
                <a:lnTo>
                  <a:pt x="30" y="275"/>
                </a:lnTo>
                <a:lnTo>
                  <a:pt x="34" y="269"/>
                </a:lnTo>
                <a:lnTo>
                  <a:pt x="37" y="265"/>
                </a:lnTo>
                <a:lnTo>
                  <a:pt x="42" y="260"/>
                </a:lnTo>
                <a:lnTo>
                  <a:pt x="46" y="254"/>
                </a:lnTo>
                <a:lnTo>
                  <a:pt x="49" y="252"/>
                </a:lnTo>
                <a:lnTo>
                  <a:pt x="52" y="250"/>
                </a:lnTo>
                <a:lnTo>
                  <a:pt x="56" y="246"/>
                </a:lnTo>
                <a:lnTo>
                  <a:pt x="59" y="243"/>
                </a:lnTo>
                <a:lnTo>
                  <a:pt x="66" y="238"/>
                </a:lnTo>
                <a:lnTo>
                  <a:pt x="70" y="233"/>
                </a:lnTo>
                <a:lnTo>
                  <a:pt x="72" y="232"/>
                </a:lnTo>
                <a:close/>
              </a:path>
            </a:pathLst>
          </a:custGeom>
          <a:solidFill>
            <a:srgbClr val="E70012"/>
          </a:solidFill>
          <a:ln>
            <a:noFill/>
          </a:ln>
        </p:spPr>
        <p:txBody>
          <a:bodyPr vert="horz" wrap="square" lIns="91434" tIns="45717" rIns="91434" bIns="45717"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3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grpSp>
        <p:nvGrpSpPr>
          <p:cNvPr id="96" name="组合 95"/>
          <p:cNvGrpSpPr/>
          <p:nvPr/>
        </p:nvGrpSpPr>
        <p:grpSpPr>
          <a:xfrm>
            <a:off x="5267972" y="2605623"/>
            <a:ext cx="446129" cy="391615"/>
            <a:chOff x="584457" y="105243"/>
            <a:chExt cx="978295" cy="858886"/>
          </a:xfrm>
          <a:solidFill>
            <a:srgbClr val="E70012"/>
          </a:solidFill>
        </p:grpSpPr>
        <p:sp>
          <p:nvSpPr>
            <p:cNvPr id="97" name="Oval 16"/>
            <p:cNvSpPr>
              <a:spLocks noChangeArrowheads="1"/>
            </p:cNvSpPr>
            <p:nvPr/>
          </p:nvSpPr>
          <p:spPr bwMode="auto">
            <a:xfrm>
              <a:off x="665022" y="161352"/>
              <a:ext cx="172640" cy="15681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3" rIns="72567" bIns="362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3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endParaRPr>
            </a:p>
          </p:txBody>
        </p:sp>
        <p:sp>
          <p:nvSpPr>
            <p:cNvPr id="98" name="Freeform 17"/>
            <p:cNvSpPr/>
            <p:nvPr/>
          </p:nvSpPr>
          <p:spPr bwMode="auto">
            <a:xfrm>
              <a:off x="584457" y="349817"/>
              <a:ext cx="267593" cy="523676"/>
            </a:xfrm>
            <a:custGeom>
              <a:avLst/>
              <a:gdLst>
                <a:gd name="T0" fmla="*/ 64 w 179"/>
                <a:gd name="T1" fmla="*/ 0 h 350"/>
                <a:gd name="T2" fmla="*/ 27 w 179"/>
                <a:gd name="T3" fmla="*/ 56 h 350"/>
                <a:gd name="T4" fmla="*/ 95 w 179"/>
                <a:gd name="T5" fmla="*/ 98 h 350"/>
                <a:gd name="T6" fmla="*/ 118 w 179"/>
                <a:gd name="T7" fmla="*/ 165 h 350"/>
                <a:gd name="T8" fmla="*/ 0 w 179"/>
                <a:gd name="T9" fmla="*/ 295 h 350"/>
                <a:gd name="T10" fmla="*/ 88 w 179"/>
                <a:gd name="T11" fmla="*/ 350 h 350"/>
                <a:gd name="T12" fmla="*/ 160 w 179"/>
                <a:gd name="T13" fmla="*/ 188 h 350"/>
                <a:gd name="T14" fmla="*/ 153 w 179"/>
                <a:gd name="T15" fmla="*/ 76 h 350"/>
                <a:gd name="T16" fmla="*/ 64 w 179"/>
                <a:gd name="T17"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350">
                  <a:moveTo>
                    <a:pt x="64" y="0"/>
                  </a:moveTo>
                  <a:cubicBezTo>
                    <a:pt x="27" y="56"/>
                    <a:pt x="27" y="56"/>
                    <a:pt x="27" y="56"/>
                  </a:cubicBezTo>
                  <a:cubicBezTo>
                    <a:pt x="95" y="98"/>
                    <a:pt x="95" y="98"/>
                    <a:pt x="95" y="98"/>
                  </a:cubicBezTo>
                  <a:cubicBezTo>
                    <a:pt x="95" y="98"/>
                    <a:pt x="139" y="121"/>
                    <a:pt x="118" y="165"/>
                  </a:cubicBezTo>
                  <a:cubicBezTo>
                    <a:pt x="98" y="205"/>
                    <a:pt x="0" y="295"/>
                    <a:pt x="0" y="295"/>
                  </a:cubicBezTo>
                  <a:cubicBezTo>
                    <a:pt x="88" y="350"/>
                    <a:pt x="88" y="350"/>
                    <a:pt x="88" y="350"/>
                  </a:cubicBezTo>
                  <a:cubicBezTo>
                    <a:pt x="149" y="218"/>
                    <a:pt x="145" y="235"/>
                    <a:pt x="160" y="188"/>
                  </a:cubicBezTo>
                  <a:cubicBezTo>
                    <a:pt x="176" y="139"/>
                    <a:pt x="179" y="102"/>
                    <a:pt x="153" y="76"/>
                  </a:cubicBezTo>
                  <a:cubicBezTo>
                    <a:pt x="118" y="41"/>
                    <a:pt x="114" y="38"/>
                    <a:pt x="6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3" rIns="72567" bIns="362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3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endParaRPr>
            </a:p>
          </p:txBody>
        </p:sp>
        <p:sp>
          <p:nvSpPr>
            <p:cNvPr id="99" name="Freeform 18"/>
            <p:cNvSpPr/>
            <p:nvPr/>
          </p:nvSpPr>
          <p:spPr bwMode="auto">
            <a:xfrm>
              <a:off x="790186" y="105243"/>
              <a:ext cx="772566" cy="858886"/>
            </a:xfrm>
            <a:custGeom>
              <a:avLst/>
              <a:gdLst>
                <a:gd name="T0" fmla="*/ 497 w 518"/>
                <a:gd name="T1" fmla="*/ 148 h 573"/>
                <a:gd name="T2" fmla="*/ 152 w 518"/>
                <a:gd name="T3" fmla="*/ 92 h 573"/>
                <a:gd name="T4" fmla="*/ 173 w 518"/>
                <a:gd name="T5" fmla="*/ 52 h 573"/>
                <a:gd name="T6" fmla="*/ 91 w 518"/>
                <a:gd name="T7" fmla="*/ 29 h 573"/>
                <a:gd name="T8" fmla="*/ 0 w 518"/>
                <a:gd name="T9" fmla="*/ 186 h 573"/>
                <a:gd name="T10" fmla="*/ 56 w 518"/>
                <a:gd name="T11" fmla="*/ 218 h 573"/>
                <a:gd name="T12" fmla="*/ 99 w 518"/>
                <a:gd name="T13" fmla="*/ 169 h 573"/>
                <a:gd name="T14" fmla="*/ 137 w 518"/>
                <a:gd name="T15" fmla="*/ 153 h 573"/>
                <a:gd name="T16" fmla="*/ 74 w 518"/>
                <a:gd name="T17" fmla="*/ 246 h 573"/>
                <a:gd name="T18" fmla="*/ 108 w 518"/>
                <a:gd name="T19" fmla="*/ 276 h 573"/>
                <a:gd name="T20" fmla="*/ 157 w 518"/>
                <a:gd name="T21" fmla="*/ 227 h 573"/>
                <a:gd name="T22" fmla="*/ 186 w 518"/>
                <a:gd name="T23" fmla="*/ 227 h 573"/>
                <a:gd name="T24" fmla="*/ 186 w 518"/>
                <a:gd name="T25" fmla="*/ 277 h 573"/>
                <a:gd name="T26" fmla="*/ 72 w 518"/>
                <a:gd name="T27" fmla="*/ 277 h 573"/>
                <a:gd name="T28" fmla="*/ 72 w 518"/>
                <a:gd name="T29" fmla="*/ 317 h 573"/>
                <a:gd name="T30" fmla="*/ 186 w 518"/>
                <a:gd name="T31" fmla="*/ 317 h 573"/>
                <a:gd name="T32" fmla="*/ 186 w 518"/>
                <a:gd name="T33" fmla="*/ 412 h 573"/>
                <a:gd name="T34" fmla="*/ 181 w 518"/>
                <a:gd name="T35" fmla="*/ 412 h 573"/>
                <a:gd name="T36" fmla="*/ 142 w 518"/>
                <a:gd name="T37" fmla="*/ 397 h 573"/>
                <a:gd name="T38" fmla="*/ 140 w 518"/>
                <a:gd name="T39" fmla="*/ 339 h 573"/>
                <a:gd name="T40" fmla="*/ 62 w 518"/>
                <a:gd name="T41" fmla="*/ 339 h 573"/>
                <a:gd name="T42" fmla="*/ 59 w 518"/>
                <a:gd name="T43" fmla="*/ 341 h 573"/>
                <a:gd name="T44" fmla="*/ 142 w 518"/>
                <a:gd name="T45" fmla="*/ 466 h 573"/>
                <a:gd name="T46" fmla="*/ 334 w 518"/>
                <a:gd name="T47" fmla="*/ 415 h 573"/>
                <a:gd name="T48" fmla="*/ 345 w 518"/>
                <a:gd name="T49" fmla="*/ 458 h 573"/>
                <a:gd name="T50" fmla="*/ 410 w 518"/>
                <a:gd name="T51" fmla="*/ 431 h 573"/>
                <a:gd name="T52" fmla="*/ 366 w 518"/>
                <a:gd name="T53" fmla="*/ 325 h 573"/>
                <a:gd name="T54" fmla="*/ 314 w 518"/>
                <a:gd name="T55" fmla="*/ 341 h 573"/>
                <a:gd name="T56" fmla="*/ 324 w 518"/>
                <a:gd name="T57" fmla="*/ 377 h 573"/>
                <a:gd name="T58" fmla="*/ 278 w 518"/>
                <a:gd name="T59" fmla="*/ 400 h 573"/>
                <a:gd name="T60" fmla="*/ 278 w 518"/>
                <a:gd name="T61" fmla="*/ 317 h 573"/>
                <a:gd name="T62" fmla="*/ 389 w 518"/>
                <a:gd name="T63" fmla="*/ 317 h 573"/>
                <a:gd name="T64" fmla="*/ 389 w 518"/>
                <a:gd name="T65" fmla="*/ 277 h 573"/>
                <a:gd name="T66" fmla="*/ 278 w 518"/>
                <a:gd name="T67" fmla="*/ 277 h 573"/>
                <a:gd name="T68" fmla="*/ 278 w 518"/>
                <a:gd name="T69" fmla="*/ 227 h 573"/>
                <a:gd name="T70" fmla="*/ 389 w 518"/>
                <a:gd name="T71" fmla="*/ 227 h 573"/>
                <a:gd name="T72" fmla="*/ 389 w 518"/>
                <a:gd name="T73" fmla="*/ 187 h 573"/>
                <a:gd name="T74" fmla="*/ 192 w 518"/>
                <a:gd name="T75" fmla="*/ 187 h 573"/>
                <a:gd name="T76" fmla="*/ 220 w 518"/>
                <a:gd name="T77" fmla="*/ 143 h 573"/>
                <a:gd name="T78" fmla="*/ 186 w 518"/>
                <a:gd name="T79" fmla="*/ 134 h 573"/>
                <a:gd name="T80" fmla="*/ 415 w 518"/>
                <a:gd name="T81" fmla="*/ 177 h 573"/>
                <a:gd name="T82" fmla="*/ 415 w 518"/>
                <a:gd name="T83" fmla="*/ 405 h 573"/>
                <a:gd name="T84" fmla="*/ 334 w 518"/>
                <a:gd name="T85" fmla="*/ 478 h 573"/>
                <a:gd name="T86" fmla="*/ 285 w 518"/>
                <a:gd name="T87" fmla="*/ 467 h 573"/>
                <a:gd name="T88" fmla="*/ 274 w 518"/>
                <a:gd name="T89" fmla="*/ 514 h 573"/>
                <a:gd name="T90" fmla="*/ 501 w 518"/>
                <a:gd name="T91" fmla="*/ 412 h 573"/>
                <a:gd name="T92" fmla="*/ 497 w 518"/>
                <a:gd name="T93" fmla="*/ 148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8" h="573">
                  <a:moveTo>
                    <a:pt x="497" y="148"/>
                  </a:moveTo>
                  <a:cubicBezTo>
                    <a:pt x="497" y="148"/>
                    <a:pt x="478" y="0"/>
                    <a:pt x="152" y="92"/>
                  </a:cubicBezTo>
                  <a:cubicBezTo>
                    <a:pt x="166" y="68"/>
                    <a:pt x="173" y="52"/>
                    <a:pt x="173" y="52"/>
                  </a:cubicBezTo>
                  <a:cubicBezTo>
                    <a:pt x="91" y="29"/>
                    <a:pt x="91" y="29"/>
                    <a:pt x="91" y="29"/>
                  </a:cubicBezTo>
                  <a:cubicBezTo>
                    <a:pt x="91" y="29"/>
                    <a:pt x="59" y="136"/>
                    <a:pt x="0" y="186"/>
                  </a:cubicBezTo>
                  <a:cubicBezTo>
                    <a:pt x="0" y="186"/>
                    <a:pt x="57" y="219"/>
                    <a:pt x="56" y="218"/>
                  </a:cubicBezTo>
                  <a:cubicBezTo>
                    <a:pt x="72" y="201"/>
                    <a:pt x="87" y="185"/>
                    <a:pt x="99" y="169"/>
                  </a:cubicBezTo>
                  <a:cubicBezTo>
                    <a:pt x="112" y="163"/>
                    <a:pt x="125" y="158"/>
                    <a:pt x="137" y="153"/>
                  </a:cubicBezTo>
                  <a:cubicBezTo>
                    <a:pt x="122" y="180"/>
                    <a:pt x="98" y="221"/>
                    <a:pt x="74" y="246"/>
                  </a:cubicBezTo>
                  <a:cubicBezTo>
                    <a:pt x="108" y="276"/>
                    <a:pt x="108" y="276"/>
                    <a:pt x="108" y="276"/>
                  </a:cubicBezTo>
                  <a:cubicBezTo>
                    <a:pt x="108" y="276"/>
                    <a:pt x="131" y="254"/>
                    <a:pt x="157" y="227"/>
                  </a:cubicBezTo>
                  <a:cubicBezTo>
                    <a:pt x="186" y="227"/>
                    <a:pt x="186" y="227"/>
                    <a:pt x="186" y="227"/>
                  </a:cubicBezTo>
                  <a:cubicBezTo>
                    <a:pt x="186" y="277"/>
                    <a:pt x="186" y="277"/>
                    <a:pt x="186" y="277"/>
                  </a:cubicBezTo>
                  <a:cubicBezTo>
                    <a:pt x="72" y="277"/>
                    <a:pt x="72" y="277"/>
                    <a:pt x="72" y="277"/>
                  </a:cubicBezTo>
                  <a:cubicBezTo>
                    <a:pt x="72" y="317"/>
                    <a:pt x="72" y="317"/>
                    <a:pt x="72" y="317"/>
                  </a:cubicBezTo>
                  <a:cubicBezTo>
                    <a:pt x="186" y="317"/>
                    <a:pt x="186" y="317"/>
                    <a:pt x="186" y="317"/>
                  </a:cubicBezTo>
                  <a:cubicBezTo>
                    <a:pt x="186" y="412"/>
                    <a:pt x="186" y="412"/>
                    <a:pt x="186" y="412"/>
                  </a:cubicBezTo>
                  <a:cubicBezTo>
                    <a:pt x="184" y="412"/>
                    <a:pt x="183" y="412"/>
                    <a:pt x="181" y="412"/>
                  </a:cubicBezTo>
                  <a:cubicBezTo>
                    <a:pt x="169" y="411"/>
                    <a:pt x="149" y="409"/>
                    <a:pt x="142" y="397"/>
                  </a:cubicBezTo>
                  <a:cubicBezTo>
                    <a:pt x="133" y="383"/>
                    <a:pt x="139" y="356"/>
                    <a:pt x="140" y="339"/>
                  </a:cubicBezTo>
                  <a:cubicBezTo>
                    <a:pt x="62" y="339"/>
                    <a:pt x="62" y="339"/>
                    <a:pt x="62" y="339"/>
                  </a:cubicBezTo>
                  <a:cubicBezTo>
                    <a:pt x="59" y="341"/>
                    <a:pt x="59" y="341"/>
                    <a:pt x="59" y="341"/>
                  </a:cubicBezTo>
                  <a:cubicBezTo>
                    <a:pt x="59" y="341"/>
                    <a:pt x="30" y="469"/>
                    <a:pt x="142" y="466"/>
                  </a:cubicBezTo>
                  <a:cubicBezTo>
                    <a:pt x="246" y="469"/>
                    <a:pt x="305" y="437"/>
                    <a:pt x="334" y="415"/>
                  </a:cubicBezTo>
                  <a:cubicBezTo>
                    <a:pt x="345" y="458"/>
                    <a:pt x="345" y="458"/>
                    <a:pt x="345" y="458"/>
                  </a:cubicBezTo>
                  <a:cubicBezTo>
                    <a:pt x="410" y="431"/>
                    <a:pt x="410" y="431"/>
                    <a:pt x="410" y="431"/>
                  </a:cubicBezTo>
                  <a:cubicBezTo>
                    <a:pt x="366" y="325"/>
                    <a:pt x="366" y="325"/>
                    <a:pt x="366" y="325"/>
                  </a:cubicBezTo>
                  <a:cubicBezTo>
                    <a:pt x="314" y="341"/>
                    <a:pt x="314" y="341"/>
                    <a:pt x="314" y="341"/>
                  </a:cubicBezTo>
                  <a:cubicBezTo>
                    <a:pt x="324" y="377"/>
                    <a:pt x="324" y="377"/>
                    <a:pt x="324" y="377"/>
                  </a:cubicBezTo>
                  <a:cubicBezTo>
                    <a:pt x="310" y="387"/>
                    <a:pt x="295" y="395"/>
                    <a:pt x="278" y="400"/>
                  </a:cubicBezTo>
                  <a:cubicBezTo>
                    <a:pt x="278" y="317"/>
                    <a:pt x="278" y="317"/>
                    <a:pt x="278" y="317"/>
                  </a:cubicBezTo>
                  <a:cubicBezTo>
                    <a:pt x="389" y="317"/>
                    <a:pt x="389" y="317"/>
                    <a:pt x="389" y="317"/>
                  </a:cubicBezTo>
                  <a:cubicBezTo>
                    <a:pt x="389" y="277"/>
                    <a:pt x="389" y="277"/>
                    <a:pt x="389" y="277"/>
                  </a:cubicBezTo>
                  <a:cubicBezTo>
                    <a:pt x="278" y="277"/>
                    <a:pt x="278" y="277"/>
                    <a:pt x="278" y="277"/>
                  </a:cubicBezTo>
                  <a:cubicBezTo>
                    <a:pt x="278" y="227"/>
                    <a:pt x="278" y="227"/>
                    <a:pt x="278" y="227"/>
                  </a:cubicBezTo>
                  <a:cubicBezTo>
                    <a:pt x="389" y="227"/>
                    <a:pt x="389" y="227"/>
                    <a:pt x="389" y="227"/>
                  </a:cubicBezTo>
                  <a:cubicBezTo>
                    <a:pt x="389" y="187"/>
                    <a:pt x="389" y="187"/>
                    <a:pt x="389" y="187"/>
                  </a:cubicBezTo>
                  <a:cubicBezTo>
                    <a:pt x="192" y="187"/>
                    <a:pt x="192" y="187"/>
                    <a:pt x="192" y="187"/>
                  </a:cubicBezTo>
                  <a:cubicBezTo>
                    <a:pt x="206" y="169"/>
                    <a:pt x="217" y="154"/>
                    <a:pt x="220" y="143"/>
                  </a:cubicBezTo>
                  <a:cubicBezTo>
                    <a:pt x="186" y="134"/>
                    <a:pt x="186" y="134"/>
                    <a:pt x="186" y="134"/>
                  </a:cubicBezTo>
                  <a:cubicBezTo>
                    <a:pt x="334" y="81"/>
                    <a:pt x="416" y="90"/>
                    <a:pt x="415" y="177"/>
                  </a:cubicBezTo>
                  <a:cubicBezTo>
                    <a:pt x="415" y="405"/>
                    <a:pt x="415" y="405"/>
                    <a:pt x="415" y="405"/>
                  </a:cubicBezTo>
                  <a:cubicBezTo>
                    <a:pt x="415" y="405"/>
                    <a:pt x="424" y="484"/>
                    <a:pt x="334" y="478"/>
                  </a:cubicBezTo>
                  <a:cubicBezTo>
                    <a:pt x="285" y="467"/>
                    <a:pt x="285" y="467"/>
                    <a:pt x="285" y="467"/>
                  </a:cubicBezTo>
                  <a:cubicBezTo>
                    <a:pt x="274" y="514"/>
                    <a:pt x="274" y="514"/>
                    <a:pt x="274" y="514"/>
                  </a:cubicBezTo>
                  <a:cubicBezTo>
                    <a:pt x="274" y="514"/>
                    <a:pt x="484" y="573"/>
                    <a:pt x="501" y="412"/>
                  </a:cubicBezTo>
                  <a:cubicBezTo>
                    <a:pt x="518" y="251"/>
                    <a:pt x="497" y="148"/>
                    <a:pt x="497"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3" rIns="72567" bIns="362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3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200"/>
                                        <p:tgtEl>
                                          <p:spTgt spid="51"/>
                                        </p:tgtEl>
                                      </p:cBhvr>
                                    </p:animEffect>
                                  </p:childTnLst>
                                </p:cTn>
                              </p:par>
                            </p:childTnLst>
                          </p:cTn>
                        </p:par>
                        <p:par>
                          <p:cTn id="8" fill="hold">
                            <p:stCondLst>
                              <p:cond delay="500"/>
                            </p:stCondLst>
                            <p:childTnLst>
                              <p:par>
                                <p:cTn id="9" presetID="2" presetClass="entr" presetSubtype="4" decel="5000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300" fill="hold"/>
                                        <p:tgtEl>
                                          <p:spTgt spid="52"/>
                                        </p:tgtEl>
                                        <p:attrNameLst>
                                          <p:attrName>ppt_x</p:attrName>
                                        </p:attrNameLst>
                                      </p:cBhvr>
                                      <p:tavLst>
                                        <p:tav tm="0">
                                          <p:val>
                                            <p:strVal val="#ppt_x"/>
                                          </p:val>
                                        </p:tav>
                                        <p:tav tm="100000">
                                          <p:val>
                                            <p:strVal val="#ppt_x"/>
                                          </p:val>
                                        </p:tav>
                                      </p:tavLst>
                                    </p:anim>
                                    <p:anim calcmode="lin" valueType="num">
                                      <p:cBhvr additive="base">
                                        <p:cTn id="12" dur="300" fill="hold"/>
                                        <p:tgtEl>
                                          <p:spTgt spid="5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decel="50000" fill="hold"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additive="base">
                                        <p:cTn id="16" dur="300" fill="hold"/>
                                        <p:tgtEl>
                                          <p:spTgt spid="58"/>
                                        </p:tgtEl>
                                        <p:attrNameLst>
                                          <p:attrName>ppt_x</p:attrName>
                                        </p:attrNameLst>
                                      </p:cBhvr>
                                      <p:tavLst>
                                        <p:tav tm="0">
                                          <p:val>
                                            <p:strVal val="0-#ppt_w/2"/>
                                          </p:val>
                                        </p:tav>
                                        <p:tav tm="100000">
                                          <p:val>
                                            <p:strVal val="#ppt_x"/>
                                          </p:val>
                                        </p:tav>
                                      </p:tavLst>
                                    </p:anim>
                                    <p:anim calcmode="lin" valueType="num">
                                      <p:cBhvr additive="base">
                                        <p:cTn id="17" dur="300" fill="hold"/>
                                        <p:tgtEl>
                                          <p:spTgt spid="58"/>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decel="50000" fill="hold" nodeType="afterEffect">
                                  <p:stCondLst>
                                    <p:cond delay="0"/>
                                  </p:stCondLst>
                                  <p:childTnLst>
                                    <p:set>
                                      <p:cBhvr>
                                        <p:cTn id="20" dur="1" fill="hold">
                                          <p:stCondLst>
                                            <p:cond delay="0"/>
                                          </p:stCondLst>
                                        </p:cTn>
                                        <p:tgtEl>
                                          <p:spTgt spid="67"/>
                                        </p:tgtEl>
                                        <p:attrNameLst>
                                          <p:attrName>style.visibility</p:attrName>
                                        </p:attrNameLst>
                                      </p:cBhvr>
                                      <p:to>
                                        <p:strVal val="visible"/>
                                      </p:to>
                                    </p:set>
                                    <p:anim calcmode="lin" valueType="num">
                                      <p:cBhvr additive="base">
                                        <p:cTn id="21" dur="300" fill="hold"/>
                                        <p:tgtEl>
                                          <p:spTgt spid="67"/>
                                        </p:tgtEl>
                                        <p:attrNameLst>
                                          <p:attrName>ppt_x</p:attrName>
                                        </p:attrNameLst>
                                      </p:cBhvr>
                                      <p:tavLst>
                                        <p:tav tm="0">
                                          <p:val>
                                            <p:strVal val="0-#ppt_w/2"/>
                                          </p:val>
                                        </p:tav>
                                        <p:tav tm="100000">
                                          <p:val>
                                            <p:strVal val="#ppt_x"/>
                                          </p:val>
                                        </p:tav>
                                      </p:tavLst>
                                    </p:anim>
                                    <p:anim calcmode="lin" valueType="num">
                                      <p:cBhvr additive="base">
                                        <p:cTn id="22" dur="300" fill="hold"/>
                                        <p:tgtEl>
                                          <p:spTgt spid="6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decel="50000" fill="hold" nodeType="afterEffect">
                                  <p:stCondLst>
                                    <p:cond delay="0"/>
                                  </p:stCondLst>
                                  <p:childTnLst>
                                    <p:set>
                                      <p:cBhvr>
                                        <p:cTn id="25" dur="1" fill="hold">
                                          <p:stCondLst>
                                            <p:cond delay="0"/>
                                          </p:stCondLst>
                                        </p:cTn>
                                        <p:tgtEl>
                                          <p:spTgt spid="61"/>
                                        </p:tgtEl>
                                        <p:attrNameLst>
                                          <p:attrName>style.visibility</p:attrName>
                                        </p:attrNameLst>
                                      </p:cBhvr>
                                      <p:to>
                                        <p:strVal val="visible"/>
                                      </p:to>
                                    </p:set>
                                    <p:anim calcmode="lin" valueType="num">
                                      <p:cBhvr additive="base">
                                        <p:cTn id="26" dur="300" fill="hold"/>
                                        <p:tgtEl>
                                          <p:spTgt spid="61"/>
                                        </p:tgtEl>
                                        <p:attrNameLst>
                                          <p:attrName>ppt_x</p:attrName>
                                        </p:attrNameLst>
                                      </p:cBhvr>
                                      <p:tavLst>
                                        <p:tav tm="0">
                                          <p:val>
                                            <p:strVal val="0-#ppt_w/2"/>
                                          </p:val>
                                        </p:tav>
                                        <p:tav tm="100000">
                                          <p:val>
                                            <p:strVal val="#ppt_x"/>
                                          </p:val>
                                        </p:tav>
                                      </p:tavLst>
                                    </p:anim>
                                    <p:anim calcmode="lin" valueType="num">
                                      <p:cBhvr additive="base">
                                        <p:cTn id="27" dur="300" fill="hold"/>
                                        <p:tgtEl>
                                          <p:spTgt spid="61"/>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decel="5000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additive="base">
                                        <p:cTn id="31" dur="300" fill="hold"/>
                                        <p:tgtEl>
                                          <p:spTgt spid="64"/>
                                        </p:tgtEl>
                                        <p:attrNameLst>
                                          <p:attrName>ppt_x</p:attrName>
                                        </p:attrNameLst>
                                      </p:cBhvr>
                                      <p:tavLst>
                                        <p:tav tm="0">
                                          <p:val>
                                            <p:strVal val="0-#ppt_w/2"/>
                                          </p:val>
                                        </p:tav>
                                        <p:tav tm="100000">
                                          <p:val>
                                            <p:strVal val="#ppt_x"/>
                                          </p:val>
                                        </p:tav>
                                      </p:tavLst>
                                    </p:anim>
                                    <p:anim calcmode="lin" valueType="num">
                                      <p:cBhvr additive="base">
                                        <p:cTn id="32" dur="300" fill="hold"/>
                                        <p:tgtEl>
                                          <p:spTgt spid="64"/>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4" decel="5000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 calcmode="lin" valueType="num">
                                      <p:cBhvr additive="base">
                                        <p:cTn id="36" dur="300" fill="hold"/>
                                        <p:tgtEl>
                                          <p:spTgt spid="57"/>
                                        </p:tgtEl>
                                        <p:attrNameLst>
                                          <p:attrName>ppt_x</p:attrName>
                                        </p:attrNameLst>
                                      </p:cBhvr>
                                      <p:tavLst>
                                        <p:tav tm="0">
                                          <p:val>
                                            <p:strVal val="#ppt_x"/>
                                          </p:val>
                                        </p:tav>
                                        <p:tav tm="100000">
                                          <p:val>
                                            <p:strVal val="#ppt_x"/>
                                          </p:val>
                                        </p:tav>
                                      </p:tavLst>
                                    </p:anim>
                                    <p:anim calcmode="lin" valueType="num">
                                      <p:cBhvr additive="base">
                                        <p:cTn id="37" dur="3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21574c46a7aa1bd"/>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34290" y="32385"/>
            <a:ext cx="1052830" cy="676275"/>
          </a:xfrm>
          <a:prstGeom prst="rect">
            <a:avLst/>
          </a:prstGeom>
        </p:spPr>
      </p:pic>
      <p:sp>
        <p:nvSpPr>
          <p:cNvPr id="14" name="TextBox 5"/>
          <p:cNvSpPr txBox="1"/>
          <p:nvPr/>
        </p:nvSpPr>
        <p:spPr>
          <a:xfrm>
            <a:off x="913765" y="90488"/>
            <a:ext cx="4991100" cy="518160"/>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836033"/>
                </a:solidFill>
                <a:effectLst/>
                <a:uLnTx/>
                <a:uFillTx/>
                <a:latin typeface="楷体" panose="02010609060101010101" charset="-122"/>
                <a:ea typeface="楷体" panose="02010609060101010101" charset="-122"/>
                <a:cs typeface="+mn-cs"/>
              </a:rPr>
              <a:t>请在此添加目录标题</a:t>
            </a:r>
          </a:p>
        </p:txBody>
      </p:sp>
      <p:cxnSp>
        <p:nvCxnSpPr>
          <p:cNvPr id="51" name="直接连接符 50"/>
          <p:cNvCxnSpPr/>
          <p:nvPr/>
        </p:nvCxnSpPr>
        <p:spPr>
          <a:xfrm flipV="1">
            <a:off x="1110615" y="609600"/>
            <a:ext cx="3115945" cy="63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8434" name="Group 2"/>
          <p:cNvGrpSpPr/>
          <p:nvPr/>
        </p:nvGrpSpPr>
        <p:grpSpPr bwMode="auto">
          <a:xfrm>
            <a:off x="2900363" y="1809566"/>
            <a:ext cx="3343275" cy="2251075"/>
            <a:chOff x="0" y="0"/>
            <a:chExt cx="2724" cy="1835"/>
          </a:xfrm>
        </p:grpSpPr>
        <p:sp>
          <p:nvSpPr>
            <p:cNvPr id="19459" name="Oval 3"/>
            <p:cNvSpPr>
              <a:spLocks noChangeArrowheads="1"/>
            </p:cNvSpPr>
            <p:nvPr/>
          </p:nvSpPr>
          <p:spPr bwMode="auto">
            <a:xfrm flipV="1">
              <a:off x="0" y="1755"/>
              <a:ext cx="2724" cy="80"/>
            </a:xfrm>
            <a:prstGeom prst="ellipse">
              <a:avLst/>
            </a:prstGeom>
            <a:gradFill rotWithShape="1">
              <a:gsLst>
                <a:gs pos="0">
                  <a:schemeClr val="tx1">
                    <a:alpha val="20000"/>
                  </a:schemeClr>
                </a:gs>
                <a:gs pos="100000">
                  <a:schemeClr val="tx1">
                    <a:gamma/>
                    <a:shade val="46275"/>
                    <a:invGamma/>
                    <a:alpha val="0"/>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buFont typeface="Arial" panose="020B0604020202020204" pitchFamily="34" charset="0"/>
                <a:buNone/>
                <a:defRPr/>
              </a:pPr>
              <a:endParaRPr lang="zh-CN" altLang="en-US">
                <a:solidFill>
                  <a:schemeClr val="tx1"/>
                </a:solidFill>
              </a:endParaRPr>
            </a:p>
          </p:txBody>
        </p:sp>
        <p:grpSp>
          <p:nvGrpSpPr>
            <p:cNvPr id="18451" name="Group 4"/>
            <p:cNvGrpSpPr/>
            <p:nvPr/>
          </p:nvGrpSpPr>
          <p:grpSpPr bwMode="auto">
            <a:xfrm>
              <a:off x="240" y="0"/>
              <a:ext cx="2246" cy="1810"/>
              <a:chOff x="0" y="0"/>
              <a:chExt cx="2556" cy="1958"/>
            </a:xfrm>
          </p:grpSpPr>
          <p:pic>
            <p:nvPicPr>
              <p:cNvPr id="18452" name="Picture 5" descr="apple icon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2556" cy="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Rectangle 6"/>
              <p:cNvSpPr>
                <a:spLocks noChangeArrowheads="1"/>
              </p:cNvSpPr>
              <p:nvPr/>
            </p:nvSpPr>
            <p:spPr bwMode="auto">
              <a:xfrm>
                <a:off x="99" y="100"/>
                <a:ext cx="2358" cy="1336"/>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buFont typeface="Arial" panose="020B0604020202020204" pitchFamily="34" charset="0"/>
                  <a:buNone/>
                  <a:defRPr/>
                </a:pPr>
                <a:endParaRPr lang="zh-CN" altLang="en-US">
                  <a:solidFill>
                    <a:schemeClr val="tx1"/>
                  </a:solidFill>
                </a:endParaRPr>
              </a:p>
            </p:txBody>
          </p:sp>
        </p:grpSp>
      </p:grpSp>
      <p:sp>
        <p:nvSpPr>
          <p:cNvPr id="18435" name="Freeform 7"/>
          <p:cNvSpPr/>
          <p:nvPr/>
        </p:nvSpPr>
        <p:spPr bwMode="auto">
          <a:xfrm>
            <a:off x="2590800" y="1646053"/>
            <a:ext cx="231775" cy="276225"/>
          </a:xfrm>
          <a:custGeom>
            <a:avLst/>
            <a:gdLst>
              <a:gd name="T0" fmla="*/ 925018164 w 56"/>
              <a:gd name="T1" fmla="*/ 1138809711 h 67"/>
              <a:gd name="T2" fmla="*/ 137041108 w 56"/>
              <a:gd name="T3" fmla="*/ 1138809711 h 67"/>
              <a:gd name="T4" fmla="*/ 0 w 56"/>
              <a:gd name="T5" fmla="*/ 1002832801 h 67"/>
              <a:gd name="T6" fmla="*/ 0 w 56"/>
              <a:gd name="T7" fmla="*/ 135976910 h 67"/>
              <a:gd name="T8" fmla="*/ 137041108 w 56"/>
              <a:gd name="T9" fmla="*/ 0 h 67"/>
              <a:gd name="T10" fmla="*/ 925018164 w 56"/>
              <a:gd name="T11" fmla="*/ 0 h 67"/>
              <a:gd name="T12" fmla="*/ 959279475 w 56"/>
              <a:gd name="T13" fmla="*/ 33996289 h 67"/>
              <a:gd name="T14" fmla="*/ 959279475 w 56"/>
              <a:gd name="T15" fmla="*/ 186967220 h 67"/>
              <a:gd name="T16" fmla="*/ 942148820 w 56"/>
              <a:gd name="T17" fmla="*/ 203965365 h 67"/>
              <a:gd name="T18" fmla="*/ 925018164 w 56"/>
              <a:gd name="T19" fmla="*/ 203965365 h 67"/>
              <a:gd name="T20" fmla="*/ 907887508 w 56"/>
              <a:gd name="T21" fmla="*/ 186967220 h 67"/>
              <a:gd name="T22" fmla="*/ 907887508 w 56"/>
              <a:gd name="T23" fmla="*/ 84986599 h 67"/>
              <a:gd name="T24" fmla="*/ 873630335 w 56"/>
              <a:gd name="T25" fmla="*/ 50990310 h 67"/>
              <a:gd name="T26" fmla="*/ 137041108 w 56"/>
              <a:gd name="T27" fmla="*/ 50990310 h 67"/>
              <a:gd name="T28" fmla="*/ 137041108 w 56"/>
              <a:gd name="T29" fmla="*/ 237961653 h 67"/>
              <a:gd name="T30" fmla="*/ 925018164 w 56"/>
              <a:gd name="T31" fmla="*/ 237961653 h 67"/>
              <a:gd name="T32" fmla="*/ 959279475 w 56"/>
              <a:gd name="T33" fmla="*/ 271953819 h 67"/>
              <a:gd name="T34" fmla="*/ 959279475 w 56"/>
              <a:gd name="T35" fmla="*/ 1104813422 h 67"/>
              <a:gd name="T36" fmla="*/ 925018164 w 56"/>
              <a:gd name="T37" fmla="*/ 1138809711 h 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6" h="67">
                <a:moveTo>
                  <a:pt x="54" y="67"/>
                </a:moveTo>
                <a:cubicBezTo>
                  <a:pt x="8" y="67"/>
                  <a:pt x="8" y="67"/>
                  <a:pt x="8" y="67"/>
                </a:cubicBezTo>
                <a:cubicBezTo>
                  <a:pt x="4" y="67"/>
                  <a:pt x="0" y="64"/>
                  <a:pt x="0" y="59"/>
                </a:cubicBezTo>
                <a:cubicBezTo>
                  <a:pt x="0" y="42"/>
                  <a:pt x="0" y="25"/>
                  <a:pt x="0" y="8"/>
                </a:cubicBezTo>
                <a:cubicBezTo>
                  <a:pt x="0" y="4"/>
                  <a:pt x="4" y="0"/>
                  <a:pt x="8" y="0"/>
                </a:cubicBezTo>
                <a:cubicBezTo>
                  <a:pt x="24" y="0"/>
                  <a:pt x="38" y="0"/>
                  <a:pt x="54" y="0"/>
                </a:cubicBezTo>
                <a:cubicBezTo>
                  <a:pt x="55" y="0"/>
                  <a:pt x="56" y="1"/>
                  <a:pt x="56" y="2"/>
                </a:cubicBezTo>
                <a:cubicBezTo>
                  <a:pt x="56" y="11"/>
                  <a:pt x="56" y="11"/>
                  <a:pt x="56" y="11"/>
                </a:cubicBezTo>
                <a:cubicBezTo>
                  <a:pt x="56" y="12"/>
                  <a:pt x="55" y="12"/>
                  <a:pt x="55" y="12"/>
                </a:cubicBezTo>
                <a:cubicBezTo>
                  <a:pt x="54" y="12"/>
                  <a:pt x="54" y="12"/>
                  <a:pt x="54" y="12"/>
                </a:cubicBezTo>
                <a:cubicBezTo>
                  <a:pt x="54" y="12"/>
                  <a:pt x="53" y="12"/>
                  <a:pt x="53" y="11"/>
                </a:cubicBezTo>
                <a:cubicBezTo>
                  <a:pt x="53" y="5"/>
                  <a:pt x="53" y="5"/>
                  <a:pt x="53" y="5"/>
                </a:cubicBezTo>
                <a:cubicBezTo>
                  <a:pt x="53" y="4"/>
                  <a:pt x="52" y="3"/>
                  <a:pt x="51" y="3"/>
                </a:cubicBezTo>
                <a:cubicBezTo>
                  <a:pt x="8" y="3"/>
                  <a:pt x="8" y="3"/>
                  <a:pt x="8" y="3"/>
                </a:cubicBezTo>
                <a:cubicBezTo>
                  <a:pt x="2" y="3"/>
                  <a:pt x="2" y="14"/>
                  <a:pt x="8" y="14"/>
                </a:cubicBezTo>
                <a:cubicBezTo>
                  <a:pt x="54" y="14"/>
                  <a:pt x="54" y="14"/>
                  <a:pt x="54" y="14"/>
                </a:cubicBezTo>
                <a:cubicBezTo>
                  <a:pt x="55" y="14"/>
                  <a:pt x="56" y="15"/>
                  <a:pt x="56" y="16"/>
                </a:cubicBezTo>
                <a:cubicBezTo>
                  <a:pt x="56" y="32"/>
                  <a:pt x="56" y="49"/>
                  <a:pt x="56" y="65"/>
                </a:cubicBezTo>
                <a:cubicBezTo>
                  <a:pt x="56" y="66"/>
                  <a:pt x="55" y="67"/>
                  <a:pt x="54" y="67"/>
                </a:cubicBezTo>
                <a:close/>
              </a:path>
            </a:pathLst>
          </a:custGeom>
          <a:solidFill>
            <a:srgbClr val="E7001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18436" name="Freeform 8"/>
          <p:cNvSpPr>
            <a:spLocks noEditPoints="1"/>
          </p:cNvSpPr>
          <p:nvPr/>
        </p:nvSpPr>
        <p:spPr bwMode="auto">
          <a:xfrm>
            <a:off x="6296025" y="3435166"/>
            <a:ext cx="241300" cy="339725"/>
          </a:xfrm>
          <a:custGeom>
            <a:avLst/>
            <a:gdLst>
              <a:gd name="T0" fmla="*/ 84618640 w 87"/>
              <a:gd name="T1" fmla="*/ 831516986 h 123"/>
              <a:gd name="T2" fmla="*/ 38463775 w 87"/>
              <a:gd name="T3" fmla="*/ 625544205 h 123"/>
              <a:gd name="T4" fmla="*/ 0 w 87"/>
              <a:gd name="T5" fmla="*/ 534000746 h 123"/>
              <a:gd name="T6" fmla="*/ 61542594 w 87"/>
              <a:gd name="T7" fmla="*/ 434831428 h 123"/>
              <a:gd name="T8" fmla="*/ 261549785 w 87"/>
              <a:gd name="T9" fmla="*/ 190715539 h 123"/>
              <a:gd name="T10" fmla="*/ 215394920 w 87"/>
              <a:gd name="T11" fmla="*/ 106800702 h 123"/>
              <a:gd name="T12" fmla="*/ 192316100 w 87"/>
              <a:gd name="T13" fmla="*/ 99172080 h 123"/>
              <a:gd name="T14" fmla="*/ 184625009 w 87"/>
              <a:gd name="T15" fmla="*/ 61028972 h 123"/>
              <a:gd name="T16" fmla="*/ 323092379 w 87"/>
              <a:gd name="T17" fmla="*/ 7628622 h 123"/>
              <a:gd name="T18" fmla="*/ 353862290 w 87"/>
              <a:gd name="T19" fmla="*/ 7628622 h 123"/>
              <a:gd name="T20" fmla="*/ 353862290 w 87"/>
              <a:gd name="T21" fmla="*/ 45771729 h 123"/>
              <a:gd name="T22" fmla="*/ 338477334 w 87"/>
              <a:gd name="T23" fmla="*/ 61028972 h 123"/>
              <a:gd name="T24" fmla="*/ 507714615 w 87"/>
              <a:gd name="T25" fmla="*/ 511114882 h 123"/>
              <a:gd name="T26" fmla="*/ 500023524 w 87"/>
              <a:gd name="T27" fmla="*/ 518743503 h 123"/>
              <a:gd name="T28" fmla="*/ 492329660 w 87"/>
              <a:gd name="T29" fmla="*/ 564515232 h 123"/>
              <a:gd name="T30" fmla="*/ 430789839 w 87"/>
              <a:gd name="T31" fmla="*/ 564515232 h 123"/>
              <a:gd name="T32" fmla="*/ 415402110 w 87"/>
              <a:gd name="T33" fmla="*/ 549257989 h 123"/>
              <a:gd name="T34" fmla="*/ 400017155 w 87"/>
              <a:gd name="T35" fmla="*/ 541629368 h 123"/>
              <a:gd name="T36" fmla="*/ 292319695 w 87"/>
              <a:gd name="T37" fmla="*/ 328030726 h 123"/>
              <a:gd name="T38" fmla="*/ 184625009 w 87"/>
              <a:gd name="T39" fmla="*/ 495857638 h 123"/>
              <a:gd name="T40" fmla="*/ 169237280 w 87"/>
              <a:gd name="T41" fmla="*/ 595029718 h 123"/>
              <a:gd name="T42" fmla="*/ 284628605 w 87"/>
              <a:gd name="T43" fmla="*/ 823888365 h 123"/>
              <a:gd name="T44" fmla="*/ 623105939 w 87"/>
              <a:gd name="T45" fmla="*/ 831516986 h 123"/>
              <a:gd name="T46" fmla="*/ 661566940 w 87"/>
              <a:gd name="T47" fmla="*/ 900174580 h 123"/>
              <a:gd name="T48" fmla="*/ 76927549 w 87"/>
              <a:gd name="T49" fmla="*/ 938317688 h 123"/>
              <a:gd name="T50" fmla="*/ 38463775 w 87"/>
              <a:gd name="T51" fmla="*/ 869660094 h 123"/>
              <a:gd name="T52" fmla="*/ 100003595 w 87"/>
              <a:gd name="T53" fmla="*/ 495857638 h 123"/>
              <a:gd name="T54" fmla="*/ 100003595 w 87"/>
              <a:gd name="T55" fmla="*/ 579772475 h 123"/>
              <a:gd name="T56" fmla="*/ 100003595 w 87"/>
              <a:gd name="T57" fmla="*/ 495857638 h 123"/>
              <a:gd name="T58" fmla="*/ 630797030 w 87"/>
              <a:gd name="T59" fmla="*/ 549257989 h 123"/>
              <a:gd name="T60" fmla="*/ 669260805 w 87"/>
              <a:gd name="T61" fmla="*/ 579772475 h 123"/>
              <a:gd name="T62" fmla="*/ 376941109 w 87"/>
              <a:gd name="T63" fmla="*/ 717087663 h 123"/>
              <a:gd name="T64" fmla="*/ 338477334 w 87"/>
              <a:gd name="T65" fmla="*/ 686573177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7" h="123">
                <a:moveTo>
                  <a:pt x="10" y="109"/>
                </a:moveTo>
                <a:cubicBezTo>
                  <a:pt x="11" y="109"/>
                  <a:pt x="11" y="109"/>
                  <a:pt x="11" y="109"/>
                </a:cubicBezTo>
                <a:cubicBezTo>
                  <a:pt x="13" y="109"/>
                  <a:pt x="14" y="106"/>
                  <a:pt x="13" y="105"/>
                </a:cubicBezTo>
                <a:cubicBezTo>
                  <a:pt x="8" y="98"/>
                  <a:pt x="6" y="90"/>
                  <a:pt x="5" y="82"/>
                </a:cubicBezTo>
                <a:cubicBezTo>
                  <a:pt x="5" y="80"/>
                  <a:pt x="4" y="79"/>
                  <a:pt x="4" y="79"/>
                </a:cubicBezTo>
                <a:cubicBezTo>
                  <a:pt x="2" y="76"/>
                  <a:pt x="0" y="73"/>
                  <a:pt x="0" y="70"/>
                </a:cubicBezTo>
                <a:cubicBezTo>
                  <a:pt x="0" y="66"/>
                  <a:pt x="2" y="62"/>
                  <a:pt x="6" y="60"/>
                </a:cubicBezTo>
                <a:cubicBezTo>
                  <a:pt x="7" y="59"/>
                  <a:pt x="8" y="58"/>
                  <a:pt x="8" y="57"/>
                </a:cubicBezTo>
                <a:cubicBezTo>
                  <a:pt x="12" y="45"/>
                  <a:pt x="21" y="35"/>
                  <a:pt x="33" y="29"/>
                </a:cubicBezTo>
                <a:cubicBezTo>
                  <a:pt x="34" y="28"/>
                  <a:pt x="34" y="27"/>
                  <a:pt x="34" y="25"/>
                </a:cubicBezTo>
                <a:cubicBezTo>
                  <a:pt x="29" y="14"/>
                  <a:pt x="29" y="14"/>
                  <a:pt x="29" y="14"/>
                </a:cubicBezTo>
                <a:cubicBezTo>
                  <a:pt x="29" y="14"/>
                  <a:pt x="28" y="13"/>
                  <a:pt x="28" y="14"/>
                </a:cubicBezTo>
                <a:cubicBezTo>
                  <a:pt x="26" y="14"/>
                  <a:pt x="26" y="14"/>
                  <a:pt x="26" y="14"/>
                </a:cubicBezTo>
                <a:cubicBezTo>
                  <a:pt x="26" y="14"/>
                  <a:pt x="25" y="14"/>
                  <a:pt x="25" y="13"/>
                </a:cubicBezTo>
                <a:cubicBezTo>
                  <a:pt x="23" y="10"/>
                  <a:pt x="23" y="10"/>
                  <a:pt x="23" y="10"/>
                </a:cubicBezTo>
                <a:cubicBezTo>
                  <a:pt x="23" y="9"/>
                  <a:pt x="24" y="9"/>
                  <a:pt x="24" y="8"/>
                </a:cubicBezTo>
                <a:cubicBezTo>
                  <a:pt x="27" y="7"/>
                  <a:pt x="27" y="7"/>
                  <a:pt x="27" y="7"/>
                </a:cubicBezTo>
                <a:cubicBezTo>
                  <a:pt x="42" y="1"/>
                  <a:pt x="42" y="1"/>
                  <a:pt x="42" y="1"/>
                </a:cubicBezTo>
                <a:cubicBezTo>
                  <a:pt x="44" y="0"/>
                  <a:pt x="44" y="0"/>
                  <a:pt x="44" y="0"/>
                </a:cubicBezTo>
                <a:cubicBezTo>
                  <a:pt x="45" y="0"/>
                  <a:pt x="46" y="1"/>
                  <a:pt x="46" y="1"/>
                </a:cubicBezTo>
                <a:cubicBezTo>
                  <a:pt x="47" y="5"/>
                  <a:pt x="47" y="5"/>
                  <a:pt x="47" y="5"/>
                </a:cubicBezTo>
                <a:cubicBezTo>
                  <a:pt x="47" y="5"/>
                  <a:pt x="47" y="6"/>
                  <a:pt x="46" y="6"/>
                </a:cubicBezTo>
                <a:cubicBezTo>
                  <a:pt x="45" y="7"/>
                  <a:pt x="45" y="7"/>
                  <a:pt x="45" y="7"/>
                </a:cubicBezTo>
                <a:cubicBezTo>
                  <a:pt x="44" y="7"/>
                  <a:pt x="44" y="8"/>
                  <a:pt x="44" y="8"/>
                </a:cubicBezTo>
                <a:cubicBezTo>
                  <a:pt x="67" y="65"/>
                  <a:pt x="67" y="65"/>
                  <a:pt x="67" y="65"/>
                </a:cubicBezTo>
                <a:cubicBezTo>
                  <a:pt x="67" y="66"/>
                  <a:pt x="67" y="66"/>
                  <a:pt x="66" y="67"/>
                </a:cubicBezTo>
                <a:cubicBezTo>
                  <a:pt x="66" y="67"/>
                  <a:pt x="66" y="67"/>
                  <a:pt x="66" y="67"/>
                </a:cubicBezTo>
                <a:cubicBezTo>
                  <a:pt x="65" y="67"/>
                  <a:pt x="65" y="68"/>
                  <a:pt x="65" y="68"/>
                </a:cubicBezTo>
                <a:cubicBezTo>
                  <a:pt x="66" y="70"/>
                  <a:pt x="66" y="70"/>
                  <a:pt x="66" y="70"/>
                </a:cubicBezTo>
                <a:cubicBezTo>
                  <a:pt x="67" y="72"/>
                  <a:pt x="66" y="73"/>
                  <a:pt x="64" y="74"/>
                </a:cubicBezTo>
                <a:cubicBezTo>
                  <a:pt x="60" y="76"/>
                  <a:pt x="60" y="76"/>
                  <a:pt x="60" y="76"/>
                </a:cubicBezTo>
                <a:cubicBezTo>
                  <a:pt x="58" y="76"/>
                  <a:pt x="57" y="75"/>
                  <a:pt x="56" y="74"/>
                </a:cubicBezTo>
                <a:cubicBezTo>
                  <a:pt x="55" y="72"/>
                  <a:pt x="55" y="72"/>
                  <a:pt x="55" y="72"/>
                </a:cubicBezTo>
                <a:cubicBezTo>
                  <a:pt x="55" y="72"/>
                  <a:pt x="54" y="71"/>
                  <a:pt x="54" y="72"/>
                </a:cubicBezTo>
                <a:cubicBezTo>
                  <a:pt x="53" y="72"/>
                  <a:pt x="53" y="72"/>
                  <a:pt x="53" y="72"/>
                </a:cubicBezTo>
                <a:cubicBezTo>
                  <a:pt x="53" y="72"/>
                  <a:pt x="52" y="72"/>
                  <a:pt x="52" y="71"/>
                </a:cubicBezTo>
                <a:cubicBezTo>
                  <a:pt x="41" y="45"/>
                  <a:pt x="41" y="45"/>
                  <a:pt x="41" y="45"/>
                </a:cubicBezTo>
                <a:cubicBezTo>
                  <a:pt x="41" y="43"/>
                  <a:pt x="39" y="43"/>
                  <a:pt x="38" y="43"/>
                </a:cubicBezTo>
                <a:cubicBezTo>
                  <a:pt x="31" y="48"/>
                  <a:pt x="26" y="54"/>
                  <a:pt x="23" y="60"/>
                </a:cubicBezTo>
                <a:cubicBezTo>
                  <a:pt x="23" y="62"/>
                  <a:pt x="23" y="63"/>
                  <a:pt x="24" y="65"/>
                </a:cubicBezTo>
                <a:cubicBezTo>
                  <a:pt x="24" y="66"/>
                  <a:pt x="25" y="68"/>
                  <a:pt x="25" y="70"/>
                </a:cubicBezTo>
                <a:cubicBezTo>
                  <a:pt x="25" y="73"/>
                  <a:pt x="24" y="76"/>
                  <a:pt x="22" y="78"/>
                </a:cubicBezTo>
                <a:cubicBezTo>
                  <a:pt x="21" y="79"/>
                  <a:pt x="21" y="81"/>
                  <a:pt x="21" y="82"/>
                </a:cubicBezTo>
                <a:cubicBezTo>
                  <a:pt x="22" y="92"/>
                  <a:pt x="28" y="102"/>
                  <a:pt x="37" y="108"/>
                </a:cubicBezTo>
                <a:cubicBezTo>
                  <a:pt x="38" y="108"/>
                  <a:pt x="39" y="109"/>
                  <a:pt x="40" y="109"/>
                </a:cubicBezTo>
                <a:cubicBezTo>
                  <a:pt x="81" y="109"/>
                  <a:pt x="81" y="109"/>
                  <a:pt x="81" y="109"/>
                </a:cubicBezTo>
                <a:cubicBezTo>
                  <a:pt x="83" y="109"/>
                  <a:pt x="86" y="111"/>
                  <a:pt x="86" y="114"/>
                </a:cubicBezTo>
                <a:cubicBezTo>
                  <a:pt x="86" y="118"/>
                  <a:pt x="86" y="118"/>
                  <a:pt x="86" y="118"/>
                </a:cubicBezTo>
                <a:cubicBezTo>
                  <a:pt x="86" y="121"/>
                  <a:pt x="83" y="123"/>
                  <a:pt x="81" y="123"/>
                </a:cubicBezTo>
                <a:cubicBezTo>
                  <a:pt x="10" y="123"/>
                  <a:pt x="10" y="123"/>
                  <a:pt x="10" y="123"/>
                </a:cubicBezTo>
                <a:cubicBezTo>
                  <a:pt x="7" y="123"/>
                  <a:pt x="5" y="121"/>
                  <a:pt x="5" y="118"/>
                </a:cubicBezTo>
                <a:cubicBezTo>
                  <a:pt x="5" y="114"/>
                  <a:pt x="5" y="114"/>
                  <a:pt x="5" y="114"/>
                </a:cubicBezTo>
                <a:cubicBezTo>
                  <a:pt x="5" y="111"/>
                  <a:pt x="7" y="109"/>
                  <a:pt x="10" y="109"/>
                </a:cubicBezTo>
                <a:close/>
                <a:moveTo>
                  <a:pt x="13" y="65"/>
                </a:moveTo>
                <a:cubicBezTo>
                  <a:pt x="16" y="65"/>
                  <a:pt x="18" y="67"/>
                  <a:pt x="18" y="70"/>
                </a:cubicBezTo>
                <a:cubicBezTo>
                  <a:pt x="18" y="73"/>
                  <a:pt x="16" y="76"/>
                  <a:pt x="13" y="76"/>
                </a:cubicBezTo>
                <a:cubicBezTo>
                  <a:pt x="9" y="76"/>
                  <a:pt x="7" y="73"/>
                  <a:pt x="7" y="70"/>
                </a:cubicBezTo>
                <a:cubicBezTo>
                  <a:pt x="7" y="67"/>
                  <a:pt x="9" y="65"/>
                  <a:pt x="13" y="65"/>
                </a:cubicBezTo>
                <a:close/>
                <a:moveTo>
                  <a:pt x="46" y="86"/>
                </a:moveTo>
                <a:cubicBezTo>
                  <a:pt x="82" y="72"/>
                  <a:pt x="82" y="72"/>
                  <a:pt x="82" y="72"/>
                </a:cubicBezTo>
                <a:cubicBezTo>
                  <a:pt x="83" y="71"/>
                  <a:pt x="85" y="72"/>
                  <a:pt x="86" y="73"/>
                </a:cubicBezTo>
                <a:cubicBezTo>
                  <a:pt x="87" y="76"/>
                  <a:pt x="87" y="76"/>
                  <a:pt x="87" y="76"/>
                </a:cubicBezTo>
                <a:cubicBezTo>
                  <a:pt x="87" y="78"/>
                  <a:pt x="87" y="80"/>
                  <a:pt x="85" y="80"/>
                </a:cubicBezTo>
                <a:cubicBezTo>
                  <a:pt x="49" y="94"/>
                  <a:pt x="49" y="94"/>
                  <a:pt x="49" y="94"/>
                </a:cubicBezTo>
                <a:cubicBezTo>
                  <a:pt x="48" y="95"/>
                  <a:pt x="46" y="94"/>
                  <a:pt x="45" y="93"/>
                </a:cubicBezTo>
                <a:cubicBezTo>
                  <a:pt x="44" y="90"/>
                  <a:pt x="44" y="90"/>
                  <a:pt x="44" y="90"/>
                </a:cubicBezTo>
                <a:cubicBezTo>
                  <a:pt x="44" y="88"/>
                  <a:pt x="44" y="87"/>
                  <a:pt x="46" y="86"/>
                </a:cubicBezTo>
                <a:close/>
              </a:path>
            </a:pathLst>
          </a:custGeom>
          <a:solidFill>
            <a:srgbClr val="E7001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18437" name="Freeform 9"/>
          <p:cNvSpPr>
            <a:spLocks noEditPoints="1"/>
          </p:cNvSpPr>
          <p:nvPr/>
        </p:nvSpPr>
        <p:spPr bwMode="auto">
          <a:xfrm rot="-178887">
            <a:off x="2554288" y="3430403"/>
            <a:ext cx="304800" cy="304800"/>
          </a:xfrm>
          <a:custGeom>
            <a:avLst/>
            <a:gdLst>
              <a:gd name="T0" fmla="*/ 336605217 w 138"/>
              <a:gd name="T1" fmla="*/ 673210435 h 138"/>
              <a:gd name="T2" fmla="*/ 556129687 w 138"/>
              <a:gd name="T3" fmla="*/ 175620017 h 138"/>
              <a:gd name="T4" fmla="*/ 512225235 w 138"/>
              <a:gd name="T5" fmla="*/ 312214591 h 138"/>
              <a:gd name="T6" fmla="*/ 614671165 w 138"/>
              <a:gd name="T7" fmla="*/ 312214591 h 138"/>
              <a:gd name="T8" fmla="*/ 604913148 w 138"/>
              <a:gd name="T9" fmla="*/ 351240035 h 138"/>
              <a:gd name="T10" fmla="*/ 497590417 w 138"/>
              <a:gd name="T11" fmla="*/ 463441774 h 138"/>
              <a:gd name="T12" fmla="*/ 565887704 w 138"/>
              <a:gd name="T13" fmla="*/ 492711409 h 138"/>
              <a:gd name="T14" fmla="*/ 121957548 w 138"/>
              <a:gd name="T15" fmla="*/ 492711409 h 138"/>
              <a:gd name="T16" fmla="*/ 165864209 w 138"/>
              <a:gd name="T17" fmla="*/ 356119043 h 138"/>
              <a:gd name="T18" fmla="*/ 63418278 w 138"/>
              <a:gd name="T19" fmla="*/ 360995843 h 138"/>
              <a:gd name="T20" fmla="*/ 73174087 w 138"/>
              <a:gd name="T21" fmla="*/ 321970400 h 138"/>
              <a:gd name="T22" fmla="*/ 180499026 w 138"/>
              <a:gd name="T23" fmla="*/ 209768661 h 138"/>
              <a:gd name="T24" fmla="*/ 107322730 w 138"/>
              <a:gd name="T25" fmla="*/ 180499026 h 138"/>
              <a:gd name="T26" fmla="*/ 448806957 w 138"/>
              <a:gd name="T27" fmla="*/ 92687913 h 138"/>
              <a:gd name="T28" fmla="*/ 531739061 w 138"/>
              <a:gd name="T29" fmla="*/ 156106191 h 138"/>
              <a:gd name="T30" fmla="*/ 453685965 w 138"/>
              <a:gd name="T31" fmla="*/ 87811113 h 138"/>
              <a:gd name="T32" fmla="*/ 360995843 w 138"/>
              <a:gd name="T33" fmla="*/ 58539270 h 138"/>
              <a:gd name="T34" fmla="*/ 360995843 w 138"/>
              <a:gd name="T35" fmla="*/ 195133843 h 138"/>
              <a:gd name="T36" fmla="*/ 395144487 w 138"/>
              <a:gd name="T37" fmla="*/ 68297287 h 138"/>
              <a:gd name="T38" fmla="*/ 297577565 w 138"/>
              <a:gd name="T39" fmla="*/ 63418278 h 138"/>
              <a:gd name="T40" fmla="*/ 224403478 w 138"/>
              <a:gd name="T41" fmla="*/ 180499026 h 138"/>
              <a:gd name="T42" fmla="*/ 321970400 w 138"/>
              <a:gd name="T43" fmla="*/ 68297287 h 138"/>
              <a:gd name="T44" fmla="*/ 141471374 w 138"/>
              <a:gd name="T45" fmla="*/ 141471374 h 138"/>
              <a:gd name="T46" fmla="*/ 180499026 w 138"/>
              <a:gd name="T47" fmla="*/ 170741009 h 138"/>
              <a:gd name="T48" fmla="*/ 219524470 w 138"/>
              <a:gd name="T49" fmla="*/ 87811113 h 138"/>
              <a:gd name="T50" fmla="*/ 224403478 w 138"/>
              <a:gd name="T51" fmla="*/ 580522522 h 138"/>
              <a:gd name="T52" fmla="*/ 141471374 w 138"/>
              <a:gd name="T53" fmla="*/ 517104243 h 138"/>
              <a:gd name="T54" fmla="*/ 312214591 w 138"/>
              <a:gd name="T55" fmla="*/ 609792157 h 138"/>
              <a:gd name="T56" fmla="*/ 312214591 w 138"/>
              <a:gd name="T57" fmla="*/ 478076591 h 138"/>
              <a:gd name="T58" fmla="*/ 278065948 w 138"/>
              <a:gd name="T59" fmla="*/ 600036348 h 138"/>
              <a:gd name="T60" fmla="*/ 380509670 w 138"/>
              <a:gd name="T61" fmla="*/ 609792157 h 138"/>
              <a:gd name="T62" fmla="*/ 448806957 w 138"/>
              <a:gd name="T63" fmla="*/ 487834609 h 138"/>
              <a:gd name="T64" fmla="*/ 351240035 w 138"/>
              <a:gd name="T65" fmla="*/ 600036348 h 138"/>
              <a:gd name="T66" fmla="*/ 536618070 w 138"/>
              <a:gd name="T67" fmla="*/ 526860052 h 138"/>
              <a:gd name="T68" fmla="*/ 482955600 w 138"/>
              <a:gd name="T69" fmla="*/ 507346226 h 138"/>
              <a:gd name="T70" fmla="*/ 458562765 w 138"/>
              <a:gd name="T71" fmla="*/ 209768661 h 138"/>
              <a:gd name="T72" fmla="*/ 351240035 w 138"/>
              <a:gd name="T73" fmla="*/ 312214591 h 138"/>
              <a:gd name="T74" fmla="*/ 478076591 w 138"/>
              <a:gd name="T75" fmla="*/ 312214591 h 138"/>
              <a:gd name="T76" fmla="*/ 473197583 w 138"/>
              <a:gd name="T77" fmla="*/ 351240035 h 138"/>
              <a:gd name="T78" fmla="*/ 351240035 w 138"/>
              <a:gd name="T79" fmla="*/ 439051148 h 138"/>
              <a:gd name="T80" fmla="*/ 468320783 w 138"/>
              <a:gd name="T81" fmla="*/ 453685965 h 138"/>
              <a:gd name="T82" fmla="*/ 219524470 w 138"/>
              <a:gd name="T83" fmla="*/ 458562765 h 138"/>
              <a:gd name="T84" fmla="*/ 321970400 w 138"/>
              <a:gd name="T85" fmla="*/ 356119043 h 138"/>
              <a:gd name="T86" fmla="*/ 195133843 w 138"/>
              <a:gd name="T87" fmla="*/ 360995843 h 138"/>
              <a:gd name="T88" fmla="*/ 204889652 w 138"/>
              <a:gd name="T89" fmla="*/ 321970400 h 138"/>
              <a:gd name="T90" fmla="*/ 321970400 w 138"/>
              <a:gd name="T91" fmla="*/ 229282487 h 138"/>
              <a:gd name="T92" fmla="*/ 209768661 w 138"/>
              <a:gd name="T93" fmla="*/ 214647670 h 1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8" h="138">
                <a:moveTo>
                  <a:pt x="69" y="0"/>
                </a:moveTo>
                <a:cubicBezTo>
                  <a:pt x="107" y="0"/>
                  <a:pt x="138" y="31"/>
                  <a:pt x="138" y="69"/>
                </a:cubicBezTo>
                <a:cubicBezTo>
                  <a:pt x="138" y="107"/>
                  <a:pt x="107" y="138"/>
                  <a:pt x="69" y="138"/>
                </a:cubicBezTo>
                <a:cubicBezTo>
                  <a:pt x="31" y="138"/>
                  <a:pt x="0" y="107"/>
                  <a:pt x="0" y="69"/>
                </a:cubicBezTo>
                <a:cubicBezTo>
                  <a:pt x="0" y="31"/>
                  <a:pt x="31" y="0"/>
                  <a:pt x="69" y="0"/>
                </a:cubicBezTo>
                <a:close/>
                <a:moveTo>
                  <a:pt x="114" y="36"/>
                </a:moveTo>
                <a:cubicBezTo>
                  <a:pt x="111" y="38"/>
                  <a:pt x="107" y="40"/>
                  <a:pt x="103" y="41"/>
                </a:cubicBezTo>
                <a:cubicBezTo>
                  <a:pt x="102" y="41"/>
                  <a:pt x="102" y="42"/>
                  <a:pt x="102" y="43"/>
                </a:cubicBezTo>
                <a:cubicBezTo>
                  <a:pt x="103" y="49"/>
                  <a:pt x="104" y="57"/>
                  <a:pt x="105" y="64"/>
                </a:cubicBezTo>
                <a:cubicBezTo>
                  <a:pt x="105" y="65"/>
                  <a:pt x="105" y="66"/>
                  <a:pt x="106" y="66"/>
                </a:cubicBezTo>
                <a:cubicBezTo>
                  <a:pt x="124" y="66"/>
                  <a:pt x="124" y="66"/>
                  <a:pt x="124" y="66"/>
                </a:cubicBezTo>
                <a:cubicBezTo>
                  <a:pt x="125" y="66"/>
                  <a:pt x="126" y="65"/>
                  <a:pt x="126" y="64"/>
                </a:cubicBezTo>
                <a:cubicBezTo>
                  <a:pt x="125" y="54"/>
                  <a:pt x="121" y="45"/>
                  <a:pt x="116" y="37"/>
                </a:cubicBezTo>
                <a:cubicBezTo>
                  <a:pt x="116" y="36"/>
                  <a:pt x="115" y="36"/>
                  <a:pt x="114" y="36"/>
                </a:cubicBezTo>
                <a:close/>
                <a:moveTo>
                  <a:pt x="124" y="72"/>
                </a:moveTo>
                <a:cubicBezTo>
                  <a:pt x="106" y="72"/>
                  <a:pt x="106" y="72"/>
                  <a:pt x="106" y="72"/>
                </a:cubicBezTo>
                <a:cubicBezTo>
                  <a:pt x="105" y="72"/>
                  <a:pt x="105" y="73"/>
                  <a:pt x="105" y="73"/>
                </a:cubicBezTo>
                <a:cubicBezTo>
                  <a:pt x="104" y="81"/>
                  <a:pt x="103" y="88"/>
                  <a:pt x="102" y="95"/>
                </a:cubicBezTo>
                <a:cubicBezTo>
                  <a:pt x="102" y="96"/>
                  <a:pt x="102" y="96"/>
                  <a:pt x="103" y="97"/>
                </a:cubicBezTo>
                <a:cubicBezTo>
                  <a:pt x="107" y="98"/>
                  <a:pt x="111" y="99"/>
                  <a:pt x="114" y="101"/>
                </a:cubicBezTo>
                <a:cubicBezTo>
                  <a:pt x="115" y="101"/>
                  <a:pt x="116" y="101"/>
                  <a:pt x="116" y="101"/>
                </a:cubicBezTo>
                <a:cubicBezTo>
                  <a:pt x="121" y="93"/>
                  <a:pt x="125" y="84"/>
                  <a:pt x="126" y="74"/>
                </a:cubicBezTo>
                <a:cubicBezTo>
                  <a:pt x="126" y="73"/>
                  <a:pt x="125" y="72"/>
                  <a:pt x="124" y="72"/>
                </a:cubicBezTo>
                <a:close/>
                <a:moveTo>
                  <a:pt x="25" y="101"/>
                </a:moveTo>
                <a:cubicBezTo>
                  <a:pt x="28" y="99"/>
                  <a:pt x="32" y="98"/>
                  <a:pt x="36" y="97"/>
                </a:cubicBezTo>
                <a:cubicBezTo>
                  <a:pt x="36" y="96"/>
                  <a:pt x="37" y="96"/>
                  <a:pt x="37" y="95"/>
                </a:cubicBezTo>
                <a:cubicBezTo>
                  <a:pt x="35" y="88"/>
                  <a:pt x="34" y="81"/>
                  <a:pt x="34" y="73"/>
                </a:cubicBezTo>
                <a:cubicBezTo>
                  <a:pt x="34" y="73"/>
                  <a:pt x="33" y="72"/>
                  <a:pt x="32" y="72"/>
                </a:cubicBezTo>
                <a:cubicBezTo>
                  <a:pt x="15" y="72"/>
                  <a:pt x="15" y="72"/>
                  <a:pt x="15" y="72"/>
                </a:cubicBezTo>
                <a:cubicBezTo>
                  <a:pt x="14" y="72"/>
                  <a:pt x="13" y="73"/>
                  <a:pt x="13" y="74"/>
                </a:cubicBezTo>
                <a:cubicBezTo>
                  <a:pt x="14" y="84"/>
                  <a:pt x="17" y="93"/>
                  <a:pt x="22" y="101"/>
                </a:cubicBezTo>
                <a:cubicBezTo>
                  <a:pt x="23" y="101"/>
                  <a:pt x="24" y="101"/>
                  <a:pt x="25" y="101"/>
                </a:cubicBezTo>
                <a:close/>
                <a:moveTo>
                  <a:pt x="15" y="66"/>
                </a:moveTo>
                <a:cubicBezTo>
                  <a:pt x="32" y="66"/>
                  <a:pt x="32" y="66"/>
                  <a:pt x="32" y="66"/>
                </a:cubicBezTo>
                <a:cubicBezTo>
                  <a:pt x="33" y="66"/>
                  <a:pt x="34" y="65"/>
                  <a:pt x="34" y="64"/>
                </a:cubicBezTo>
                <a:cubicBezTo>
                  <a:pt x="34" y="57"/>
                  <a:pt x="35" y="49"/>
                  <a:pt x="37" y="43"/>
                </a:cubicBezTo>
                <a:cubicBezTo>
                  <a:pt x="37" y="42"/>
                  <a:pt x="36" y="41"/>
                  <a:pt x="36" y="41"/>
                </a:cubicBezTo>
                <a:cubicBezTo>
                  <a:pt x="32" y="40"/>
                  <a:pt x="28" y="38"/>
                  <a:pt x="25" y="36"/>
                </a:cubicBezTo>
                <a:cubicBezTo>
                  <a:pt x="24" y="36"/>
                  <a:pt x="23" y="36"/>
                  <a:pt x="22" y="37"/>
                </a:cubicBezTo>
                <a:cubicBezTo>
                  <a:pt x="17" y="45"/>
                  <a:pt x="14" y="54"/>
                  <a:pt x="13" y="64"/>
                </a:cubicBezTo>
                <a:cubicBezTo>
                  <a:pt x="13" y="65"/>
                  <a:pt x="14" y="66"/>
                  <a:pt x="15" y="66"/>
                </a:cubicBezTo>
                <a:close/>
                <a:moveTo>
                  <a:pt x="92" y="19"/>
                </a:moveTo>
                <a:cubicBezTo>
                  <a:pt x="95" y="23"/>
                  <a:pt x="98" y="29"/>
                  <a:pt x="99" y="34"/>
                </a:cubicBezTo>
                <a:cubicBezTo>
                  <a:pt x="100" y="35"/>
                  <a:pt x="101" y="35"/>
                  <a:pt x="101" y="35"/>
                </a:cubicBezTo>
                <a:cubicBezTo>
                  <a:pt x="104" y="34"/>
                  <a:pt x="107" y="33"/>
                  <a:pt x="109" y="32"/>
                </a:cubicBezTo>
                <a:cubicBezTo>
                  <a:pt x="110" y="32"/>
                  <a:pt x="110" y="31"/>
                  <a:pt x="110" y="31"/>
                </a:cubicBezTo>
                <a:cubicBezTo>
                  <a:pt x="110" y="30"/>
                  <a:pt x="110" y="30"/>
                  <a:pt x="110" y="29"/>
                </a:cubicBezTo>
                <a:cubicBezTo>
                  <a:pt x="105" y="24"/>
                  <a:pt x="100" y="20"/>
                  <a:pt x="93" y="18"/>
                </a:cubicBezTo>
                <a:cubicBezTo>
                  <a:pt x="93" y="17"/>
                  <a:pt x="92" y="18"/>
                  <a:pt x="92" y="19"/>
                </a:cubicBezTo>
                <a:close/>
                <a:moveTo>
                  <a:pt x="78" y="13"/>
                </a:moveTo>
                <a:cubicBezTo>
                  <a:pt x="77" y="13"/>
                  <a:pt x="75" y="12"/>
                  <a:pt x="74" y="12"/>
                </a:cubicBezTo>
                <a:cubicBezTo>
                  <a:pt x="73" y="12"/>
                  <a:pt x="72" y="13"/>
                  <a:pt x="72" y="14"/>
                </a:cubicBezTo>
                <a:cubicBezTo>
                  <a:pt x="72" y="38"/>
                  <a:pt x="72" y="38"/>
                  <a:pt x="72" y="38"/>
                </a:cubicBezTo>
                <a:cubicBezTo>
                  <a:pt x="72" y="39"/>
                  <a:pt x="73" y="40"/>
                  <a:pt x="74" y="40"/>
                </a:cubicBezTo>
                <a:cubicBezTo>
                  <a:pt x="80" y="39"/>
                  <a:pt x="86" y="39"/>
                  <a:pt x="92" y="37"/>
                </a:cubicBezTo>
                <a:cubicBezTo>
                  <a:pt x="93" y="37"/>
                  <a:pt x="94" y="36"/>
                  <a:pt x="93" y="35"/>
                </a:cubicBezTo>
                <a:cubicBezTo>
                  <a:pt x="91" y="28"/>
                  <a:pt x="87" y="20"/>
                  <a:pt x="81" y="14"/>
                </a:cubicBezTo>
                <a:cubicBezTo>
                  <a:pt x="80" y="13"/>
                  <a:pt x="79" y="13"/>
                  <a:pt x="78" y="13"/>
                </a:cubicBezTo>
                <a:close/>
                <a:moveTo>
                  <a:pt x="64" y="12"/>
                </a:moveTo>
                <a:cubicBezTo>
                  <a:pt x="63" y="12"/>
                  <a:pt x="62" y="13"/>
                  <a:pt x="61" y="13"/>
                </a:cubicBezTo>
                <a:cubicBezTo>
                  <a:pt x="59" y="13"/>
                  <a:pt x="58" y="13"/>
                  <a:pt x="57" y="14"/>
                </a:cubicBezTo>
                <a:cubicBezTo>
                  <a:pt x="52" y="20"/>
                  <a:pt x="48" y="28"/>
                  <a:pt x="45" y="35"/>
                </a:cubicBezTo>
                <a:cubicBezTo>
                  <a:pt x="45" y="36"/>
                  <a:pt x="45" y="37"/>
                  <a:pt x="46" y="37"/>
                </a:cubicBezTo>
                <a:cubicBezTo>
                  <a:pt x="52" y="39"/>
                  <a:pt x="58" y="39"/>
                  <a:pt x="64" y="40"/>
                </a:cubicBezTo>
                <a:cubicBezTo>
                  <a:pt x="65" y="40"/>
                  <a:pt x="66" y="39"/>
                  <a:pt x="66" y="38"/>
                </a:cubicBezTo>
                <a:cubicBezTo>
                  <a:pt x="66" y="14"/>
                  <a:pt x="66" y="14"/>
                  <a:pt x="66" y="14"/>
                </a:cubicBezTo>
                <a:cubicBezTo>
                  <a:pt x="66" y="13"/>
                  <a:pt x="65" y="12"/>
                  <a:pt x="64" y="12"/>
                </a:cubicBezTo>
                <a:close/>
                <a:moveTo>
                  <a:pt x="45" y="18"/>
                </a:moveTo>
                <a:cubicBezTo>
                  <a:pt x="39" y="20"/>
                  <a:pt x="33" y="24"/>
                  <a:pt x="29" y="29"/>
                </a:cubicBezTo>
                <a:cubicBezTo>
                  <a:pt x="28" y="30"/>
                  <a:pt x="28" y="30"/>
                  <a:pt x="28" y="31"/>
                </a:cubicBezTo>
                <a:cubicBezTo>
                  <a:pt x="28" y="31"/>
                  <a:pt x="29" y="32"/>
                  <a:pt x="29" y="32"/>
                </a:cubicBezTo>
                <a:cubicBezTo>
                  <a:pt x="32" y="33"/>
                  <a:pt x="34" y="34"/>
                  <a:pt x="37" y="35"/>
                </a:cubicBezTo>
                <a:cubicBezTo>
                  <a:pt x="38" y="35"/>
                  <a:pt x="39" y="35"/>
                  <a:pt x="39" y="34"/>
                </a:cubicBezTo>
                <a:cubicBezTo>
                  <a:pt x="41" y="29"/>
                  <a:pt x="43" y="23"/>
                  <a:pt x="46" y="19"/>
                </a:cubicBezTo>
                <a:cubicBezTo>
                  <a:pt x="47" y="18"/>
                  <a:pt x="46" y="17"/>
                  <a:pt x="45" y="18"/>
                </a:cubicBezTo>
                <a:close/>
                <a:moveTo>
                  <a:pt x="29" y="108"/>
                </a:moveTo>
                <a:cubicBezTo>
                  <a:pt x="33" y="113"/>
                  <a:pt x="39" y="117"/>
                  <a:pt x="45" y="120"/>
                </a:cubicBezTo>
                <a:cubicBezTo>
                  <a:pt x="46" y="120"/>
                  <a:pt x="47" y="119"/>
                  <a:pt x="46" y="119"/>
                </a:cubicBezTo>
                <a:cubicBezTo>
                  <a:pt x="43" y="114"/>
                  <a:pt x="41" y="109"/>
                  <a:pt x="39" y="104"/>
                </a:cubicBezTo>
                <a:cubicBezTo>
                  <a:pt x="39" y="103"/>
                  <a:pt x="38" y="102"/>
                  <a:pt x="37" y="103"/>
                </a:cubicBezTo>
                <a:cubicBezTo>
                  <a:pt x="34" y="104"/>
                  <a:pt x="32" y="104"/>
                  <a:pt x="29" y="106"/>
                </a:cubicBezTo>
                <a:cubicBezTo>
                  <a:pt x="28" y="106"/>
                  <a:pt x="28" y="107"/>
                  <a:pt x="29" y="108"/>
                </a:cubicBezTo>
                <a:close/>
                <a:moveTo>
                  <a:pt x="61" y="125"/>
                </a:moveTo>
                <a:cubicBezTo>
                  <a:pt x="62" y="125"/>
                  <a:pt x="63" y="125"/>
                  <a:pt x="64" y="125"/>
                </a:cubicBezTo>
                <a:cubicBezTo>
                  <a:pt x="65" y="125"/>
                  <a:pt x="66" y="124"/>
                  <a:pt x="66" y="123"/>
                </a:cubicBezTo>
                <a:cubicBezTo>
                  <a:pt x="66" y="100"/>
                  <a:pt x="66" y="100"/>
                  <a:pt x="66" y="100"/>
                </a:cubicBezTo>
                <a:cubicBezTo>
                  <a:pt x="66" y="99"/>
                  <a:pt x="65" y="98"/>
                  <a:pt x="64" y="98"/>
                </a:cubicBezTo>
                <a:cubicBezTo>
                  <a:pt x="58" y="98"/>
                  <a:pt x="52" y="99"/>
                  <a:pt x="46" y="100"/>
                </a:cubicBezTo>
                <a:cubicBezTo>
                  <a:pt x="45" y="100"/>
                  <a:pt x="45" y="101"/>
                  <a:pt x="45" y="102"/>
                </a:cubicBezTo>
                <a:cubicBezTo>
                  <a:pt x="48" y="110"/>
                  <a:pt x="52" y="118"/>
                  <a:pt x="57" y="123"/>
                </a:cubicBezTo>
                <a:cubicBezTo>
                  <a:pt x="58" y="124"/>
                  <a:pt x="59" y="125"/>
                  <a:pt x="61" y="125"/>
                </a:cubicBezTo>
                <a:close/>
                <a:moveTo>
                  <a:pt x="74" y="125"/>
                </a:moveTo>
                <a:cubicBezTo>
                  <a:pt x="75" y="125"/>
                  <a:pt x="77" y="125"/>
                  <a:pt x="78" y="125"/>
                </a:cubicBezTo>
                <a:cubicBezTo>
                  <a:pt x="79" y="125"/>
                  <a:pt x="80" y="124"/>
                  <a:pt x="81" y="123"/>
                </a:cubicBezTo>
                <a:cubicBezTo>
                  <a:pt x="87" y="118"/>
                  <a:pt x="91" y="110"/>
                  <a:pt x="93" y="102"/>
                </a:cubicBezTo>
                <a:cubicBezTo>
                  <a:pt x="94" y="101"/>
                  <a:pt x="93" y="100"/>
                  <a:pt x="92" y="100"/>
                </a:cubicBezTo>
                <a:cubicBezTo>
                  <a:pt x="86" y="99"/>
                  <a:pt x="80" y="98"/>
                  <a:pt x="74" y="98"/>
                </a:cubicBezTo>
                <a:cubicBezTo>
                  <a:pt x="73" y="98"/>
                  <a:pt x="72" y="99"/>
                  <a:pt x="72" y="100"/>
                </a:cubicBezTo>
                <a:cubicBezTo>
                  <a:pt x="72" y="123"/>
                  <a:pt x="72" y="123"/>
                  <a:pt x="72" y="123"/>
                </a:cubicBezTo>
                <a:cubicBezTo>
                  <a:pt x="72" y="124"/>
                  <a:pt x="73" y="125"/>
                  <a:pt x="74" y="125"/>
                </a:cubicBezTo>
                <a:close/>
                <a:moveTo>
                  <a:pt x="93" y="120"/>
                </a:moveTo>
                <a:cubicBezTo>
                  <a:pt x="100" y="117"/>
                  <a:pt x="105" y="113"/>
                  <a:pt x="110" y="108"/>
                </a:cubicBezTo>
                <a:cubicBezTo>
                  <a:pt x="111" y="107"/>
                  <a:pt x="110" y="106"/>
                  <a:pt x="109" y="106"/>
                </a:cubicBezTo>
                <a:cubicBezTo>
                  <a:pt x="107" y="104"/>
                  <a:pt x="104" y="104"/>
                  <a:pt x="101" y="103"/>
                </a:cubicBezTo>
                <a:cubicBezTo>
                  <a:pt x="101" y="102"/>
                  <a:pt x="100" y="103"/>
                  <a:pt x="99" y="104"/>
                </a:cubicBezTo>
                <a:cubicBezTo>
                  <a:pt x="98" y="109"/>
                  <a:pt x="95" y="114"/>
                  <a:pt x="92" y="119"/>
                </a:cubicBezTo>
                <a:cubicBezTo>
                  <a:pt x="92" y="119"/>
                  <a:pt x="93" y="120"/>
                  <a:pt x="93" y="120"/>
                </a:cubicBezTo>
                <a:close/>
                <a:moveTo>
                  <a:pt x="94" y="43"/>
                </a:moveTo>
                <a:cubicBezTo>
                  <a:pt x="88" y="44"/>
                  <a:pt x="81" y="45"/>
                  <a:pt x="74" y="46"/>
                </a:cubicBezTo>
                <a:cubicBezTo>
                  <a:pt x="73" y="46"/>
                  <a:pt x="72" y="46"/>
                  <a:pt x="72" y="47"/>
                </a:cubicBezTo>
                <a:cubicBezTo>
                  <a:pt x="72" y="64"/>
                  <a:pt x="72" y="64"/>
                  <a:pt x="72" y="64"/>
                </a:cubicBezTo>
                <a:cubicBezTo>
                  <a:pt x="72" y="65"/>
                  <a:pt x="73" y="66"/>
                  <a:pt x="74" y="66"/>
                </a:cubicBezTo>
                <a:cubicBezTo>
                  <a:pt x="97" y="66"/>
                  <a:pt x="97" y="66"/>
                  <a:pt x="97" y="66"/>
                </a:cubicBezTo>
                <a:cubicBezTo>
                  <a:pt x="98" y="66"/>
                  <a:pt x="99" y="65"/>
                  <a:pt x="98" y="64"/>
                </a:cubicBezTo>
                <a:cubicBezTo>
                  <a:pt x="98" y="57"/>
                  <a:pt x="97" y="50"/>
                  <a:pt x="96" y="44"/>
                </a:cubicBezTo>
                <a:cubicBezTo>
                  <a:pt x="96" y="44"/>
                  <a:pt x="95" y="43"/>
                  <a:pt x="94" y="43"/>
                </a:cubicBezTo>
                <a:close/>
                <a:moveTo>
                  <a:pt x="97" y="72"/>
                </a:moveTo>
                <a:cubicBezTo>
                  <a:pt x="74" y="72"/>
                  <a:pt x="74" y="72"/>
                  <a:pt x="74" y="72"/>
                </a:cubicBezTo>
                <a:cubicBezTo>
                  <a:pt x="73" y="72"/>
                  <a:pt x="72" y="73"/>
                  <a:pt x="72" y="73"/>
                </a:cubicBezTo>
                <a:cubicBezTo>
                  <a:pt x="72" y="90"/>
                  <a:pt x="72" y="90"/>
                  <a:pt x="72" y="90"/>
                </a:cubicBezTo>
                <a:cubicBezTo>
                  <a:pt x="72" y="91"/>
                  <a:pt x="73" y="92"/>
                  <a:pt x="74" y="92"/>
                </a:cubicBezTo>
                <a:cubicBezTo>
                  <a:pt x="81" y="92"/>
                  <a:pt x="88" y="93"/>
                  <a:pt x="94" y="94"/>
                </a:cubicBezTo>
                <a:cubicBezTo>
                  <a:pt x="95" y="95"/>
                  <a:pt x="96" y="94"/>
                  <a:pt x="96" y="93"/>
                </a:cubicBezTo>
                <a:cubicBezTo>
                  <a:pt x="97" y="87"/>
                  <a:pt x="98" y="80"/>
                  <a:pt x="98" y="74"/>
                </a:cubicBezTo>
                <a:cubicBezTo>
                  <a:pt x="99" y="73"/>
                  <a:pt x="98" y="72"/>
                  <a:pt x="97" y="72"/>
                </a:cubicBezTo>
                <a:close/>
                <a:moveTo>
                  <a:pt x="45" y="94"/>
                </a:moveTo>
                <a:cubicBezTo>
                  <a:pt x="51" y="93"/>
                  <a:pt x="58" y="92"/>
                  <a:pt x="65" y="92"/>
                </a:cubicBezTo>
                <a:cubicBezTo>
                  <a:pt x="65" y="92"/>
                  <a:pt x="66" y="91"/>
                  <a:pt x="66" y="90"/>
                </a:cubicBezTo>
                <a:cubicBezTo>
                  <a:pt x="66" y="73"/>
                  <a:pt x="66" y="73"/>
                  <a:pt x="66" y="73"/>
                </a:cubicBezTo>
                <a:cubicBezTo>
                  <a:pt x="66" y="73"/>
                  <a:pt x="65" y="72"/>
                  <a:pt x="65" y="72"/>
                </a:cubicBezTo>
                <a:cubicBezTo>
                  <a:pt x="42" y="72"/>
                  <a:pt x="42" y="72"/>
                  <a:pt x="42" y="72"/>
                </a:cubicBezTo>
                <a:cubicBezTo>
                  <a:pt x="41" y="72"/>
                  <a:pt x="40" y="73"/>
                  <a:pt x="40" y="74"/>
                </a:cubicBezTo>
                <a:cubicBezTo>
                  <a:pt x="40" y="80"/>
                  <a:pt x="41" y="87"/>
                  <a:pt x="43" y="93"/>
                </a:cubicBezTo>
                <a:cubicBezTo>
                  <a:pt x="43" y="94"/>
                  <a:pt x="44" y="95"/>
                  <a:pt x="45" y="94"/>
                </a:cubicBezTo>
                <a:close/>
                <a:moveTo>
                  <a:pt x="42" y="66"/>
                </a:moveTo>
                <a:cubicBezTo>
                  <a:pt x="65" y="66"/>
                  <a:pt x="65" y="66"/>
                  <a:pt x="65" y="66"/>
                </a:cubicBezTo>
                <a:cubicBezTo>
                  <a:pt x="65" y="66"/>
                  <a:pt x="66" y="65"/>
                  <a:pt x="66" y="64"/>
                </a:cubicBezTo>
                <a:cubicBezTo>
                  <a:pt x="66" y="47"/>
                  <a:pt x="66" y="47"/>
                  <a:pt x="66" y="47"/>
                </a:cubicBezTo>
                <a:cubicBezTo>
                  <a:pt x="66" y="46"/>
                  <a:pt x="65" y="46"/>
                  <a:pt x="65" y="46"/>
                </a:cubicBezTo>
                <a:cubicBezTo>
                  <a:pt x="58" y="45"/>
                  <a:pt x="51" y="44"/>
                  <a:pt x="45" y="43"/>
                </a:cubicBezTo>
                <a:cubicBezTo>
                  <a:pt x="44" y="43"/>
                  <a:pt x="43" y="44"/>
                  <a:pt x="43" y="44"/>
                </a:cubicBezTo>
                <a:cubicBezTo>
                  <a:pt x="41" y="50"/>
                  <a:pt x="40" y="57"/>
                  <a:pt x="40" y="64"/>
                </a:cubicBezTo>
                <a:cubicBezTo>
                  <a:pt x="40" y="65"/>
                  <a:pt x="41" y="66"/>
                  <a:pt x="42" y="66"/>
                </a:cubicBezTo>
                <a:close/>
              </a:path>
            </a:pathLst>
          </a:custGeom>
          <a:solidFill>
            <a:srgbClr val="E7001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grpSp>
        <p:nvGrpSpPr>
          <p:cNvPr id="18438" name="Group 10"/>
          <p:cNvGrpSpPr/>
          <p:nvPr/>
        </p:nvGrpSpPr>
        <p:grpSpPr bwMode="auto">
          <a:xfrm>
            <a:off x="6264275" y="1636528"/>
            <a:ext cx="304800" cy="295275"/>
            <a:chOff x="0" y="0"/>
            <a:chExt cx="191" cy="186"/>
          </a:xfrm>
          <a:solidFill>
            <a:srgbClr val="E70012"/>
          </a:solidFill>
        </p:grpSpPr>
        <p:sp>
          <p:nvSpPr>
            <p:cNvPr id="18448" name="Freeform 11"/>
            <p:cNvSpPr>
              <a:spLocks noEditPoints="1"/>
            </p:cNvSpPr>
            <p:nvPr/>
          </p:nvSpPr>
          <p:spPr bwMode="auto">
            <a:xfrm>
              <a:off x="0" y="0"/>
              <a:ext cx="121" cy="113"/>
            </a:xfrm>
            <a:custGeom>
              <a:avLst/>
              <a:gdLst>
                <a:gd name="T0" fmla="*/ 287 w 51"/>
                <a:gd name="T1" fmla="*/ 184 h 48"/>
                <a:gd name="T2" fmla="*/ 12 w 51"/>
                <a:gd name="T3" fmla="*/ 184 h 48"/>
                <a:gd name="T4" fmla="*/ 0 w 51"/>
                <a:gd name="T5" fmla="*/ 188 h 48"/>
                <a:gd name="T6" fmla="*/ 102 w 51"/>
                <a:gd name="T7" fmla="*/ 266 h 48"/>
                <a:gd name="T8" fmla="*/ 202 w 51"/>
                <a:gd name="T9" fmla="*/ 266 h 48"/>
                <a:gd name="T10" fmla="*/ 221 w 51"/>
                <a:gd name="T11" fmla="*/ 245 h 48"/>
                <a:gd name="T12" fmla="*/ 209 w 51"/>
                <a:gd name="T13" fmla="*/ 221 h 48"/>
                <a:gd name="T14" fmla="*/ 214 w 51"/>
                <a:gd name="T15" fmla="*/ 210 h 48"/>
                <a:gd name="T16" fmla="*/ 221 w 51"/>
                <a:gd name="T17" fmla="*/ 210 h 48"/>
                <a:gd name="T18" fmla="*/ 242 w 51"/>
                <a:gd name="T19" fmla="*/ 228 h 48"/>
                <a:gd name="T20" fmla="*/ 247 w 51"/>
                <a:gd name="T21" fmla="*/ 221 h 48"/>
                <a:gd name="T22" fmla="*/ 225 w 51"/>
                <a:gd name="T23" fmla="*/ 205 h 48"/>
                <a:gd name="T24" fmla="*/ 225 w 51"/>
                <a:gd name="T25" fmla="*/ 193 h 48"/>
                <a:gd name="T26" fmla="*/ 242 w 51"/>
                <a:gd name="T27" fmla="*/ 193 h 48"/>
                <a:gd name="T28" fmla="*/ 266 w 51"/>
                <a:gd name="T29" fmla="*/ 205 h 48"/>
                <a:gd name="T30" fmla="*/ 287 w 51"/>
                <a:gd name="T31" fmla="*/ 184 h 48"/>
                <a:gd name="T32" fmla="*/ 185 w 51"/>
                <a:gd name="T33" fmla="*/ 167 h 48"/>
                <a:gd name="T34" fmla="*/ 140 w 51"/>
                <a:gd name="T35" fmla="*/ 16 h 48"/>
                <a:gd name="T36" fmla="*/ 152 w 51"/>
                <a:gd name="T37" fmla="*/ 5 h 48"/>
                <a:gd name="T38" fmla="*/ 247 w 51"/>
                <a:gd name="T39" fmla="*/ 78 h 48"/>
                <a:gd name="T40" fmla="*/ 270 w 51"/>
                <a:gd name="T41" fmla="*/ 160 h 48"/>
                <a:gd name="T42" fmla="*/ 266 w 51"/>
                <a:gd name="T43" fmla="*/ 172 h 48"/>
                <a:gd name="T44" fmla="*/ 192 w 51"/>
                <a:gd name="T45" fmla="*/ 172 h 48"/>
                <a:gd name="T46" fmla="*/ 185 w 51"/>
                <a:gd name="T47" fmla="*/ 167 h 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 h="48">
                  <a:moveTo>
                    <a:pt x="51" y="33"/>
                  </a:moveTo>
                  <a:cubicBezTo>
                    <a:pt x="2" y="33"/>
                    <a:pt x="2" y="33"/>
                    <a:pt x="2" y="33"/>
                  </a:cubicBezTo>
                  <a:cubicBezTo>
                    <a:pt x="1" y="33"/>
                    <a:pt x="0" y="33"/>
                    <a:pt x="0" y="34"/>
                  </a:cubicBezTo>
                  <a:cubicBezTo>
                    <a:pt x="1" y="43"/>
                    <a:pt x="10" y="48"/>
                    <a:pt x="18" y="48"/>
                  </a:cubicBezTo>
                  <a:cubicBezTo>
                    <a:pt x="36" y="48"/>
                    <a:pt x="36" y="48"/>
                    <a:pt x="36" y="48"/>
                  </a:cubicBezTo>
                  <a:cubicBezTo>
                    <a:pt x="39" y="44"/>
                    <a:pt x="39" y="44"/>
                    <a:pt x="39" y="44"/>
                  </a:cubicBezTo>
                  <a:cubicBezTo>
                    <a:pt x="38" y="43"/>
                    <a:pt x="37" y="42"/>
                    <a:pt x="37" y="40"/>
                  </a:cubicBezTo>
                  <a:cubicBezTo>
                    <a:pt x="37" y="39"/>
                    <a:pt x="37" y="39"/>
                    <a:pt x="38" y="38"/>
                  </a:cubicBezTo>
                  <a:cubicBezTo>
                    <a:pt x="38" y="38"/>
                    <a:pt x="38" y="38"/>
                    <a:pt x="39" y="38"/>
                  </a:cubicBezTo>
                  <a:cubicBezTo>
                    <a:pt x="43" y="41"/>
                    <a:pt x="43" y="41"/>
                    <a:pt x="43" y="41"/>
                  </a:cubicBezTo>
                  <a:cubicBezTo>
                    <a:pt x="44" y="40"/>
                    <a:pt x="44" y="40"/>
                    <a:pt x="44" y="40"/>
                  </a:cubicBezTo>
                  <a:cubicBezTo>
                    <a:pt x="40" y="37"/>
                    <a:pt x="40" y="37"/>
                    <a:pt x="40" y="37"/>
                  </a:cubicBezTo>
                  <a:cubicBezTo>
                    <a:pt x="40" y="36"/>
                    <a:pt x="40" y="36"/>
                    <a:pt x="40" y="35"/>
                  </a:cubicBezTo>
                  <a:cubicBezTo>
                    <a:pt x="41" y="35"/>
                    <a:pt x="42" y="35"/>
                    <a:pt x="43" y="35"/>
                  </a:cubicBezTo>
                  <a:cubicBezTo>
                    <a:pt x="45" y="35"/>
                    <a:pt x="46" y="35"/>
                    <a:pt x="47" y="37"/>
                  </a:cubicBezTo>
                  <a:lnTo>
                    <a:pt x="51" y="33"/>
                  </a:lnTo>
                  <a:close/>
                  <a:moveTo>
                    <a:pt x="33" y="30"/>
                  </a:moveTo>
                  <a:cubicBezTo>
                    <a:pt x="25" y="3"/>
                    <a:pt x="25" y="3"/>
                    <a:pt x="25" y="3"/>
                  </a:cubicBezTo>
                  <a:cubicBezTo>
                    <a:pt x="25" y="2"/>
                    <a:pt x="26" y="1"/>
                    <a:pt x="27" y="1"/>
                  </a:cubicBezTo>
                  <a:cubicBezTo>
                    <a:pt x="35" y="0"/>
                    <a:pt x="42" y="7"/>
                    <a:pt x="44" y="14"/>
                  </a:cubicBezTo>
                  <a:cubicBezTo>
                    <a:pt x="48" y="29"/>
                    <a:pt x="48" y="29"/>
                    <a:pt x="48" y="29"/>
                  </a:cubicBezTo>
                  <a:cubicBezTo>
                    <a:pt x="48" y="30"/>
                    <a:pt x="48" y="31"/>
                    <a:pt x="47" y="31"/>
                  </a:cubicBezTo>
                  <a:cubicBezTo>
                    <a:pt x="34" y="31"/>
                    <a:pt x="34" y="31"/>
                    <a:pt x="34" y="31"/>
                  </a:cubicBezTo>
                  <a:cubicBezTo>
                    <a:pt x="33" y="31"/>
                    <a:pt x="33" y="30"/>
                    <a:pt x="33"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18449" name="Freeform 12"/>
            <p:cNvSpPr>
              <a:spLocks noEditPoints="1"/>
            </p:cNvSpPr>
            <p:nvPr/>
          </p:nvSpPr>
          <p:spPr bwMode="auto">
            <a:xfrm>
              <a:off x="85" y="78"/>
              <a:ext cx="106" cy="108"/>
            </a:xfrm>
            <a:custGeom>
              <a:avLst/>
              <a:gdLst>
                <a:gd name="T0" fmla="*/ 238 w 45"/>
                <a:gd name="T1" fmla="*/ 0 h 46"/>
                <a:gd name="T2" fmla="*/ 82 w 45"/>
                <a:gd name="T3" fmla="*/ 0 h 46"/>
                <a:gd name="T4" fmla="*/ 61 w 45"/>
                <a:gd name="T5" fmla="*/ 21 h 46"/>
                <a:gd name="T6" fmla="*/ 66 w 45"/>
                <a:gd name="T7" fmla="*/ 38 h 46"/>
                <a:gd name="T8" fmla="*/ 66 w 45"/>
                <a:gd name="T9" fmla="*/ 45 h 46"/>
                <a:gd name="T10" fmla="*/ 61 w 45"/>
                <a:gd name="T11" fmla="*/ 49 h 46"/>
                <a:gd name="T12" fmla="*/ 45 w 45"/>
                <a:gd name="T13" fmla="*/ 38 h 46"/>
                <a:gd name="T14" fmla="*/ 38 w 45"/>
                <a:gd name="T15" fmla="*/ 45 h 46"/>
                <a:gd name="T16" fmla="*/ 57 w 45"/>
                <a:gd name="T17" fmla="*/ 54 h 46"/>
                <a:gd name="T18" fmla="*/ 57 w 45"/>
                <a:gd name="T19" fmla="*/ 66 h 46"/>
                <a:gd name="T20" fmla="*/ 38 w 45"/>
                <a:gd name="T21" fmla="*/ 73 h 46"/>
                <a:gd name="T22" fmla="*/ 16 w 45"/>
                <a:gd name="T23" fmla="*/ 61 h 46"/>
                <a:gd name="T24" fmla="*/ 0 w 45"/>
                <a:gd name="T25" fmla="*/ 82 h 46"/>
                <a:gd name="T26" fmla="*/ 238 w 45"/>
                <a:gd name="T27" fmla="*/ 82 h 46"/>
                <a:gd name="T28" fmla="*/ 250 w 45"/>
                <a:gd name="T29" fmla="*/ 73 h 46"/>
                <a:gd name="T30" fmla="*/ 250 w 45"/>
                <a:gd name="T31" fmla="*/ 5 h 46"/>
                <a:gd name="T32" fmla="*/ 238 w 45"/>
                <a:gd name="T33" fmla="*/ 0 h 46"/>
                <a:gd name="T34" fmla="*/ 49 w 45"/>
                <a:gd name="T35" fmla="*/ 249 h 46"/>
                <a:gd name="T36" fmla="*/ 12 w 45"/>
                <a:gd name="T37" fmla="*/ 106 h 46"/>
                <a:gd name="T38" fmla="*/ 21 w 45"/>
                <a:gd name="T39" fmla="*/ 89 h 46"/>
                <a:gd name="T40" fmla="*/ 90 w 45"/>
                <a:gd name="T41" fmla="*/ 89 h 46"/>
                <a:gd name="T42" fmla="*/ 99 w 45"/>
                <a:gd name="T43" fmla="*/ 99 h 46"/>
                <a:gd name="T44" fmla="*/ 134 w 45"/>
                <a:gd name="T45" fmla="*/ 225 h 46"/>
                <a:gd name="T46" fmla="*/ 127 w 45"/>
                <a:gd name="T47" fmla="*/ 237 h 46"/>
                <a:gd name="T48" fmla="*/ 66 w 45"/>
                <a:gd name="T49" fmla="*/ 254 h 46"/>
                <a:gd name="T50" fmla="*/ 49 w 45"/>
                <a:gd name="T51" fmla="*/ 249 h 46"/>
                <a:gd name="T52" fmla="*/ 78 w 45"/>
                <a:gd name="T53" fmla="*/ 232 h 46"/>
                <a:gd name="T54" fmla="*/ 106 w 45"/>
                <a:gd name="T55" fmla="*/ 225 h 46"/>
                <a:gd name="T56" fmla="*/ 111 w 45"/>
                <a:gd name="T57" fmla="*/ 216 h 46"/>
                <a:gd name="T58" fmla="*/ 90 w 45"/>
                <a:gd name="T59" fmla="*/ 127 h 46"/>
                <a:gd name="T60" fmla="*/ 78 w 45"/>
                <a:gd name="T61" fmla="*/ 122 h 46"/>
                <a:gd name="T62" fmla="*/ 49 w 45"/>
                <a:gd name="T63" fmla="*/ 127 h 46"/>
                <a:gd name="T64" fmla="*/ 45 w 45"/>
                <a:gd name="T65" fmla="*/ 139 h 46"/>
                <a:gd name="T66" fmla="*/ 66 w 45"/>
                <a:gd name="T67" fmla="*/ 225 h 46"/>
                <a:gd name="T68" fmla="*/ 78 w 45"/>
                <a:gd name="T69" fmla="*/ 232 h 46"/>
                <a:gd name="T70" fmla="*/ 233 w 45"/>
                <a:gd name="T71" fmla="*/ 28 h 46"/>
                <a:gd name="T72" fmla="*/ 233 w 45"/>
                <a:gd name="T73" fmla="*/ 54 h 46"/>
                <a:gd name="T74" fmla="*/ 221 w 45"/>
                <a:gd name="T75" fmla="*/ 66 h 46"/>
                <a:gd name="T76" fmla="*/ 134 w 45"/>
                <a:gd name="T77" fmla="*/ 66 h 46"/>
                <a:gd name="T78" fmla="*/ 127 w 45"/>
                <a:gd name="T79" fmla="*/ 54 h 46"/>
                <a:gd name="T80" fmla="*/ 127 w 45"/>
                <a:gd name="T81" fmla="*/ 28 h 46"/>
                <a:gd name="T82" fmla="*/ 134 w 45"/>
                <a:gd name="T83" fmla="*/ 16 h 46"/>
                <a:gd name="T84" fmla="*/ 221 w 45"/>
                <a:gd name="T85" fmla="*/ 16 h 46"/>
                <a:gd name="T86" fmla="*/ 233 w 45"/>
                <a:gd name="T87" fmla="*/ 28 h 4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5" h="46">
                  <a:moveTo>
                    <a:pt x="43" y="0"/>
                  </a:moveTo>
                  <a:cubicBezTo>
                    <a:pt x="15" y="0"/>
                    <a:pt x="15" y="0"/>
                    <a:pt x="15" y="0"/>
                  </a:cubicBezTo>
                  <a:cubicBezTo>
                    <a:pt x="11" y="4"/>
                    <a:pt x="11" y="4"/>
                    <a:pt x="11" y="4"/>
                  </a:cubicBezTo>
                  <a:cubicBezTo>
                    <a:pt x="12" y="5"/>
                    <a:pt x="12" y="6"/>
                    <a:pt x="12" y="7"/>
                  </a:cubicBezTo>
                  <a:cubicBezTo>
                    <a:pt x="12" y="7"/>
                    <a:pt x="12" y="8"/>
                    <a:pt x="12" y="8"/>
                  </a:cubicBezTo>
                  <a:cubicBezTo>
                    <a:pt x="12" y="9"/>
                    <a:pt x="11" y="9"/>
                    <a:pt x="11" y="9"/>
                  </a:cubicBezTo>
                  <a:cubicBezTo>
                    <a:pt x="8" y="7"/>
                    <a:pt x="8" y="7"/>
                    <a:pt x="8" y="7"/>
                  </a:cubicBezTo>
                  <a:cubicBezTo>
                    <a:pt x="7" y="8"/>
                    <a:pt x="7" y="8"/>
                    <a:pt x="7" y="8"/>
                  </a:cubicBezTo>
                  <a:cubicBezTo>
                    <a:pt x="10" y="10"/>
                    <a:pt x="10" y="10"/>
                    <a:pt x="10" y="10"/>
                  </a:cubicBezTo>
                  <a:cubicBezTo>
                    <a:pt x="10" y="11"/>
                    <a:pt x="10" y="11"/>
                    <a:pt x="10" y="12"/>
                  </a:cubicBezTo>
                  <a:cubicBezTo>
                    <a:pt x="9" y="12"/>
                    <a:pt x="8" y="13"/>
                    <a:pt x="7" y="13"/>
                  </a:cubicBezTo>
                  <a:cubicBezTo>
                    <a:pt x="6" y="13"/>
                    <a:pt x="4" y="12"/>
                    <a:pt x="3" y="11"/>
                  </a:cubicBezTo>
                  <a:cubicBezTo>
                    <a:pt x="0" y="15"/>
                    <a:pt x="0" y="15"/>
                    <a:pt x="0" y="15"/>
                  </a:cubicBezTo>
                  <a:cubicBezTo>
                    <a:pt x="43" y="15"/>
                    <a:pt x="43" y="15"/>
                    <a:pt x="43" y="15"/>
                  </a:cubicBezTo>
                  <a:cubicBezTo>
                    <a:pt x="44" y="15"/>
                    <a:pt x="45" y="14"/>
                    <a:pt x="45" y="13"/>
                  </a:cubicBezTo>
                  <a:cubicBezTo>
                    <a:pt x="45" y="1"/>
                    <a:pt x="45" y="1"/>
                    <a:pt x="45" y="1"/>
                  </a:cubicBezTo>
                  <a:cubicBezTo>
                    <a:pt x="45" y="0"/>
                    <a:pt x="44" y="0"/>
                    <a:pt x="43" y="0"/>
                  </a:cubicBezTo>
                  <a:close/>
                  <a:moveTo>
                    <a:pt x="9" y="45"/>
                  </a:moveTo>
                  <a:cubicBezTo>
                    <a:pt x="2" y="19"/>
                    <a:pt x="2" y="19"/>
                    <a:pt x="2" y="19"/>
                  </a:cubicBezTo>
                  <a:cubicBezTo>
                    <a:pt x="2" y="17"/>
                    <a:pt x="3" y="16"/>
                    <a:pt x="4" y="16"/>
                  </a:cubicBezTo>
                  <a:cubicBezTo>
                    <a:pt x="16" y="16"/>
                    <a:pt x="16" y="16"/>
                    <a:pt x="16" y="16"/>
                  </a:cubicBezTo>
                  <a:cubicBezTo>
                    <a:pt x="17" y="16"/>
                    <a:pt x="18" y="17"/>
                    <a:pt x="18" y="18"/>
                  </a:cubicBezTo>
                  <a:cubicBezTo>
                    <a:pt x="24" y="41"/>
                    <a:pt x="24" y="41"/>
                    <a:pt x="24" y="41"/>
                  </a:cubicBezTo>
                  <a:cubicBezTo>
                    <a:pt x="25" y="42"/>
                    <a:pt x="24" y="43"/>
                    <a:pt x="23" y="43"/>
                  </a:cubicBezTo>
                  <a:cubicBezTo>
                    <a:pt x="12" y="46"/>
                    <a:pt x="12" y="46"/>
                    <a:pt x="12" y="46"/>
                  </a:cubicBezTo>
                  <a:cubicBezTo>
                    <a:pt x="11" y="46"/>
                    <a:pt x="10" y="46"/>
                    <a:pt x="9" y="45"/>
                  </a:cubicBezTo>
                  <a:close/>
                  <a:moveTo>
                    <a:pt x="14" y="42"/>
                  </a:moveTo>
                  <a:cubicBezTo>
                    <a:pt x="19" y="41"/>
                    <a:pt x="19" y="41"/>
                    <a:pt x="19" y="41"/>
                  </a:cubicBezTo>
                  <a:cubicBezTo>
                    <a:pt x="20" y="40"/>
                    <a:pt x="20" y="40"/>
                    <a:pt x="20" y="39"/>
                  </a:cubicBezTo>
                  <a:cubicBezTo>
                    <a:pt x="16" y="23"/>
                    <a:pt x="16" y="23"/>
                    <a:pt x="16" y="23"/>
                  </a:cubicBezTo>
                  <a:cubicBezTo>
                    <a:pt x="16" y="22"/>
                    <a:pt x="15" y="22"/>
                    <a:pt x="14" y="22"/>
                  </a:cubicBezTo>
                  <a:cubicBezTo>
                    <a:pt x="9" y="23"/>
                    <a:pt x="9" y="23"/>
                    <a:pt x="9" y="23"/>
                  </a:cubicBezTo>
                  <a:cubicBezTo>
                    <a:pt x="8" y="24"/>
                    <a:pt x="7" y="25"/>
                    <a:pt x="8" y="25"/>
                  </a:cubicBezTo>
                  <a:cubicBezTo>
                    <a:pt x="12" y="41"/>
                    <a:pt x="12" y="41"/>
                    <a:pt x="12" y="41"/>
                  </a:cubicBezTo>
                  <a:cubicBezTo>
                    <a:pt x="12" y="42"/>
                    <a:pt x="13" y="42"/>
                    <a:pt x="14" y="42"/>
                  </a:cubicBezTo>
                  <a:close/>
                  <a:moveTo>
                    <a:pt x="42" y="5"/>
                  </a:moveTo>
                  <a:cubicBezTo>
                    <a:pt x="42" y="10"/>
                    <a:pt x="42" y="10"/>
                    <a:pt x="42" y="10"/>
                  </a:cubicBezTo>
                  <a:cubicBezTo>
                    <a:pt x="42" y="11"/>
                    <a:pt x="41" y="12"/>
                    <a:pt x="40" y="12"/>
                  </a:cubicBezTo>
                  <a:cubicBezTo>
                    <a:pt x="24" y="12"/>
                    <a:pt x="24" y="12"/>
                    <a:pt x="24" y="12"/>
                  </a:cubicBezTo>
                  <a:cubicBezTo>
                    <a:pt x="23" y="12"/>
                    <a:pt x="23" y="11"/>
                    <a:pt x="23" y="10"/>
                  </a:cubicBezTo>
                  <a:cubicBezTo>
                    <a:pt x="23" y="5"/>
                    <a:pt x="23" y="5"/>
                    <a:pt x="23" y="5"/>
                  </a:cubicBezTo>
                  <a:cubicBezTo>
                    <a:pt x="23" y="4"/>
                    <a:pt x="23" y="3"/>
                    <a:pt x="24" y="3"/>
                  </a:cubicBezTo>
                  <a:cubicBezTo>
                    <a:pt x="40" y="3"/>
                    <a:pt x="40" y="3"/>
                    <a:pt x="40" y="3"/>
                  </a:cubicBezTo>
                  <a:cubicBezTo>
                    <a:pt x="41" y="3"/>
                    <a:pt x="42" y="4"/>
                    <a:pt x="4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grpSp>
      <p:sp>
        <p:nvSpPr>
          <p:cNvPr id="18439" name="Rectangle 13"/>
          <p:cNvSpPr>
            <a:spLocks noChangeArrowheads="1"/>
          </p:cNvSpPr>
          <p:nvPr/>
        </p:nvSpPr>
        <p:spPr bwMode="auto">
          <a:xfrm>
            <a:off x="6729413" y="1692091"/>
            <a:ext cx="19431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0"/>
              </a:spcBef>
              <a:buFontTx/>
              <a:buNone/>
            </a:pPr>
            <a:r>
              <a:rPr lang="zh-CN" altLang="en-US" sz="800" b="1">
                <a:solidFill>
                  <a:schemeClr val="tx1"/>
                </a:solidFill>
              </a:rPr>
              <a:t>添加标题</a:t>
            </a:r>
          </a:p>
          <a:p>
            <a:pPr eaLnBrk="1" hangingPunct="1">
              <a:lnSpc>
                <a:spcPct val="120000"/>
              </a:lnSpc>
              <a:spcBef>
                <a:spcPct val="0"/>
              </a:spcBef>
              <a:buFontTx/>
              <a:buNone/>
            </a:pPr>
            <a:endParaRPr lang="zh-CN" altLang="en-US" sz="800" b="1">
              <a:solidFill>
                <a:schemeClr val="tx1"/>
              </a:solidFill>
            </a:endParaRPr>
          </a:p>
          <a:p>
            <a:pPr eaLnBrk="1" hangingPunct="1">
              <a:lnSpc>
                <a:spcPct val="120000"/>
              </a:lnSpc>
              <a:spcBef>
                <a:spcPct val="0"/>
              </a:spcBef>
              <a:buFontTx/>
              <a:buNone/>
            </a:pPr>
            <a:r>
              <a:rPr sz="800">
                <a:solidFill>
                  <a:schemeClr val="tx1"/>
                </a:solidFill>
              </a:rPr>
              <a:t>您的内容打在这里，或者通过复制您的文本后，在此框中选择粘贴，并选择只保留文字。您的内容打在这里，或者通过复制您的文本后，在此框中</a:t>
            </a:r>
          </a:p>
        </p:txBody>
      </p:sp>
      <p:sp>
        <p:nvSpPr>
          <p:cNvPr id="18440" name="Rectangle 14"/>
          <p:cNvSpPr>
            <a:spLocks noChangeArrowheads="1"/>
          </p:cNvSpPr>
          <p:nvPr/>
        </p:nvSpPr>
        <p:spPr bwMode="auto">
          <a:xfrm>
            <a:off x="6729413" y="3525653"/>
            <a:ext cx="19431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0"/>
              </a:spcBef>
              <a:buFontTx/>
              <a:buNone/>
            </a:pPr>
            <a:r>
              <a:rPr lang="zh-CN" altLang="en-US" sz="800" b="1">
                <a:solidFill>
                  <a:schemeClr val="tx1"/>
                </a:solidFill>
              </a:rPr>
              <a:t>添加标题</a:t>
            </a:r>
          </a:p>
          <a:p>
            <a:pPr eaLnBrk="1" hangingPunct="1">
              <a:lnSpc>
                <a:spcPct val="120000"/>
              </a:lnSpc>
              <a:spcBef>
                <a:spcPct val="0"/>
              </a:spcBef>
              <a:buFontTx/>
              <a:buNone/>
            </a:pPr>
            <a:endParaRPr lang="zh-CN" altLang="en-US" sz="800" b="1">
              <a:solidFill>
                <a:schemeClr val="tx1"/>
              </a:solidFill>
            </a:endParaRPr>
          </a:p>
          <a:p>
            <a:pPr eaLnBrk="1" hangingPunct="1">
              <a:lnSpc>
                <a:spcPct val="120000"/>
              </a:lnSpc>
              <a:spcBef>
                <a:spcPct val="0"/>
              </a:spcBef>
              <a:buFontTx/>
              <a:buNone/>
            </a:pPr>
            <a:r>
              <a:rPr sz="800">
                <a:solidFill>
                  <a:schemeClr val="tx1"/>
                </a:solidFill>
              </a:rPr>
              <a:t>您的内容打在这里，或者通过复制您的文本后，在此框中选择粘贴，并选择只保留文字。您的内容打在这里，或者通过复制您的文本后，在此框中</a:t>
            </a:r>
          </a:p>
        </p:txBody>
      </p:sp>
      <p:sp>
        <p:nvSpPr>
          <p:cNvPr id="18441" name="Rectangle 15"/>
          <p:cNvSpPr>
            <a:spLocks noChangeArrowheads="1"/>
          </p:cNvSpPr>
          <p:nvPr/>
        </p:nvSpPr>
        <p:spPr bwMode="auto">
          <a:xfrm>
            <a:off x="417513" y="1692091"/>
            <a:ext cx="19431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lnSpc>
                <a:spcPct val="120000"/>
              </a:lnSpc>
              <a:spcBef>
                <a:spcPct val="0"/>
              </a:spcBef>
              <a:buFontTx/>
              <a:buNone/>
            </a:pPr>
            <a:r>
              <a:rPr lang="zh-CN" altLang="en-US" sz="800" b="1">
                <a:solidFill>
                  <a:schemeClr val="tx1"/>
                </a:solidFill>
              </a:rPr>
              <a:t>添加标题</a:t>
            </a:r>
          </a:p>
          <a:p>
            <a:pPr algn="r" eaLnBrk="1" hangingPunct="1">
              <a:lnSpc>
                <a:spcPct val="120000"/>
              </a:lnSpc>
              <a:spcBef>
                <a:spcPct val="0"/>
              </a:spcBef>
              <a:buFontTx/>
              <a:buNone/>
            </a:pPr>
            <a:endParaRPr lang="zh-CN" altLang="en-US" sz="800" b="1">
              <a:solidFill>
                <a:schemeClr val="tx1"/>
              </a:solidFill>
            </a:endParaRPr>
          </a:p>
          <a:p>
            <a:pPr algn="r" eaLnBrk="1" hangingPunct="1">
              <a:lnSpc>
                <a:spcPct val="120000"/>
              </a:lnSpc>
              <a:spcBef>
                <a:spcPct val="0"/>
              </a:spcBef>
              <a:buFontTx/>
              <a:buNone/>
            </a:pPr>
            <a:r>
              <a:rPr sz="800">
                <a:solidFill>
                  <a:schemeClr val="tx1"/>
                </a:solidFill>
              </a:rPr>
              <a:t>您的内容打在这里，或者通过复制您的文本后，在此框中选择粘贴，并选择只保留文字。您的内容打在这里，或者通过复制您的文本后，在此框中</a:t>
            </a:r>
          </a:p>
        </p:txBody>
      </p:sp>
      <p:sp>
        <p:nvSpPr>
          <p:cNvPr id="18442" name="Rectangle 16"/>
          <p:cNvSpPr>
            <a:spLocks noChangeArrowheads="1"/>
          </p:cNvSpPr>
          <p:nvPr/>
        </p:nvSpPr>
        <p:spPr bwMode="auto">
          <a:xfrm>
            <a:off x="417513" y="3525653"/>
            <a:ext cx="19431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lnSpc>
                <a:spcPct val="120000"/>
              </a:lnSpc>
              <a:spcBef>
                <a:spcPct val="0"/>
              </a:spcBef>
              <a:buFontTx/>
              <a:buNone/>
            </a:pPr>
            <a:r>
              <a:rPr lang="zh-CN" altLang="en-US" sz="800" b="1">
                <a:solidFill>
                  <a:schemeClr val="tx1"/>
                </a:solidFill>
              </a:rPr>
              <a:t>添加标题</a:t>
            </a:r>
          </a:p>
          <a:p>
            <a:pPr algn="r" eaLnBrk="1" hangingPunct="1">
              <a:lnSpc>
                <a:spcPct val="120000"/>
              </a:lnSpc>
              <a:spcBef>
                <a:spcPct val="0"/>
              </a:spcBef>
              <a:buFontTx/>
              <a:buNone/>
            </a:pPr>
            <a:endParaRPr lang="zh-CN" altLang="en-US" sz="800" b="1">
              <a:solidFill>
                <a:schemeClr val="tx1"/>
              </a:solidFill>
            </a:endParaRPr>
          </a:p>
          <a:p>
            <a:pPr algn="r" eaLnBrk="1" hangingPunct="1">
              <a:lnSpc>
                <a:spcPct val="120000"/>
              </a:lnSpc>
              <a:spcBef>
                <a:spcPct val="0"/>
              </a:spcBef>
              <a:buFontTx/>
              <a:buNone/>
            </a:pPr>
            <a:r>
              <a:rPr sz="800">
                <a:solidFill>
                  <a:schemeClr val="tx1"/>
                </a:solidFill>
              </a:rPr>
              <a:t>您的内容打在这里，或者通过复制您的文本后，在此框中选择粘贴，并选择只保留文字。您的内容打在这里，或者通过复制您的文本后，在此框中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2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890" y="1797685"/>
            <a:ext cx="9137650" cy="1688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635" y="1884045"/>
            <a:ext cx="9133205" cy="75565"/>
          </a:xfrm>
          <a:prstGeom prst="rect">
            <a:avLst/>
          </a:prstGeom>
          <a:solidFill>
            <a:srgbClr val="EA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9685" y="3348990"/>
            <a:ext cx="9133205" cy="75565"/>
          </a:xfrm>
          <a:prstGeom prst="rect">
            <a:avLst/>
          </a:prstGeom>
          <a:solidFill>
            <a:srgbClr val="EA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270" y="2010410"/>
            <a:ext cx="9144000" cy="1283335"/>
          </a:xfrm>
          <a:prstGeom prst="rect">
            <a:avLst/>
          </a:prstGeom>
          <a:solidFill>
            <a:srgbClr val="EA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5"/>
          <p:cNvSpPr txBox="1"/>
          <p:nvPr/>
        </p:nvSpPr>
        <p:spPr>
          <a:xfrm>
            <a:off x="3542030" y="2332038"/>
            <a:ext cx="4991100" cy="640080"/>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i="0" u="none" strike="noStrike" kern="1200" cap="none" spc="0" normalizeH="0" baseline="0" noProof="0" dirty="0">
                <a:ln>
                  <a:noFill/>
                </a:ln>
                <a:effectLst/>
                <a:uLnTx/>
                <a:uFillTx/>
                <a:latin typeface="楷体" panose="02010609060101010101" charset="-122"/>
                <a:ea typeface="楷体" panose="02010609060101010101" charset="-122"/>
                <a:cs typeface="+mn-cs"/>
              </a:rPr>
              <a:t>请在此添加目录标题</a:t>
            </a:r>
          </a:p>
        </p:txBody>
      </p:sp>
      <p:pic>
        <p:nvPicPr>
          <p:cNvPr id="5" name="图片 4" descr="215777c110461c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15275" y="4076700"/>
            <a:ext cx="1390015" cy="1076960"/>
          </a:xfrm>
          <a:prstGeom prst="rect">
            <a:avLst/>
          </a:prstGeom>
        </p:spPr>
      </p:pic>
      <p:pic>
        <p:nvPicPr>
          <p:cNvPr id="6" name="图片 5" descr="215777c110461c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7978140" y="10795"/>
            <a:ext cx="1301115" cy="1007745"/>
          </a:xfrm>
          <a:prstGeom prst="rect">
            <a:avLst/>
          </a:prstGeom>
        </p:spPr>
      </p:pic>
      <p:pic>
        <p:nvPicPr>
          <p:cNvPr id="7" name="图片 6" descr="215777c110461c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134620" y="24130"/>
            <a:ext cx="1293495" cy="1002665"/>
          </a:xfrm>
          <a:prstGeom prst="rect">
            <a:avLst/>
          </a:prstGeom>
        </p:spPr>
      </p:pic>
      <p:pic>
        <p:nvPicPr>
          <p:cNvPr id="8" name="图片 7" descr="215777c110461c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120015" y="4013835"/>
            <a:ext cx="1365250" cy="1057910"/>
          </a:xfrm>
          <a:prstGeom prst="rect">
            <a:avLst/>
          </a:prstGeom>
        </p:spPr>
      </p:pic>
      <p:pic>
        <p:nvPicPr>
          <p:cNvPr id="9" name="图片 8" descr="3cbdc0dfe9156bd675f5a36fd5851e3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5170" y="1165225"/>
            <a:ext cx="2816860" cy="2821305"/>
          </a:xfrm>
          <a:prstGeom prst="rect">
            <a:avLst/>
          </a:prstGeom>
        </p:spPr>
      </p:pic>
      <p:sp>
        <p:nvSpPr>
          <p:cNvPr id="22" name="TextBox 21"/>
          <p:cNvSpPr txBox="1"/>
          <p:nvPr/>
        </p:nvSpPr>
        <p:spPr>
          <a:xfrm>
            <a:off x="1602740" y="1969770"/>
            <a:ext cx="1279525" cy="1188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7200" b="1" i="0" u="none" strike="noStrike" kern="1200" cap="none" spc="0" normalizeH="0" baseline="0" noProof="0" dirty="0">
                <a:ln>
                  <a:noFill/>
                </a:ln>
                <a:solidFill>
                  <a:schemeClr val="bg1"/>
                </a:solidFill>
                <a:effectLst/>
                <a:uLnTx/>
                <a:uFillTx/>
                <a:latin typeface="+mn-lt"/>
                <a:ea typeface="+mn-ea"/>
                <a:cs typeface="+mn-cs"/>
              </a:rPr>
              <a:t>肆</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635" y="1721485"/>
            <a:ext cx="9133205" cy="75565"/>
          </a:xfrm>
          <a:prstGeom prst="rect">
            <a:avLst/>
          </a:prstGeom>
          <a:solidFill>
            <a:srgbClr val="EA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9685" y="3186430"/>
            <a:ext cx="9133205" cy="75565"/>
          </a:xfrm>
          <a:prstGeom prst="rect">
            <a:avLst/>
          </a:prstGeom>
          <a:solidFill>
            <a:srgbClr val="EA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270" y="1847850"/>
            <a:ext cx="9144000" cy="1283335"/>
          </a:xfrm>
          <a:prstGeom prst="rect">
            <a:avLst/>
          </a:prstGeom>
          <a:solidFill>
            <a:srgbClr val="EA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6"/>
          <p:cNvSpPr txBox="1"/>
          <p:nvPr/>
        </p:nvSpPr>
        <p:spPr>
          <a:xfrm>
            <a:off x="2645410" y="806450"/>
            <a:ext cx="1908810" cy="3416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2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单击此处添加标题</a:t>
            </a:r>
          </a:p>
        </p:txBody>
      </p:sp>
      <p:pic>
        <p:nvPicPr>
          <p:cNvPr id="3" name="图片 2" descr="3cbdc0dfe9156bd675f5 a36fd5851e35"/>
          <p:cNvPicPr>
            <a:picLocks noChangeAspect="1"/>
          </p:cNvPicPr>
          <p:nvPr/>
        </p:nvPicPr>
        <p:blipFill>
          <a:blip r:embed="rId2"/>
          <a:stretch>
            <a:fillRect/>
          </a:stretch>
        </p:blipFill>
        <p:spPr>
          <a:xfrm rot="10800000">
            <a:off x="-5080" y="237490"/>
            <a:ext cx="2221865" cy="4437380"/>
          </a:xfrm>
          <a:prstGeom prst="rect">
            <a:avLst/>
          </a:prstGeom>
        </p:spPr>
      </p:pic>
      <p:sp>
        <p:nvSpPr>
          <p:cNvPr id="4" name="TextBox 21"/>
          <p:cNvSpPr txBox="1"/>
          <p:nvPr/>
        </p:nvSpPr>
        <p:spPr>
          <a:xfrm>
            <a:off x="227330" y="1800860"/>
            <a:ext cx="1279525" cy="13106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schemeClr val="bg1"/>
                </a:solidFill>
                <a:effectLst/>
                <a:uLnTx/>
                <a:uFillTx/>
                <a:latin typeface="+mn-lt"/>
                <a:ea typeface="+mn-ea"/>
                <a:cs typeface="+mn-cs"/>
              </a:rPr>
              <a:t>目</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schemeClr val="bg1"/>
                </a:solidFill>
                <a:effectLst/>
                <a:uLnTx/>
                <a:uFillTx/>
                <a:latin typeface="+mn-lt"/>
                <a:ea typeface="+mn-ea"/>
                <a:cs typeface="+mn-cs"/>
              </a:rPr>
              <a:t>录</a:t>
            </a:r>
          </a:p>
        </p:txBody>
      </p:sp>
      <p:sp>
        <p:nvSpPr>
          <p:cNvPr id="184" name=" 184"/>
          <p:cNvSpPr/>
          <p:nvPr/>
        </p:nvSpPr>
        <p:spPr>
          <a:xfrm>
            <a:off x="3104515" y="2123440"/>
            <a:ext cx="706120" cy="706120"/>
          </a:xfrm>
          <a:prstGeom prst="ellipse">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tx1"/>
              </a:solidFill>
            </a:endParaRPr>
          </a:p>
        </p:txBody>
      </p:sp>
      <p:sp>
        <p:nvSpPr>
          <p:cNvPr id="6" name=" 184"/>
          <p:cNvSpPr/>
          <p:nvPr/>
        </p:nvSpPr>
        <p:spPr>
          <a:xfrm>
            <a:off x="4384675" y="2136775"/>
            <a:ext cx="706120" cy="706120"/>
          </a:xfrm>
          <a:prstGeom prst="ellipse">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tx1"/>
              </a:solidFill>
            </a:endParaRPr>
          </a:p>
        </p:txBody>
      </p:sp>
      <p:sp>
        <p:nvSpPr>
          <p:cNvPr id="7" name=" 184"/>
          <p:cNvSpPr/>
          <p:nvPr/>
        </p:nvSpPr>
        <p:spPr>
          <a:xfrm>
            <a:off x="5676265" y="2136775"/>
            <a:ext cx="706120" cy="706120"/>
          </a:xfrm>
          <a:prstGeom prst="ellipse">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tx1"/>
              </a:solidFill>
            </a:endParaRPr>
          </a:p>
        </p:txBody>
      </p:sp>
      <p:sp>
        <p:nvSpPr>
          <p:cNvPr id="8" name=" 184"/>
          <p:cNvSpPr/>
          <p:nvPr/>
        </p:nvSpPr>
        <p:spPr>
          <a:xfrm>
            <a:off x="6956425" y="2136140"/>
            <a:ext cx="706120" cy="706120"/>
          </a:xfrm>
          <a:prstGeom prst="ellipse">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tx1"/>
              </a:solidFill>
            </a:endParaRPr>
          </a:p>
        </p:txBody>
      </p:sp>
      <p:sp>
        <p:nvSpPr>
          <p:cNvPr id="14" name="TextBox 5"/>
          <p:cNvSpPr txBox="1"/>
          <p:nvPr/>
        </p:nvSpPr>
        <p:spPr>
          <a:xfrm>
            <a:off x="3104515" y="2128520"/>
            <a:ext cx="4926965" cy="701040"/>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effectLst/>
                <a:uLnTx/>
                <a:uFillTx/>
                <a:latin typeface="楷体" panose="02010609060101010101" charset="-122"/>
                <a:ea typeface="楷体" panose="02010609060101010101" charset="-122"/>
                <a:cs typeface="+mn-cs"/>
              </a:rPr>
              <a:t>壹   贰   叁   肆</a:t>
            </a:r>
          </a:p>
        </p:txBody>
      </p:sp>
      <p:sp>
        <p:nvSpPr>
          <p:cNvPr id="9" name="TextBox 6"/>
          <p:cNvSpPr txBox="1"/>
          <p:nvPr/>
        </p:nvSpPr>
        <p:spPr>
          <a:xfrm>
            <a:off x="5176520" y="806450"/>
            <a:ext cx="1908810" cy="3416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2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单击此处添加标题</a:t>
            </a:r>
          </a:p>
        </p:txBody>
      </p:sp>
      <p:sp>
        <p:nvSpPr>
          <p:cNvPr id="20" name="TextBox 6"/>
          <p:cNvSpPr txBox="1"/>
          <p:nvPr/>
        </p:nvSpPr>
        <p:spPr>
          <a:xfrm>
            <a:off x="3810635" y="3780790"/>
            <a:ext cx="1908810" cy="3416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2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单击此处添加标题</a:t>
            </a:r>
          </a:p>
        </p:txBody>
      </p:sp>
      <p:sp>
        <p:nvSpPr>
          <p:cNvPr id="21" name="TextBox 6"/>
          <p:cNvSpPr txBox="1"/>
          <p:nvPr/>
        </p:nvSpPr>
        <p:spPr>
          <a:xfrm>
            <a:off x="6355080" y="3780790"/>
            <a:ext cx="1908810" cy="3416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2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单击此处添加标题</a:t>
            </a:r>
          </a:p>
        </p:txBody>
      </p:sp>
      <p:cxnSp>
        <p:nvCxnSpPr>
          <p:cNvPr id="61" name="直接连接符 60"/>
          <p:cNvCxnSpPr/>
          <p:nvPr/>
        </p:nvCxnSpPr>
        <p:spPr>
          <a:xfrm flipH="1">
            <a:off x="3455035" y="1123950"/>
            <a:ext cx="2540" cy="94615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4763770" y="2829560"/>
            <a:ext cx="2540" cy="94615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6028055" y="1123950"/>
            <a:ext cx="2540" cy="94615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7336790" y="2860040"/>
            <a:ext cx="2540" cy="94615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withEffect">
                                  <p:stCondLst>
                                    <p:cond delay="0"/>
                                  </p:stCondLst>
                                  <p:childTnLst>
                                    <p:animClr clrSpc="rgb" dir="cw">
                                      <p:cBhvr>
                                        <p:cTn id="6" dur="100" fill="hold"/>
                                        <p:tgtEl>
                                          <p:spTgt spid="61"/>
                                        </p:tgtEl>
                                        <p:attrNameLst>
                                          <p:attrName>stroke.color</p:attrName>
                                        </p:attrNameLst>
                                      </p:cBhvr>
                                      <p:to>
                                        <a:srgbClr val="FF9900"/>
                                      </p:to>
                                    </p:animClr>
                                    <p:set>
                                      <p:cBhvr>
                                        <p:cTn id="7" dur="100" fill="hold"/>
                                        <p:tgtEl>
                                          <p:spTgt spid="61"/>
                                        </p:tgtEl>
                                        <p:attrNameLst>
                                          <p:attrName>stroke.on</p:attrName>
                                        </p:attrNameLst>
                                      </p:cBhvr>
                                      <p:to>
                                        <p:strVal val="true"/>
                                      </p:to>
                                    </p:set>
                                  </p:childTnLst>
                                </p:cTn>
                              </p:par>
                              <p:par>
                                <p:cTn id="8" presetID="63" presetClass="path" presetSubtype="0" accel="50000" decel="50000" fill="hold" nodeType="withEffect">
                                  <p:stCondLst>
                                    <p:cond delay="0"/>
                                  </p:stCondLst>
                                  <p:childTnLst>
                                    <p:animMotion origin="layout" path="M -3.05556E-6 1.11111E-6 L 0.02066 0.00028 " pathEditMode="relative" rAng="0" ptsTypes="AA">
                                      <p:cBhvr>
                                        <p:cTn id="9" dur="500" fill="hold"/>
                                        <p:tgtEl>
                                          <p:spTgt spid="61"/>
                                        </p:tgtEl>
                                        <p:attrNameLst>
                                          <p:attrName>ppt_x</p:attrName>
                                          <p:attrName>ppt_y</p:attrName>
                                        </p:attrNameLst>
                                      </p:cBhvr>
                                      <p:rCtr x="102400" y="0"/>
                                    </p:animMotion>
                                  </p:childTnLst>
                                </p:cTn>
                              </p:par>
                              <p:par>
                                <p:cTn id="10" presetID="7" presetClass="emph" presetSubtype="2" fill="hold" nodeType="withEffect">
                                  <p:stCondLst>
                                    <p:cond delay="0"/>
                                  </p:stCondLst>
                                  <p:childTnLst>
                                    <p:animClr clrSpc="rgb" dir="cw">
                                      <p:cBhvr>
                                        <p:cTn id="11" dur="100" fill="hold"/>
                                        <p:tgtEl>
                                          <p:spTgt spid="26"/>
                                        </p:tgtEl>
                                        <p:attrNameLst>
                                          <p:attrName>stroke.color</p:attrName>
                                        </p:attrNameLst>
                                      </p:cBhvr>
                                      <p:to>
                                        <a:srgbClr val="FF9900"/>
                                      </p:to>
                                    </p:animClr>
                                    <p:set>
                                      <p:cBhvr>
                                        <p:cTn id="12" dur="100" fill="hold"/>
                                        <p:tgtEl>
                                          <p:spTgt spid="26"/>
                                        </p:tgtEl>
                                        <p:attrNameLst>
                                          <p:attrName>stroke.on</p:attrName>
                                        </p:attrNameLst>
                                      </p:cBhvr>
                                      <p:to>
                                        <p:strVal val="true"/>
                                      </p:to>
                                    </p:set>
                                  </p:childTnLst>
                                </p:cTn>
                              </p:par>
                              <p:par>
                                <p:cTn id="13" presetID="63" presetClass="path" presetSubtype="0" accel="50000" decel="50000" fill="hold" nodeType="withEffect">
                                  <p:stCondLst>
                                    <p:cond delay="0"/>
                                  </p:stCondLst>
                                  <p:childTnLst>
                                    <p:animMotion origin="layout" path="M -3.05556E-6 1.11111E-6 L 0.02066 0.00028 " pathEditMode="relative" rAng="0" ptsTypes="AA">
                                      <p:cBhvr>
                                        <p:cTn id="14" dur="500" fill="hold"/>
                                        <p:tgtEl>
                                          <p:spTgt spid="26"/>
                                        </p:tgtEl>
                                        <p:attrNameLst>
                                          <p:attrName>ppt_x</p:attrName>
                                          <p:attrName>ppt_y</p:attrName>
                                        </p:attrNameLst>
                                      </p:cBhvr>
                                      <p:rCtr x="102400" y="0"/>
                                    </p:animMotion>
                                  </p:childTnLst>
                                </p:cTn>
                              </p:par>
                              <p:par>
                                <p:cTn id="15" presetID="7" presetClass="emph" presetSubtype="2" fill="hold" nodeType="withEffect">
                                  <p:stCondLst>
                                    <p:cond delay="0"/>
                                  </p:stCondLst>
                                  <p:childTnLst>
                                    <p:animClr clrSpc="rgb" dir="cw">
                                      <p:cBhvr>
                                        <p:cTn id="16" dur="100" fill="hold"/>
                                        <p:tgtEl>
                                          <p:spTgt spid="28"/>
                                        </p:tgtEl>
                                        <p:attrNameLst>
                                          <p:attrName>stroke.color</p:attrName>
                                        </p:attrNameLst>
                                      </p:cBhvr>
                                      <p:to>
                                        <a:srgbClr val="FF9900"/>
                                      </p:to>
                                    </p:animClr>
                                    <p:set>
                                      <p:cBhvr>
                                        <p:cTn id="17" dur="100" fill="hold"/>
                                        <p:tgtEl>
                                          <p:spTgt spid="28"/>
                                        </p:tgtEl>
                                        <p:attrNameLst>
                                          <p:attrName>stroke.on</p:attrName>
                                        </p:attrNameLst>
                                      </p:cBhvr>
                                      <p:to>
                                        <p:strVal val="true"/>
                                      </p:to>
                                    </p:set>
                                  </p:childTnLst>
                                </p:cTn>
                              </p:par>
                              <p:par>
                                <p:cTn id="18" presetID="63" presetClass="path" presetSubtype="0" accel="50000" decel="50000" fill="hold" nodeType="withEffect">
                                  <p:stCondLst>
                                    <p:cond delay="0"/>
                                  </p:stCondLst>
                                  <p:childTnLst>
                                    <p:animMotion origin="layout" path="M -3.05556E-6 1.11111E-6 L 0.02066 0.00028 " pathEditMode="relative" rAng="0" ptsTypes="AA">
                                      <p:cBhvr>
                                        <p:cTn id="19" dur="500" fill="hold"/>
                                        <p:tgtEl>
                                          <p:spTgt spid="28"/>
                                        </p:tgtEl>
                                        <p:attrNameLst>
                                          <p:attrName>ppt_x</p:attrName>
                                          <p:attrName>ppt_y</p:attrName>
                                        </p:attrNameLst>
                                      </p:cBhvr>
                                      <p:rCtr x="102400" y="0"/>
                                    </p:animMotion>
                                  </p:childTnLst>
                                </p:cTn>
                              </p:par>
                              <p:par>
                                <p:cTn id="20" presetID="7" presetClass="emph" presetSubtype="2" fill="hold" nodeType="withEffect">
                                  <p:stCondLst>
                                    <p:cond delay="0"/>
                                  </p:stCondLst>
                                  <p:childTnLst>
                                    <p:animClr clrSpc="rgb" dir="cw">
                                      <p:cBhvr>
                                        <p:cTn id="21" dur="100" fill="hold"/>
                                        <p:tgtEl>
                                          <p:spTgt spid="34"/>
                                        </p:tgtEl>
                                        <p:attrNameLst>
                                          <p:attrName>stroke.color</p:attrName>
                                        </p:attrNameLst>
                                      </p:cBhvr>
                                      <p:to>
                                        <a:srgbClr val="FF9900"/>
                                      </p:to>
                                    </p:animClr>
                                    <p:set>
                                      <p:cBhvr>
                                        <p:cTn id="22" dur="100" fill="hold"/>
                                        <p:tgtEl>
                                          <p:spTgt spid="34"/>
                                        </p:tgtEl>
                                        <p:attrNameLst>
                                          <p:attrName>stroke.on</p:attrName>
                                        </p:attrNameLst>
                                      </p:cBhvr>
                                      <p:to>
                                        <p:strVal val="true"/>
                                      </p:to>
                                    </p:set>
                                  </p:childTnLst>
                                </p:cTn>
                              </p:par>
                              <p:par>
                                <p:cTn id="23" presetID="63" presetClass="path" presetSubtype="0" accel="50000" decel="50000" fill="hold" nodeType="withEffect">
                                  <p:stCondLst>
                                    <p:cond delay="0"/>
                                  </p:stCondLst>
                                  <p:childTnLst>
                                    <p:animMotion origin="layout" path="M -3.05556E-6 1.11111E-6 L 0.02066 0.00028 " pathEditMode="relative" rAng="0" ptsTypes="AA">
                                      <p:cBhvr>
                                        <p:cTn id="24" dur="500" fill="hold"/>
                                        <p:tgtEl>
                                          <p:spTgt spid="34"/>
                                        </p:tgtEl>
                                        <p:attrNameLst>
                                          <p:attrName>ppt_x</p:attrName>
                                          <p:attrName>ppt_y</p:attrName>
                                        </p:attrNameLst>
                                      </p:cBhvr>
                                      <p:rCtr x="1024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21574c46a7aa1bd"/>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34290" y="32385"/>
            <a:ext cx="1052830" cy="676275"/>
          </a:xfrm>
          <a:prstGeom prst="rect">
            <a:avLst/>
          </a:prstGeom>
        </p:spPr>
      </p:pic>
      <p:sp>
        <p:nvSpPr>
          <p:cNvPr id="14" name="TextBox 5"/>
          <p:cNvSpPr txBox="1"/>
          <p:nvPr/>
        </p:nvSpPr>
        <p:spPr>
          <a:xfrm>
            <a:off x="913765" y="90488"/>
            <a:ext cx="4991100" cy="518160"/>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836033"/>
                </a:solidFill>
                <a:effectLst/>
                <a:uLnTx/>
                <a:uFillTx/>
                <a:latin typeface="楷体" panose="02010609060101010101" charset="-122"/>
                <a:ea typeface="楷体" panose="02010609060101010101" charset="-122"/>
                <a:cs typeface="+mn-cs"/>
              </a:rPr>
              <a:t>请在此添加目录标题</a:t>
            </a:r>
          </a:p>
        </p:txBody>
      </p:sp>
      <p:cxnSp>
        <p:nvCxnSpPr>
          <p:cNvPr id="51" name="直接连接符 50"/>
          <p:cNvCxnSpPr/>
          <p:nvPr/>
        </p:nvCxnSpPr>
        <p:spPr>
          <a:xfrm flipV="1">
            <a:off x="1110615" y="609600"/>
            <a:ext cx="3115945" cy="63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1506" name="Freeform 2"/>
          <p:cNvSpPr/>
          <p:nvPr/>
        </p:nvSpPr>
        <p:spPr bwMode="auto">
          <a:xfrm>
            <a:off x="2498725" y="2984316"/>
            <a:ext cx="1582738" cy="792162"/>
          </a:xfrm>
          <a:custGeom>
            <a:avLst/>
            <a:gdLst>
              <a:gd name="T0" fmla="*/ 2147483646 w 457"/>
              <a:gd name="T1" fmla="*/ 1699204786 h 229"/>
              <a:gd name="T2" fmla="*/ 1043529987 w 457"/>
              <a:gd name="T3" fmla="*/ 0 h 229"/>
              <a:gd name="T4" fmla="*/ 0 w 457"/>
              <a:gd name="T5" fmla="*/ 0 h 229"/>
              <a:gd name="T6" fmla="*/ 2147483646 w 457"/>
              <a:gd name="T7" fmla="*/ 2147483646 h 229"/>
              <a:gd name="T8" fmla="*/ 2147483646 w 457"/>
              <a:gd name="T9" fmla="*/ 0 h 229"/>
              <a:gd name="T10" fmla="*/ 2147483646 w 457"/>
              <a:gd name="T11" fmla="*/ 0 h 229"/>
              <a:gd name="T12" fmla="*/ 2147483646 w 457"/>
              <a:gd name="T13" fmla="*/ 1699204786 h 2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7" h="229">
                <a:moveTo>
                  <a:pt x="228" y="142"/>
                </a:moveTo>
                <a:cubicBezTo>
                  <a:pt x="150" y="142"/>
                  <a:pt x="87" y="78"/>
                  <a:pt x="87" y="0"/>
                </a:cubicBezTo>
                <a:cubicBezTo>
                  <a:pt x="0" y="0"/>
                  <a:pt x="0" y="0"/>
                  <a:pt x="0" y="0"/>
                </a:cubicBezTo>
                <a:cubicBezTo>
                  <a:pt x="0" y="126"/>
                  <a:pt x="102" y="229"/>
                  <a:pt x="228" y="229"/>
                </a:cubicBezTo>
                <a:cubicBezTo>
                  <a:pt x="355" y="229"/>
                  <a:pt x="457" y="126"/>
                  <a:pt x="457" y="0"/>
                </a:cubicBezTo>
                <a:cubicBezTo>
                  <a:pt x="370" y="0"/>
                  <a:pt x="370" y="0"/>
                  <a:pt x="370" y="0"/>
                </a:cubicBezTo>
                <a:cubicBezTo>
                  <a:pt x="370" y="78"/>
                  <a:pt x="307" y="142"/>
                  <a:pt x="228" y="142"/>
                </a:cubicBezTo>
                <a:close/>
              </a:path>
            </a:pathLst>
          </a:custGeom>
          <a:solidFill>
            <a:srgbClr val="B12D1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21507" name="Freeform 3"/>
          <p:cNvSpPr/>
          <p:nvPr/>
        </p:nvSpPr>
        <p:spPr bwMode="auto">
          <a:xfrm>
            <a:off x="3779838" y="2192153"/>
            <a:ext cx="1584325" cy="792163"/>
          </a:xfrm>
          <a:custGeom>
            <a:avLst/>
            <a:gdLst>
              <a:gd name="T0" fmla="*/ 2147483646 w 458"/>
              <a:gd name="T1" fmla="*/ 1041064766 h 229"/>
              <a:gd name="T2" fmla="*/ 2147483646 w 458"/>
              <a:gd name="T3" fmla="*/ 2147483646 h 229"/>
              <a:gd name="T4" fmla="*/ 2147483646 w 458"/>
              <a:gd name="T5" fmla="*/ 2147483646 h 229"/>
              <a:gd name="T6" fmla="*/ 2147483646 w 458"/>
              <a:gd name="T7" fmla="*/ 0 h 229"/>
              <a:gd name="T8" fmla="*/ 0 w 458"/>
              <a:gd name="T9" fmla="*/ 2147483646 h 229"/>
              <a:gd name="T10" fmla="*/ 1041064109 w 458"/>
              <a:gd name="T11" fmla="*/ 2147483646 h 229"/>
              <a:gd name="T12" fmla="*/ 2147483646 w 458"/>
              <a:gd name="T13" fmla="*/ 1041064766 h 2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8" h="229">
                <a:moveTo>
                  <a:pt x="229" y="87"/>
                </a:moveTo>
                <a:cubicBezTo>
                  <a:pt x="307" y="87"/>
                  <a:pt x="371" y="151"/>
                  <a:pt x="371" y="229"/>
                </a:cubicBezTo>
                <a:cubicBezTo>
                  <a:pt x="458" y="229"/>
                  <a:pt x="458" y="229"/>
                  <a:pt x="458" y="229"/>
                </a:cubicBezTo>
                <a:cubicBezTo>
                  <a:pt x="458" y="103"/>
                  <a:pt x="355" y="0"/>
                  <a:pt x="229" y="0"/>
                </a:cubicBezTo>
                <a:cubicBezTo>
                  <a:pt x="103" y="0"/>
                  <a:pt x="0" y="103"/>
                  <a:pt x="0" y="229"/>
                </a:cubicBezTo>
                <a:cubicBezTo>
                  <a:pt x="87" y="229"/>
                  <a:pt x="87" y="229"/>
                  <a:pt x="87" y="229"/>
                </a:cubicBezTo>
                <a:cubicBezTo>
                  <a:pt x="87" y="151"/>
                  <a:pt x="151" y="87"/>
                  <a:pt x="229" y="87"/>
                </a:cubicBezTo>
                <a:close/>
              </a:path>
            </a:pathLst>
          </a:custGeom>
          <a:solidFill>
            <a:srgbClr val="E7001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21508" name="Freeform 4"/>
          <p:cNvSpPr/>
          <p:nvPr/>
        </p:nvSpPr>
        <p:spPr bwMode="auto">
          <a:xfrm>
            <a:off x="5062538" y="2984316"/>
            <a:ext cx="1582737" cy="792162"/>
          </a:xfrm>
          <a:custGeom>
            <a:avLst/>
            <a:gdLst>
              <a:gd name="T0" fmla="*/ 2147483646 w 457"/>
              <a:gd name="T1" fmla="*/ 1699204786 h 229"/>
              <a:gd name="T2" fmla="*/ 1031532389 w 457"/>
              <a:gd name="T3" fmla="*/ 0 h 229"/>
              <a:gd name="T4" fmla="*/ 0 w 457"/>
              <a:gd name="T5" fmla="*/ 0 h 229"/>
              <a:gd name="T6" fmla="*/ 2147483646 w 457"/>
              <a:gd name="T7" fmla="*/ 2147483646 h 229"/>
              <a:gd name="T8" fmla="*/ 2147483646 w 457"/>
              <a:gd name="T9" fmla="*/ 0 h 229"/>
              <a:gd name="T10" fmla="*/ 2147483646 w 457"/>
              <a:gd name="T11" fmla="*/ 0 h 229"/>
              <a:gd name="T12" fmla="*/ 2147483646 w 457"/>
              <a:gd name="T13" fmla="*/ 1699204786 h 2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7" h="229">
                <a:moveTo>
                  <a:pt x="228" y="142"/>
                </a:moveTo>
                <a:cubicBezTo>
                  <a:pt x="150" y="142"/>
                  <a:pt x="86" y="78"/>
                  <a:pt x="86" y="0"/>
                </a:cubicBezTo>
                <a:cubicBezTo>
                  <a:pt x="0" y="0"/>
                  <a:pt x="0" y="0"/>
                  <a:pt x="0" y="0"/>
                </a:cubicBezTo>
                <a:cubicBezTo>
                  <a:pt x="0" y="126"/>
                  <a:pt x="102" y="229"/>
                  <a:pt x="228" y="229"/>
                </a:cubicBezTo>
                <a:cubicBezTo>
                  <a:pt x="355" y="229"/>
                  <a:pt x="457" y="126"/>
                  <a:pt x="457" y="0"/>
                </a:cubicBezTo>
                <a:cubicBezTo>
                  <a:pt x="370" y="0"/>
                  <a:pt x="370" y="0"/>
                  <a:pt x="370" y="0"/>
                </a:cubicBezTo>
                <a:cubicBezTo>
                  <a:pt x="370" y="78"/>
                  <a:pt x="307" y="142"/>
                  <a:pt x="228" y="142"/>
                </a:cubicBezTo>
                <a:close/>
              </a:path>
            </a:pathLst>
          </a:custGeom>
          <a:solidFill>
            <a:srgbClr val="B12D1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21509" name="Freeform 5"/>
          <p:cNvSpPr/>
          <p:nvPr/>
        </p:nvSpPr>
        <p:spPr bwMode="auto">
          <a:xfrm>
            <a:off x="1216025" y="2192153"/>
            <a:ext cx="1584325" cy="941388"/>
          </a:xfrm>
          <a:custGeom>
            <a:avLst/>
            <a:gdLst>
              <a:gd name="T0" fmla="*/ 2147483646 w 458"/>
              <a:gd name="T1" fmla="*/ 0 h 272"/>
              <a:gd name="T2" fmla="*/ 0 w 458"/>
              <a:gd name="T3" fmla="*/ 2147483646 h 272"/>
              <a:gd name="T4" fmla="*/ 526514784 w 458"/>
              <a:gd name="T5" fmla="*/ 2147483646 h 272"/>
              <a:gd name="T6" fmla="*/ 1041064109 w 458"/>
              <a:gd name="T7" fmla="*/ 2147483646 h 272"/>
              <a:gd name="T8" fmla="*/ 2147483646 w 458"/>
              <a:gd name="T9" fmla="*/ 1042123438 h 272"/>
              <a:gd name="T10" fmla="*/ 2147483646 w 458"/>
              <a:gd name="T11" fmla="*/ 2147483646 h 272"/>
              <a:gd name="T12" fmla="*/ 2147483646 w 458"/>
              <a:gd name="T13" fmla="*/ 2147483646 h 272"/>
              <a:gd name="T14" fmla="*/ 2147483646 w 458"/>
              <a:gd name="T15" fmla="*/ 0 h 2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8" h="272">
                <a:moveTo>
                  <a:pt x="229" y="0"/>
                </a:moveTo>
                <a:cubicBezTo>
                  <a:pt x="103" y="0"/>
                  <a:pt x="0" y="103"/>
                  <a:pt x="0" y="229"/>
                </a:cubicBezTo>
                <a:cubicBezTo>
                  <a:pt x="0" y="253"/>
                  <a:pt x="20" y="272"/>
                  <a:pt x="44" y="272"/>
                </a:cubicBezTo>
                <a:cubicBezTo>
                  <a:pt x="68" y="272"/>
                  <a:pt x="87" y="253"/>
                  <a:pt x="87" y="229"/>
                </a:cubicBezTo>
                <a:cubicBezTo>
                  <a:pt x="87" y="151"/>
                  <a:pt x="151" y="87"/>
                  <a:pt x="229" y="87"/>
                </a:cubicBezTo>
                <a:cubicBezTo>
                  <a:pt x="307" y="87"/>
                  <a:pt x="371" y="151"/>
                  <a:pt x="371" y="229"/>
                </a:cubicBezTo>
                <a:cubicBezTo>
                  <a:pt x="458" y="229"/>
                  <a:pt x="458" y="229"/>
                  <a:pt x="458" y="229"/>
                </a:cubicBezTo>
                <a:cubicBezTo>
                  <a:pt x="458" y="103"/>
                  <a:pt x="355" y="0"/>
                  <a:pt x="229" y="0"/>
                </a:cubicBezTo>
                <a:close/>
              </a:path>
            </a:pathLst>
          </a:custGeom>
          <a:solidFill>
            <a:srgbClr val="E7001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21510" name="Freeform 6"/>
          <p:cNvSpPr/>
          <p:nvPr/>
        </p:nvSpPr>
        <p:spPr bwMode="auto">
          <a:xfrm>
            <a:off x="6343650" y="2192153"/>
            <a:ext cx="1584325" cy="941388"/>
          </a:xfrm>
          <a:custGeom>
            <a:avLst/>
            <a:gdLst>
              <a:gd name="T0" fmla="*/ 2147483646 w 458"/>
              <a:gd name="T1" fmla="*/ 0 h 272"/>
              <a:gd name="T2" fmla="*/ 0 w 458"/>
              <a:gd name="T3" fmla="*/ 2147483646 h 272"/>
              <a:gd name="T4" fmla="*/ 1041064109 w 458"/>
              <a:gd name="T5" fmla="*/ 2147483646 h 272"/>
              <a:gd name="T6" fmla="*/ 2147483646 w 458"/>
              <a:gd name="T7" fmla="*/ 1042123438 h 272"/>
              <a:gd name="T8" fmla="*/ 2147483646 w 458"/>
              <a:gd name="T9" fmla="*/ 2147483646 h 272"/>
              <a:gd name="T10" fmla="*/ 2147483646 w 458"/>
              <a:gd name="T11" fmla="*/ 2147483646 h 272"/>
              <a:gd name="T12" fmla="*/ 2147483646 w 458"/>
              <a:gd name="T13" fmla="*/ 2147483646 h 272"/>
              <a:gd name="T14" fmla="*/ 2147483646 w 458"/>
              <a:gd name="T15" fmla="*/ 0 h 2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8" h="272">
                <a:moveTo>
                  <a:pt x="229" y="0"/>
                </a:moveTo>
                <a:cubicBezTo>
                  <a:pt x="103" y="0"/>
                  <a:pt x="0" y="103"/>
                  <a:pt x="0" y="229"/>
                </a:cubicBezTo>
                <a:cubicBezTo>
                  <a:pt x="87" y="229"/>
                  <a:pt x="87" y="229"/>
                  <a:pt x="87" y="229"/>
                </a:cubicBezTo>
                <a:cubicBezTo>
                  <a:pt x="87" y="151"/>
                  <a:pt x="151" y="87"/>
                  <a:pt x="229" y="87"/>
                </a:cubicBezTo>
                <a:cubicBezTo>
                  <a:pt x="307" y="87"/>
                  <a:pt x="371" y="151"/>
                  <a:pt x="371" y="229"/>
                </a:cubicBezTo>
                <a:cubicBezTo>
                  <a:pt x="371" y="253"/>
                  <a:pt x="390" y="272"/>
                  <a:pt x="414" y="272"/>
                </a:cubicBezTo>
                <a:cubicBezTo>
                  <a:pt x="438" y="272"/>
                  <a:pt x="458" y="253"/>
                  <a:pt x="458" y="229"/>
                </a:cubicBezTo>
                <a:cubicBezTo>
                  <a:pt x="458" y="103"/>
                  <a:pt x="355" y="0"/>
                  <a:pt x="229" y="0"/>
                </a:cubicBezTo>
                <a:close/>
              </a:path>
            </a:pathLst>
          </a:custGeom>
          <a:solidFill>
            <a:srgbClr val="E7001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grpSp>
        <p:nvGrpSpPr>
          <p:cNvPr id="21511" name="Group 7"/>
          <p:cNvGrpSpPr/>
          <p:nvPr/>
        </p:nvGrpSpPr>
        <p:grpSpPr bwMode="auto">
          <a:xfrm>
            <a:off x="1862138" y="2796991"/>
            <a:ext cx="292100" cy="374650"/>
            <a:chOff x="0" y="0"/>
            <a:chExt cx="184" cy="236"/>
          </a:xfrm>
        </p:grpSpPr>
        <p:sp>
          <p:nvSpPr>
            <p:cNvPr id="21539" name="Freeform 8"/>
            <p:cNvSpPr/>
            <p:nvPr/>
          </p:nvSpPr>
          <p:spPr bwMode="auto">
            <a:xfrm>
              <a:off x="0" y="0"/>
              <a:ext cx="184" cy="236"/>
            </a:xfrm>
            <a:custGeom>
              <a:avLst/>
              <a:gdLst>
                <a:gd name="T0" fmla="*/ 92 w 84"/>
                <a:gd name="T1" fmla="*/ 468 h 108"/>
                <a:gd name="T2" fmla="*/ 48 w 84"/>
                <a:gd name="T3" fmla="*/ 468 h 108"/>
                <a:gd name="T4" fmla="*/ 48 w 84"/>
                <a:gd name="T5" fmla="*/ 44 h 108"/>
                <a:gd name="T6" fmla="*/ 379 w 84"/>
                <a:gd name="T7" fmla="*/ 44 h 108"/>
                <a:gd name="T8" fmla="*/ 403 w 84"/>
                <a:gd name="T9" fmla="*/ 24 h 108"/>
                <a:gd name="T10" fmla="*/ 379 w 84"/>
                <a:gd name="T11" fmla="*/ 0 h 108"/>
                <a:gd name="T12" fmla="*/ 24 w 84"/>
                <a:gd name="T13" fmla="*/ 0 h 108"/>
                <a:gd name="T14" fmla="*/ 0 w 84"/>
                <a:gd name="T15" fmla="*/ 24 h 108"/>
                <a:gd name="T16" fmla="*/ 0 w 84"/>
                <a:gd name="T17" fmla="*/ 492 h 108"/>
                <a:gd name="T18" fmla="*/ 24 w 84"/>
                <a:gd name="T19" fmla="*/ 516 h 108"/>
                <a:gd name="T20" fmla="*/ 92 w 84"/>
                <a:gd name="T21" fmla="*/ 516 h 108"/>
                <a:gd name="T22" fmla="*/ 110 w 84"/>
                <a:gd name="T23" fmla="*/ 492 h 108"/>
                <a:gd name="T24" fmla="*/ 92 w 84"/>
                <a:gd name="T25" fmla="*/ 468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4" h="108">
                  <a:moveTo>
                    <a:pt x="19" y="98"/>
                  </a:moveTo>
                  <a:cubicBezTo>
                    <a:pt x="10" y="98"/>
                    <a:pt x="10" y="98"/>
                    <a:pt x="10" y="98"/>
                  </a:cubicBezTo>
                  <a:cubicBezTo>
                    <a:pt x="10" y="9"/>
                    <a:pt x="10" y="9"/>
                    <a:pt x="10" y="9"/>
                  </a:cubicBezTo>
                  <a:cubicBezTo>
                    <a:pt x="79" y="9"/>
                    <a:pt x="79" y="9"/>
                    <a:pt x="79" y="9"/>
                  </a:cubicBezTo>
                  <a:cubicBezTo>
                    <a:pt x="82" y="9"/>
                    <a:pt x="84" y="7"/>
                    <a:pt x="84" y="5"/>
                  </a:cubicBezTo>
                  <a:cubicBezTo>
                    <a:pt x="84" y="2"/>
                    <a:pt x="82" y="0"/>
                    <a:pt x="79" y="0"/>
                  </a:cubicBezTo>
                  <a:cubicBezTo>
                    <a:pt x="5" y="0"/>
                    <a:pt x="5" y="0"/>
                    <a:pt x="5" y="0"/>
                  </a:cubicBezTo>
                  <a:cubicBezTo>
                    <a:pt x="3" y="0"/>
                    <a:pt x="0" y="2"/>
                    <a:pt x="0" y="5"/>
                  </a:cubicBezTo>
                  <a:cubicBezTo>
                    <a:pt x="0" y="103"/>
                    <a:pt x="0" y="103"/>
                    <a:pt x="0" y="103"/>
                  </a:cubicBezTo>
                  <a:cubicBezTo>
                    <a:pt x="0" y="106"/>
                    <a:pt x="3" y="108"/>
                    <a:pt x="5" y="108"/>
                  </a:cubicBezTo>
                  <a:cubicBezTo>
                    <a:pt x="19" y="108"/>
                    <a:pt x="19" y="108"/>
                    <a:pt x="19" y="108"/>
                  </a:cubicBezTo>
                  <a:cubicBezTo>
                    <a:pt x="21" y="108"/>
                    <a:pt x="23" y="106"/>
                    <a:pt x="23" y="103"/>
                  </a:cubicBezTo>
                  <a:cubicBezTo>
                    <a:pt x="23" y="100"/>
                    <a:pt x="21" y="98"/>
                    <a:pt x="19" y="98"/>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21540" name="Freeform 9"/>
            <p:cNvSpPr/>
            <p:nvPr/>
          </p:nvSpPr>
          <p:spPr bwMode="auto">
            <a:xfrm>
              <a:off x="116" y="138"/>
              <a:ext cx="68" cy="98"/>
            </a:xfrm>
            <a:custGeom>
              <a:avLst/>
              <a:gdLst>
                <a:gd name="T0" fmla="*/ 125 w 31"/>
                <a:gd name="T1" fmla="*/ 0 h 45"/>
                <a:gd name="T2" fmla="*/ 101 w 31"/>
                <a:gd name="T3" fmla="*/ 24 h 45"/>
                <a:gd name="T4" fmla="*/ 101 w 31"/>
                <a:gd name="T5" fmla="*/ 166 h 45"/>
                <a:gd name="T6" fmla="*/ 20 w 31"/>
                <a:gd name="T7" fmla="*/ 166 h 45"/>
                <a:gd name="T8" fmla="*/ 0 w 31"/>
                <a:gd name="T9" fmla="*/ 189 h 45"/>
                <a:gd name="T10" fmla="*/ 20 w 31"/>
                <a:gd name="T11" fmla="*/ 213 h 45"/>
                <a:gd name="T12" fmla="*/ 125 w 31"/>
                <a:gd name="T13" fmla="*/ 213 h 45"/>
                <a:gd name="T14" fmla="*/ 140 w 31"/>
                <a:gd name="T15" fmla="*/ 205 h 45"/>
                <a:gd name="T16" fmla="*/ 149 w 31"/>
                <a:gd name="T17" fmla="*/ 189 h 45"/>
                <a:gd name="T18" fmla="*/ 149 w 31"/>
                <a:gd name="T19" fmla="*/ 24 h 45"/>
                <a:gd name="T20" fmla="*/ 125 w 31"/>
                <a:gd name="T21" fmla="*/ 0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 h="45">
                  <a:moveTo>
                    <a:pt x="26" y="0"/>
                  </a:moveTo>
                  <a:cubicBezTo>
                    <a:pt x="23" y="0"/>
                    <a:pt x="21" y="2"/>
                    <a:pt x="21" y="5"/>
                  </a:cubicBezTo>
                  <a:cubicBezTo>
                    <a:pt x="21" y="35"/>
                    <a:pt x="21" y="35"/>
                    <a:pt x="21" y="35"/>
                  </a:cubicBezTo>
                  <a:cubicBezTo>
                    <a:pt x="4" y="35"/>
                    <a:pt x="4" y="35"/>
                    <a:pt x="4" y="35"/>
                  </a:cubicBezTo>
                  <a:cubicBezTo>
                    <a:pt x="2" y="35"/>
                    <a:pt x="0" y="37"/>
                    <a:pt x="0" y="40"/>
                  </a:cubicBezTo>
                  <a:cubicBezTo>
                    <a:pt x="0" y="43"/>
                    <a:pt x="2" y="45"/>
                    <a:pt x="4" y="45"/>
                  </a:cubicBezTo>
                  <a:cubicBezTo>
                    <a:pt x="26" y="45"/>
                    <a:pt x="26" y="45"/>
                    <a:pt x="26" y="45"/>
                  </a:cubicBezTo>
                  <a:cubicBezTo>
                    <a:pt x="27" y="45"/>
                    <a:pt x="28" y="44"/>
                    <a:pt x="29" y="43"/>
                  </a:cubicBezTo>
                  <a:cubicBezTo>
                    <a:pt x="30" y="42"/>
                    <a:pt x="31" y="41"/>
                    <a:pt x="31" y="40"/>
                  </a:cubicBezTo>
                  <a:cubicBezTo>
                    <a:pt x="31" y="5"/>
                    <a:pt x="31" y="5"/>
                    <a:pt x="31" y="5"/>
                  </a:cubicBezTo>
                  <a:cubicBezTo>
                    <a:pt x="31" y="2"/>
                    <a:pt x="29" y="0"/>
                    <a:pt x="26" y="0"/>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21541" name="Freeform 10"/>
            <p:cNvSpPr>
              <a:spLocks noEditPoints="1"/>
            </p:cNvSpPr>
            <p:nvPr/>
          </p:nvSpPr>
          <p:spPr bwMode="auto">
            <a:xfrm>
              <a:off x="66" y="51"/>
              <a:ext cx="113" cy="163"/>
            </a:xfrm>
            <a:custGeom>
              <a:avLst/>
              <a:gdLst>
                <a:gd name="T0" fmla="*/ 213 w 52"/>
                <a:gd name="T1" fmla="*/ 4 h 75"/>
                <a:gd name="T2" fmla="*/ 189 w 52"/>
                <a:gd name="T3" fmla="*/ 0 h 75"/>
                <a:gd name="T4" fmla="*/ 141 w 52"/>
                <a:gd name="T5" fmla="*/ 24 h 75"/>
                <a:gd name="T6" fmla="*/ 4 w 52"/>
                <a:gd name="T7" fmla="*/ 269 h 75"/>
                <a:gd name="T8" fmla="*/ 0 w 52"/>
                <a:gd name="T9" fmla="*/ 278 h 75"/>
                <a:gd name="T10" fmla="*/ 0 w 52"/>
                <a:gd name="T11" fmla="*/ 335 h 75"/>
                <a:gd name="T12" fmla="*/ 15 w 52"/>
                <a:gd name="T13" fmla="*/ 354 h 75"/>
                <a:gd name="T14" fmla="*/ 24 w 52"/>
                <a:gd name="T15" fmla="*/ 354 h 75"/>
                <a:gd name="T16" fmla="*/ 33 w 52"/>
                <a:gd name="T17" fmla="*/ 354 h 75"/>
                <a:gd name="T18" fmla="*/ 85 w 52"/>
                <a:gd name="T19" fmla="*/ 326 h 75"/>
                <a:gd name="T20" fmla="*/ 89 w 52"/>
                <a:gd name="T21" fmla="*/ 317 h 75"/>
                <a:gd name="T22" fmla="*/ 230 w 52"/>
                <a:gd name="T23" fmla="*/ 76 h 75"/>
                <a:gd name="T24" fmla="*/ 213 w 52"/>
                <a:gd name="T25" fmla="*/ 4 h 75"/>
                <a:gd name="T26" fmla="*/ 193 w 52"/>
                <a:gd name="T27" fmla="*/ 52 h 75"/>
                <a:gd name="T28" fmla="*/ 56 w 52"/>
                <a:gd name="T29" fmla="*/ 293 h 75"/>
                <a:gd name="T30" fmla="*/ 43 w 52"/>
                <a:gd name="T31" fmla="*/ 298 h 75"/>
                <a:gd name="T32" fmla="*/ 43 w 52"/>
                <a:gd name="T33" fmla="*/ 283 h 75"/>
                <a:gd name="T34" fmla="*/ 180 w 52"/>
                <a:gd name="T35" fmla="*/ 48 h 75"/>
                <a:gd name="T36" fmla="*/ 193 w 52"/>
                <a:gd name="T37" fmla="*/ 43 h 75"/>
                <a:gd name="T38" fmla="*/ 193 w 52"/>
                <a:gd name="T39" fmla="*/ 52 h 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75">
                  <a:moveTo>
                    <a:pt x="45" y="1"/>
                  </a:moveTo>
                  <a:cubicBezTo>
                    <a:pt x="44" y="0"/>
                    <a:pt x="42" y="0"/>
                    <a:pt x="40" y="0"/>
                  </a:cubicBezTo>
                  <a:cubicBezTo>
                    <a:pt x="36" y="0"/>
                    <a:pt x="32" y="2"/>
                    <a:pt x="30" y="5"/>
                  </a:cubicBezTo>
                  <a:cubicBezTo>
                    <a:pt x="1" y="57"/>
                    <a:pt x="1" y="57"/>
                    <a:pt x="1" y="57"/>
                  </a:cubicBezTo>
                  <a:cubicBezTo>
                    <a:pt x="0" y="57"/>
                    <a:pt x="0" y="58"/>
                    <a:pt x="0" y="59"/>
                  </a:cubicBezTo>
                  <a:cubicBezTo>
                    <a:pt x="0" y="71"/>
                    <a:pt x="0" y="71"/>
                    <a:pt x="0" y="71"/>
                  </a:cubicBezTo>
                  <a:cubicBezTo>
                    <a:pt x="1" y="72"/>
                    <a:pt x="1" y="74"/>
                    <a:pt x="3" y="75"/>
                  </a:cubicBezTo>
                  <a:cubicBezTo>
                    <a:pt x="3" y="75"/>
                    <a:pt x="4" y="75"/>
                    <a:pt x="5" y="75"/>
                  </a:cubicBezTo>
                  <a:cubicBezTo>
                    <a:pt x="6" y="75"/>
                    <a:pt x="7" y="75"/>
                    <a:pt x="7" y="75"/>
                  </a:cubicBezTo>
                  <a:cubicBezTo>
                    <a:pt x="18" y="69"/>
                    <a:pt x="18" y="69"/>
                    <a:pt x="18" y="69"/>
                  </a:cubicBezTo>
                  <a:cubicBezTo>
                    <a:pt x="18" y="69"/>
                    <a:pt x="19" y="68"/>
                    <a:pt x="19" y="67"/>
                  </a:cubicBezTo>
                  <a:cubicBezTo>
                    <a:pt x="49" y="16"/>
                    <a:pt x="49" y="16"/>
                    <a:pt x="49" y="16"/>
                  </a:cubicBezTo>
                  <a:cubicBezTo>
                    <a:pt x="52" y="11"/>
                    <a:pt x="50" y="4"/>
                    <a:pt x="45" y="1"/>
                  </a:cubicBezTo>
                  <a:close/>
                  <a:moveTo>
                    <a:pt x="41" y="11"/>
                  </a:moveTo>
                  <a:cubicBezTo>
                    <a:pt x="12" y="62"/>
                    <a:pt x="12" y="62"/>
                    <a:pt x="12" y="62"/>
                  </a:cubicBezTo>
                  <a:cubicBezTo>
                    <a:pt x="9" y="63"/>
                    <a:pt x="9" y="63"/>
                    <a:pt x="9" y="63"/>
                  </a:cubicBezTo>
                  <a:cubicBezTo>
                    <a:pt x="9" y="60"/>
                    <a:pt x="9" y="60"/>
                    <a:pt x="9" y="60"/>
                  </a:cubicBezTo>
                  <a:cubicBezTo>
                    <a:pt x="38" y="10"/>
                    <a:pt x="38" y="10"/>
                    <a:pt x="38" y="10"/>
                  </a:cubicBezTo>
                  <a:cubicBezTo>
                    <a:pt x="39" y="9"/>
                    <a:pt x="40" y="9"/>
                    <a:pt x="41" y="9"/>
                  </a:cubicBezTo>
                  <a:cubicBezTo>
                    <a:pt x="41" y="10"/>
                    <a:pt x="42" y="11"/>
                    <a:pt x="41" y="11"/>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21542" name="Freeform 11"/>
            <p:cNvSpPr/>
            <p:nvPr/>
          </p:nvSpPr>
          <p:spPr bwMode="auto">
            <a:xfrm>
              <a:off x="35" y="68"/>
              <a:ext cx="70" cy="20"/>
            </a:xfrm>
            <a:custGeom>
              <a:avLst/>
              <a:gdLst>
                <a:gd name="T0" fmla="*/ 153 w 32"/>
                <a:gd name="T1" fmla="*/ 20 h 9"/>
                <a:gd name="T2" fmla="*/ 133 w 32"/>
                <a:gd name="T3" fmla="*/ 0 h 9"/>
                <a:gd name="T4" fmla="*/ 20 w 32"/>
                <a:gd name="T5" fmla="*/ 0 h 9"/>
                <a:gd name="T6" fmla="*/ 0 w 32"/>
                <a:gd name="T7" fmla="*/ 20 h 9"/>
                <a:gd name="T8" fmla="*/ 20 w 32"/>
                <a:gd name="T9" fmla="*/ 44 h 9"/>
                <a:gd name="T10" fmla="*/ 133 w 32"/>
                <a:gd name="T11" fmla="*/ 44 h 9"/>
                <a:gd name="T12" fmla="*/ 153 w 32"/>
                <a:gd name="T13" fmla="*/ 2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9">
                  <a:moveTo>
                    <a:pt x="32" y="4"/>
                  </a:moveTo>
                  <a:cubicBezTo>
                    <a:pt x="32" y="2"/>
                    <a:pt x="30" y="0"/>
                    <a:pt x="28" y="0"/>
                  </a:cubicBezTo>
                  <a:cubicBezTo>
                    <a:pt x="4" y="0"/>
                    <a:pt x="4" y="0"/>
                    <a:pt x="4" y="0"/>
                  </a:cubicBezTo>
                  <a:cubicBezTo>
                    <a:pt x="2" y="0"/>
                    <a:pt x="0" y="2"/>
                    <a:pt x="0" y="4"/>
                  </a:cubicBezTo>
                  <a:cubicBezTo>
                    <a:pt x="0" y="7"/>
                    <a:pt x="2" y="9"/>
                    <a:pt x="4" y="9"/>
                  </a:cubicBezTo>
                  <a:cubicBezTo>
                    <a:pt x="28" y="9"/>
                    <a:pt x="28" y="9"/>
                    <a:pt x="28" y="9"/>
                  </a:cubicBezTo>
                  <a:cubicBezTo>
                    <a:pt x="30" y="9"/>
                    <a:pt x="32" y="7"/>
                    <a:pt x="32" y="4"/>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21543" name="Freeform 12"/>
            <p:cNvSpPr/>
            <p:nvPr/>
          </p:nvSpPr>
          <p:spPr bwMode="auto">
            <a:xfrm>
              <a:off x="35" y="107"/>
              <a:ext cx="46" cy="20"/>
            </a:xfrm>
            <a:custGeom>
              <a:avLst/>
              <a:gdLst>
                <a:gd name="T0" fmla="*/ 20 w 21"/>
                <a:gd name="T1" fmla="*/ 0 h 9"/>
                <a:gd name="T2" fmla="*/ 0 w 21"/>
                <a:gd name="T3" fmla="*/ 20 h 9"/>
                <a:gd name="T4" fmla="*/ 20 w 21"/>
                <a:gd name="T5" fmla="*/ 44 h 9"/>
                <a:gd name="T6" fmla="*/ 77 w 21"/>
                <a:gd name="T7" fmla="*/ 44 h 9"/>
                <a:gd name="T8" fmla="*/ 101 w 21"/>
                <a:gd name="T9" fmla="*/ 20 h 9"/>
                <a:gd name="T10" fmla="*/ 77 w 21"/>
                <a:gd name="T11" fmla="*/ 0 h 9"/>
                <a:gd name="T12" fmla="*/ 20 w 21"/>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9">
                  <a:moveTo>
                    <a:pt x="4" y="0"/>
                  </a:moveTo>
                  <a:cubicBezTo>
                    <a:pt x="2" y="0"/>
                    <a:pt x="0" y="2"/>
                    <a:pt x="0" y="4"/>
                  </a:cubicBezTo>
                  <a:cubicBezTo>
                    <a:pt x="0" y="7"/>
                    <a:pt x="2" y="9"/>
                    <a:pt x="4" y="9"/>
                  </a:cubicBezTo>
                  <a:cubicBezTo>
                    <a:pt x="16" y="9"/>
                    <a:pt x="16" y="9"/>
                    <a:pt x="16" y="9"/>
                  </a:cubicBezTo>
                  <a:cubicBezTo>
                    <a:pt x="19" y="9"/>
                    <a:pt x="21" y="7"/>
                    <a:pt x="21" y="4"/>
                  </a:cubicBezTo>
                  <a:cubicBezTo>
                    <a:pt x="21" y="2"/>
                    <a:pt x="19" y="0"/>
                    <a:pt x="16" y="0"/>
                  </a:cubicBezTo>
                  <a:lnTo>
                    <a:pt x="4"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grpSp>
      <p:grpSp>
        <p:nvGrpSpPr>
          <p:cNvPr id="21512" name="Group 13"/>
          <p:cNvGrpSpPr/>
          <p:nvPr/>
        </p:nvGrpSpPr>
        <p:grpSpPr bwMode="auto">
          <a:xfrm>
            <a:off x="5668963" y="2796991"/>
            <a:ext cx="369887" cy="374650"/>
            <a:chOff x="0" y="0"/>
            <a:chExt cx="233" cy="236"/>
          </a:xfrm>
        </p:grpSpPr>
        <p:sp>
          <p:nvSpPr>
            <p:cNvPr id="21537" name="Freeform 14"/>
            <p:cNvSpPr>
              <a:spLocks noEditPoints="1"/>
            </p:cNvSpPr>
            <p:nvPr/>
          </p:nvSpPr>
          <p:spPr bwMode="auto">
            <a:xfrm>
              <a:off x="0" y="0"/>
              <a:ext cx="233" cy="236"/>
            </a:xfrm>
            <a:custGeom>
              <a:avLst/>
              <a:gdLst>
                <a:gd name="T0" fmla="*/ 488 w 107"/>
                <a:gd name="T1" fmla="*/ 201 h 108"/>
                <a:gd name="T2" fmla="*/ 442 w 107"/>
                <a:gd name="T3" fmla="*/ 166 h 108"/>
                <a:gd name="T4" fmla="*/ 459 w 107"/>
                <a:gd name="T5" fmla="*/ 105 h 108"/>
                <a:gd name="T6" fmla="*/ 379 w 107"/>
                <a:gd name="T7" fmla="*/ 48 h 108"/>
                <a:gd name="T8" fmla="*/ 322 w 107"/>
                <a:gd name="T9" fmla="*/ 57 h 108"/>
                <a:gd name="T10" fmla="*/ 294 w 107"/>
                <a:gd name="T11" fmla="*/ 4 h 108"/>
                <a:gd name="T12" fmla="*/ 198 w 107"/>
                <a:gd name="T13" fmla="*/ 20 h 108"/>
                <a:gd name="T14" fmla="*/ 161 w 107"/>
                <a:gd name="T15" fmla="*/ 68 h 108"/>
                <a:gd name="T16" fmla="*/ 105 w 107"/>
                <a:gd name="T17" fmla="*/ 52 h 108"/>
                <a:gd name="T18" fmla="*/ 48 w 107"/>
                <a:gd name="T19" fmla="*/ 129 h 108"/>
                <a:gd name="T20" fmla="*/ 57 w 107"/>
                <a:gd name="T21" fmla="*/ 186 h 108"/>
                <a:gd name="T22" fmla="*/ 0 w 107"/>
                <a:gd name="T23" fmla="*/ 221 h 108"/>
                <a:gd name="T24" fmla="*/ 0 w 107"/>
                <a:gd name="T25" fmla="*/ 295 h 108"/>
                <a:gd name="T26" fmla="*/ 57 w 107"/>
                <a:gd name="T27" fmla="*/ 330 h 108"/>
                <a:gd name="T28" fmla="*/ 48 w 107"/>
                <a:gd name="T29" fmla="*/ 387 h 108"/>
                <a:gd name="T30" fmla="*/ 105 w 107"/>
                <a:gd name="T31" fmla="*/ 463 h 108"/>
                <a:gd name="T32" fmla="*/ 161 w 107"/>
                <a:gd name="T33" fmla="*/ 448 h 108"/>
                <a:gd name="T34" fmla="*/ 198 w 107"/>
                <a:gd name="T35" fmla="*/ 496 h 108"/>
                <a:gd name="T36" fmla="*/ 250 w 107"/>
                <a:gd name="T37" fmla="*/ 516 h 108"/>
                <a:gd name="T38" fmla="*/ 309 w 107"/>
                <a:gd name="T39" fmla="*/ 496 h 108"/>
                <a:gd name="T40" fmla="*/ 342 w 107"/>
                <a:gd name="T41" fmla="*/ 448 h 108"/>
                <a:gd name="T42" fmla="*/ 403 w 107"/>
                <a:gd name="T43" fmla="*/ 463 h 108"/>
                <a:gd name="T44" fmla="*/ 459 w 107"/>
                <a:gd name="T45" fmla="*/ 387 h 108"/>
                <a:gd name="T46" fmla="*/ 451 w 107"/>
                <a:gd name="T47" fmla="*/ 330 h 108"/>
                <a:gd name="T48" fmla="*/ 503 w 107"/>
                <a:gd name="T49" fmla="*/ 295 h 108"/>
                <a:gd name="T50" fmla="*/ 503 w 107"/>
                <a:gd name="T51" fmla="*/ 221 h 108"/>
                <a:gd name="T52" fmla="*/ 427 w 107"/>
                <a:gd name="T53" fmla="*/ 291 h 108"/>
                <a:gd name="T54" fmla="*/ 398 w 107"/>
                <a:gd name="T55" fmla="*/ 339 h 108"/>
                <a:gd name="T56" fmla="*/ 418 w 107"/>
                <a:gd name="T57" fmla="*/ 391 h 108"/>
                <a:gd name="T58" fmla="*/ 351 w 107"/>
                <a:gd name="T59" fmla="*/ 402 h 108"/>
                <a:gd name="T60" fmla="*/ 298 w 107"/>
                <a:gd name="T61" fmla="*/ 415 h 108"/>
                <a:gd name="T62" fmla="*/ 270 w 107"/>
                <a:gd name="T63" fmla="*/ 468 h 108"/>
                <a:gd name="T64" fmla="*/ 222 w 107"/>
                <a:gd name="T65" fmla="*/ 430 h 108"/>
                <a:gd name="T66" fmla="*/ 176 w 107"/>
                <a:gd name="T67" fmla="*/ 406 h 108"/>
                <a:gd name="T68" fmla="*/ 118 w 107"/>
                <a:gd name="T69" fmla="*/ 420 h 108"/>
                <a:gd name="T70" fmla="*/ 109 w 107"/>
                <a:gd name="T71" fmla="*/ 358 h 108"/>
                <a:gd name="T72" fmla="*/ 96 w 107"/>
                <a:gd name="T73" fmla="*/ 306 h 108"/>
                <a:gd name="T74" fmla="*/ 44 w 107"/>
                <a:gd name="T75" fmla="*/ 278 h 108"/>
                <a:gd name="T76" fmla="*/ 44 w 107"/>
                <a:gd name="T77" fmla="*/ 238 h 108"/>
                <a:gd name="T78" fmla="*/ 96 w 107"/>
                <a:gd name="T79" fmla="*/ 210 h 108"/>
                <a:gd name="T80" fmla="*/ 109 w 107"/>
                <a:gd name="T81" fmla="*/ 157 h 108"/>
                <a:gd name="T82" fmla="*/ 118 w 107"/>
                <a:gd name="T83" fmla="*/ 96 h 108"/>
                <a:gd name="T84" fmla="*/ 176 w 107"/>
                <a:gd name="T85" fmla="*/ 109 h 108"/>
                <a:gd name="T86" fmla="*/ 222 w 107"/>
                <a:gd name="T87" fmla="*/ 85 h 108"/>
                <a:gd name="T88" fmla="*/ 270 w 107"/>
                <a:gd name="T89" fmla="*/ 48 h 108"/>
                <a:gd name="T90" fmla="*/ 298 w 107"/>
                <a:gd name="T91" fmla="*/ 101 h 108"/>
                <a:gd name="T92" fmla="*/ 351 w 107"/>
                <a:gd name="T93" fmla="*/ 109 h 108"/>
                <a:gd name="T94" fmla="*/ 418 w 107"/>
                <a:gd name="T95" fmla="*/ 125 h 108"/>
                <a:gd name="T96" fmla="*/ 398 w 107"/>
                <a:gd name="T97" fmla="*/ 177 h 108"/>
                <a:gd name="T98" fmla="*/ 427 w 107"/>
                <a:gd name="T99" fmla="*/ 225 h 108"/>
                <a:gd name="T100" fmla="*/ 464 w 107"/>
                <a:gd name="T101" fmla="*/ 258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7" h="108">
                  <a:moveTo>
                    <a:pt x="106" y="46"/>
                  </a:moveTo>
                  <a:cubicBezTo>
                    <a:pt x="106" y="44"/>
                    <a:pt x="105" y="43"/>
                    <a:pt x="103" y="42"/>
                  </a:cubicBezTo>
                  <a:cubicBezTo>
                    <a:pt x="95" y="39"/>
                    <a:pt x="95" y="39"/>
                    <a:pt x="95" y="39"/>
                  </a:cubicBezTo>
                  <a:cubicBezTo>
                    <a:pt x="94" y="38"/>
                    <a:pt x="94" y="36"/>
                    <a:pt x="93" y="35"/>
                  </a:cubicBezTo>
                  <a:cubicBezTo>
                    <a:pt x="97" y="27"/>
                    <a:pt x="97" y="27"/>
                    <a:pt x="97" y="27"/>
                  </a:cubicBezTo>
                  <a:cubicBezTo>
                    <a:pt x="98" y="25"/>
                    <a:pt x="98" y="24"/>
                    <a:pt x="97" y="22"/>
                  </a:cubicBezTo>
                  <a:cubicBezTo>
                    <a:pt x="93" y="18"/>
                    <a:pt x="89" y="14"/>
                    <a:pt x="85" y="11"/>
                  </a:cubicBezTo>
                  <a:cubicBezTo>
                    <a:pt x="84" y="10"/>
                    <a:pt x="82" y="10"/>
                    <a:pt x="80" y="10"/>
                  </a:cubicBezTo>
                  <a:cubicBezTo>
                    <a:pt x="72" y="14"/>
                    <a:pt x="72" y="14"/>
                    <a:pt x="72" y="14"/>
                  </a:cubicBezTo>
                  <a:cubicBezTo>
                    <a:pt x="71" y="14"/>
                    <a:pt x="70" y="13"/>
                    <a:pt x="68" y="12"/>
                  </a:cubicBezTo>
                  <a:cubicBezTo>
                    <a:pt x="65" y="4"/>
                    <a:pt x="65" y="4"/>
                    <a:pt x="65" y="4"/>
                  </a:cubicBezTo>
                  <a:cubicBezTo>
                    <a:pt x="65" y="2"/>
                    <a:pt x="63" y="1"/>
                    <a:pt x="62" y="1"/>
                  </a:cubicBezTo>
                  <a:cubicBezTo>
                    <a:pt x="56" y="0"/>
                    <a:pt x="51" y="0"/>
                    <a:pt x="45" y="1"/>
                  </a:cubicBezTo>
                  <a:cubicBezTo>
                    <a:pt x="44" y="1"/>
                    <a:pt x="42" y="2"/>
                    <a:pt x="42" y="4"/>
                  </a:cubicBezTo>
                  <a:cubicBezTo>
                    <a:pt x="39" y="12"/>
                    <a:pt x="39" y="12"/>
                    <a:pt x="39" y="12"/>
                  </a:cubicBezTo>
                  <a:cubicBezTo>
                    <a:pt x="37" y="13"/>
                    <a:pt x="36" y="14"/>
                    <a:pt x="34" y="14"/>
                  </a:cubicBezTo>
                  <a:cubicBezTo>
                    <a:pt x="26" y="10"/>
                    <a:pt x="26" y="10"/>
                    <a:pt x="26" y="10"/>
                  </a:cubicBezTo>
                  <a:cubicBezTo>
                    <a:pt x="25" y="10"/>
                    <a:pt x="23" y="10"/>
                    <a:pt x="22" y="11"/>
                  </a:cubicBezTo>
                  <a:cubicBezTo>
                    <a:pt x="17" y="14"/>
                    <a:pt x="13" y="18"/>
                    <a:pt x="10" y="22"/>
                  </a:cubicBezTo>
                  <a:cubicBezTo>
                    <a:pt x="9" y="24"/>
                    <a:pt x="9" y="25"/>
                    <a:pt x="10" y="27"/>
                  </a:cubicBezTo>
                  <a:cubicBezTo>
                    <a:pt x="14" y="35"/>
                    <a:pt x="14" y="35"/>
                    <a:pt x="14" y="35"/>
                  </a:cubicBezTo>
                  <a:cubicBezTo>
                    <a:pt x="13" y="36"/>
                    <a:pt x="12" y="38"/>
                    <a:pt x="12" y="39"/>
                  </a:cubicBezTo>
                  <a:cubicBezTo>
                    <a:pt x="3" y="42"/>
                    <a:pt x="3" y="42"/>
                    <a:pt x="3" y="42"/>
                  </a:cubicBezTo>
                  <a:cubicBezTo>
                    <a:pt x="2" y="43"/>
                    <a:pt x="1" y="44"/>
                    <a:pt x="0" y="46"/>
                  </a:cubicBezTo>
                  <a:cubicBezTo>
                    <a:pt x="0" y="49"/>
                    <a:pt x="0" y="51"/>
                    <a:pt x="0" y="54"/>
                  </a:cubicBezTo>
                  <a:cubicBezTo>
                    <a:pt x="0" y="56"/>
                    <a:pt x="0" y="59"/>
                    <a:pt x="0" y="62"/>
                  </a:cubicBezTo>
                  <a:cubicBezTo>
                    <a:pt x="1" y="64"/>
                    <a:pt x="2" y="65"/>
                    <a:pt x="3" y="66"/>
                  </a:cubicBezTo>
                  <a:cubicBezTo>
                    <a:pt x="12" y="69"/>
                    <a:pt x="12" y="69"/>
                    <a:pt x="12" y="69"/>
                  </a:cubicBezTo>
                  <a:cubicBezTo>
                    <a:pt x="12" y="70"/>
                    <a:pt x="13" y="72"/>
                    <a:pt x="14" y="73"/>
                  </a:cubicBezTo>
                  <a:cubicBezTo>
                    <a:pt x="10" y="81"/>
                    <a:pt x="10" y="81"/>
                    <a:pt x="10" y="81"/>
                  </a:cubicBezTo>
                  <a:cubicBezTo>
                    <a:pt x="9" y="82"/>
                    <a:pt x="9" y="84"/>
                    <a:pt x="10" y="86"/>
                  </a:cubicBezTo>
                  <a:cubicBezTo>
                    <a:pt x="13" y="90"/>
                    <a:pt x="17" y="94"/>
                    <a:pt x="22" y="97"/>
                  </a:cubicBezTo>
                  <a:cubicBezTo>
                    <a:pt x="23" y="98"/>
                    <a:pt x="25" y="98"/>
                    <a:pt x="26" y="98"/>
                  </a:cubicBezTo>
                  <a:cubicBezTo>
                    <a:pt x="34" y="94"/>
                    <a:pt x="34" y="94"/>
                    <a:pt x="34" y="94"/>
                  </a:cubicBezTo>
                  <a:cubicBezTo>
                    <a:pt x="36" y="94"/>
                    <a:pt x="37" y="95"/>
                    <a:pt x="39" y="95"/>
                  </a:cubicBezTo>
                  <a:cubicBezTo>
                    <a:pt x="42" y="104"/>
                    <a:pt x="42" y="104"/>
                    <a:pt x="42" y="104"/>
                  </a:cubicBezTo>
                  <a:cubicBezTo>
                    <a:pt x="42" y="106"/>
                    <a:pt x="44" y="107"/>
                    <a:pt x="45" y="107"/>
                  </a:cubicBezTo>
                  <a:cubicBezTo>
                    <a:pt x="48" y="107"/>
                    <a:pt x="51" y="108"/>
                    <a:pt x="53" y="108"/>
                  </a:cubicBezTo>
                  <a:cubicBezTo>
                    <a:pt x="56" y="108"/>
                    <a:pt x="59" y="107"/>
                    <a:pt x="62" y="107"/>
                  </a:cubicBezTo>
                  <a:cubicBezTo>
                    <a:pt x="63" y="107"/>
                    <a:pt x="65" y="106"/>
                    <a:pt x="65" y="104"/>
                  </a:cubicBezTo>
                  <a:cubicBezTo>
                    <a:pt x="68" y="95"/>
                    <a:pt x="68" y="95"/>
                    <a:pt x="68" y="95"/>
                  </a:cubicBezTo>
                  <a:cubicBezTo>
                    <a:pt x="70" y="95"/>
                    <a:pt x="71" y="94"/>
                    <a:pt x="72" y="94"/>
                  </a:cubicBezTo>
                  <a:cubicBezTo>
                    <a:pt x="80" y="98"/>
                    <a:pt x="80" y="98"/>
                    <a:pt x="80" y="98"/>
                  </a:cubicBezTo>
                  <a:cubicBezTo>
                    <a:pt x="82" y="98"/>
                    <a:pt x="84" y="98"/>
                    <a:pt x="85" y="97"/>
                  </a:cubicBezTo>
                  <a:cubicBezTo>
                    <a:pt x="89" y="94"/>
                    <a:pt x="93" y="90"/>
                    <a:pt x="97" y="86"/>
                  </a:cubicBezTo>
                  <a:cubicBezTo>
                    <a:pt x="98" y="84"/>
                    <a:pt x="98" y="82"/>
                    <a:pt x="97" y="81"/>
                  </a:cubicBezTo>
                  <a:cubicBezTo>
                    <a:pt x="93" y="73"/>
                    <a:pt x="93" y="73"/>
                    <a:pt x="93" y="73"/>
                  </a:cubicBezTo>
                  <a:cubicBezTo>
                    <a:pt x="94" y="72"/>
                    <a:pt x="94" y="70"/>
                    <a:pt x="95" y="69"/>
                  </a:cubicBezTo>
                  <a:cubicBezTo>
                    <a:pt x="103" y="66"/>
                    <a:pt x="103" y="66"/>
                    <a:pt x="103" y="66"/>
                  </a:cubicBezTo>
                  <a:cubicBezTo>
                    <a:pt x="105" y="65"/>
                    <a:pt x="106" y="64"/>
                    <a:pt x="106" y="62"/>
                  </a:cubicBezTo>
                  <a:cubicBezTo>
                    <a:pt x="107" y="59"/>
                    <a:pt x="107" y="56"/>
                    <a:pt x="107" y="54"/>
                  </a:cubicBezTo>
                  <a:cubicBezTo>
                    <a:pt x="107" y="51"/>
                    <a:pt x="107" y="49"/>
                    <a:pt x="106" y="46"/>
                  </a:cubicBezTo>
                  <a:close/>
                  <a:moveTo>
                    <a:pt x="98" y="58"/>
                  </a:moveTo>
                  <a:cubicBezTo>
                    <a:pt x="90" y="61"/>
                    <a:pt x="90" y="61"/>
                    <a:pt x="90" y="61"/>
                  </a:cubicBezTo>
                  <a:cubicBezTo>
                    <a:pt x="88" y="61"/>
                    <a:pt x="87" y="62"/>
                    <a:pt x="87" y="64"/>
                  </a:cubicBezTo>
                  <a:cubicBezTo>
                    <a:pt x="86" y="66"/>
                    <a:pt x="85" y="69"/>
                    <a:pt x="84" y="71"/>
                  </a:cubicBezTo>
                  <a:cubicBezTo>
                    <a:pt x="83" y="72"/>
                    <a:pt x="83" y="73"/>
                    <a:pt x="84" y="75"/>
                  </a:cubicBezTo>
                  <a:cubicBezTo>
                    <a:pt x="88" y="82"/>
                    <a:pt x="88" y="82"/>
                    <a:pt x="88" y="82"/>
                  </a:cubicBezTo>
                  <a:cubicBezTo>
                    <a:pt x="86" y="84"/>
                    <a:pt x="84" y="86"/>
                    <a:pt x="82" y="88"/>
                  </a:cubicBezTo>
                  <a:cubicBezTo>
                    <a:pt x="74" y="84"/>
                    <a:pt x="74" y="84"/>
                    <a:pt x="74" y="84"/>
                  </a:cubicBezTo>
                  <a:cubicBezTo>
                    <a:pt x="73" y="84"/>
                    <a:pt x="71" y="84"/>
                    <a:pt x="70" y="85"/>
                  </a:cubicBezTo>
                  <a:cubicBezTo>
                    <a:pt x="68" y="86"/>
                    <a:pt x="66" y="87"/>
                    <a:pt x="63" y="87"/>
                  </a:cubicBezTo>
                  <a:cubicBezTo>
                    <a:pt x="62" y="88"/>
                    <a:pt x="61" y="89"/>
                    <a:pt x="60" y="90"/>
                  </a:cubicBezTo>
                  <a:cubicBezTo>
                    <a:pt x="57" y="98"/>
                    <a:pt x="57" y="98"/>
                    <a:pt x="57" y="98"/>
                  </a:cubicBezTo>
                  <a:cubicBezTo>
                    <a:pt x="55" y="98"/>
                    <a:pt x="52" y="98"/>
                    <a:pt x="49" y="98"/>
                  </a:cubicBezTo>
                  <a:cubicBezTo>
                    <a:pt x="47" y="90"/>
                    <a:pt x="47" y="90"/>
                    <a:pt x="47" y="90"/>
                  </a:cubicBezTo>
                  <a:cubicBezTo>
                    <a:pt x="46" y="89"/>
                    <a:pt x="45" y="88"/>
                    <a:pt x="43" y="87"/>
                  </a:cubicBezTo>
                  <a:cubicBezTo>
                    <a:pt x="41" y="87"/>
                    <a:pt x="39" y="86"/>
                    <a:pt x="37" y="85"/>
                  </a:cubicBezTo>
                  <a:cubicBezTo>
                    <a:pt x="35" y="84"/>
                    <a:pt x="34" y="84"/>
                    <a:pt x="33" y="84"/>
                  </a:cubicBezTo>
                  <a:cubicBezTo>
                    <a:pt x="25" y="88"/>
                    <a:pt x="25" y="88"/>
                    <a:pt x="25" y="88"/>
                  </a:cubicBezTo>
                  <a:cubicBezTo>
                    <a:pt x="23" y="86"/>
                    <a:pt x="21" y="84"/>
                    <a:pt x="19" y="82"/>
                  </a:cubicBezTo>
                  <a:cubicBezTo>
                    <a:pt x="23" y="75"/>
                    <a:pt x="23" y="75"/>
                    <a:pt x="23" y="75"/>
                  </a:cubicBezTo>
                  <a:cubicBezTo>
                    <a:pt x="23" y="73"/>
                    <a:pt x="23" y="72"/>
                    <a:pt x="23" y="71"/>
                  </a:cubicBezTo>
                  <a:cubicBezTo>
                    <a:pt x="22" y="69"/>
                    <a:pt x="21" y="66"/>
                    <a:pt x="20" y="64"/>
                  </a:cubicBezTo>
                  <a:cubicBezTo>
                    <a:pt x="20" y="62"/>
                    <a:pt x="18" y="61"/>
                    <a:pt x="17" y="61"/>
                  </a:cubicBezTo>
                  <a:cubicBezTo>
                    <a:pt x="9" y="58"/>
                    <a:pt x="9" y="58"/>
                    <a:pt x="9" y="58"/>
                  </a:cubicBezTo>
                  <a:cubicBezTo>
                    <a:pt x="9" y="57"/>
                    <a:pt x="9" y="55"/>
                    <a:pt x="9" y="54"/>
                  </a:cubicBezTo>
                  <a:cubicBezTo>
                    <a:pt x="9" y="53"/>
                    <a:pt x="9" y="51"/>
                    <a:pt x="9" y="50"/>
                  </a:cubicBezTo>
                  <a:cubicBezTo>
                    <a:pt x="17" y="47"/>
                    <a:pt x="17" y="47"/>
                    <a:pt x="17" y="47"/>
                  </a:cubicBezTo>
                  <a:cubicBezTo>
                    <a:pt x="18" y="47"/>
                    <a:pt x="20" y="45"/>
                    <a:pt x="20" y="44"/>
                  </a:cubicBezTo>
                  <a:cubicBezTo>
                    <a:pt x="21" y="42"/>
                    <a:pt x="22" y="39"/>
                    <a:pt x="23" y="37"/>
                  </a:cubicBezTo>
                  <a:cubicBezTo>
                    <a:pt x="23" y="36"/>
                    <a:pt x="23" y="34"/>
                    <a:pt x="23" y="33"/>
                  </a:cubicBezTo>
                  <a:cubicBezTo>
                    <a:pt x="19" y="26"/>
                    <a:pt x="19" y="26"/>
                    <a:pt x="19" y="26"/>
                  </a:cubicBezTo>
                  <a:cubicBezTo>
                    <a:pt x="21" y="23"/>
                    <a:pt x="23" y="22"/>
                    <a:pt x="25" y="20"/>
                  </a:cubicBezTo>
                  <a:cubicBezTo>
                    <a:pt x="33" y="23"/>
                    <a:pt x="33" y="23"/>
                    <a:pt x="33" y="23"/>
                  </a:cubicBezTo>
                  <a:cubicBezTo>
                    <a:pt x="34" y="24"/>
                    <a:pt x="35" y="24"/>
                    <a:pt x="37" y="23"/>
                  </a:cubicBezTo>
                  <a:cubicBezTo>
                    <a:pt x="39" y="22"/>
                    <a:pt x="41" y="21"/>
                    <a:pt x="43" y="21"/>
                  </a:cubicBezTo>
                  <a:cubicBezTo>
                    <a:pt x="45" y="20"/>
                    <a:pt x="46" y="19"/>
                    <a:pt x="47" y="18"/>
                  </a:cubicBezTo>
                  <a:cubicBezTo>
                    <a:pt x="49" y="10"/>
                    <a:pt x="49" y="10"/>
                    <a:pt x="49" y="10"/>
                  </a:cubicBezTo>
                  <a:cubicBezTo>
                    <a:pt x="52" y="9"/>
                    <a:pt x="55" y="9"/>
                    <a:pt x="57" y="10"/>
                  </a:cubicBezTo>
                  <a:cubicBezTo>
                    <a:pt x="60" y="18"/>
                    <a:pt x="60" y="18"/>
                    <a:pt x="60" y="18"/>
                  </a:cubicBezTo>
                  <a:cubicBezTo>
                    <a:pt x="61" y="19"/>
                    <a:pt x="62" y="20"/>
                    <a:pt x="63" y="21"/>
                  </a:cubicBezTo>
                  <a:cubicBezTo>
                    <a:pt x="66" y="21"/>
                    <a:pt x="68" y="22"/>
                    <a:pt x="70" y="23"/>
                  </a:cubicBezTo>
                  <a:cubicBezTo>
                    <a:pt x="71" y="24"/>
                    <a:pt x="73" y="24"/>
                    <a:pt x="74" y="23"/>
                  </a:cubicBezTo>
                  <a:cubicBezTo>
                    <a:pt x="82" y="20"/>
                    <a:pt x="82" y="20"/>
                    <a:pt x="82" y="20"/>
                  </a:cubicBezTo>
                  <a:cubicBezTo>
                    <a:pt x="84" y="22"/>
                    <a:pt x="86" y="23"/>
                    <a:pt x="88" y="26"/>
                  </a:cubicBezTo>
                  <a:cubicBezTo>
                    <a:pt x="84" y="33"/>
                    <a:pt x="84" y="33"/>
                    <a:pt x="84" y="33"/>
                  </a:cubicBezTo>
                  <a:cubicBezTo>
                    <a:pt x="83" y="34"/>
                    <a:pt x="83" y="36"/>
                    <a:pt x="84" y="37"/>
                  </a:cubicBezTo>
                  <a:cubicBezTo>
                    <a:pt x="85" y="39"/>
                    <a:pt x="86" y="42"/>
                    <a:pt x="87" y="44"/>
                  </a:cubicBezTo>
                  <a:cubicBezTo>
                    <a:pt x="87" y="45"/>
                    <a:pt x="88" y="47"/>
                    <a:pt x="90" y="47"/>
                  </a:cubicBezTo>
                  <a:cubicBezTo>
                    <a:pt x="98" y="50"/>
                    <a:pt x="98" y="50"/>
                    <a:pt x="98" y="50"/>
                  </a:cubicBezTo>
                  <a:cubicBezTo>
                    <a:pt x="98" y="51"/>
                    <a:pt x="98" y="53"/>
                    <a:pt x="98" y="54"/>
                  </a:cubicBezTo>
                  <a:cubicBezTo>
                    <a:pt x="98" y="55"/>
                    <a:pt x="98" y="57"/>
                    <a:pt x="98" y="58"/>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21538" name="Freeform 15"/>
            <p:cNvSpPr>
              <a:spLocks noEditPoints="1"/>
            </p:cNvSpPr>
            <p:nvPr/>
          </p:nvSpPr>
          <p:spPr bwMode="auto">
            <a:xfrm>
              <a:off x="70" y="70"/>
              <a:ext cx="93" cy="92"/>
            </a:xfrm>
            <a:custGeom>
              <a:avLst/>
              <a:gdLst>
                <a:gd name="T0" fmla="*/ 97 w 43"/>
                <a:gd name="T1" fmla="*/ 0 h 42"/>
                <a:gd name="T2" fmla="*/ 0 w 43"/>
                <a:gd name="T3" fmla="*/ 101 h 42"/>
                <a:gd name="T4" fmla="*/ 97 w 43"/>
                <a:gd name="T5" fmla="*/ 202 h 42"/>
                <a:gd name="T6" fmla="*/ 201 w 43"/>
                <a:gd name="T7" fmla="*/ 101 h 42"/>
                <a:gd name="T8" fmla="*/ 97 w 43"/>
                <a:gd name="T9" fmla="*/ 0 h 42"/>
                <a:gd name="T10" fmla="*/ 97 w 43"/>
                <a:gd name="T11" fmla="*/ 158 h 42"/>
                <a:gd name="T12" fmla="*/ 41 w 43"/>
                <a:gd name="T13" fmla="*/ 101 h 42"/>
                <a:gd name="T14" fmla="*/ 97 w 43"/>
                <a:gd name="T15" fmla="*/ 44 h 42"/>
                <a:gd name="T16" fmla="*/ 154 w 43"/>
                <a:gd name="T17" fmla="*/ 101 h 42"/>
                <a:gd name="T18" fmla="*/ 97 w 43"/>
                <a:gd name="T19" fmla="*/ 158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 h="42">
                  <a:moveTo>
                    <a:pt x="21" y="0"/>
                  </a:moveTo>
                  <a:cubicBezTo>
                    <a:pt x="10" y="0"/>
                    <a:pt x="0" y="9"/>
                    <a:pt x="0" y="21"/>
                  </a:cubicBezTo>
                  <a:cubicBezTo>
                    <a:pt x="0" y="33"/>
                    <a:pt x="10" y="42"/>
                    <a:pt x="21" y="42"/>
                  </a:cubicBezTo>
                  <a:cubicBezTo>
                    <a:pt x="33" y="42"/>
                    <a:pt x="43" y="33"/>
                    <a:pt x="43" y="21"/>
                  </a:cubicBezTo>
                  <a:cubicBezTo>
                    <a:pt x="43" y="9"/>
                    <a:pt x="33" y="0"/>
                    <a:pt x="21" y="0"/>
                  </a:cubicBezTo>
                  <a:close/>
                  <a:moveTo>
                    <a:pt x="21" y="33"/>
                  </a:moveTo>
                  <a:cubicBezTo>
                    <a:pt x="15" y="33"/>
                    <a:pt x="9" y="28"/>
                    <a:pt x="9" y="21"/>
                  </a:cubicBezTo>
                  <a:cubicBezTo>
                    <a:pt x="9" y="14"/>
                    <a:pt x="15" y="9"/>
                    <a:pt x="21" y="9"/>
                  </a:cubicBezTo>
                  <a:cubicBezTo>
                    <a:pt x="28" y="9"/>
                    <a:pt x="33" y="14"/>
                    <a:pt x="33" y="21"/>
                  </a:cubicBezTo>
                  <a:cubicBezTo>
                    <a:pt x="33" y="28"/>
                    <a:pt x="28" y="33"/>
                    <a:pt x="21" y="33"/>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grpSp>
      <p:grpSp>
        <p:nvGrpSpPr>
          <p:cNvPr id="21513" name="Group 16"/>
          <p:cNvGrpSpPr/>
          <p:nvPr/>
        </p:nvGrpSpPr>
        <p:grpSpPr bwMode="auto">
          <a:xfrm>
            <a:off x="4387850" y="2796991"/>
            <a:ext cx="368300" cy="374650"/>
            <a:chOff x="0" y="0"/>
            <a:chExt cx="232" cy="236"/>
          </a:xfrm>
        </p:grpSpPr>
        <p:sp>
          <p:nvSpPr>
            <p:cNvPr id="21535" name="Freeform 17"/>
            <p:cNvSpPr/>
            <p:nvPr/>
          </p:nvSpPr>
          <p:spPr bwMode="auto">
            <a:xfrm>
              <a:off x="0" y="0"/>
              <a:ext cx="232" cy="168"/>
            </a:xfrm>
            <a:custGeom>
              <a:avLst/>
              <a:gdLst>
                <a:gd name="T0" fmla="*/ 392 w 106"/>
                <a:gd name="T1" fmla="*/ 133 h 77"/>
                <a:gd name="T2" fmla="*/ 370 w 106"/>
                <a:gd name="T3" fmla="*/ 137 h 77"/>
                <a:gd name="T4" fmla="*/ 370 w 106"/>
                <a:gd name="T5" fmla="*/ 129 h 77"/>
                <a:gd name="T6" fmla="*/ 239 w 106"/>
                <a:gd name="T7" fmla="*/ 0 h 77"/>
                <a:gd name="T8" fmla="*/ 120 w 106"/>
                <a:gd name="T9" fmla="*/ 105 h 77"/>
                <a:gd name="T10" fmla="*/ 81 w 106"/>
                <a:gd name="T11" fmla="*/ 109 h 77"/>
                <a:gd name="T12" fmla="*/ 81 w 106"/>
                <a:gd name="T13" fmla="*/ 109 h 77"/>
                <a:gd name="T14" fmla="*/ 28 w 106"/>
                <a:gd name="T15" fmla="*/ 185 h 77"/>
                <a:gd name="T16" fmla="*/ 39 w 106"/>
                <a:gd name="T17" fmla="*/ 218 h 77"/>
                <a:gd name="T18" fmla="*/ 0 w 106"/>
                <a:gd name="T19" fmla="*/ 286 h 77"/>
                <a:gd name="T20" fmla="*/ 81 w 106"/>
                <a:gd name="T21" fmla="*/ 367 h 77"/>
                <a:gd name="T22" fmla="*/ 169 w 106"/>
                <a:gd name="T23" fmla="*/ 367 h 77"/>
                <a:gd name="T24" fmla="*/ 186 w 106"/>
                <a:gd name="T25" fmla="*/ 347 h 77"/>
                <a:gd name="T26" fmla="*/ 169 w 106"/>
                <a:gd name="T27" fmla="*/ 323 h 77"/>
                <a:gd name="T28" fmla="*/ 81 w 106"/>
                <a:gd name="T29" fmla="*/ 323 h 77"/>
                <a:gd name="T30" fmla="*/ 44 w 106"/>
                <a:gd name="T31" fmla="*/ 286 h 77"/>
                <a:gd name="T32" fmla="*/ 77 w 106"/>
                <a:gd name="T33" fmla="*/ 253 h 77"/>
                <a:gd name="T34" fmla="*/ 96 w 106"/>
                <a:gd name="T35" fmla="*/ 238 h 77"/>
                <a:gd name="T36" fmla="*/ 85 w 106"/>
                <a:gd name="T37" fmla="*/ 214 h 77"/>
                <a:gd name="T38" fmla="*/ 72 w 106"/>
                <a:gd name="T39" fmla="*/ 185 h 77"/>
                <a:gd name="T40" fmla="*/ 96 w 106"/>
                <a:gd name="T41" fmla="*/ 153 h 77"/>
                <a:gd name="T42" fmla="*/ 96 w 106"/>
                <a:gd name="T43" fmla="*/ 153 h 77"/>
                <a:gd name="T44" fmla="*/ 129 w 106"/>
                <a:gd name="T45" fmla="*/ 153 h 77"/>
                <a:gd name="T46" fmla="*/ 149 w 106"/>
                <a:gd name="T47" fmla="*/ 153 h 77"/>
                <a:gd name="T48" fmla="*/ 162 w 106"/>
                <a:gd name="T49" fmla="*/ 133 h 77"/>
                <a:gd name="T50" fmla="*/ 158 w 106"/>
                <a:gd name="T51" fmla="*/ 129 h 77"/>
                <a:gd name="T52" fmla="*/ 158 w 106"/>
                <a:gd name="T53" fmla="*/ 129 h 77"/>
                <a:gd name="T54" fmla="*/ 239 w 106"/>
                <a:gd name="T55" fmla="*/ 44 h 77"/>
                <a:gd name="T56" fmla="*/ 322 w 106"/>
                <a:gd name="T57" fmla="*/ 129 h 77"/>
                <a:gd name="T58" fmla="*/ 311 w 106"/>
                <a:gd name="T59" fmla="*/ 166 h 77"/>
                <a:gd name="T60" fmla="*/ 315 w 106"/>
                <a:gd name="T61" fmla="*/ 194 h 77"/>
                <a:gd name="T62" fmla="*/ 346 w 106"/>
                <a:gd name="T63" fmla="*/ 194 h 77"/>
                <a:gd name="T64" fmla="*/ 392 w 106"/>
                <a:gd name="T65" fmla="*/ 181 h 77"/>
                <a:gd name="T66" fmla="*/ 464 w 106"/>
                <a:gd name="T67" fmla="*/ 253 h 77"/>
                <a:gd name="T68" fmla="*/ 392 w 106"/>
                <a:gd name="T69" fmla="*/ 323 h 77"/>
                <a:gd name="T70" fmla="*/ 339 w 106"/>
                <a:gd name="T71" fmla="*/ 323 h 77"/>
                <a:gd name="T72" fmla="*/ 322 w 106"/>
                <a:gd name="T73" fmla="*/ 347 h 77"/>
                <a:gd name="T74" fmla="*/ 339 w 106"/>
                <a:gd name="T75" fmla="*/ 367 h 77"/>
                <a:gd name="T76" fmla="*/ 392 w 106"/>
                <a:gd name="T77" fmla="*/ 367 h 77"/>
                <a:gd name="T78" fmla="*/ 508 w 106"/>
                <a:gd name="T79" fmla="*/ 253 h 77"/>
                <a:gd name="T80" fmla="*/ 392 w 106"/>
                <a:gd name="T81" fmla="*/ 133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6" h="77">
                  <a:moveTo>
                    <a:pt x="82" y="28"/>
                  </a:moveTo>
                  <a:cubicBezTo>
                    <a:pt x="80" y="28"/>
                    <a:pt x="78" y="29"/>
                    <a:pt x="77" y="29"/>
                  </a:cubicBezTo>
                  <a:cubicBezTo>
                    <a:pt x="77" y="28"/>
                    <a:pt x="77" y="27"/>
                    <a:pt x="77" y="27"/>
                  </a:cubicBezTo>
                  <a:cubicBezTo>
                    <a:pt x="77" y="12"/>
                    <a:pt x="65" y="0"/>
                    <a:pt x="50" y="0"/>
                  </a:cubicBezTo>
                  <a:cubicBezTo>
                    <a:pt x="37" y="0"/>
                    <a:pt x="27" y="10"/>
                    <a:pt x="25" y="22"/>
                  </a:cubicBezTo>
                  <a:cubicBezTo>
                    <a:pt x="22" y="22"/>
                    <a:pt x="19" y="22"/>
                    <a:pt x="17" y="23"/>
                  </a:cubicBezTo>
                  <a:cubicBezTo>
                    <a:pt x="17" y="23"/>
                    <a:pt x="17" y="23"/>
                    <a:pt x="17" y="23"/>
                  </a:cubicBezTo>
                  <a:cubicBezTo>
                    <a:pt x="10" y="26"/>
                    <a:pt x="6" y="32"/>
                    <a:pt x="6" y="39"/>
                  </a:cubicBezTo>
                  <a:cubicBezTo>
                    <a:pt x="6" y="41"/>
                    <a:pt x="7" y="44"/>
                    <a:pt x="8" y="46"/>
                  </a:cubicBezTo>
                  <a:cubicBezTo>
                    <a:pt x="3" y="49"/>
                    <a:pt x="0" y="55"/>
                    <a:pt x="0" y="60"/>
                  </a:cubicBezTo>
                  <a:cubicBezTo>
                    <a:pt x="0" y="70"/>
                    <a:pt x="8" y="77"/>
                    <a:pt x="17" y="77"/>
                  </a:cubicBezTo>
                  <a:cubicBezTo>
                    <a:pt x="35" y="77"/>
                    <a:pt x="35" y="77"/>
                    <a:pt x="35" y="77"/>
                  </a:cubicBezTo>
                  <a:cubicBezTo>
                    <a:pt x="37" y="77"/>
                    <a:pt x="39" y="75"/>
                    <a:pt x="39" y="73"/>
                  </a:cubicBezTo>
                  <a:cubicBezTo>
                    <a:pt x="39" y="70"/>
                    <a:pt x="37" y="68"/>
                    <a:pt x="35" y="68"/>
                  </a:cubicBezTo>
                  <a:cubicBezTo>
                    <a:pt x="17" y="68"/>
                    <a:pt x="17" y="68"/>
                    <a:pt x="17" y="68"/>
                  </a:cubicBezTo>
                  <a:cubicBezTo>
                    <a:pt x="13" y="68"/>
                    <a:pt x="9" y="65"/>
                    <a:pt x="9" y="60"/>
                  </a:cubicBezTo>
                  <a:cubicBezTo>
                    <a:pt x="9" y="57"/>
                    <a:pt x="12" y="53"/>
                    <a:pt x="16" y="53"/>
                  </a:cubicBezTo>
                  <a:cubicBezTo>
                    <a:pt x="18" y="53"/>
                    <a:pt x="19" y="51"/>
                    <a:pt x="20" y="50"/>
                  </a:cubicBezTo>
                  <a:cubicBezTo>
                    <a:pt x="20" y="48"/>
                    <a:pt x="20" y="46"/>
                    <a:pt x="18" y="45"/>
                  </a:cubicBezTo>
                  <a:cubicBezTo>
                    <a:pt x="16" y="43"/>
                    <a:pt x="15" y="41"/>
                    <a:pt x="15" y="39"/>
                  </a:cubicBezTo>
                  <a:cubicBezTo>
                    <a:pt x="15" y="36"/>
                    <a:pt x="17" y="33"/>
                    <a:pt x="20" y="32"/>
                  </a:cubicBezTo>
                  <a:cubicBezTo>
                    <a:pt x="20" y="32"/>
                    <a:pt x="20" y="32"/>
                    <a:pt x="20" y="32"/>
                  </a:cubicBezTo>
                  <a:cubicBezTo>
                    <a:pt x="22" y="31"/>
                    <a:pt x="25" y="31"/>
                    <a:pt x="27" y="32"/>
                  </a:cubicBezTo>
                  <a:cubicBezTo>
                    <a:pt x="28" y="33"/>
                    <a:pt x="30" y="33"/>
                    <a:pt x="31" y="32"/>
                  </a:cubicBezTo>
                  <a:cubicBezTo>
                    <a:pt x="33" y="31"/>
                    <a:pt x="34" y="30"/>
                    <a:pt x="34" y="28"/>
                  </a:cubicBezTo>
                  <a:cubicBezTo>
                    <a:pt x="33" y="28"/>
                    <a:pt x="33" y="27"/>
                    <a:pt x="33" y="27"/>
                  </a:cubicBezTo>
                  <a:cubicBezTo>
                    <a:pt x="33" y="27"/>
                    <a:pt x="33" y="27"/>
                    <a:pt x="33" y="27"/>
                  </a:cubicBezTo>
                  <a:cubicBezTo>
                    <a:pt x="33" y="17"/>
                    <a:pt x="41" y="9"/>
                    <a:pt x="50" y="9"/>
                  </a:cubicBezTo>
                  <a:cubicBezTo>
                    <a:pt x="60" y="9"/>
                    <a:pt x="67" y="17"/>
                    <a:pt x="67" y="27"/>
                  </a:cubicBezTo>
                  <a:cubicBezTo>
                    <a:pt x="67" y="30"/>
                    <a:pt x="67" y="33"/>
                    <a:pt x="65" y="35"/>
                  </a:cubicBezTo>
                  <a:cubicBezTo>
                    <a:pt x="64" y="37"/>
                    <a:pt x="64" y="40"/>
                    <a:pt x="66" y="41"/>
                  </a:cubicBezTo>
                  <a:cubicBezTo>
                    <a:pt x="68" y="43"/>
                    <a:pt x="70" y="43"/>
                    <a:pt x="72" y="41"/>
                  </a:cubicBezTo>
                  <a:cubicBezTo>
                    <a:pt x="74" y="40"/>
                    <a:pt x="77" y="38"/>
                    <a:pt x="82" y="38"/>
                  </a:cubicBezTo>
                  <a:cubicBezTo>
                    <a:pt x="90" y="38"/>
                    <a:pt x="97" y="44"/>
                    <a:pt x="97" y="53"/>
                  </a:cubicBezTo>
                  <a:cubicBezTo>
                    <a:pt x="97" y="61"/>
                    <a:pt x="90" y="68"/>
                    <a:pt x="82" y="68"/>
                  </a:cubicBezTo>
                  <a:cubicBezTo>
                    <a:pt x="71" y="68"/>
                    <a:pt x="71" y="68"/>
                    <a:pt x="71" y="68"/>
                  </a:cubicBezTo>
                  <a:cubicBezTo>
                    <a:pt x="69" y="68"/>
                    <a:pt x="67" y="70"/>
                    <a:pt x="67" y="73"/>
                  </a:cubicBezTo>
                  <a:cubicBezTo>
                    <a:pt x="67" y="75"/>
                    <a:pt x="69" y="77"/>
                    <a:pt x="71" y="77"/>
                  </a:cubicBezTo>
                  <a:cubicBezTo>
                    <a:pt x="82" y="77"/>
                    <a:pt x="82" y="77"/>
                    <a:pt x="82" y="77"/>
                  </a:cubicBezTo>
                  <a:cubicBezTo>
                    <a:pt x="95" y="77"/>
                    <a:pt x="106" y="66"/>
                    <a:pt x="106" y="53"/>
                  </a:cubicBezTo>
                  <a:cubicBezTo>
                    <a:pt x="106" y="39"/>
                    <a:pt x="95" y="28"/>
                    <a:pt x="82" y="28"/>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21536" name="Freeform 18"/>
            <p:cNvSpPr/>
            <p:nvPr/>
          </p:nvSpPr>
          <p:spPr bwMode="auto">
            <a:xfrm>
              <a:off x="70" y="94"/>
              <a:ext cx="92" cy="142"/>
            </a:xfrm>
            <a:custGeom>
              <a:avLst/>
              <a:gdLst>
                <a:gd name="T0" fmla="*/ 158 w 42"/>
                <a:gd name="T1" fmla="*/ 197 h 65"/>
                <a:gd name="T2" fmla="*/ 125 w 42"/>
                <a:gd name="T3" fmla="*/ 234 h 65"/>
                <a:gd name="T4" fmla="*/ 125 w 42"/>
                <a:gd name="T5" fmla="*/ 24 h 65"/>
                <a:gd name="T6" fmla="*/ 101 w 42"/>
                <a:gd name="T7" fmla="*/ 0 h 65"/>
                <a:gd name="T8" fmla="*/ 77 w 42"/>
                <a:gd name="T9" fmla="*/ 24 h 65"/>
                <a:gd name="T10" fmla="*/ 77 w 42"/>
                <a:gd name="T11" fmla="*/ 234 h 65"/>
                <a:gd name="T12" fmla="*/ 44 w 42"/>
                <a:gd name="T13" fmla="*/ 197 h 65"/>
                <a:gd name="T14" fmla="*/ 9 w 42"/>
                <a:gd name="T15" fmla="*/ 197 h 65"/>
                <a:gd name="T16" fmla="*/ 9 w 42"/>
                <a:gd name="T17" fmla="*/ 229 h 65"/>
                <a:gd name="T18" fmla="*/ 85 w 42"/>
                <a:gd name="T19" fmla="*/ 301 h 65"/>
                <a:gd name="T20" fmla="*/ 101 w 42"/>
                <a:gd name="T21" fmla="*/ 310 h 65"/>
                <a:gd name="T22" fmla="*/ 116 w 42"/>
                <a:gd name="T23" fmla="*/ 301 h 65"/>
                <a:gd name="T24" fmla="*/ 193 w 42"/>
                <a:gd name="T25" fmla="*/ 229 h 65"/>
                <a:gd name="T26" fmla="*/ 193 w 42"/>
                <a:gd name="T27" fmla="*/ 197 h 65"/>
                <a:gd name="T28" fmla="*/ 158 w 42"/>
                <a:gd name="T29" fmla="*/ 197 h 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 h="65">
                  <a:moveTo>
                    <a:pt x="33" y="41"/>
                  </a:moveTo>
                  <a:cubicBezTo>
                    <a:pt x="26" y="49"/>
                    <a:pt x="26" y="49"/>
                    <a:pt x="26" y="49"/>
                  </a:cubicBezTo>
                  <a:cubicBezTo>
                    <a:pt x="26" y="5"/>
                    <a:pt x="26" y="5"/>
                    <a:pt x="26" y="5"/>
                  </a:cubicBezTo>
                  <a:cubicBezTo>
                    <a:pt x="26" y="3"/>
                    <a:pt x="24" y="0"/>
                    <a:pt x="21" y="0"/>
                  </a:cubicBezTo>
                  <a:cubicBezTo>
                    <a:pt x="18" y="0"/>
                    <a:pt x="16" y="3"/>
                    <a:pt x="16" y="5"/>
                  </a:cubicBezTo>
                  <a:cubicBezTo>
                    <a:pt x="16" y="49"/>
                    <a:pt x="16" y="49"/>
                    <a:pt x="16" y="49"/>
                  </a:cubicBezTo>
                  <a:cubicBezTo>
                    <a:pt x="9" y="41"/>
                    <a:pt x="9" y="41"/>
                    <a:pt x="9" y="41"/>
                  </a:cubicBezTo>
                  <a:cubicBezTo>
                    <a:pt x="7" y="39"/>
                    <a:pt x="4" y="39"/>
                    <a:pt x="2" y="41"/>
                  </a:cubicBezTo>
                  <a:cubicBezTo>
                    <a:pt x="0" y="43"/>
                    <a:pt x="0" y="46"/>
                    <a:pt x="2" y="48"/>
                  </a:cubicBezTo>
                  <a:cubicBezTo>
                    <a:pt x="18" y="63"/>
                    <a:pt x="18" y="63"/>
                    <a:pt x="18" y="63"/>
                  </a:cubicBezTo>
                  <a:cubicBezTo>
                    <a:pt x="19" y="64"/>
                    <a:pt x="20" y="65"/>
                    <a:pt x="21" y="65"/>
                  </a:cubicBezTo>
                  <a:cubicBezTo>
                    <a:pt x="22" y="65"/>
                    <a:pt x="23" y="64"/>
                    <a:pt x="24" y="63"/>
                  </a:cubicBezTo>
                  <a:cubicBezTo>
                    <a:pt x="40" y="48"/>
                    <a:pt x="40" y="48"/>
                    <a:pt x="40" y="48"/>
                  </a:cubicBezTo>
                  <a:cubicBezTo>
                    <a:pt x="42" y="46"/>
                    <a:pt x="42" y="43"/>
                    <a:pt x="40" y="41"/>
                  </a:cubicBezTo>
                  <a:cubicBezTo>
                    <a:pt x="38" y="39"/>
                    <a:pt x="35" y="39"/>
                    <a:pt x="33" y="41"/>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grpSp>
      <p:grpSp>
        <p:nvGrpSpPr>
          <p:cNvPr id="21514" name="Group 19"/>
          <p:cNvGrpSpPr/>
          <p:nvPr/>
        </p:nvGrpSpPr>
        <p:grpSpPr bwMode="auto">
          <a:xfrm>
            <a:off x="3119438" y="2825566"/>
            <a:ext cx="373062" cy="317500"/>
            <a:chOff x="0" y="0"/>
            <a:chExt cx="235" cy="200"/>
          </a:xfrm>
        </p:grpSpPr>
        <p:sp>
          <p:nvSpPr>
            <p:cNvPr id="21533" name="Freeform 20"/>
            <p:cNvSpPr>
              <a:spLocks noEditPoints="1"/>
            </p:cNvSpPr>
            <p:nvPr/>
          </p:nvSpPr>
          <p:spPr bwMode="auto">
            <a:xfrm>
              <a:off x="0" y="0"/>
              <a:ext cx="235" cy="200"/>
            </a:xfrm>
            <a:custGeom>
              <a:avLst/>
              <a:gdLst>
                <a:gd name="T0" fmla="*/ 446 w 108"/>
                <a:gd name="T1" fmla="*/ 72 h 92"/>
                <a:gd name="T2" fmla="*/ 366 w 108"/>
                <a:gd name="T3" fmla="*/ 72 h 92"/>
                <a:gd name="T4" fmla="*/ 366 w 108"/>
                <a:gd name="T5" fmla="*/ 65 h 92"/>
                <a:gd name="T6" fmla="*/ 366 w 108"/>
                <a:gd name="T7" fmla="*/ 52 h 92"/>
                <a:gd name="T8" fmla="*/ 313 w 108"/>
                <a:gd name="T9" fmla="*/ 0 h 92"/>
                <a:gd name="T10" fmla="*/ 257 w 108"/>
                <a:gd name="T11" fmla="*/ 0 h 92"/>
                <a:gd name="T12" fmla="*/ 205 w 108"/>
                <a:gd name="T13" fmla="*/ 52 h 92"/>
                <a:gd name="T14" fmla="*/ 205 w 108"/>
                <a:gd name="T15" fmla="*/ 72 h 92"/>
                <a:gd name="T16" fmla="*/ 65 w 108"/>
                <a:gd name="T17" fmla="*/ 72 h 92"/>
                <a:gd name="T18" fmla="*/ 0 w 108"/>
                <a:gd name="T19" fmla="*/ 137 h 92"/>
                <a:gd name="T20" fmla="*/ 0 w 108"/>
                <a:gd name="T21" fmla="*/ 370 h 92"/>
                <a:gd name="T22" fmla="*/ 65 w 108"/>
                <a:gd name="T23" fmla="*/ 435 h 92"/>
                <a:gd name="T24" fmla="*/ 446 w 108"/>
                <a:gd name="T25" fmla="*/ 435 h 92"/>
                <a:gd name="T26" fmla="*/ 511 w 108"/>
                <a:gd name="T27" fmla="*/ 370 h 92"/>
                <a:gd name="T28" fmla="*/ 511 w 108"/>
                <a:gd name="T29" fmla="*/ 137 h 92"/>
                <a:gd name="T30" fmla="*/ 446 w 108"/>
                <a:gd name="T31" fmla="*/ 72 h 92"/>
                <a:gd name="T32" fmla="*/ 48 w 108"/>
                <a:gd name="T33" fmla="*/ 370 h 92"/>
                <a:gd name="T34" fmla="*/ 48 w 108"/>
                <a:gd name="T35" fmla="*/ 137 h 92"/>
                <a:gd name="T36" fmla="*/ 65 w 108"/>
                <a:gd name="T37" fmla="*/ 113 h 92"/>
                <a:gd name="T38" fmla="*/ 124 w 108"/>
                <a:gd name="T39" fmla="*/ 113 h 92"/>
                <a:gd name="T40" fmla="*/ 124 w 108"/>
                <a:gd name="T41" fmla="*/ 391 h 92"/>
                <a:gd name="T42" fmla="*/ 65 w 108"/>
                <a:gd name="T43" fmla="*/ 391 h 92"/>
                <a:gd name="T44" fmla="*/ 48 w 108"/>
                <a:gd name="T45" fmla="*/ 370 h 92"/>
                <a:gd name="T46" fmla="*/ 468 w 108"/>
                <a:gd name="T47" fmla="*/ 370 h 92"/>
                <a:gd name="T48" fmla="*/ 446 w 108"/>
                <a:gd name="T49" fmla="*/ 391 h 92"/>
                <a:gd name="T50" fmla="*/ 165 w 108"/>
                <a:gd name="T51" fmla="*/ 391 h 92"/>
                <a:gd name="T52" fmla="*/ 165 w 108"/>
                <a:gd name="T53" fmla="*/ 113 h 92"/>
                <a:gd name="T54" fmla="*/ 205 w 108"/>
                <a:gd name="T55" fmla="*/ 113 h 92"/>
                <a:gd name="T56" fmla="*/ 366 w 108"/>
                <a:gd name="T57" fmla="*/ 113 h 92"/>
                <a:gd name="T58" fmla="*/ 446 w 108"/>
                <a:gd name="T59" fmla="*/ 113 h 92"/>
                <a:gd name="T60" fmla="*/ 468 w 108"/>
                <a:gd name="T61" fmla="*/ 137 h 92"/>
                <a:gd name="T62" fmla="*/ 468 w 108"/>
                <a:gd name="T63" fmla="*/ 370 h 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8" h="92">
                  <a:moveTo>
                    <a:pt x="94" y="15"/>
                  </a:moveTo>
                  <a:cubicBezTo>
                    <a:pt x="77" y="15"/>
                    <a:pt x="77" y="15"/>
                    <a:pt x="77" y="15"/>
                  </a:cubicBezTo>
                  <a:cubicBezTo>
                    <a:pt x="77" y="14"/>
                    <a:pt x="77" y="14"/>
                    <a:pt x="77" y="14"/>
                  </a:cubicBezTo>
                  <a:cubicBezTo>
                    <a:pt x="77" y="11"/>
                    <a:pt x="77" y="11"/>
                    <a:pt x="77" y="11"/>
                  </a:cubicBezTo>
                  <a:cubicBezTo>
                    <a:pt x="77" y="5"/>
                    <a:pt x="72" y="0"/>
                    <a:pt x="66" y="0"/>
                  </a:cubicBezTo>
                  <a:cubicBezTo>
                    <a:pt x="54" y="0"/>
                    <a:pt x="54" y="0"/>
                    <a:pt x="54" y="0"/>
                  </a:cubicBezTo>
                  <a:cubicBezTo>
                    <a:pt x="48" y="0"/>
                    <a:pt x="43" y="5"/>
                    <a:pt x="43" y="11"/>
                  </a:cubicBezTo>
                  <a:cubicBezTo>
                    <a:pt x="43" y="15"/>
                    <a:pt x="43" y="15"/>
                    <a:pt x="43" y="15"/>
                  </a:cubicBezTo>
                  <a:cubicBezTo>
                    <a:pt x="14" y="15"/>
                    <a:pt x="14" y="15"/>
                    <a:pt x="14" y="15"/>
                  </a:cubicBezTo>
                  <a:cubicBezTo>
                    <a:pt x="7" y="15"/>
                    <a:pt x="0" y="21"/>
                    <a:pt x="0" y="29"/>
                  </a:cubicBezTo>
                  <a:cubicBezTo>
                    <a:pt x="0" y="78"/>
                    <a:pt x="0" y="78"/>
                    <a:pt x="0" y="78"/>
                  </a:cubicBezTo>
                  <a:cubicBezTo>
                    <a:pt x="0" y="86"/>
                    <a:pt x="6" y="92"/>
                    <a:pt x="14" y="92"/>
                  </a:cubicBezTo>
                  <a:cubicBezTo>
                    <a:pt x="94" y="92"/>
                    <a:pt x="94" y="92"/>
                    <a:pt x="94" y="92"/>
                  </a:cubicBezTo>
                  <a:cubicBezTo>
                    <a:pt x="101" y="92"/>
                    <a:pt x="108" y="86"/>
                    <a:pt x="108" y="78"/>
                  </a:cubicBezTo>
                  <a:cubicBezTo>
                    <a:pt x="108" y="29"/>
                    <a:pt x="108" y="29"/>
                    <a:pt x="108" y="29"/>
                  </a:cubicBezTo>
                  <a:cubicBezTo>
                    <a:pt x="108" y="21"/>
                    <a:pt x="101" y="15"/>
                    <a:pt x="94" y="15"/>
                  </a:cubicBezTo>
                  <a:close/>
                  <a:moveTo>
                    <a:pt x="10" y="78"/>
                  </a:moveTo>
                  <a:cubicBezTo>
                    <a:pt x="10" y="29"/>
                    <a:pt x="10" y="29"/>
                    <a:pt x="10" y="29"/>
                  </a:cubicBezTo>
                  <a:cubicBezTo>
                    <a:pt x="10" y="27"/>
                    <a:pt x="12" y="24"/>
                    <a:pt x="14" y="24"/>
                  </a:cubicBezTo>
                  <a:cubicBezTo>
                    <a:pt x="26" y="24"/>
                    <a:pt x="26" y="24"/>
                    <a:pt x="26" y="24"/>
                  </a:cubicBezTo>
                  <a:cubicBezTo>
                    <a:pt x="26" y="83"/>
                    <a:pt x="26" y="83"/>
                    <a:pt x="26" y="83"/>
                  </a:cubicBezTo>
                  <a:cubicBezTo>
                    <a:pt x="14" y="83"/>
                    <a:pt x="14" y="83"/>
                    <a:pt x="14" y="83"/>
                  </a:cubicBezTo>
                  <a:cubicBezTo>
                    <a:pt x="11" y="83"/>
                    <a:pt x="10" y="80"/>
                    <a:pt x="10" y="78"/>
                  </a:cubicBezTo>
                  <a:close/>
                  <a:moveTo>
                    <a:pt x="99" y="78"/>
                  </a:moveTo>
                  <a:cubicBezTo>
                    <a:pt x="99" y="80"/>
                    <a:pt x="96" y="83"/>
                    <a:pt x="94" y="83"/>
                  </a:cubicBezTo>
                  <a:cubicBezTo>
                    <a:pt x="35" y="83"/>
                    <a:pt x="35" y="83"/>
                    <a:pt x="35" y="83"/>
                  </a:cubicBezTo>
                  <a:cubicBezTo>
                    <a:pt x="35" y="24"/>
                    <a:pt x="35" y="24"/>
                    <a:pt x="35" y="24"/>
                  </a:cubicBezTo>
                  <a:cubicBezTo>
                    <a:pt x="43" y="24"/>
                    <a:pt x="43" y="24"/>
                    <a:pt x="43" y="24"/>
                  </a:cubicBezTo>
                  <a:cubicBezTo>
                    <a:pt x="77" y="24"/>
                    <a:pt x="77" y="24"/>
                    <a:pt x="77" y="24"/>
                  </a:cubicBezTo>
                  <a:cubicBezTo>
                    <a:pt x="94" y="24"/>
                    <a:pt x="94" y="24"/>
                    <a:pt x="94" y="24"/>
                  </a:cubicBezTo>
                  <a:cubicBezTo>
                    <a:pt x="96" y="24"/>
                    <a:pt x="99" y="27"/>
                    <a:pt x="99" y="29"/>
                  </a:cubicBezTo>
                  <a:lnTo>
                    <a:pt x="99" y="78"/>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21534" name="Freeform 21"/>
            <p:cNvSpPr>
              <a:spLocks noEditPoints="1"/>
            </p:cNvSpPr>
            <p:nvPr/>
          </p:nvSpPr>
          <p:spPr bwMode="auto">
            <a:xfrm>
              <a:off x="93" y="83"/>
              <a:ext cx="74" cy="74"/>
            </a:xfrm>
            <a:custGeom>
              <a:avLst/>
              <a:gdLst>
                <a:gd name="T0" fmla="*/ 81 w 34"/>
                <a:gd name="T1" fmla="*/ 0 h 34"/>
                <a:gd name="T2" fmla="*/ 0 w 34"/>
                <a:gd name="T3" fmla="*/ 81 h 34"/>
                <a:gd name="T4" fmla="*/ 81 w 34"/>
                <a:gd name="T5" fmla="*/ 161 h 34"/>
                <a:gd name="T6" fmla="*/ 161 w 34"/>
                <a:gd name="T7" fmla="*/ 81 h 34"/>
                <a:gd name="T8" fmla="*/ 81 w 34"/>
                <a:gd name="T9" fmla="*/ 0 h 34"/>
                <a:gd name="T10" fmla="*/ 81 w 34"/>
                <a:gd name="T11" fmla="*/ 118 h 34"/>
                <a:gd name="T12" fmla="*/ 44 w 34"/>
                <a:gd name="T13" fmla="*/ 81 h 34"/>
                <a:gd name="T14" fmla="*/ 81 w 34"/>
                <a:gd name="T15" fmla="*/ 48 h 34"/>
                <a:gd name="T16" fmla="*/ 118 w 34"/>
                <a:gd name="T17" fmla="*/ 81 h 34"/>
                <a:gd name="T18" fmla="*/ 81 w 34"/>
                <a:gd name="T19" fmla="*/ 118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34">
                  <a:moveTo>
                    <a:pt x="17" y="0"/>
                  </a:moveTo>
                  <a:cubicBezTo>
                    <a:pt x="8" y="0"/>
                    <a:pt x="0" y="8"/>
                    <a:pt x="0" y="17"/>
                  </a:cubicBezTo>
                  <a:cubicBezTo>
                    <a:pt x="0" y="27"/>
                    <a:pt x="8" y="34"/>
                    <a:pt x="17" y="34"/>
                  </a:cubicBezTo>
                  <a:cubicBezTo>
                    <a:pt x="26" y="34"/>
                    <a:pt x="34" y="27"/>
                    <a:pt x="34" y="17"/>
                  </a:cubicBezTo>
                  <a:cubicBezTo>
                    <a:pt x="34" y="8"/>
                    <a:pt x="26" y="0"/>
                    <a:pt x="17" y="0"/>
                  </a:cubicBezTo>
                  <a:close/>
                  <a:moveTo>
                    <a:pt x="17" y="25"/>
                  </a:moveTo>
                  <a:cubicBezTo>
                    <a:pt x="13" y="25"/>
                    <a:pt x="9" y="21"/>
                    <a:pt x="9" y="17"/>
                  </a:cubicBezTo>
                  <a:cubicBezTo>
                    <a:pt x="9" y="13"/>
                    <a:pt x="13" y="10"/>
                    <a:pt x="17" y="10"/>
                  </a:cubicBezTo>
                  <a:cubicBezTo>
                    <a:pt x="21" y="10"/>
                    <a:pt x="25" y="13"/>
                    <a:pt x="25" y="17"/>
                  </a:cubicBezTo>
                  <a:cubicBezTo>
                    <a:pt x="25" y="21"/>
                    <a:pt x="21" y="25"/>
                    <a:pt x="17" y="25"/>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grpSp>
      <p:grpSp>
        <p:nvGrpSpPr>
          <p:cNvPr id="21515" name="Group 22"/>
          <p:cNvGrpSpPr/>
          <p:nvPr/>
        </p:nvGrpSpPr>
        <p:grpSpPr bwMode="auto">
          <a:xfrm>
            <a:off x="6953250" y="2801753"/>
            <a:ext cx="366713" cy="365125"/>
            <a:chOff x="0" y="0"/>
            <a:chExt cx="231" cy="230"/>
          </a:xfrm>
        </p:grpSpPr>
        <p:sp>
          <p:nvSpPr>
            <p:cNvPr id="21531" name="Freeform 23"/>
            <p:cNvSpPr>
              <a:spLocks noEditPoints="1"/>
            </p:cNvSpPr>
            <p:nvPr/>
          </p:nvSpPr>
          <p:spPr bwMode="auto">
            <a:xfrm>
              <a:off x="0" y="0"/>
              <a:ext cx="231" cy="230"/>
            </a:xfrm>
            <a:custGeom>
              <a:avLst/>
              <a:gdLst>
                <a:gd name="T0" fmla="*/ 251 w 106"/>
                <a:gd name="T1" fmla="*/ 499 h 106"/>
                <a:gd name="T2" fmla="*/ 0 w 106"/>
                <a:gd name="T3" fmla="*/ 250 h 106"/>
                <a:gd name="T4" fmla="*/ 251 w 106"/>
                <a:gd name="T5" fmla="*/ 0 h 106"/>
                <a:gd name="T6" fmla="*/ 503 w 106"/>
                <a:gd name="T7" fmla="*/ 250 h 106"/>
                <a:gd name="T8" fmla="*/ 251 w 106"/>
                <a:gd name="T9" fmla="*/ 499 h 106"/>
                <a:gd name="T10" fmla="*/ 251 w 106"/>
                <a:gd name="T11" fmla="*/ 43 h 106"/>
                <a:gd name="T12" fmla="*/ 44 w 106"/>
                <a:gd name="T13" fmla="*/ 250 h 106"/>
                <a:gd name="T14" fmla="*/ 251 w 106"/>
                <a:gd name="T15" fmla="*/ 456 h 106"/>
                <a:gd name="T16" fmla="*/ 460 w 106"/>
                <a:gd name="T17" fmla="*/ 250 h 106"/>
                <a:gd name="T18" fmla="*/ 251 w 106"/>
                <a:gd name="T19" fmla="*/ 43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6" h="106">
                  <a:moveTo>
                    <a:pt x="53" y="106"/>
                  </a:moveTo>
                  <a:cubicBezTo>
                    <a:pt x="24" y="106"/>
                    <a:pt x="0" y="82"/>
                    <a:pt x="0" y="53"/>
                  </a:cubicBezTo>
                  <a:cubicBezTo>
                    <a:pt x="0" y="24"/>
                    <a:pt x="24" y="0"/>
                    <a:pt x="53" y="0"/>
                  </a:cubicBezTo>
                  <a:cubicBezTo>
                    <a:pt x="82" y="0"/>
                    <a:pt x="106" y="24"/>
                    <a:pt x="106" y="53"/>
                  </a:cubicBezTo>
                  <a:cubicBezTo>
                    <a:pt x="106" y="82"/>
                    <a:pt x="82" y="106"/>
                    <a:pt x="53" y="106"/>
                  </a:cubicBezTo>
                  <a:close/>
                  <a:moveTo>
                    <a:pt x="53" y="9"/>
                  </a:moveTo>
                  <a:cubicBezTo>
                    <a:pt x="29" y="9"/>
                    <a:pt x="9" y="29"/>
                    <a:pt x="9" y="53"/>
                  </a:cubicBezTo>
                  <a:cubicBezTo>
                    <a:pt x="9" y="77"/>
                    <a:pt x="29" y="97"/>
                    <a:pt x="53" y="97"/>
                  </a:cubicBezTo>
                  <a:cubicBezTo>
                    <a:pt x="77" y="97"/>
                    <a:pt x="97" y="77"/>
                    <a:pt x="97" y="53"/>
                  </a:cubicBezTo>
                  <a:cubicBezTo>
                    <a:pt x="97" y="29"/>
                    <a:pt x="77" y="9"/>
                    <a:pt x="53" y="9"/>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21532" name="Freeform 24"/>
            <p:cNvSpPr/>
            <p:nvPr/>
          </p:nvSpPr>
          <p:spPr bwMode="auto">
            <a:xfrm>
              <a:off x="104" y="43"/>
              <a:ext cx="72" cy="81"/>
            </a:xfrm>
            <a:custGeom>
              <a:avLst/>
              <a:gdLst>
                <a:gd name="T0" fmla="*/ 133 w 33"/>
                <a:gd name="T1" fmla="*/ 177 h 37"/>
                <a:gd name="T2" fmla="*/ 24 w 33"/>
                <a:gd name="T3" fmla="*/ 177 h 37"/>
                <a:gd name="T4" fmla="*/ 0 w 33"/>
                <a:gd name="T5" fmla="*/ 158 h 37"/>
                <a:gd name="T6" fmla="*/ 0 w 33"/>
                <a:gd name="T7" fmla="*/ 24 h 37"/>
                <a:gd name="T8" fmla="*/ 24 w 33"/>
                <a:gd name="T9" fmla="*/ 0 h 37"/>
                <a:gd name="T10" fmla="*/ 44 w 33"/>
                <a:gd name="T11" fmla="*/ 24 h 37"/>
                <a:gd name="T12" fmla="*/ 44 w 33"/>
                <a:gd name="T13" fmla="*/ 134 h 37"/>
                <a:gd name="T14" fmla="*/ 133 w 33"/>
                <a:gd name="T15" fmla="*/ 134 h 37"/>
                <a:gd name="T16" fmla="*/ 157 w 33"/>
                <a:gd name="T17" fmla="*/ 158 h 37"/>
                <a:gd name="T18" fmla="*/ 133 w 33"/>
                <a:gd name="T19" fmla="*/ 177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37">
                  <a:moveTo>
                    <a:pt x="28" y="37"/>
                  </a:moveTo>
                  <a:cubicBezTo>
                    <a:pt x="5" y="37"/>
                    <a:pt x="5" y="37"/>
                    <a:pt x="5" y="37"/>
                  </a:cubicBezTo>
                  <a:cubicBezTo>
                    <a:pt x="2" y="37"/>
                    <a:pt x="0" y="35"/>
                    <a:pt x="0" y="33"/>
                  </a:cubicBezTo>
                  <a:cubicBezTo>
                    <a:pt x="0" y="5"/>
                    <a:pt x="0" y="5"/>
                    <a:pt x="0" y="5"/>
                  </a:cubicBezTo>
                  <a:cubicBezTo>
                    <a:pt x="0" y="2"/>
                    <a:pt x="2" y="0"/>
                    <a:pt x="5" y="0"/>
                  </a:cubicBezTo>
                  <a:cubicBezTo>
                    <a:pt x="7" y="0"/>
                    <a:pt x="9" y="2"/>
                    <a:pt x="9" y="5"/>
                  </a:cubicBezTo>
                  <a:cubicBezTo>
                    <a:pt x="9" y="28"/>
                    <a:pt x="9" y="28"/>
                    <a:pt x="9" y="28"/>
                  </a:cubicBezTo>
                  <a:cubicBezTo>
                    <a:pt x="28" y="28"/>
                    <a:pt x="28" y="28"/>
                    <a:pt x="28" y="28"/>
                  </a:cubicBezTo>
                  <a:cubicBezTo>
                    <a:pt x="31" y="28"/>
                    <a:pt x="33" y="30"/>
                    <a:pt x="33" y="33"/>
                  </a:cubicBezTo>
                  <a:cubicBezTo>
                    <a:pt x="33" y="35"/>
                    <a:pt x="31" y="37"/>
                    <a:pt x="28" y="37"/>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grpSp>
      <p:sp>
        <p:nvSpPr>
          <p:cNvPr id="21516" name="Line 25"/>
          <p:cNvSpPr>
            <a:spLocks noChangeShapeType="1"/>
          </p:cNvSpPr>
          <p:nvPr/>
        </p:nvSpPr>
        <p:spPr bwMode="auto">
          <a:xfrm>
            <a:off x="2008188" y="3271653"/>
            <a:ext cx="0" cy="674688"/>
          </a:xfrm>
          <a:prstGeom prst="line">
            <a:avLst/>
          </a:prstGeom>
          <a:noFill/>
          <a:ln w="6350">
            <a:solidFill>
              <a:srgbClr val="836033"/>
            </a:solidFill>
            <a:prstDash val="dash"/>
            <a:round/>
            <a:tailEnd type="oval" w="sm" len="sm"/>
          </a:ln>
          <a:extLst>
            <a:ext uri="{909E8E84-426E-40DD-AFC4-6F175D3DCCD1}">
              <a14:hiddenFill xmlns:a14="http://schemas.microsoft.com/office/drawing/2010/main">
                <a:noFill/>
              </a14:hiddenFill>
            </a:ext>
          </a:extLst>
        </p:spPr>
        <p:txBody>
          <a:bodyPr/>
          <a:lstStyle/>
          <a:p>
            <a:endParaRPr lang="zh-CN" altLang="en-US"/>
          </a:p>
        </p:txBody>
      </p:sp>
      <p:sp>
        <p:nvSpPr>
          <p:cNvPr id="21517" name="Line 26"/>
          <p:cNvSpPr>
            <a:spLocks noChangeShapeType="1"/>
          </p:cNvSpPr>
          <p:nvPr/>
        </p:nvSpPr>
        <p:spPr bwMode="auto">
          <a:xfrm>
            <a:off x="4572000" y="3271653"/>
            <a:ext cx="0" cy="674688"/>
          </a:xfrm>
          <a:prstGeom prst="line">
            <a:avLst/>
          </a:prstGeom>
          <a:noFill/>
          <a:ln w="6350">
            <a:solidFill>
              <a:srgbClr val="836033"/>
            </a:solidFill>
            <a:prstDash val="dash"/>
            <a:round/>
            <a:tailEnd type="oval" w="sm" len="sm"/>
          </a:ln>
          <a:extLst>
            <a:ext uri="{909E8E84-426E-40DD-AFC4-6F175D3DCCD1}">
              <a14:hiddenFill xmlns:a14="http://schemas.microsoft.com/office/drawing/2010/main">
                <a:noFill/>
              </a14:hiddenFill>
            </a:ext>
          </a:extLst>
        </p:spPr>
        <p:txBody>
          <a:bodyPr/>
          <a:lstStyle/>
          <a:p>
            <a:endParaRPr lang="zh-CN" altLang="en-US"/>
          </a:p>
        </p:txBody>
      </p:sp>
      <p:sp>
        <p:nvSpPr>
          <p:cNvPr id="21518" name="Line 27"/>
          <p:cNvSpPr>
            <a:spLocks noChangeShapeType="1"/>
          </p:cNvSpPr>
          <p:nvPr/>
        </p:nvSpPr>
        <p:spPr bwMode="auto">
          <a:xfrm>
            <a:off x="7135813" y="3271653"/>
            <a:ext cx="0" cy="674688"/>
          </a:xfrm>
          <a:prstGeom prst="line">
            <a:avLst/>
          </a:prstGeom>
          <a:noFill/>
          <a:ln w="6350">
            <a:solidFill>
              <a:srgbClr val="836033"/>
            </a:solidFill>
            <a:prstDash val="dash"/>
            <a:round/>
            <a:tailEnd type="oval" w="sm" len="sm"/>
          </a:ln>
          <a:extLst>
            <a:ext uri="{909E8E84-426E-40DD-AFC4-6F175D3DCCD1}">
              <a14:hiddenFill xmlns:a14="http://schemas.microsoft.com/office/drawing/2010/main">
                <a:noFill/>
              </a14:hiddenFill>
            </a:ext>
          </a:extLst>
        </p:spPr>
        <p:txBody>
          <a:bodyPr/>
          <a:lstStyle/>
          <a:p>
            <a:endParaRPr lang="zh-CN" altLang="en-US"/>
          </a:p>
        </p:txBody>
      </p:sp>
      <p:sp>
        <p:nvSpPr>
          <p:cNvPr id="21519" name="Line 28"/>
          <p:cNvSpPr>
            <a:spLocks noChangeShapeType="1"/>
          </p:cNvSpPr>
          <p:nvPr/>
        </p:nvSpPr>
        <p:spPr bwMode="auto">
          <a:xfrm>
            <a:off x="3305175" y="2020703"/>
            <a:ext cx="0" cy="674688"/>
          </a:xfrm>
          <a:prstGeom prst="line">
            <a:avLst/>
          </a:prstGeom>
          <a:noFill/>
          <a:ln w="6350">
            <a:solidFill>
              <a:srgbClr val="836033"/>
            </a:solidFill>
            <a:prstDash val="dash"/>
            <a:round/>
            <a:headEnd type="oval" w="sm" len="sm"/>
          </a:ln>
          <a:extLst>
            <a:ext uri="{909E8E84-426E-40DD-AFC4-6F175D3DCCD1}">
              <a14:hiddenFill xmlns:a14="http://schemas.microsoft.com/office/drawing/2010/main">
                <a:noFill/>
              </a14:hiddenFill>
            </a:ext>
          </a:extLst>
        </p:spPr>
        <p:txBody>
          <a:bodyPr/>
          <a:lstStyle/>
          <a:p>
            <a:endParaRPr lang="zh-CN" altLang="en-US"/>
          </a:p>
        </p:txBody>
      </p:sp>
      <p:sp>
        <p:nvSpPr>
          <p:cNvPr id="21520" name="Line 29"/>
          <p:cNvSpPr>
            <a:spLocks noChangeShapeType="1"/>
          </p:cNvSpPr>
          <p:nvPr/>
        </p:nvSpPr>
        <p:spPr bwMode="auto">
          <a:xfrm>
            <a:off x="5851525" y="2020703"/>
            <a:ext cx="0" cy="674688"/>
          </a:xfrm>
          <a:prstGeom prst="line">
            <a:avLst/>
          </a:prstGeom>
          <a:noFill/>
          <a:ln w="6350">
            <a:solidFill>
              <a:srgbClr val="836033"/>
            </a:solidFill>
            <a:prstDash val="dash"/>
            <a:round/>
            <a:headEnd type="oval" w="sm" len="sm"/>
          </a:ln>
          <a:extLst>
            <a:ext uri="{909E8E84-426E-40DD-AFC4-6F175D3DCCD1}">
              <a14:hiddenFill xmlns:a14="http://schemas.microsoft.com/office/drawing/2010/main">
                <a:noFill/>
              </a14:hiddenFill>
            </a:ext>
          </a:extLst>
        </p:spPr>
        <p:txBody>
          <a:bodyPr/>
          <a:lstStyle/>
          <a:p>
            <a:endParaRPr lang="zh-CN" altLang="en-US"/>
          </a:p>
        </p:txBody>
      </p:sp>
      <p:sp>
        <p:nvSpPr>
          <p:cNvPr id="21521" name="Rectangle 30"/>
          <p:cNvSpPr>
            <a:spLocks noChangeArrowheads="1"/>
          </p:cNvSpPr>
          <p:nvPr/>
        </p:nvSpPr>
        <p:spPr bwMode="auto">
          <a:xfrm>
            <a:off x="1018223" y="4111441"/>
            <a:ext cx="19431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spcBef>
                <a:spcPct val="0"/>
              </a:spcBef>
              <a:buFontTx/>
              <a:buNone/>
            </a:pPr>
            <a:r>
              <a:rPr lang="zh-CN" altLang="en-US" sz="800" b="1">
                <a:solidFill>
                  <a:schemeClr val="tx1"/>
                </a:solidFill>
              </a:rPr>
              <a:t>单击此处添加标题</a:t>
            </a:r>
          </a:p>
          <a:p>
            <a:pPr algn="ctr" eaLnBrk="1" hangingPunct="1">
              <a:lnSpc>
                <a:spcPct val="120000"/>
              </a:lnSpc>
              <a:spcBef>
                <a:spcPct val="0"/>
              </a:spcBef>
              <a:buFontTx/>
              <a:buNone/>
            </a:pPr>
            <a:r>
              <a:rPr sz="800">
                <a:solidFill>
                  <a:schemeClr val="tx1"/>
                </a:solidFill>
              </a:rPr>
              <a:t>您的内容打在这里，或者通过复制您的文本后，在此框中选择粘贴，并选择只保留文字。您的内容打在这里，或者通过复制您的文本后，在此框中</a:t>
            </a:r>
          </a:p>
        </p:txBody>
      </p:sp>
      <p:sp>
        <p:nvSpPr>
          <p:cNvPr id="21522" name="Rectangle 31"/>
          <p:cNvSpPr>
            <a:spLocks noChangeArrowheads="1"/>
          </p:cNvSpPr>
          <p:nvPr/>
        </p:nvSpPr>
        <p:spPr bwMode="auto">
          <a:xfrm>
            <a:off x="3595688" y="4111441"/>
            <a:ext cx="19431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spcBef>
                <a:spcPct val="0"/>
              </a:spcBef>
              <a:buFontTx/>
              <a:buNone/>
            </a:pPr>
            <a:r>
              <a:rPr lang="zh-CN" altLang="en-US" sz="800" b="1">
                <a:solidFill>
                  <a:schemeClr val="tx1"/>
                </a:solidFill>
              </a:rPr>
              <a:t>单击此处添加标题</a:t>
            </a:r>
          </a:p>
          <a:p>
            <a:pPr algn="ctr" eaLnBrk="1" hangingPunct="1">
              <a:lnSpc>
                <a:spcPct val="120000"/>
              </a:lnSpc>
              <a:spcBef>
                <a:spcPct val="0"/>
              </a:spcBef>
              <a:buFontTx/>
              <a:buNone/>
            </a:pPr>
            <a:r>
              <a:rPr sz="800">
                <a:solidFill>
                  <a:schemeClr val="tx1"/>
                </a:solidFill>
              </a:rPr>
              <a:t>您的内容打在这里，或者通过复制您的文本后，在此框中选择粘贴，并选择只保留文字。您的内容打在这里，或者通过复制您的文本后，在此框中</a:t>
            </a:r>
          </a:p>
        </p:txBody>
      </p:sp>
      <p:sp>
        <p:nvSpPr>
          <p:cNvPr id="21523" name="Rectangle 32"/>
          <p:cNvSpPr>
            <a:spLocks noChangeArrowheads="1"/>
          </p:cNvSpPr>
          <p:nvPr/>
        </p:nvSpPr>
        <p:spPr bwMode="auto">
          <a:xfrm>
            <a:off x="6165850" y="4111441"/>
            <a:ext cx="19431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spcBef>
                <a:spcPct val="0"/>
              </a:spcBef>
              <a:buFontTx/>
              <a:buNone/>
            </a:pPr>
            <a:r>
              <a:rPr lang="zh-CN" altLang="en-US" sz="800" b="1">
                <a:solidFill>
                  <a:schemeClr val="tx1"/>
                </a:solidFill>
              </a:rPr>
              <a:t>单击此处添加标题</a:t>
            </a:r>
          </a:p>
          <a:p>
            <a:pPr algn="ctr" eaLnBrk="1" hangingPunct="1">
              <a:lnSpc>
                <a:spcPct val="120000"/>
              </a:lnSpc>
              <a:spcBef>
                <a:spcPct val="0"/>
              </a:spcBef>
              <a:buFontTx/>
              <a:buNone/>
            </a:pPr>
            <a:r>
              <a:rPr sz="800">
                <a:solidFill>
                  <a:schemeClr val="tx1"/>
                </a:solidFill>
              </a:rPr>
              <a:t>您的内容打在这里，或者通过复制您的文本后，在此框中选择粘贴，并选择只保留文字。您的内容打在这里，或者通过复制您的文本后，在此框中</a:t>
            </a:r>
          </a:p>
        </p:txBody>
      </p:sp>
      <p:sp>
        <p:nvSpPr>
          <p:cNvPr id="21524" name="Rectangle 33"/>
          <p:cNvSpPr>
            <a:spLocks noChangeArrowheads="1"/>
          </p:cNvSpPr>
          <p:nvPr/>
        </p:nvSpPr>
        <p:spPr bwMode="auto">
          <a:xfrm>
            <a:off x="2320925" y="1131703"/>
            <a:ext cx="19431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spcBef>
                <a:spcPct val="0"/>
              </a:spcBef>
              <a:buFontTx/>
              <a:buNone/>
            </a:pPr>
            <a:r>
              <a:rPr lang="zh-CN" altLang="en-US" sz="800" b="1">
                <a:solidFill>
                  <a:schemeClr val="tx1"/>
                </a:solidFill>
              </a:rPr>
              <a:t>单击此处添加标题</a:t>
            </a:r>
          </a:p>
          <a:p>
            <a:pPr algn="ctr" eaLnBrk="1" hangingPunct="1">
              <a:lnSpc>
                <a:spcPct val="120000"/>
              </a:lnSpc>
              <a:spcBef>
                <a:spcPct val="0"/>
              </a:spcBef>
              <a:buFontTx/>
              <a:buNone/>
            </a:pPr>
            <a:r>
              <a:rPr sz="800">
                <a:solidFill>
                  <a:schemeClr val="tx1"/>
                </a:solidFill>
              </a:rPr>
              <a:t>您的内容打在这里，或者通过复制您的文本后，在此框中选择粘贴，并选择只保留文字。您的内容打在这里，或者通过复制您的文本后，在此框中</a:t>
            </a:r>
          </a:p>
        </p:txBody>
      </p:sp>
      <p:sp>
        <p:nvSpPr>
          <p:cNvPr id="21525" name="Rectangle 34"/>
          <p:cNvSpPr>
            <a:spLocks noChangeArrowheads="1"/>
          </p:cNvSpPr>
          <p:nvPr/>
        </p:nvSpPr>
        <p:spPr bwMode="auto">
          <a:xfrm>
            <a:off x="4879975" y="1131703"/>
            <a:ext cx="19431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spcBef>
                <a:spcPct val="0"/>
              </a:spcBef>
              <a:buFontTx/>
              <a:buNone/>
            </a:pPr>
            <a:r>
              <a:rPr lang="zh-CN" altLang="en-US" sz="800" b="1">
                <a:solidFill>
                  <a:schemeClr val="tx1"/>
                </a:solidFill>
              </a:rPr>
              <a:t>TOPIC HEADER ONE</a:t>
            </a:r>
          </a:p>
          <a:p>
            <a:pPr algn="ctr" eaLnBrk="1" hangingPunct="1">
              <a:lnSpc>
                <a:spcPct val="120000"/>
              </a:lnSpc>
              <a:spcBef>
                <a:spcPct val="0"/>
              </a:spcBef>
              <a:buFontTx/>
              <a:buNone/>
            </a:pPr>
            <a:r>
              <a:rPr sz="800">
                <a:solidFill>
                  <a:schemeClr val="tx1"/>
                </a:solidFill>
              </a:rPr>
              <a:t>您的内容打在这里，或者通过复制您的文本后，在此框中选择粘贴，并选择只保留文字。您的内容打在这里，或者通过复制您的文本后，在此框中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2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21574c46a7aa1bd"/>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34290" y="32385"/>
            <a:ext cx="1052830" cy="676275"/>
          </a:xfrm>
          <a:prstGeom prst="rect">
            <a:avLst/>
          </a:prstGeom>
        </p:spPr>
      </p:pic>
      <p:sp>
        <p:nvSpPr>
          <p:cNvPr id="14" name="TextBox 5"/>
          <p:cNvSpPr txBox="1"/>
          <p:nvPr/>
        </p:nvSpPr>
        <p:spPr>
          <a:xfrm>
            <a:off x="913765" y="90488"/>
            <a:ext cx="4991100" cy="518160"/>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836033"/>
                </a:solidFill>
                <a:effectLst/>
                <a:uLnTx/>
                <a:uFillTx/>
                <a:latin typeface="楷体" panose="02010609060101010101" charset="-122"/>
                <a:ea typeface="楷体" panose="02010609060101010101" charset="-122"/>
                <a:cs typeface="+mn-cs"/>
              </a:rPr>
              <a:t>请在此添加目录标题</a:t>
            </a:r>
          </a:p>
        </p:txBody>
      </p:sp>
      <p:cxnSp>
        <p:nvCxnSpPr>
          <p:cNvPr id="51" name="直接连接符 50"/>
          <p:cNvCxnSpPr/>
          <p:nvPr/>
        </p:nvCxnSpPr>
        <p:spPr>
          <a:xfrm flipV="1">
            <a:off x="1110615" y="609600"/>
            <a:ext cx="3115945" cy="63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3554" name="Freeform 2"/>
          <p:cNvSpPr/>
          <p:nvPr/>
        </p:nvSpPr>
        <p:spPr bwMode="auto">
          <a:xfrm>
            <a:off x="468313" y="1803216"/>
            <a:ext cx="2393950" cy="2393950"/>
          </a:xfrm>
          <a:custGeom>
            <a:avLst/>
            <a:gdLst>
              <a:gd name="T0" fmla="*/ 2147483646 w 758"/>
              <a:gd name="T1" fmla="*/ 2147483646 h 758"/>
              <a:gd name="T2" fmla="*/ 369056764 w 758"/>
              <a:gd name="T3" fmla="*/ 2147483646 h 758"/>
              <a:gd name="T4" fmla="*/ 2147483646 w 758"/>
              <a:gd name="T5" fmla="*/ 369056764 h 758"/>
              <a:gd name="T6" fmla="*/ 2147483646 w 758"/>
              <a:gd name="T7" fmla="*/ 0 h 758"/>
              <a:gd name="T8" fmla="*/ 0 w 758"/>
              <a:gd name="T9" fmla="*/ 2147483646 h 758"/>
              <a:gd name="T10" fmla="*/ 2147483646 w 758"/>
              <a:gd name="T11" fmla="*/ 2147483646 h 758"/>
              <a:gd name="T12" fmla="*/ 2147483646 w 758"/>
              <a:gd name="T13" fmla="*/ 2147483646 h 758"/>
              <a:gd name="T14" fmla="*/ 2147483646 w 758"/>
              <a:gd name="T15" fmla="*/ 2147483646 h 758"/>
              <a:gd name="T16" fmla="*/ 2147483646 w 758"/>
              <a:gd name="T17" fmla="*/ 2147483646 h 7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8" h="758">
                <a:moveTo>
                  <a:pt x="379" y="721"/>
                </a:moveTo>
                <a:cubicBezTo>
                  <a:pt x="190" y="721"/>
                  <a:pt x="37" y="568"/>
                  <a:pt x="37" y="379"/>
                </a:cubicBezTo>
                <a:cubicBezTo>
                  <a:pt x="37" y="190"/>
                  <a:pt x="190" y="37"/>
                  <a:pt x="379" y="37"/>
                </a:cubicBezTo>
                <a:cubicBezTo>
                  <a:pt x="379" y="0"/>
                  <a:pt x="379" y="0"/>
                  <a:pt x="379" y="0"/>
                </a:cubicBezTo>
                <a:cubicBezTo>
                  <a:pt x="170" y="0"/>
                  <a:pt x="0" y="170"/>
                  <a:pt x="0" y="379"/>
                </a:cubicBezTo>
                <a:cubicBezTo>
                  <a:pt x="0" y="588"/>
                  <a:pt x="170" y="758"/>
                  <a:pt x="379" y="758"/>
                </a:cubicBezTo>
                <a:cubicBezTo>
                  <a:pt x="588" y="758"/>
                  <a:pt x="758" y="588"/>
                  <a:pt x="758" y="379"/>
                </a:cubicBezTo>
                <a:cubicBezTo>
                  <a:pt x="721" y="379"/>
                  <a:pt x="721" y="379"/>
                  <a:pt x="721" y="379"/>
                </a:cubicBezTo>
                <a:cubicBezTo>
                  <a:pt x="721" y="568"/>
                  <a:pt x="568" y="721"/>
                  <a:pt x="379" y="721"/>
                </a:cubicBezTo>
                <a:close/>
              </a:path>
            </a:pathLst>
          </a:custGeom>
          <a:solidFill>
            <a:srgbClr val="E7001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23555" name="Freeform 3"/>
          <p:cNvSpPr/>
          <p:nvPr/>
        </p:nvSpPr>
        <p:spPr bwMode="auto">
          <a:xfrm>
            <a:off x="793750" y="2128653"/>
            <a:ext cx="1350963" cy="1743075"/>
          </a:xfrm>
          <a:custGeom>
            <a:avLst/>
            <a:gdLst>
              <a:gd name="T0" fmla="*/ 2147483646 w 428"/>
              <a:gd name="T1" fmla="*/ 2147483646 h 552"/>
              <a:gd name="T2" fmla="*/ 2147483646 w 428"/>
              <a:gd name="T3" fmla="*/ 2147483646 h 552"/>
              <a:gd name="T4" fmla="*/ 358674364 w 428"/>
              <a:gd name="T5" fmla="*/ 2147483646 h 552"/>
              <a:gd name="T6" fmla="*/ 2147483646 w 428"/>
              <a:gd name="T7" fmla="*/ 358969244 h 552"/>
              <a:gd name="T8" fmla="*/ 2147483646 w 428"/>
              <a:gd name="T9" fmla="*/ 0 h 552"/>
              <a:gd name="T10" fmla="*/ 0 w 428"/>
              <a:gd name="T11" fmla="*/ 2147483646 h 552"/>
              <a:gd name="T12" fmla="*/ 2147483646 w 428"/>
              <a:gd name="T13" fmla="*/ 2147483646 h 552"/>
              <a:gd name="T14" fmla="*/ 2147483646 w 428"/>
              <a:gd name="T15" fmla="*/ 2147483646 h 552"/>
              <a:gd name="T16" fmla="*/ 2147483646 w 428"/>
              <a:gd name="T17" fmla="*/ 2147483646 h 5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8" h="552">
                <a:moveTo>
                  <a:pt x="408" y="476"/>
                </a:moveTo>
                <a:cubicBezTo>
                  <a:pt x="370" y="501"/>
                  <a:pt x="325" y="516"/>
                  <a:pt x="276" y="516"/>
                </a:cubicBezTo>
                <a:cubicBezTo>
                  <a:pt x="144" y="516"/>
                  <a:pt x="36" y="408"/>
                  <a:pt x="36" y="276"/>
                </a:cubicBezTo>
                <a:cubicBezTo>
                  <a:pt x="36" y="144"/>
                  <a:pt x="144" y="36"/>
                  <a:pt x="276" y="36"/>
                </a:cubicBezTo>
                <a:cubicBezTo>
                  <a:pt x="276" y="0"/>
                  <a:pt x="276" y="0"/>
                  <a:pt x="276" y="0"/>
                </a:cubicBezTo>
                <a:cubicBezTo>
                  <a:pt x="124" y="0"/>
                  <a:pt x="0" y="124"/>
                  <a:pt x="0" y="276"/>
                </a:cubicBezTo>
                <a:cubicBezTo>
                  <a:pt x="0" y="428"/>
                  <a:pt x="124" y="552"/>
                  <a:pt x="276" y="552"/>
                </a:cubicBezTo>
                <a:cubicBezTo>
                  <a:pt x="332" y="552"/>
                  <a:pt x="384" y="536"/>
                  <a:pt x="428" y="507"/>
                </a:cubicBezTo>
                <a:lnTo>
                  <a:pt x="408" y="476"/>
                </a:lnTo>
                <a:close/>
              </a:path>
            </a:pathLst>
          </a:custGeom>
          <a:solidFill>
            <a:srgbClr val="E7001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23556" name="Freeform 4"/>
          <p:cNvSpPr/>
          <p:nvPr/>
        </p:nvSpPr>
        <p:spPr bwMode="auto">
          <a:xfrm>
            <a:off x="950913" y="2285816"/>
            <a:ext cx="714375" cy="1393825"/>
          </a:xfrm>
          <a:custGeom>
            <a:avLst/>
            <a:gdLst>
              <a:gd name="T0" fmla="*/ 369689063 w 226"/>
              <a:gd name="T1" fmla="*/ 2147483646 h 441"/>
              <a:gd name="T2" fmla="*/ 2147483646 w 226"/>
              <a:gd name="T3" fmla="*/ 369606991 h 441"/>
              <a:gd name="T4" fmla="*/ 2147483646 w 226"/>
              <a:gd name="T5" fmla="*/ 0 h 441"/>
              <a:gd name="T6" fmla="*/ 0 w 226"/>
              <a:gd name="T7" fmla="*/ 2147483646 h 441"/>
              <a:gd name="T8" fmla="*/ 1578673921 w 226"/>
              <a:gd name="T9" fmla="*/ 2147483646 h 441"/>
              <a:gd name="T10" fmla="*/ 1688583360 w 226"/>
              <a:gd name="T11" fmla="*/ 2147483646 h 441"/>
              <a:gd name="T12" fmla="*/ 369689063 w 226"/>
              <a:gd name="T13" fmla="*/ 2147483646 h 4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6" h="441">
                <a:moveTo>
                  <a:pt x="37" y="226"/>
                </a:moveTo>
                <a:cubicBezTo>
                  <a:pt x="37" y="122"/>
                  <a:pt x="122" y="37"/>
                  <a:pt x="226" y="37"/>
                </a:cubicBezTo>
                <a:cubicBezTo>
                  <a:pt x="226" y="0"/>
                  <a:pt x="226" y="0"/>
                  <a:pt x="226" y="0"/>
                </a:cubicBezTo>
                <a:cubicBezTo>
                  <a:pt x="102" y="0"/>
                  <a:pt x="0" y="102"/>
                  <a:pt x="0" y="226"/>
                </a:cubicBezTo>
                <a:cubicBezTo>
                  <a:pt x="0" y="326"/>
                  <a:pt x="67" y="412"/>
                  <a:pt x="158" y="441"/>
                </a:cubicBezTo>
                <a:cubicBezTo>
                  <a:pt x="169" y="406"/>
                  <a:pt x="169" y="406"/>
                  <a:pt x="169" y="406"/>
                </a:cubicBezTo>
                <a:cubicBezTo>
                  <a:pt x="92" y="382"/>
                  <a:pt x="37" y="310"/>
                  <a:pt x="37" y="226"/>
                </a:cubicBezTo>
                <a:close/>
              </a:path>
            </a:pathLst>
          </a:custGeom>
          <a:solidFill>
            <a:srgbClr val="B12D1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23557" name="Freeform 5"/>
          <p:cNvSpPr/>
          <p:nvPr/>
        </p:nvSpPr>
        <p:spPr bwMode="auto">
          <a:xfrm>
            <a:off x="631825" y="1966728"/>
            <a:ext cx="1990725" cy="2066925"/>
          </a:xfrm>
          <a:custGeom>
            <a:avLst/>
            <a:gdLst>
              <a:gd name="T0" fmla="*/ 2147483646 w 630"/>
              <a:gd name="T1" fmla="*/ 2147483646 h 654"/>
              <a:gd name="T2" fmla="*/ 2147483646 w 630"/>
              <a:gd name="T3" fmla="*/ 2147483646 h 654"/>
              <a:gd name="T4" fmla="*/ 359455418 w 630"/>
              <a:gd name="T5" fmla="*/ 2147483646 h 654"/>
              <a:gd name="T6" fmla="*/ 2147483646 w 630"/>
              <a:gd name="T7" fmla="*/ 359581741 h 654"/>
              <a:gd name="T8" fmla="*/ 2147483646 w 630"/>
              <a:gd name="T9" fmla="*/ 0 h 654"/>
              <a:gd name="T10" fmla="*/ 0 w 630"/>
              <a:gd name="T11" fmla="*/ 2147483646 h 654"/>
              <a:gd name="T12" fmla="*/ 2147483646 w 630"/>
              <a:gd name="T13" fmla="*/ 2147483646 h 654"/>
              <a:gd name="T14" fmla="*/ 2147483646 w 630"/>
              <a:gd name="T15" fmla="*/ 2147483646 h 654"/>
              <a:gd name="T16" fmla="*/ 2147483646 w 630"/>
              <a:gd name="T17" fmla="*/ 2147483646 h 6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30" h="654">
                <a:moveTo>
                  <a:pt x="596" y="437"/>
                </a:moveTo>
                <a:cubicBezTo>
                  <a:pt x="553" y="543"/>
                  <a:pt x="448" y="618"/>
                  <a:pt x="327" y="618"/>
                </a:cubicBezTo>
                <a:cubicBezTo>
                  <a:pt x="167" y="618"/>
                  <a:pt x="36" y="487"/>
                  <a:pt x="36" y="327"/>
                </a:cubicBezTo>
                <a:cubicBezTo>
                  <a:pt x="36" y="167"/>
                  <a:pt x="167" y="36"/>
                  <a:pt x="327" y="36"/>
                </a:cubicBezTo>
                <a:cubicBezTo>
                  <a:pt x="327" y="0"/>
                  <a:pt x="327" y="0"/>
                  <a:pt x="327" y="0"/>
                </a:cubicBezTo>
                <a:cubicBezTo>
                  <a:pt x="147" y="0"/>
                  <a:pt x="0" y="146"/>
                  <a:pt x="0" y="327"/>
                </a:cubicBezTo>
                <a:cubicBezTo>
                  <a:pt x="0" y="508"/>
                  <a:pt x="147" y="654"/>
                  <a:pt x="327" y="654"/>
                </a:cubicBezTo>
                <a:cubicBezTo>
                  <a:pt x="464" y="654"/>
                  <a:pt x="581" y="570"/>
                  <a:pt x="630" y="451"/>
                </a:cubicBezTo>
                <a:lnTo>
                  <a:pt x="596" y="437"/>
                </a:lnTo>
                <a:close/>
              </a:path>
            </a:pathLst>
          </a:custGeom>
          <a:solidFill>
            <a:srgbClr val="E7001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grpSp>
        <p:nvGrpSpPr>
          <p:cNvPr id="23558" name="Group 6"/>
          <p:cNvGrpSpPr/>
          <p:nvPr/>
        </p:nvGrpSpPr>
        <p:grpSpPr bwMode="auto">
          <a:xfrm>
            <a:off x="1363663" y="2698566"/>
            <a:ext cx="603250" cy="603250"/>
            <a:chOff x="0" y="0"/>
            <a:chExt cx="522" cy="522"/>
          </a:xfrm>
        </p:grpSpPr>
        <p:sp>
          <p:nvSpPr>
            <p:cNvPr id="23590" name="Freeform 7"/>
            <p:cNvSpPr>
              <a:spLocks noEditPoints="1"/>
            </p:cNvSpPr>
            <p:nvPr/>
          </p:nvSpPr>
          <p:spPr bwMode="auto">
            <a:xfrm>
              <a:off x="0" y="0"/>
              <a:ext cx="522" cy="522"/>
            </a:xfrm>
            <a:custGeom>
              <a:avLst/>
              <a:gdLst>
                <a:gd name="T0" fmla="*/ 984 w 262"/>
                <a:gd name="T1" fmla="*/ 289 h 262"/>
                <a:gd name="T2" fmla="*/ 96 w 262"/>
                <a:gd name="T3" fmla="*/ 219 h 262"/>
                <a:gd name="T4" fmla="*/ 16 w 262"/>
                <a:gd name="T5" fmla="*/ 655 h 262"/>
                <a:gd name="T6" fmla="*/ 520 w 262"/>
                <a:gd name="T7" fmla="*/ 1040 h 262"/>
                <a:gd name="T8" fmla="*/ 1040 w 262"/>
                <a:gd name="T9" fmla="*/ 540 h 262"/>
                <a:gd name="T10" fmla="*/ 913 w 262"/>
                <a:gd name="T11" fmla="*/ 396 h 262"/>
                <a:gd name="T12" fmla="*/ 952 w 262"/>
                <a:gd name="T13" fmla="*/ 452 h 262"/>
                <a:gd name="T14" fmla="*/ 924 w 262"/>
                <a:gd name="T15" fmla="*/ 420 h 262"/>
                <a:gd name="T16" fmla="*/ 916 w 262"/>
                <a:gd name="T17" fmla="*/ 707 h 262"/>
                <a:gd name="T18" fmla="*/ 707 w 262"/>
                <a:gd name="T19" fmla="*/ 916 h 262"/>
                <a:gd name="T20" fmla="*/ 584 w 262"/>
                <a:gd name="T21" fmla="*/ 952 h 262"/>
                <a:gd name="T22" fmla="*/ 131 w 262"/>
                <a:gd name="T23" fmla="*/ 731 h 262"/>
                <a:gd name="T24" fmla="*/ 80 w 262"/>
                <a:gd name="T25" fmla="*/ 520 h 262"/>
                <a:gd name="T26" fmla="*/ 104 w 262"/>
                <a:gd name="T27" fmla="*/ 508 h 262"/>
                <a:gd name="T28" fmla="*/ 243 w 262"/>
                <a:gd name="T29" fmla="*/ 572 h 262"/>
                <a:gd name="T30" fmla="*/ 239 w 262"/>
                <a:gd name="T31" fmla="*/ 636 h 262"/>
                <a:gd name="T32" fmla="*/ 187 w 262"/>
                <a:gd name="T33" fmla="*/ 719 h 262"/>
                <a:gd name="T34" fmla="*/ 247 w 262"/>
                <a:gd name="T35" fmla="*/ 785 h 262"/>
                <a:gd name="T36" fmla="*/ 285 w 262"/>
                <a:gd name="T37" fmla="*/ 809 h 262"/>
                <a:gd name="T38" fmla="*/ 365 w 262"/>
                <a:gd name="T39" fmla="*/ 916 h 262"/>
                <a:gd name="T40" fmla="*/ 381 w 262"/>
                <a:gd name="T41" fmla="*/ 775 h 262"/>
                <a:gd name="T42" fmla="*/ 404 w 262"/>
                <a:gd name="T43" fmla="*/ 675 h 262"/>
                <a:gd name="T44" fmla="*/ 301 w 262"/>
                <a:gd name="T45" fmla="*/ 588 h 262"/>
                <a:gd name="T46" fmla="*/ 281 w 262"/>
                <a:gd name="T47" fmla="*/ 504 h 262"/>
                <a:gd name="T48" fmla="*/ 305 w 262"/>
                <a:gd name="T49" fmla="*/ 452 h 262"/>
                <a:gd name="T50" fmla="*/ 349 w 262"/>
                <a:gd name="T51" fmla="*/ 472 h 262"/>
                <a:gd name="T52" fmla="*/ 392 w 262"/>
                <a:gd name="T53" fmla="*/ 408 h 262"/>
                <a:gd name="T54" fmla="*/ 432 w 262"/>
                <a:gd name="T55" fmla="*/ 251 h 262"/>
                <a:gd name="T56" fmla="*/ 377 w 262"/>
                <a:gd name="T57" fmla="*/ 203 h 262"/>
                <a:gd name="T58" fmla="*/ 259 w 262"/>
                <a:gd name="T59" fmla="*/ 187 h 262"/>
                <a:gd name="T60" fmla="*/ 329 w 262"/>
                <a:gd name="T61" fmla="*/ 124 h 262"/>
                <a:gd name="T62" fmla="*/ 779 w 262"/>
                <a:gd name="T63" fmla="*/ 251 h 262"/>
                <a:gd name="T64" fmla="*/ 699 w 262"/>
                <a:gd name="T65" fmla="*/ 317 h 262"/>
                <a:gd name="T66" fmla="*/ 636 w 262"/>
                <a:gd name="T67" fmla="*/ 416 h 262"/>
                <a:gd name="T68" fmla="*/ 663 w 262"/>
                <a:gd name="T69" fmla="*/ 444 h 262"/>
                <a:gd name="T70" fmla="*/ 747 w 262"/>
                <a:gd name="T71" fmla="*/ 452 h 262"/>
                <a:gd name="T72" fmla="*/ 715 w 262"/>
                <a:gd name="T73" fmla="*/ 520 h 262"/>
                <a:gd name="T74" fmla="*/ 624 w 262"/>
                <a:gd name="T75" fmla="*/ 548 h 262"/>
                <a:gd name="T76" fmla="*/ 616 w 262"/>
                <a:gd name="T77" fmla="*/ 624 h 262"/>
                <a:gd name="T78" fmla="*/ 655 w 262"/>
                <a:gd name="T79" fmla="*/ 679 h 262"/>
                <a:gd name="T80" fmla="*/ 691 w 262"/>
                <a:gd name="T81" fmla="*/ 829 h 262"/>
                <a:gd name="T82" fmla="*/ 751 w 262"/>
                <a:gd name="T83" fmla="*/ 805 h 262"/>
                <a:gd name="T84" fmla="*/ 793 w 262"/>
                <a:gd name="T85" fmla="*/ 719 h 262"/>
                <a:gd name="T86" fmla="*/ 841 w 262"/>
                <a:gd name="T87" fmla="*/ 659 h 262"/>
                <a:gd name="T88" fmla="*/ 901 w 262"/>
                <a:gd name="T89" fmla="*/ 588 h 262"/>
                <a:gd name="T90" fmla="*/ 913 w 262"/>
                <a:gd name="T91" fmla="*/ 560 h 262"/>
                <a:gd name="T92" fmla="*/ 853 w 262"/>
                <a:gd name="T93" fmla="*/ 548 h 262"/>
                <a:gd name="T94" fmla="*/ 849 w 262"/>
                <a:gd name="T95" fmla="*/ 516 h 262"/>
                <a:gd name="T96" fmla="*/ 909 w 262"/>
                <a:gd name="T97" fmla="*/ 532 h 262"/>
                <a:gd name="T98" fmla="*/ 956 w 262"/>
                <a:gd name="T99" fmla="*/ 496 h 2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62" h="262">
                  <a:moveTo>
                    <a:pt x="261" y="123"/>
                  </a:moveTo>
                  <a:cubicBezTo>
                    <a:pt x="261" y="119"/>
                    <a:pt x="261" y="115"/>
                    <a:pt x="260" y="111"/>
                  </a:cubicBezTo>
                  <a:cubicBezTo>
                    <a:pt x="258" y="98"/>
                    <a:pt x="254" y="85"/>
                    <a:pt x="248" y="73"/>
                  </a:cubicBezTo>
                  <a:cubicBezTo>
                    <a:pt x="226" y="28"/>
                    <a:pt x="181" y="0"/>
                    <a:pt x="131" y="0"/>
                  </a:cubicBezTo>
                  <a:cubicBezTo>
                    <a:pt x="100" y="0"/>
                    <a:pt x="70" y="11"/>
                    <a:pt x="46" y="31"/>
                  </a:cubicBezTo>
                  <a:cubicBezTo>
                    <a:pt x="38" y="38"/>
                    <a:pt x="30" y="46"/>
                    <a:pt x="24" y="55"/>
                  </a:cubicBezTo>
                  <a:cubicBezTo>
                    <a:pt x="15" y="68"/>
                    <a:pt x="8" y="83"/>
                    <a:pt x="4" y="100"/>
                  </a:cubicBezTo>
                  <a:cubicBezTo>
                    <a:pt x="1" y="110"/>
                    <a:pt x="0" y="120"/>
                    <a:pt x="0" y="131"/>
                  </a:cubicBezTo>
                  <a:cubicBezTo>
                    <a:pt x="0" y="143"/>
                    <a:pt x="1" y="154"/>
                    <a:pt x="4" y="165"/>
                  </a:cubicBezTo>
                  <a:cubicBezTo>
                    <a:pt x="8" y="178"/>
                    <a:pt x="13" y="190"/>
                    <a:pt x="20" y="201"/>
                  </a:cubicBezTo>
                  <a:cubicBezTo>
                    <a:pt x="31" y="219"/>
                    <a:pt x="47" y="234"/>
                    <a:pt x="65" y="244"/>
                  </a:cubicBezTo>
                  <a:cubicBezTo>
                    <a:pt x="84" y="255"/>
                    <a:pt x="107" y="262"/>
                    <a:pt x="131" y="262"/>
                  </a:cubicBezTo>
                  <a:cubicBezTo>
                    <a:pt x="137" y="262"/>
                    <a:pt x="143" y="262"/>
                    <a:pt x="148" y="261"/>
                  </a:cubicBezTo>
                  <a:cubicBezTo>
                    <a:pt x="170" y="258"/>
                    <a:pt x="190" y="250"/>
                    <a:pt x="207" y="237"/>
                  </a:cubicBezTo>
                  <a:cubicBezTo>
                    <a:pt x="239" y="215"/>
                    <a:pt x="260" y="178"/>
                    <a:pt x="262" y="136"/>
                  </a:cubicBezTo>
                  <a:cubicBezTo>
                    <a:pt x="262" y="134"/>
                    <a:pt x="262" y="133"/>
                    <a:pt x="262" y="131"/>
                  </a:cubicBezTo>
                  <a:cubicBezTo>
                    <a:pt x="262" y="128"/>
                    <a:pt x="262" y="126"/>
                    <a:pt x="261" y="123"/>
                  </a:cubicBezTo>
                  <a:close/>
                  <a:moveTo>
                    <a:pt x="230" y="100"/>
                  </a:moveTo>
                  <a:cubicBezTo>
                    <a:pt x="231" y="99"/>
                    <a:pt x="233" y="100"/>
                    <a:pt x="236" y="101"/>
                  </a:cubicBezTo>
                  <a:cubicBezTo>
                    <a:pt x="236" y="101"/>
                    <a:pt x="237" y="101"/>
                    <a:pt x="237" y="101"/>
                  </a:cubicBezTo>
                  <a:cubicBezTo>
                    <a:pt x="238" y="105"/>
                    <a:pt x="239" y="110"/>
                    <a:pt x="240" y="114"/>
                  </a:cubicBezTo>
                  <a:cubicBezTo>
                    <a:pt x="240" y="114"/>
                    <a:pt x="240" y="115"/>
                    <a:pt x="240" y="116"/>
                  </a:cubicBezTo>
                  <a:cubicBezTo>
                    <a:pt x="239" y="114"/>
                    <a:pt x="238" y="112"/>
                    <a:pt x="237" y="110"/>
                  </a:cubicBezTo>
                  <a:cubicBezTo>
                    <a:pt x="233" y="106"/>
                    <a:pt x="233" y="106"/>
                    <a:pt x="233" y="106"/>
                  </a:cubicBezTo>
                  <a:cubicBezTo>
                    <a:pt x="231" y="104"/>
                    <a:pt x="229" y="101"/>
                    <a:pt x="230" y="100"/>
                  </a:cubicBezTo>
                  <a:close/>
                  <a:moveTo>
                    <a:pt x="241" y="135"/>
                  </a:moveTo>
                  <a:cubicBezTo>
                    <a:pt x="241" y="151"/>
                    <a:pt x="237" y="165"/>
                    <a:pt x="231" y="178"/>
                  </a:cubicBezTo>
                  <a:cubicBezTo>
                    <a:pt x="222" y="196"/>
                    <a:pt x="209" y="212"/>
                    <a:pt x="192" y="223"/>
                  </a:cubicBezTo>
                  <a:cubicBezTo>
                    <a:pt x="188" y="226"/>
                    <a:pt x="183" y="229"/>
                    <a:pt x="178" y="231"/>
                  </a:cubicBezTo>
                  <a:cubicBezTo>
                    <a:pt x="178" y="231"/>
                    <a:pt x="178" y="231"/>
                    <a:pt x="178" y="231"/>
                  </a:cubicBezTo>
                  <a:cubicBezTo>
                    <a:pt x="174" y="233"/>
                    <a:pt x="171" y="234"/>
                    <a:pt x="167" y="235"/>
                  </a:cubicBezTo>
                  <a:cubicBezTo>
                    <a:pt x="162" y="237"/>
                    <a:pt x="157" y="238"/>
                    <a:pt x="152" y="239"/>
                  </a:cubicBezTo>
                  <a:cubicBezTo>
                    <a:pt x="150" y="240"/>
                    <a:pt x="149" y="240"/>
                    <a:pt x="147" y="240"/>
                  </a:cubicBezTo>
                  <a:cubicBezTo>
                    <a:pt x="142" y="241"/>
                    <a:pt x="136" y="242"/>
                    <a:pt x="131" y="242"/>
                  </a:cubicBezTo>
                  <a:cubicBezTo>
                    <a:pt x="107" y="242"/>
                    <a:pt x="86" y="234"/>
                    <a:pt x="68" y="222"/>
                  </a:cubicBezTo>
                  <a:cubicBezTo>
                    <a:pt x="54" y="212"/>
                    <a:pt x="42" y="199"/>
                    <a:pt x="33" y="184"/>
                  </a:cubicBezTo>
                  <a:cubicBezTo>
                    <a:pt x="31" y="179"/>
                    <a:pt x="29" y="174"/>
                    <a:pt x="27" y="169"/>
                  </a:cubicBezTo>
                  <a:cubicBezTo>
                    <a:pt x="27" y="169"/>
                    <a:pt x="27" y="169"/>
                    <a:pt x="27" y="169"/>
                  </a:cubicBezTo>
                  <a:cubicBezTo>
                    <a:pt x="23" y="157"/>
                    <a:pt x="20" y="144"/>
                    <a:pt x="20" y="131"/>
                  </a:cubicBezTo>
                  <a:cubicBezTo>
                    <a:pt x="20" y="125"/>
                    <a:pt x="21" y="119"/>
                    <a:pt x="22" y="113"/>
                  </a:cubicBezTo>
                  <a:cubicBezTo>
                    <a:pt x="22" y="114"/>
                    <a:pt x="22" y="115"/>
                    <a:pt x="22" y="115"/>
                  </a:cubicBezTo>
                  <a:cubicBezTo>
                    <a:pt x="26" y="128"/>
                    <a:pt x="26" y="128"/>
                    <a:pt x="26" y="128"/>
                  </a:cubicBezTo>
                  <a:cubicBezTo>
                    <a:pt x="27" y="131"/>
                    <a:pt x="31" y="134"/>
                    <a:pt x="34" y="135"/>
                  </a:cubicBezTo>
                  <a:cubicBezTo>
                    <a:pt x="53" y="138"/>
                    <a:pt x="53" y="138"/>
                    <a:pt x="53" y="138"/>
                  </a:cubicBezTo>
                  <a:cubicBezTo>
                    <a:pt x="56" y="138"/>
                    <a:pt x="60" y="141"/>
                    <a:pt x="61" y="144"/>
                  </a:cubicBezTo>
                  <a:cubicBezTo>
                    <a:pt x="61" y="144"/>
                    <a:pt x="61" y="145"/>
                    <a:pt x="61" y="145"/>
                  </a:cubicBezTo>
                  <a:cubicBezTo>
                    <a:pt x="63" y="151"/>
                    <a:pt x="63" y="151"/>
                    <a:pt x="63" y="151"/>
                  </a:cubicBezTo>
                  <a:cubicBezTo>
                    <a:pt x="64" y="154"/>
                    <a:pt x="63" y="158"/>
                    <a:pt x="60" y="160"/>
                  </a:cubicBezTo>
                  <a:cubicBezTo>
                    <a:pt x="56" y="163"/>
                    <a:pt x="56" y="163"/>
                    <a:pt x="56" y="163"/>
                  </a:cubicBezTo>
                  <a:cubicBezTo>
                    <a:pt x="53" y="165"/>
                    <a:pt x="50" y="170"/>
                    <a:pt x="49" y="173"/>
                  </a:cubicBezTo>
                  <a:cubicBezTo>
                    <a:pt x="47" y="181"/>
                    <a:pt x="47" y="181"/>
                    <a:pt x="47" y="181"/>
                  </a:cubicBezTo>
                  <a:cubicBezTo>
                    <a:pt x="46" y="185"/>
                    <a:pt x="46" y="185"/>
                    <a:pt x="46" y="185"/>
                  </a:cubicBezTo>
                  <a:cubicBezTo>
                    <a:pt x="46" y="188"/>
                    <a:pt x="47" y="192"/>
                    <a:pt x="50" y="194"/>
                  </a:cubicBezTo>
                  <a:cubicBezTo>
                    <a:pt x="53" y="196"/>
                    <a:pt x="59" y="197"/>
                    <a:pt x="62" y="198"/>
                  </a:cubicBezTo>
                  <a:cubicBezTo>
                    <a:pt x="62" y="198"/>
                    <a:pt x="62" y="198"/>
                    <a:pt x="62" y="198"/>
                  </a:cubicBezTo>
                  <a:cubicBezTo>
                    <a:pt x="66" y="199"/>
                    <a:pt x="70" y="201"/>
                    <a:pt x="71" y="203"/>
                  </a:cubicBezTo>
                  <a:cubicBezTo>
                    <a:pt x="71" y="204"/>
                    <a:pt x="72" y="204"/>
                    <a:pt x="72" y="204"/>
                  </a:cubicBezTo>
                  <a:cubicBezTo>
                    <a:pt x="74" y="207"/>
                    <a:pt x="76" y="211"/>
                    <a:pt x="77" y="214"/>
                  </a:cubicBezTo>
                  <a:cubicBezTo>
                    <a:pt x="83" y="225"/>
                    <a:pt x="83" y="225"/>
                    <a:pt x="83" y="225"/>
                  </a:cubicBezTo>
                  <a:cubicBezTo>
                    <a:pt x="85" y="228"/>
                    <a:pt x="88" y="231"/>
                    <a:pt x="92" y="231"/>
                  </a:cubicBezTo>
                  <a:cubicBezTo>
                    <a:pt x="95" y="231"/>
                    <a:pt x="97" y="228"/>
                    <a:pt x="96" y="225"/>
                  </a:cubicBezTo>
                  <a:cubicBezTo>
                    <a:pt x="94" y="207"/>
                    <a:pt x="94" y="207"/>
                    <a:pt x="94" y="207"/>
                  </a:cubicBezTo>
                  <a:cubicBezTo>
                    <a:pt x="93" y="204"/>
                    <a:pt x="94" y="198"/>
                    <a:pt x="96" y="195"/>
                  </a:cubicBezTo>
                  <a:cubicBezTo>
                    <a:pt x="99" y="190"/>
                    <a:pt x="99" y="190"/>
                    <a:pt x="99" y="190"/>
                  </a:cubicBezTo>
                  <a:cubicBezTo>
                    <a:pt x="101" y="187"/>
                    <a:pt x="102" y="182"/>
                    <a:pt x="102" y="178"/>
                  </a:cubicBezTo>
                  <a:cubicBezTo>
                    <a:pt x="102" y="170"/>
                    <a:pt x="102" y="170"/>
                    <a:pt x="102" y="170"/>
                  </a:cubicBezTo>
                  <a:cubicBezTo>
                    <a:pt x="101" y="167"/>
                    <a:pt x="99" y="163"/>
                    <a:pt x="95" y="162"/>
                  </a:cubicBezTo>
                  <a:cubicBezTo>
                    <a:pt x="84" y="157"/>
                    <a:pt x="84" y="157"/>
                    <a:pt x="84" y="157"/>
                  </a:cubicBezTo>
                  <a:cubicBezTo>
                    <a:pt x="80" y="155"/>
                    <a:pt x="77" y="151"/>
                    <a:pt x="76" y="148"/>
                  </a:cubicBezTo>
                  <a:cubicBezTo>
                    <a:pt x="73" y="139"/>
                    <a:pt x="73" y="139"/>
                    <a:pt x="73" y="139"/>
                  </a:cubicBezTo>
                  <a:cubicBezTo>
                    <a:pt x="72" y="137"/>
                    <a:pt x="72" y="134"/>
                    <a:pt x="71" y="131"/>
                  </a:cubicBezTo>
                  <a:cubicBezTo>
                    <a:pt x="71" y="130"/>
                    <a:pt x="71" y="128"/>
                    <a:pt x="71" y="127"/>
                  </a:cubicBezTo>
                  <a:cubicBezTo>
                    <a:pt x="71" y="127"/>
                    <a:pt x="71" y="127"/>
                    <a:pt x="71" y="127"/>
                  </a:cubicBezTo>
                  <a:cubicBezTo>
                    <a:pt x="71" y="123"/>
                    <a:pt x="73" y="118"/>
                    <a:pt x="75" y="116"/>
                  </a:cubicBezTo>
                  <a:cubicBezTo>
                    <a:pt x="77" y="114"/>
                    <a:pt x="77" y="114"/>
                    <a:pt x="77" y="114"/>
                  </a:cubicBezTo>
                  <a:cubicBezTo>
                    <a:pt x="77" y="113"/>
                    <a:pt x="79" y="112"/>
                    <a:pt x="80" y="112"/>
                  </a:cubicBezTo>
                  <a:cubicBezTo>
                    <a:pt x="81" y="112"/>
                    <a:pt x="82" y="113"/>
                    <a:pt x="83" y="115"/>
                  </a:cubicBezTo>
                  <a:cubicBezTo>
                    <a:pt x="84" y="118"/>
                    <a:pt x="86" y="120"/>
                    <a:pt x="88" y="119"/>
                  </a:cubicBezTo>
                  <a:cubicBezTo>
                    <a:pt x="89" y="118"/>
                    <a:pt x="91" y="115"/>
                    <a:pt x="92" y="112"/>
                  </a:cubicBezTo>
                  <a:cubicBezTo>
                    <a:pt x="93" y="109"/>
                    <a:pt x="96" y="105"/>
                    <a:pt x="99" y="103"/>
                  </a:cubicBezTo>
                  <a:cubicBezTo>
                    <a:pt x="99" y="103"/>
                    <a:pt x="99" y="103"/>
                    <a:pt x="99" y="103"/>
                  </a:cubicBezTo>
                  <a:cubicBezTo>
                    <a:pt x="102" y="101"/>
                    <a:pt x="106" y="97"/>
                    <a:pt x="107" y="93"/>
                  </a:cubicBezTo>
                  <a:cubicBezTo>
                    <a:pt x="112" y="74"/>
                    <a:pt x="112" y="74"/>
                    <a:pt x="112" y="74"/>
                  </a:cubicBezTo>
                  <a:cubicBezTo>
                    <a:pt x="113" y="70"/>
                    <a:pt x="111" y="66"/>
                    <a:pt x="109" y="63"/>
                  </a:cubicBezTo>
                  <a:cubicBezTo>
                    <a:pt x="105" y="61"/>
                    <a:pt x="105" y="61"/>
                    <a:pt x="105" y="61"/>
                  </a:cubicBezTo>
                  <a:cubicBezTo>
                    <a:pt x="103" y="58"/>
                    <a:pt x="99" y="54"/>
                    <a:pt x="96" y="52"/>
                  </a:cubicBezTo>
                  <a:cubicBezTo>
                    <a:pt x="95" y="51"/>
                    <a:pt x="95" y="51"/>
                    <a:pt x="95" y="51"/>
                  </a:cubicBezTo>
                  <a:cubicBezTo>
                    <a:pt x="95" y="51"/>
                    <a:pt x="95" y="51"/>
                    <a:pt x="95" y="51"/>
                  </a:cubicBezTo>
                  <a:cubicBezTo>
                    <a:pt x="92" y="48"/>
                    <a:pt x="88" y="47"/>
                    <a:pt x="84" y="47"/>
                  </a:cubicBezTo>
                  <a:cubicBezTo>
                    <a:pt x="65" y="47"/>
                    <a:pt x="65" y="47"/>
                    <a:pt x="65" y="47"/>
                  </a:cubicBezTo>
                  <a:cubicBezTo>
                    <a:pt x="64" y="47"/>
                    <a:pt x="62" y="46"/>
                    <a:pt x="59" y="47"/>
                  </a:cubicBezTo>
                  <a:cubicBezTo>
                    <a:pt x="67" y="40"/>
                    <a:pt x="75" y="35"/>
                    <a:pt x="83" y="31"/>
                  </a:cubicBezTo>
                  <a:cubicBezTo>
                    <a:pt x="83" y="31"/>
                    <a:pt x="83" y="31"/>
                    <a:pt x="83" y="31"/>
                  </a:cubicBezTo>
                  <a:cubicBezTo>
                    <a:pt x="98" y="24"/>
                    <a:pt x="114" y="20"/>
                    <a:pt x="131" y="20"/>
                  </a:cubicBezTo>
                  <a:cubicBezTo>
                    <a:pt x="168" y="20"/>
                    <a:pt x="200" y="39"/>
                    <a:pt x="220" y="67"/>
                  </a:cubicBezTo>
                  <a:cubicBezTo>
                    <a:pt x="196" y="63"/>
                    <a:pt x="196" y="63"/>
                    <a:pt x="196" y="63"/>
                  </a:cubicBezTo>
                  <a:cubicBezTo>
                    <a:pt x="194" y="63"/>
                    <a:pt x="192" y="64"/>
                    <a:pt x="190" y="65"/>
                  </a:cubicBezTo>
                  <a:cubicBezTo>
                    <a:pt x="188" y="65"/>
                    <a:pt x="187" y="66"/>
                    <a:pt x="186" y="67"/>
                  </a:cubicBezTo>
                  <a:cubicBezTo>
                    <a:pt x="176" y="80"/>
                    <a:pt x="176" y="80"/>
                    <a:pt x="176" y="80"/>
                  </a:cubicBezTo>
                  <a:cubicBezTo>
                    <a:pt x="165" y="93"/>
                    <a:pt x="165" y="93"/>
                    <a:pt x="165" y="93"/>
                  </a:cubicBezTo>
                  <a:cubicBezTo>
                    <a:pt x="164" y="94"/>
                    <a:pt x="164" y="94"/>
                    <a:pt x="164" y="94"/>
                  </a:cubicBezTo>
                  <a:cubicBezTo>
                    <a:pt x="162" y="96"/>
                    <a:pt x="160" y="101"/>
                    <a:pt x="160" y="105"/>
                  </a:cubicBezTo>
                  <a:cubicBezTo>
                    <a:pt x="159" y="114"/>
                    <a:pt x="159" y="114"/>
                    <a:pt x="159" y="114"/>
                  </a:cubicBezTo>
                  <a:cubicBezTo>
                    <a:pt x="159" y="117"/>
                    <a:pt x="161" y="118"/>
                    <a:pt x="163" y="116"/>
                  </a:cubicBezTo>
                  <a:cubicBezTo>
                    <a:pt x="167" y="112"/>
                    <a:pt x="167" y="112"/>
                    <a:pt x="167" y="112"/>
                  </a:cubicBezTo>
                  <a:cubicBezTo>
                    <a:pt x="170" y="110"/>
                    <a:pt x="174" y="108"/>
                    <a:pt x="178" y="108"/>
                  </a:cubicBezTo>
                  <a:cubicBezTo>
                    <a:pt x="180" y="108"/>
                    <a:pt x="180" y="108"/>
                    <a:pt x="180" y="108"/>
                  </a:cubicBezTo>
                  <a:cubicBezTo>
                    <a:pt x="184" y="108"/>
                    <a:pt x="187" y="111"/>
                    <a:pt x="188" y="114"/>
                  </a:cubicBezTo>
                  <a:cubicBezTo>
                    <a:pt x="189" y="117"/>
                    <a:pt x="189" y="117"/>
                    <a:pt x="189" y="117"/>
                  </a:cubicBezTo>
                  <a:cubicBezTo>
                    <a:pt x="190" y="121"/>
                    <a:pt x="190" y="125"/>
                    <a:pt x="188" y="128"/>
                  </a:cubicBezTo>
                  <a:cubicBezTo>
                    <a:pt x="187" y="130"/>
                    <a:pt x="184" y="132"/>
                    <a:pt x="180" y="131"/>
                  </a:cubicBezTo>
                  <a:cubicBezTo>
                    <a:pt x="171" y="130"/>
                    <a:pt x="171" y="130"/>
                    <a:pt x="171" y="130"/>
                  </a:cubicBezTo>
                  <a:cubicBezTo>
                    <a:pt x="167" y="130"/>
                    <a:pt x="163" y="132"/>
                    <a:pt x="160" y="134"/>
                  </a:cubicBezTo>
                  <a:cubicBezTo>
                    <a:pt x="157" y="138"/>
                    <a:pt x="157" y="138"/>
                    <a:pt x="157" y="138"/>
                  </a:cubicBezTo>
                  <a:cubicBezTo>
                    <a:pt x="157" y="138"/>
                    <a:pt x="156" y="139"/>
                    <a:pt x="156" y="140"/>
                  </a:cubicBezTo>
                  <a:cubicBezTo>
                    <a:pt x="154" y="143"/>
                    <a:pt x="153" y="146"/>
                    <a:pt x="154" y="149"/>
                  </a:cubicBezTo>
                  <a:cubicBezTo>
                    <a:pt x="155" y="157"/>
                    <a:pt x="155" y="157"/>
                    <a:pt x="155" y="157"/>
                  </a:cubicBezTo>
                  <a:cubicBezTo>
                    <a:pt x="155" y="158"/>
                    <a:pt x="155" y="159"/>
                    <a:pt x="156" y="160"/>
                  </a:cubicBezTo>
                  <a:cubicBezTo>
                    <a:pt x="157" y="163"/>
                    <a:pt x="159" y="166"/>
                    <a:pt x="161" y="167"/>
                  </a:cubicBezTo>
                  <a:cubicBezTo>
                    <a:pt x="165" y="171"/>
                    <a:pt x="165" y="171"/>
                    <a:pt x="165" y="171"/>
                  </a:cubicBezTo>
                  <a:cubicBezTo>
                    <a:pt x="168" y="173"/>
                    <a:pt x="170" y="177"/>
                    <a:pt x="170" y="181"/>
                  </a:cubicBezTo>
                  <a:cubicBezTo>
                    <a:pt x="170" y="201"/>
                    <a:pt x="170" y="201"/>
                    <a:pt x="170" y="201"/>
                  </a:cubicBezTo>
                  <a:cubicBezTo>
                    <a:pt x="170" y="204"/>
                    <a:pt x="172" y="207"/>
                    <a:pt x="174" y="209"/>
                  </a:cubicBezTo>
                  <a:cubicBezTo>
                    <a:pt x="174" y="209"/>
                    <a:pt x="175" y="210"/>
                    <a:pt x="175" y="210"/>
                  </a:cubicBezTo>
                  <a:cubicBezTo>
                    <a:pt x="178" y="211"/>
                    <a:pt x="182" y="210"/>
                    <a:pt x="184" y="208"/>
                  </a:cubicBezTo>
                  <a:cubicBezTo>
                    <a:pt x="189" y="203"/>
                    <a:pt x="189" y="203"/>
                    <a:pt x="189" y="203"/>
                  </a:cubicBezTo>
                  <a:cubicBezTo>
                    <a:pt x="191" y="200"/>
                    <a:pt x="194" y="196"/>
                    <a:pt x="195" y="192"/>
                  </a:cubicBezTo>
                  <a:cubicBezTo>
                    <a:pt x="195" y="192"/>
                    <a:pt x="198" y="185"/>
                    <a:pt x="198" y="184"/>
                  </a:cubicBezTo>
                  <a:cubicBezTo>
                    <a:pt x="198" y="183"/>
                    <a:pt x="200" y="181"/>
                    <a:pt x="200" y="181"/>
                  </a:cubicBezTo>
                  <a:cubicBezTo>
                    <a:pt x="203" y="180"/>
                    <a:pt x="207" y="177"/>
                    <a:pt x="208" y="175"/>
                  </a:cubicBezTo>
                  <a:cubicBezTo>
                    <a:pt x="209" y="173"/>
                    <a:pt x="210" y="170"/>
                    <a:pt x="211" y="168"/>
                  </a:cubicBezTo>
                  <a:cubicBezTo>
                    <a:pt x="211" y="167"/>
                    <a:pt x="212" y="167"/>
                    <a:pt x="212" y="166"/>
                  </a:cubicBezTo>
                  <a:cubicBezTo>
                    <a:pt x="213" y="164"/>
                    <a:pt x="215" y="160"/>
                    <a:pt x="218" y="158"/>
                  </a:cubicBezTo>
                  <a:cubicBezTo>
                    <a:pt x="219" y="158"/>
                    <a:pt x="219" y="158"/>
                    <a:pt x="219" y="158"/>
                  </a:cubicBezTo>
                  <a:cubicBezTo>
                    <a:pt x="221" y="155"/>
                    <a:pt x="225" y="151"/>
                    <a:pt x="227" y="148"/>
                  </a:cubicBezTo>
                  <a:cubicBezTo>
                    <a:pt x="229" y="144"/>
                    <a:pt x="229" y="144"/>
                    <a:pt x="229" y="144"/>
                  </a:cubicBezTo>
                  <a:cubicBezTo>
                    <a:pt x="230" y="143"/>
                    <a:pt x="230" y="143"/>
                    <a:pt x="230" y="142"/>
                  </a:cubicBezTo>
                  <a:cubicBezTo>
                    <a:pt x="230" y="142"/>
                    <a:pt x="230" y="141"/>
                    <a:pt x="230" y="141"/>
                  </a:cubicBezTo>
                  <a:cubicBezTo>
                    <a:pt x="230" y="140"/>
                    <a:pt x="228" y="140"/>
                    <a:pt x="227" y="140"/>
                  </a:cubicBezTo>
                  <a:cubicBezTo>
                    <a:pt x="226" y="140"/>
                    <a:pt x="226" y="140"/>
                    <a:pt x="226" y="140"/>
                  </a:cubicBezTo>
                  <a:cubicBezTo>
                    <a:pt x="223" y="141"/>
                    <a:pt x="218" y="140"/>
                    <a:pt x="215" y="138"/>
                  </a:cubicBezTo>
                  <a:cubicBezTo>
                    <a:pt x="212" y="136"/>
                    <a:pt x="212" y="136"/>
                    <a:pt x="212" y="136"/>
                  </a:cubicBezTo>
                  <a:cubicBezTo>
                    <a:pt x="209" y="134"/>
                    <a:pt x="207" y="131"/>
                    <a:pt x="208" y="130"/>
                  </a:cubicBezTo>
                  <a:cubicBezTo>
                    <a:pt x="208" y="128"/>
                    <a:pt x="211" y="129"/>
                    <a:pt x="214" y="130"/>
                  </a:cubicBezTo>
                  <a:cubicBezTo>
                    <a:pt x="217" y="132"/>
                    <a:pt x="217" y="132"/>
                    <a:pt x="217" y="132"/>
                  </a:cubicBezTo>
                  <a:cubicBezTo>
                    <a:pt x="220" y="133"/>
                    <a:pt x="225" y="135"/>
                    <a:pt x="228" y="134"/>
                  </a:cubicBezTo>
                  <a:cubicBezTo>
                    <a:pt x="229" y="134"/>
                    <a:pt x="229" y="134"/>
                    <a:pt x="229" y="134"/>
                  </a:cubicBezTo>
                  <a:cubicBezTo>
                    <a:pt x="231" y="134"/>
                    <a:pt x="231" y="134"/>
                    <a:pt x="231" y="134"/>
                  </a:cubicBezTo>
                  <a:cubicBezTo>
                    <a:pt x="235" y="134"/>
                    <a:pt x="238" y="132"/>
                    <a:pt x="239" y="130"/>
                  </a:cubicBezTo>
                  <a:cubicBezTo>
                    <a:pt x="240" y="129"/>
                    <a:pt x="241" y="127"/>
                    <a:pt x="241" y="125"/>
                  </a:cubicBezTo>
                  <a:cubicBezTo>
                    <a:pt x="241" y="127"/>
                    <a:pt x="241" y="129"/>
                    <a:pt x="241" y="131"/>
                  </a:cubicBezTo>
                  <a:cubicBezTo>
                    <a:pt x="241" y="132"/>
                    <a:pt x="241" y="134"/>
                    <a:pt x="241" y="135"/>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23591" name="Freeform 8"/>
            <p:cNvSpPr/>
            <p:nvPr/>
          </p:nvSpPr>
          <p:spPr bwMode="auto">
            <a:xfrm>
              <a:off x="392" y="382"/>
              <a:ext cx="26" cy="32"/>
            </a:xfrm>
            <a:custGeom>
              <a:avLst/>
              <a:gdLst>
                <a:gd name="T0" fmla="*/ 52 w 13"/>
                <a:gd name="T1" fmla="*/ 16 h 16"/>
                <a:gd name="T2" fmla="*/ 36 w 13"/>
                <a:gd name="T3" fmla="*/ 44 h 16"/>
                <a:gd name="T4" fmla="*/ 16 w 13"/>
                <a:gd name="T5" fmla="*/ 60 h 16"/>
                <a:gd name="T6" fmla="*/ 16 w 13"/>
                <a:gd name="T7" fmla="*/ 64 h 16"/>
                <a:gd name="T8" fmla="*/ 0 w 13"/>
                <a:gd name="T9" fmla="*/ 60 h 16"/>
                <a:gd name="T10" fmla="*/ 0 w 13"/>
                <a:gd name="T11" fmla="*/ 48 h 16"/>
                <a:gd name="T12" fmla="*/ 20 w 13"/>
                <a:gd name="T13" fmla="*/ 20 h 16"/>
                <a:gd name="T14" fmla="*/ 40 w 13"/>
                <a:gd name="T15" fmla="*/ 4 h 16"/>
                <a:gd name="T16" fmla="*/ 44 w 13"/>
                <a:gd name="T17" fmla="*/ 0 h 16"/>
                <a:gd name="T18" fmla="*/ 52 w 13"/>
                <a:gd name="T19" fmla="*/ 1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 h="16">
                  <a:moveTo>
                    <a:pt x="13" y="4"/>
                  </a:moveTo>
                  <a:cubicBezTo>
                    <a:pt x="12" y="7"/>
                    <a:pt x="11" y="10"/>
                    <a:pt x="9" y="11"/>
                  </a:cubicBezTo>
                  <a:cubicBezTo>
                    <a:pt x="8" y="13"/>
                    <a:pt x="6" y="15"/>
                    <a:pt x="4" y="15"/>
                  </a:cubicBezTo>
                  <a:cubicBezTo>
                    <a:pt x="4" y="15"/>
                    <a:pt x="4" y="15"/>
                    <a:pt x="4" y="16"/>
                  </a:cubicBezTo>
                  <a:cubicBezTo>
                    <a:pt x="2" y="16"/>
                    <a:pt x="1" y="16"/>
                    <a:pt x="0" y="15"/>
                  </a:cubicBezTo>
                  <a:cubicBezTo>
                    <a:pt x="0" y="15"/>
                    <a:pt x="0" y="13"/>
                    <a:pt x="0" y="12"/>
                  </a:cubicBezTo>
                  <a:cubicBezTo>
                    <a:pt x="1" y="11"/>
                    <a:pt x="3" y="8"/>
                    <a:pt x="5" y="5"/>
                  </a:cubicBezTo>
                  <a:cubicBezTo>
                    <a:pt x="6" y="3"/>
                    <a:pt x="8" y="1"/>
                    <a:pt x="10" y="1"/>
                  </a:cubicBezTo>
                  <a:cubicBezTo>
                    <a:pt x="10" y="0"/>
                    <a:pt x="10" y="0"/>
                    <a:pt x="11" y="0"/>
                  </a:cubicBezTo>
                  <a:cubicBezTo>
                    <a:pt x="12" y="0"/>
                    <a:pt x="13" y="2"/>
                    <a:pt x="13" y="4"/>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grpSp>
      <p:sp>
        <p:nvSpPr>
          <p:cNvPr id="23559" name="Line 9"/>
          <p:cNvSpPr>
            <a:spLocks noChangeShapeType="1"/>
          </p:cNvSpPr>
          <p:nvPr/>
        </p:nvSpPr>
        <p:spPr bwMode="auto">
          <a:xfrm>
            <a:off x="1801813" y="1858778"/>
            <a:ext cx="2197100" cy="0"/>
          </a:xfrm>
          <a:prstGeom prst="line">
            <a:avLst/>
          </a:prstGeom>
          <a:noFill/>
          <a:ln w="6350">
            <a:solidFill>
              <a:srgbClr val="836033"/>
            </a:solidFill>
            <a:prstDash val="dash"/>
            <a:round/>
            <a:tailEnd type="oval" w="sm" len="sm"/>
          </a:ln>
          <a:extLst>
            <a:ext uri="{909E8E84-426E-40DD-AFC4-6F175D3DCCD1}">
              <a14:hiddenFill xmlns:a14="http://schemas.microsoft.com/office/drawing/2010/main">
                <a:noFill/>
              </a14:hiddenFill>
            </a:ext>
          </a:extLst>
        </p:spPr>
        <p:txBody>
          <a:bodyPr/>
          <a:lstStyle/>
          <a:p>
            <a:endParaRPr lang="zh-CN" altLang="en-US"/>
          </a:p>
        </p:txBody>
      </p:sp>
      <p:sp>
        <p:nvSpPr>
          <p:cNvPr id="23560" name="Freeform 10"/>
          <p:cNvSpPr/>
          <p:nvPr/>
        </p:nvSpPr>
        <p:spPr bwMode="auto">
          <a:xfrm>
            <a:off x="1801813" y="2023878"/>
            <a:ext cx="2197100" cy="423863"/>
          </a:xfrm>
          <a:custGeom>
            <a:avLst/>
            <a:gdLst>
              <a:gd name="T0" fmla="*/ 0 w 1384"/>
              <a:gd name="T1" fmla="*/ 0 h 267"/>
              <a:gd name="T2" fmla="*/ 2147483646 w 1384"/>
              <a:gd name="T3" fmla="*/ 0 h 267"/>
              <a:gd name="T4" fmla="*/ 2147483646 w 1384"/>
              <a:gd name="T5" fmla="*/ 672883306 h 267"/>
              <a:gd name="T6" fmla="*/ 2147483646 w 1384"/>
              <a:gd name="T7" fmla="*/ 672883306 h 2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84" h="267">
                <a:moveTo>
                  <a:pt x="0" y="0"/>
                </a:moveTo>
                <a:lnTo>
                  <a:pt x="1150" y="0"/>
                </a:lnTo>
                <a:lnTo>
                  <a:pt x="1150" y="267"/>
                </a:lnTo>
                <a:lnTo>
                  <a:pt x="1384" y="267"/>
                </a:lnTo>
              </a:path>
            </a:pathLst>
          </a:custGeom>
          <a:noFill/>
          <a:ln w="6350" cap="flat" cmpd="sng">
            <a:solidFill>
              <a:srgbClr val="836033"/>
            </a:solidFill>
            <a:prstDash val="dash"/>
            <a:round/>
            <a:tailEnd type="oval" w="sm" len="sm"/>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solidFill>
            </a:endParaRPr>
          </a:p>
        </p:txBody>
      </p:sp>
      <p:sp>
        <p:nvSpPr>
          <p:cNvPr id="23561" name="Freeform 11"/>
          <p:cNvSpPr/>
          <p:nvPr/>
        </p:nvSpPr>
        <p:spPr bwMode="auto">
          <a:xfrm>
            <a:off x="1801813" y="2187391"/>
            <a:ext cx="2197100" cy="869950"/>
          </a:xfrm>
          <a:custGeom>
            <a:avLst/>
            <a:gdLst>
              <a:gd name="T0" fmla="*/ 0 w 1384"/>
              <a:gd name="T1" fmla="*/ 0 h 548"/>
              <a:gd name="T2" fmla="*/ 2147483646 w 1384"/>
              <a:gd name="T3" fmla="*/ 0 h 548"/>
              <a:gd name="T4" fmla="*/ 2147483646 w 1384"/>
              <a:gd name="T5" fmla="*/ 1381045625 h 548"/>
              <a:gd name="T6" fmla="*/ 2147483646 w 1384"/>
              <a:gd name="T7" fmla="*/ 1381045625 h 5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84" h="548">
                <a:moveTo>
                  <a:pt x="0" y="0"/>
                </a:moveTo>
                <a:lnTo>
                  <a:pt x="996" y="0"/>
                </a:lnTo>
                <a:lnTo>
                  <a:pt x="996" y="548"/>
                </a:lnTo>
                <a:lnTo>
                  <a:pt x="1384" y="548"/>
                </a:lnTo>
              </a:path>
            </a:pathLst>
          </a:custGeom>
          <a:noFill/>
          <a:ln w="6350" cap="flat" cmpd="sng">
            <a:solidFill>
              <a:srgbClr val="836033"/>
            </a:solidFill>
            <a:prstDash val="dash"/>
            <a:round/>
            <a:tailEnd type="oval" w="sm" len="sm"/>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solidFill>
            </a:endParaRPr>
          </a:p>
        </p:txBody>
      </p:sp>
      <p:sp>
        <p:nvSpPr>
          <p:cNvPr id="23562" name="Freeform 12"/>
          <p:cNvSpPr/>
          <p:nvPr/>
        </p:nvSpPr>
        <p:spPr bwMode="auto">
          <a:xfrm>
            <a:off x="1801813" y="2346141"/>
            <a:ext cx="2197100" cy="1273175"/>
          </a:xfrm>
          <a:custGeom>
            <a:avLst/>
            <a:gdLst>
              <a:gd name="T0" fmla="*/ 0 w 1384"/>
              <a:gd name="T1" fmla="*/ 0 h 802"/>
              <a:gd name="T2" fmla="*/ 2119452200 w 1384"/>
              <a:gd name="T3" fmla="*/ 0 h 802"/>
              <a:gd name="T4" fmla="*/ 2119452200 w 1384"/>
              <a:gd name="T5" fmla="*/ 2021165313 h 802"/>
              <a:gd name="T6" fmla="*/ 2147483646 w 1384"/>
              <a:gd name="T7" fmla="*/ 2021165313 h 80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84" h="802">
                <a:moveTo>
                  <a:pt x="0" y="0"/>
                </a:moveTo>
                <a:lnTo>
                  <a:pt x="841" y="0"/>
                </a:lnTo>
                <a:lnTo>
                  <a:pt x="841" y="802"/>
                </a:lnTo>
                <a:lnTo>
                  <a:pt x="1384" y="802"/>
                </a:lnTo>
              </a:path>
            </a:pathLst>
          </a:custGeom>
          <a:noFill/>
          <a:ln w="6350" cap="flat" cmpd="sng">
            <a:solidFill>
              <a:srgbClr val="836033"/>
            </a:solidFill>
            <a:prstDash val="dash"/>
            <a:round/>
            <a:tailEnd type="oval" w="sm" len="sm"/>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solidFill>
            </a:endParaRPr>
          </a:p>
        </p:txBody>
      </p:sp>
      <p:grpSp>
        <p:nvGrpSpPr>
          <p:cNvPr id="23563" name="Group 13"/>
          <p:cNvGrpSpPr/>
          <p:nvPr/>
        </p:nvGrpSpPr>
        <p:grpSpPr bwMode="auto">
          <a:xfrm>
            <a:off x="4194175" y="3522478"/>
            <a:ext cx="177800" cy="187325"/>
            <a:chOff x="0" y="0"/>
            <a:chExt cx="167" cy="177"/>
          </a:xfrm>
          <a:solidFill>
            <a:srgbClr val="E70012"/>
          </a:solidFill>
        </p:grpSpPr>
        <p:sp>
          <p:nvSpPr>
            <p:cNvPr id="23584" name="Freeform 14"/>
            <p:cNvSpPr/>
            <p:nvPr/>
          </p:nvSpPr>
          <p:spPr bwMode="auto">
            <a:xfrm>
              <a:off x="133" y="42"/>
              <a:ext cx="16" cy="135"/>
            </a:xfrm>
            <a:custGeom>
              <a:avLst/>
              <a:gdLst>
                <a:gd name="T0" fmla="*/ 16 w 8"/>
                <a:gd name="T1" fmla="*/ 0 h 68"/>
                <a:gd name="T2" fmla="*/ 0 w 8"/>
                <a:gd name="T3" fmla="*/ 16 h 68"/>
                <a:gd name="T4" fmla="*/ 0 w 8"/>
                <a:gd name="T5" fmla="*/ 252 h 68"/>
                <a:gd name="T6" fmla="*/ 16 w 8"/>
                <a:gd name="T7" fmla="*/ 268 h 68"/>
                <a:gd name="T8" fmla="*/ 32 w 8"/>
                <a:gd name="T9" fmla="*/ 252 h 68"/>
                <a:gd name="T10" fmla="*/ 32 w 8"/>
                <a:gd name="T11" fmla="*/ 16 h 68"/>
                <a:gd name="T12" fmla="*/ 16 w 8"/>
                <a:gd name="T13" fmla="*/ 0 h 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68">
                  <a:moveTo>
                    <a:pt x="4" y="0"/>
                  </a:moveTo>
                  <a:cubicBezTo>
                    <a:pt x="2" y="0"/>
                    <a:pt x="0" y="2"/>
                    <a:pt x="0" y="4"/>
                  </a:cubicBezTo>
                  <a:cubicBezTo>
                    <a:pt x="0" y="64"/>
                    <a:pt x="0" y="64"/>
                    <a:pt x="0" y="64"/>
                  </a:cubicBezTo>
                  <a:cubicBezTo>
                    <a:pt x="0" y="66"/>
                    <a:pt x="2" y="68"/>
                    <a:pt x="4" y="68"/>
                  </a:cubicBezTo>
                  <a:cubicBezTo>
                    <a:pt x="6" y="68"/>
                    <a:pt x="8" y="66"/>
                    <a:pt x="8" y="64"/>
                  </a:cubicBezTo>
                  <a:cubicBezTo>
                    <a:pt x="8" y="4"/>
                    <a:pt x="8" y="4"/>
                    <a:pt x="8" y="4"/>
                  </a:cubicBezTo>
                  <a:cubicBezTo>
                    <a:pt x="8" y="2"/>
                    <a:pt x="6"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23585" name="Freeform 15"/>
            <p:cNvSpPr/>
            <p:nvPr/>
          </p:nvSpPr>
          <p:spPr bwMode="auto">
            <a:xfrm>
              <a:off x="153" y="66"/>
              <a:ext cx="14" cy="111"/>
            </a:xfrm>
            <a:custGeom>
              <a:avLst/>
              <a:gdLst>
                <a:gd name="T0" fmla="*/ 16 w 7"/>
                <a:gd name="T1" fmla="*/ 0 h 56"/>
                <a:gd name="T2" fmla="*/ 0 w 7"/>
                <a:gd name="T3" fmla="*/ 16 h 56"/>
                <a:gd name="T4" fmla="*/ 0 w 7"/>
                <a:gd name="T5" fmla="*/ 204 h 56"/>
                <a:gd name="T6" fmla="*/ 16 w 7"/>
                <a:gd name="T7" fmla="*/ 220 h 56"/>
                <a:gd name="T8" fmla="*/ 28 w 7"/>
                <a:gd name="T9" fmla="*/ 204 h 56"/>
                <a:gd name="T10" fmla="*/ 28 w 7"/>
                <a:gd name="T11" fmla="*/ 16 h 56"/>
                <a:gd name="T12" fmla="*/ 16 w 7"/>
                <a:gd name="T13" fmla="*/ 0 h 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56">
                  <a:moveTo>
                    <a:pt x="4" y="0"/>
                  </a:moveTo>
                  <a:cubicBezTo>
                    <a:pt x="1" y="0"/>
                    <a:pt x="0" y="2"/>
                    <a:pt x="0" y="4"/>
                  </a:cubicBezTo>
                  <a:cubicBezTo>
                    <a:pt x="0" y="52"/>
                    <a:pt x="0" y="52"/>
                    <a:pt x="0" y="52"/>
                  </a:cubicBezTo>
                  <a:cubicBezTo>
                    <a:pt x="0" y="54"/>
                    <a:pt x="1" y="56"/>
                    <a:pt x="4" y="56"/>
                  </a:cubicBezTo>
                  <a:cubicBezTo>
                    <a:pt x="6" y="56"/>
                    <a:pt x="7" y="54"/>
                    <a:pt x="7" y="52"/>
                  </a:cubicBezTo>
                  <a:cubicBezTo>
                    <a:pt x="7" y="4"/>
                    <a:pt x="7" y="4"/>
                    <a:pt x="7" y="4"/>
                  </a:cubicBezTo>
                  <a:cubicBezTo>
                    <a:pt x="7" y="2"/>
                    <a:pt x="6"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23586" name="Freeform 16"/>
            <p:cNvSpPr/>
            <p:nvPr/>
          </p:nvSpPr>
          <p:spPr bwMode="auto">
            <a:xfrm>
              <a:off x="32" y="52"/>
              <a:ext cx="61" cy="16"/>
            </a:xfrm>
            <a:custGeom>
              <a:avLst/>
              <a:gdLst>
                <a:gd name="T0" fmla="*/ 104 w 31"/>
                <a:gd name="T1" fmla="*/ 0 h 8"/>
                <a:gd name="T2" fmla="*/ 16 w 31"/>
                <a:gd name="T3" fmla="*/ 0 h 8"/>
                <a:gd name="T4" fmla="*/ 0 w 31"/>
                <a:gd name="T5" fmla="*/ 16 h 8"/>
                <a:gd name="T6" fmla="*/ 16 w 31"/>
                <a:gd name="T7" fmla="*/ 32 h 8"/>
                <a:gd name="T8" fmla="*/ 104 w 31"/>
                <a:gd name="T9" fmla="*/ 32 h 8"/>
                <a:gd name="T10" fmla="*/ 120 w 31"/>
                <a:gd name="T11" fmla="*/ 16 h 8"/>
                <a:gd name="T12" fmla="*/ 104 w 31"/>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
                  <a:moveTo>
                    <a:pt x="27" y="0"/>
                  </a:moveTo>
                  <a:cubicBezTo>
                    <a:pt x="4" y="0"/>
                    <a:pt x="4" y="0"/>
                    <a:pt x="4" y="0"/>
                  </a:cubicBezTo>
                  <a:cubicBezTo>
                    <a:pt x="2" y="0"/>
                    <a:pt x="0" y="2"/>
                    <a:pt x="0" y="4"/>
                  </a:cubicBezTo>
                  <a:cubicBezTo>
                    <a:pt x="0" y="6"/>
                    <a:pt x="2" y="8"/>
                    <a:pt x="4" y="8"/>
                  </a:cubicBezTo>
                  <a:cubicBezTo>
                    <a:pt x="27" y="8"/>
                    <a:pt x="27" y="8"/>
                    <a:pt x="27" y="8"/>
                  </a:cubicBezTo>
                  <a:cubicBezTo>
                    <a:pt x="30" y="8"/>
                    <a:pt x="31" y="6"/>
                    <a:pt x="31" y="4"/>
                  </a:cubicBezTo>
                  <a:cubicBezTo>
                    <a:pt x="31" y="2"/>
                    <a:pt x="30"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23587" name="Freeform 17"/>
            <p:cNvSpPr/>
            <p:nvPr/>
          </p:nvSpPr>
          <p:spPr bwMode="auto">
            <a:xfrm>
              <a:off x="32" y="82"/>
              <a:ext cx="61" cy="14"/>
            </a:xfrm>
            <a:custGeom>
              <a:avLst/>
              <a:gdLst>
                <a:gd name="T0" fmla="*/ 104 w 31"/>
                <a:gd name="T1" fmla="*/ 0 h 7"/>
                <a:gd name="T2" fmla="*/ 16 w 31"/>
                <a:gd name="T3" fmla="*/ 0 h 7"/>
                <a:gd name="T4" fmla="*/ 0 w 31"/>
                <a:gd name="T5" fmla="*/ 16 h 7"/>
                <a:gd name="T6" fmla="*/ 16 w 31"/>
                <a:gd name="T7" fmla="*/ 28 h 7"/>
                <a:gd name="T8" fmla="*/ 104 w 31"/>
                <a:gd name="T9" fmla="*/ 28 h 7"/>
                <a:gd name="T10" fmla="*/ 120 w 31"/>
                <a:gd name="T11" fmla="*/ 16 h 7"/>
                <a:gd name="T12" fmla="*/ 104 w 31"/>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7">
                  <a:moveTo>
                    <a:pt x="27" y="0"/>
                  </a:moveTo>
                  <a:cubicBezTo>
                    <a:pt x="4" y="0"/>
                    <a:pt x="4" y="0"/>
                    <a:pt x="4" y="0"/>
                  </a:cubicBezTo>
                  <a:cubicBezTo>
                    <a:pt x="2" y="0"/>
                    <a:pt x="0" y="2"/>
                    <a:pt x="0" y="4"/>
                  </a:cubicBezTo>
                  <a:cubicBezTo>
                    <a:pt x="0" y="6"/>
                    <a:pt x="2" y="7"/>
                    <a:pt x="4" y="7"/>
                  </a:cubicBezTo>
                  <a:cubicBezTo>
                    <a:pt x="27" y="7"/>
                    <a:pt x="27" y="7"/>
                    <a:pt x="27" y="7"/>
                  </a:cubicBezTo>
                  <a:cubicBezTo>
                    <a:pt x="30" y="7"/>
                    <a:pt x="31" y="6"/>
                    <a:pt x="31" y="4"/>
                  </a:cubicBezTo>
                  <a:cubicBezTo>
                    <a:pt x="31" y="2"/>
                    <a:pt x="30"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23588" name="Freeform 18"/>
            <p:cNvSpPr/>
            <p:nvPr/>
          </p:nvSpPr>
          <p:spPr bwMode="auto">
            <a:xfrm>
              <a:off x="34" y="112"/>
              <a:ext cx="45" cy="14"/>
            </a:xfrm>
            <a:custGeom>
              <a:avLst/>
              <a:gdLst>
                <a:gd name="T0" fmla="*/ 72 w 23"/>
                <a:gd name="T1" fmla="*/ 0 h 7"/>
                <a:gd name="T2" fmla="*/ 12 w 23"/>
                <a:gd name="T3" fmla="*/ 0 h 7"/>
                <a:gd name="T4" fmla="*/ 0 w 23"/>
                <a:gd name="T5" fmla="*/ 16 h 7"/>
                <a:gd name="T6" fmla="*/ 12 w 23"/>
                <a:gd name="T7" fmla="*/ 28 h 7"/>
                <a:gd name="T8" fmla="*/ 72 w 23"/>
                <a:gd name="T9" fmla="*/ 28 h 7"/>
                <a:gd name="T10" fmla="*/ 88 w 23"/>
                <a:gd name="T11" fmla="*/ 16 h 7"/>
                <a:gd name="T12" fmla="*/ 72 w 23"/>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7">
                  <a:moveTo>
                    <a:pt x="19" y="0"/>
                  </a:moveTo>
                  <a:cubicBezTo>
                    <a:pt x="3" y="0"/>
                    <a:pt x="3" y="0"/>
                    <a:pt x="3" y="0"/>
                  </a:cubicBezTo>
                  <a:cubicBezTo>
                    <a:pt x="1" y="0"/>
                    <a:pt x="0" y="1"/>
                    <a:pt x="0" y="4"/>
                  </a:cubicBezTo>
                  <a:cubicBezTo>
                    <a:pt x="0" y="6"/>
                    <a:pt x="1" y="7"/>
                    <a:pt x="3" y="7"/>
                  </a:cubicBezTo>
                  <a:cubicBezTo>
                    <a:pt x="19" y="7"/>
                    <a:pt x="19" y="7"/>
                    <a:pt x="19" y="7"/>
                  </a:cubicBezTo>
                  <a:cubicBezTo>
                    <a:pt x="21" y="7"/>
                    <a:pt x="23" y="6"/>
                    <a:pt x="23" y="4"/>
                  </a:cubicBezTo>
                  <a:cubicBezTo>
                    <a:pt x="23" y="1"/>
                    <a:pt x="21" y="0"/>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23589" name="Freeform 19"/>
            <p:cNvSpPr>
              <a:spLocks noEditPoints="1"/>
            </p:cNvSpPr>
            <p:nvPr/>
          </p:nvSpPr>
          <p:spPr bwMode="auto">
            <a:xfrm>
              <a:off x="0" y="0"/>
              <a:ext cx="127" cy="177"/>
            </a:xfrm>
            <a:custGeom>
              <a:avLst/>
              <a:gdLst>
                <a:gd name="T0" fmla="*/ 216 w 64"/>
                <a:gd name="T1" fmla="*/ 0 h 89"/>
                <a:gd name="T2" fmla="*/ 36 w 64"/>
                <a:gd name="T3" fmla="*/ 0 h 89"/>
                <a:gd name="T4" fmla="*/ 0 w 64"/>
                <a:gd name="T5" fmla="*/ 36 h 89"/>
                <a:gd name="T6" fmla="*/ 0 w 64"/>
                <a:gd name="T7" fmla="*/ 320 h 89"/>
                <a:gd name="T8" fmla="*/ 36 w 64"/>
                <a:gd name="T9" fmla="*/ 352 h 89"/>
                <a:gd name="T10" fmla="*/ 216 w 64"/>
                <a:gd name="T11" fmla="*/ 352 h 89"/>
                <a:gd name="T12" fmla="*/ 252 w 64"/>
                <a:gd name="T13" fmla="*/ 320 h 89"/>
                <a:gd name="T14" fmla="*/ 252 w 64"/>
                <a:gd name="T15" fmla="*/ 36 h 89"/>
                <a:gd name="T16" fmla="*/ 216 w 64"/>
                <a:gd name="T17" fmla="*/ 0 h 89"/>
                <a:gd name="T18" fmla="*/ 220 w 64"/>
                <a:gd name="T19" fmla="*/ 320 h 89"/>
                <a:gd name="T20" fmla="*/ 216 w 64"/>
                <a:gd name="T21" fmla="*/ 324 h 89"/>
                <a:gd name="T22" fmla="*/ 36 w 64"/>
                <a:gd name="T23" fmla="*/ 324 h 89"/>
                <a:gd name="T24" fmla="*/ 32 w 64"/>
                <a:gd name="T25" fmla="*/ 320 h 89"/>
                <a:gd name="T26" fmla="*/ 32 w 64"/>
                <a:gd name="T27" fmla="*/ 36 h 89"/>
                <a:gd name="T28" fmla="*/ 36 w 64"/>
                <a:gd name="T29" fmla="*/ 32 h 89"/>
                <a:gd name="T30" fmla="*/ 216 w 64"/>
                <a:gd name="T31" fmla="*/ 32 h 89"/>
                <a:gd name="T32" fmla="*/ 220 w 64"/>
                <a:gd name="T33" fmla="*/ 36 h 89"/>
                <a:gd name="T34" fmla="*/ 220 w 64"/>
                <a:gd name="T35" fmla="*/ 320 h 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4" h="89">
                  <a:moveTo>
                    <a:pt x="55" y="0"/>
                  </a:moveTo>
                  <a:cubicBezTo>
                    <a:pt x="9" y="0"/>
                    <a:pt x="9" y="0"/>
                    <a:pt x="9" y="0"/>
                  </a:cubicBezTo>
                  <a:cubicBezTo>
                    <a:pt x="4" y="0"/>
                    <a:pt x="0" y="4"/>
                    <a:pt x="0" y="9"/>
                  </a:cubicBezTo>
                  <a:cubicBezTo>
                    <a:pt x="0" y="81"/>
                    <a:pt x="0" y="81"/>
                    <a:pt x="0" y="81"/>
                  </a:cubicBezTo>
                  <a:cubicBezTo>
                    <a:pt x="0" y="85"/>
                    <a:pt x="4" y="89"/>
                    <a:pt x="9" y="89"/>
                  </a:cubicBezTo>
                  <a:cubicBezTo>
                    <a:pt x="55" y="89"/>
                    <a:pt x="55" y="89"/>
                    <a:pt x="55" y="89"/>
                  </a:cubicBezTo>
                  <a:cubicBezTo>
                    <a:pt x="60" y="89"/>
                    <a:pt x="64" y="85"/>
                    <a:pt x="64" y="81"/>
                  </a:cubicBezTo>
                  <a:cubicBezTo>
                    <a:pt x="64" y="9"/>
                    <a:pt x="64" y="9"/>
                    <a:pt x="64" y="9"/>
                  </a:cubicBezTo>
                  <a:cubicBezTo>
                    <a:pt x="64" y="4"/>
                    <a:pt x="60" y="0"/>
                    <a:pt x="55" y="0"/>
                  </a:cubicBezTo>
                  <a:close/>
                  <a:moveTo>
                    <a:pt x="56" y="81"/>
                  </a:moveTo>
                  <a:cubicBezTo>
                    <a:pt x="56" y="81"/>
                    <a:pt x="56" y="82"/>
                    <a:pt x="55" y="82"/>
                  </a:cubicBezTo>
                  <a:cubicBezTo>
                    <a:pt x="9" y="82"/>
                    <a:pt x="9" y="82"/>
                    <a:pt x="9" y="82"/>
                  </a:cubicBezTo>
                  <a:cubicBezTo>
                    <a:pt x="8" y="82"/>
                    <a:pt x="8" y="81"/>
                    <a:pt x="8" y="81"/>
                  </a:cubicBezTo>
                  <a:cubicBezTo>
                    <a:pt x="8" y="9"/>
                    <a:pt x="8" y="9"/>
                    <a:pt x="8" y="9"/>
                  </a:cubicBezTo>
                  <a:cubicBezTo>
                    <a:pt x="8" y="8"/>
                    <a:pt x="8" y="8"/>
                    <a:pt x="9" y="8"/>
                  </a:cubicBezTo>
                  <a:cubicBezTo>
                    <a:pt x="55" y="8"/>
                    <a:pt x="55" y="8"/>
                    <a:pt x="55" y="8"/>
                  </a:cubicBezTo>
                  <a:cubicBezTo>
                    <a:pt x="56" y="8"/>
                    <a:pt x="56" y="8"/>
                    <a:pt x="56" y="9"/>
                  </a:cubicBezTo>
                  <a:lnTo>
                    <a:pt x="56"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grpSp>
      <p:sp>
        <p:nvSpPr>
          <p:cNvPr id="23564" name="Freeform 20"/>
          <p:cNvSpPr>
            <a:spLocks noEditPoints="1"/>
          </p:cNvSpPr>
          <p:nvPr/>
        </p:nvSpPr>
        <p:spPr bwMode="auto">
          <a:xfrm>
            <a:off x="4189413" y="2963678"/>
            <a:ext cx="190500" cy="187325"/>
          </a:xfrm>
          <a:custGeom>
            <a:avLst/>
            <a:gdLst>
              <a:gd name="T0" fmla="*/ 407755618 w 89"/>
              <a:gd name="T1" fmla="*/ 217073894 h 89"/>
              <a:gd name="T2" fmla="*/ 178680438 w 89"/>
              <a:gd name="T3" fmla="*/ 0 h 89"/>
              <a:gd name="T4" fmla="*/ 164934472 w 89"/>
              <a:gd name="T5" fmla="*/ 0 h 89"/>
              <a:gd name="T6" fmla="*/ 164934472 w 89"/>
              <a:gd name="T7" fmla="*/ 44301310 h 89"/>
              <a:gd name="T8" fmla="*/ 0 w 89"/>
              <a:gd name="T9" fmla="*/ 217073894 h 89"/>
              <a:gd name="T10" fmla="*/ 178680438 w 89"/>
              <a:gd name="T11" fmla="*/ 394277029 h 89"/>
              <a:gd name="T12" fmla="*/ 284054764 w 89"/>
              <a:gd name="T13" fmla="*/ 363267375 h 89"/>
              <a:gd name="T14" fmla="*/ 361941438 w 89"/>
              <a:gd name="T15" fmla="*/ 234793997 h 89"/>
              <a:gd name="T16" fmla="*/ 407755618 w 89"/>
              <a:gd name="T17" fmla="*/ 234793997 h 89"/>
              <a:gd name="T18" fmla="*/ 407755618 w 89"/>
              <a:gd name="T19" fmla="*/ 217073894 h 89"/>
              <a:gd name="T20" fmla="*/ 261147674 w 89"/>
              <a:gd name="T21" fmla="*/ 336686168 h 89"/>
              <a:gd name="T22" fmla="*/ 178680438 w 89"/>
              <a:gd name="T23" fmla="*/ 358836823 h 89"/>
              <a:gd name="T24" fmla="*/ 32070354 w 89"/>
              <a:gd name="T25" fmla="*/ 217073894 h 89"/>
              <a:gd name="T26" fmla="*/ 164934472 w 89"/>
              <a:gd name="T27" fmla="*/ 79741516 h 89"/>
              <a:gd name="T28" fmla="*/ 164934472 w 89"/>
              <a:gd name="T29" fmla="*/ 234793997 h 89"/>
              <a:gd name="T30" fmla="*/ 325288382 w 89"/>
              <a:gd name="T31" fmla="*/ 234793997 h 89"/>
              <a:gd name="T32" fmla="*/ 261147674 w 89"/>
              <a:gd name="T33" fmla="*/ 336686168 h 89"/>
              <a:gd name="T34" fmla="*/ 197004826 w 89"/>
              <a:gd name="T35" fmla="*/ 199353791 h 89"/>
              <a:gd name="T36" fmla="*/ 197004826 w 89"/>
              <a:gd name="T37" fmla="*/ 35440206 h 89"/>
              <a:gd name="T38" fmla="*/ 371102562 w 89"/>
              <a:gd name="T39" fmla="*/ 199353791 h 89"/>
              <a:gd name="T40" fmla="*/ 197004826 w 89"/>
              <a:gd name="T41" fmla="*/ 199353791 h 8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9" h="89">
                <a:moveTo>
                  <a:pt x="89" y="49"/>
                </a:moveTo>
                <a:cubicBezTo>
                  <a:pt x="89" y="22"/>
                  <a:pt x="67" y="0"/>
                  <a:pt x="39" y="0"/>
                </a:cubicBezTo>
                <a:cubicBezTo>
                  <a:pt x="36" y="0"/>
                  <a:pt x="36" y="0"/>
                  <a:pt x="36" y="0"/>
                </a:cubicBezTo>
                <a:cubicBezTo>
                  <a:pt x="36" y="10"/>
                  <a:pt x="36" y="10"/>
                  <a:pt x="36" y="10"/>
                </a:cubicBezTo>
                <a:cubicBezTo>
                  <a:pt x="16" y="12"/>
                  <a:pt x="0" y="29"/>
                  <a:pt x="0" y="49"/>
                </a:cubicBezTo>
                <a:cubicBezTo>
                  <a:pt x="0" y="71"/>
                  <a:pt x="18" y="89"/>
                  <a:pt x="39" y="89"/>
                </a:cubicBezTo>
                <a:cubicBezTo>
                  <a:pt x="47" y="89"/>
                  <a:pt x="55" y="86"/>
                  <a:pt x="62" y="82"/>
                </a:cubicBezTo>
                <a:cubicBezTo>
                  <a:pt x="71" y="75"/>
                  <a:pt x="78" y="65"/>
                  <a:pt x="79" y="53"/>
                </a:cubicBezTo>
                <a:cubicBezTo>
                  <a:pt x="89" y="53"/>
                  <a:pt x="89" y="53"/>
                  <a:pt x="89" y="53"/>
                </a:cubicBezTo>
                <a:lnTo>
                  <a:pt x="89" y="49"/>
                </a:lnTo>
                <a:close/>
                <a:moveTo>
                  <a:pt x="57" y="76"/>
                </a:moveTo>
                <a:cubicBezTo>
                  <a:pt x="52" y="79"/>
                  <a:pt x="46" y="81"/>
                  <a:pt x="39" y="81"/>
                </a:cubicBezTo>
                <a:cubicBezTo>
                  <a:pt x="22" y="81"/>
                  <a:pt x="7" y="67"/>
                  <a:pt x="7" y="49"/>
                </a:cubicBezTo>
                <a:cubicBezTo>
                  <a:pt x="7" y="33"/>
                  <a:pt x="20" y="19"/>
                  <a:pt x="36" y="18"/>
                </a:cubicBezTo>
                <a:cubicBezTo>
                  <a:pt x="36" y="53"/>
                  <a:pt x="36" y="53"/>
                  <a:pt x="36" y="53"/>
                </a:cubicBezTo>
                <a:cubicBezTo>
                  <a:pt x="71" y="53"/>
                  <a:pt x="71" y="53"/>
                  <a:pt x="71" y="53"/>
                </a:cubicBezTo>
                <a:cubicBezTo>
                  <a:pt x="70" y="62"/>
                  <a:pt x="65" y="70"/>
                  <a:pt x="57" y="76"/>
                </a:cubicBezTo>
                <a:close/>
                <a:moveTo>
                  <a:pt x="43" y="45"/>
                </a:moveTo>
                <a:cubicBezTo>
                  <a:pt x="43" y="8"/>
                  <a:pt x="43" y="8"/>
                  <a:pt x="43" y="8"/>
                </a:cubicBezTo>
                <a:cubicBezTo>
                  <a:pt x="63" y="9"/>
                  <a:pt x="79" y="25"/>
                  <a:pt x="81" y="45"/>
                </a:cubicBezTo>
                <a:lnTo>
                  <a:pt x="43" y="45"/>
                </a:lnTo>
                <a:close/>
              </a:path>
            </a:pathLst>
          </a:custGeom>
          <a:solidFill>
            <a:srgbClr val="E7001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grpSp>
        <p:nvGrpSpPr>
          <p:cNvPr id="23565" name="Group 21"/>
          <p:cNvGrpSpPr/>
          <p:nvPr/>
        </p:nvGrpSpPr>
        <p:grpSpPr bwMode="auto">
          <a:xfrm>
            <a:off x="4189413" y="2363603"/>
            <a:ext cx="190500" cy="165100"/>
            <a:chOff x="0" y="0"/>
            <a:chExt cx="177" cy="155"/>
          </a:xfrm>
          <a:solidFill>
            <a:srgbClr val="E70012"/>
          </a:solidFill>
        </p:grpSpPr>
        <p:sp>
          <p:nvSpPr>
            <p:cNvPr id="23582" name="Freeform 22"/>
            <p:cNvSpPr>
              <a:spLocks noEditPoints="1"/>
            </p:cNvSpPr>
            <p:nvPr/>
          </p:nvSpPr>
          <p:spPr bwMode="auto">
            <a:xfrm>
              <a:off x="0" y="32"/>
              <a:ext cx="143" cy="123"/>
            </a:xfrm>
            <a:custGeom>
              <a:avLst/>
              <a:gdLst>
                <a:gd name="T0" fmla="*/ 268 w 72"/>
                <a:gd name="T1" fmla="*/ 0 h 62"/>
                <a:gd name="T2" fmla="*/ 16 w 72"/>
                <a:gd name="T3" fmla="*/ 0 h 62"/>
                <a:gd name="T4" fmla="*/ 0 w 72"/>
                <a:gd name="T5" fmla="*/ 16 h 62"/>
                <a:gd name="T6" fmla="*/ 0 w 72"/>
                <a:gd name="T7" fmla="*/ 228 h 62"/>
                <a:gd name="T8" fmla="*/ 16 w 72"/>
                <a:gd name="T9" fmla="*/ 244 h 62"/>
                <a:gd name="T10" fmla="*/ 268 w 72"/>
                <a:gd name="T11" fmla="*/ 244 h 62"/>
                <a:gd name="T12" fmla="*/ 284 w 72"/>
                <a:gd name="T13" fmla="*/ 228 h 62"/>
                <a:gd name="T14" fmla="*/ 284 w 72"/>
                <a:gd name="T15" fmla="*/ 141 h 62"/>
                <a:gd name="T16" fmla="*/ 284 w 72"/>
                <a:gd name="T17" fmla="*/ 103 h 62"/>
                <a:gd name="T18" fmla="*/ 284 w 72"/>
                <a:gd name="T19" fmla="*/ 16 h 62"/>
                <a:gd name="T20" fmla="*/ 268 w 72"/>
                <a:gd name="T21" fmla="*/ 0 h 62"/>
                <a:gd name="T22" fmla="*/ 28 w 72"/>
                <a:gd name="T23" fmla="*/ 212 h 62"/>
                <a:gd name="T24" fmla="*/ 28 w 72"/>
                <a:gd name="T25" fmla="*/ 32 h 62"/>
                <a:gd name="T26" fmla="*/ 256 w 72"/>
                <a:gd name="T27" fmla="*/ 32 h 62"/>
                <a:gd name="T28" fmla="*/ 256 w 72"/>
                <a:gd name="T29" fmla="*/ 91 h 62"/>
                <a:gd name="T30" fmla="*/ 224 w 72"/>
                <a:gd name="T31" fmla="*/ 91 h 62"/>
                <a:gd name="T32" fmla="*/ 189 w 72"/>
                <a:gd name="T33" fmla="*/ 123 h 62"/>
                <a:gd name="T34" fmla="*/ 224 w 72"/>
                <a:gd name="T35" fmla="*/ 157 h 62"/>
                <a:gd name="T36" fmla="*/ 256 w 72"/>
                <a:gd name="T37" fmla="*/ 157 h 62"/>
                <a:gd name="T38" fmla="*/ 256 w 72"/>
                <a:gd name="T39" fmla="*/ 212 h 62"/>
                <a:gd name="T40" fmla="*/ 28 w 72"/>
                <a:gd name="T41" fmla="*/ 212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2" h="62">
                  <a:moveTo>
                    <a:pt x="68" y="0"/>
                  </a:moveTo>
                  <a:cubicBezTo>
                    <a:pt x="4" y="0"/>
                    <a:pt x="4" y="0"/>
                    <a:pt x="4" y="0"/>
                  </a:cubicBezTo>
                  <a:cubicBezTo>
                    <a:pt x="2" y="0"/>
                    <a:pt x="0" y="2"/>
                    <a:pt x="0" y="4"/>
                  </a:cubicBezTo>
                  <a:cubicBezTo>
                    <a:pt x="0" y="58"/>
                    <a:pt x="0" y="58"/>
                    <a:pt x="0" y="58"/>
                  </a:cubicBezTo>
                  <a:cubicBezTo>
                    <a:pt x="0" y="60"/>
                    <a:pt x="2" y="62"/>
                    <a:pt x="4" y="62"/>
                  </a:cubicBezTo>
                  <a:cubicBezTo>
                    <a:pt x="68" y="62"/>
                    <a:pt x="68" y="62"/>
                    <a:pt x="68" y="62"/>
                  </a:cubicBezTo>
                  <a:cubicBezTo>
                    <a:pt x="70" y="62"/>
                    <a:pt x="72" y="60"/>
                    <a:pt x="72" y="58"/>
                  </a:cubicBezTo>
                  <a:cubicBezTo>
                    <a:pt x="72" y="36"/>
                    <a:pt x="72" y="36"/>
                    <a:pt x="72" y="36"/>
                  </a:cubicBezTo>
                  <a:cubicBezTo>
                    <a:pt x="72" y="26"/>
                    <a:pt x="72" y="26"/>
                    <a:pt x="72" y="26"/>
                  </a:cubicBezTo>
                  <a:cubicBezTo>
                    <a:pt x="72" y="4"/>
                    <a:pt x="72" y="4"/>
                    <a:pt x="72" y="4"/>
                  </a:cubicBezTo>
                  <a:cubicBezTo>
                    <a:pt x="72" y="2"/>
                    <a:pt x="70" y="0"/>
                    <a:pt x="68" y="0"/>
                  </a:cubicBezTo>
                  <a:close/>
                  <a:moveTo>
                    <a:pt x="7" y="54"/>
                  </a:moveTo>
                  <a:cubicBezTo>
                    <a:pt x="7" y="8"/>
                    <a:pt x="7" y="8"/>
                    <a:pt x="7" y="8"/>
                  </a:cubicBezTo>
                  <a:cubicBezTo>
                    <a:pt x="65" y="8"/>
                    <a:pt x="65" y="8"/>
                    <a:pt x="65" y="8"/>
                  </a:cubicBezTo>
                  <a:cubicBezTo>
                    <a:pt x="65" y="23"/>
                    <a:pt x="65" y="23"/>
                    <a:pt x="65" y="23"/>
                  </a:cubicBezTo>
                  <a:cubicBezTo>
                    <a:pt x="57" y="23"/>
                    <a:pt x="57" y="23"/>
                    <a:pt x="57" y="23"/>
                  </a:cubicBezTo>
                  <a:cubicBezTo>
                    <a:pt x="52" y="23"/>
                    <a:pt x="48" y="26"/>
                    <a:pt x="48" y="31"/>
                  </a:cubicBezTo>
                  <a:cubicBezTo>
                    <a:pt x="48" y="36"/>
                    <a:pt x="52" y="40"/>
                    <a:pt x="57" y="40"/>
                  </a:cubicBezTo>
                  <a:cubicBezTo>
                    <a:pt x="65" y="40"/>
                    <a:pt x="65" y="40"/>
                    <a:pt x="65" y="40"/>
                  </a:cubicBezTo>
                  <a:cubicBezTo>
                    <a:pt x="65" y="54"/>
                    <a:pt x="65" y="54"/>
                    <a:pt x="65" y="54"/>
                  </a:cubicBezTo>
                  <a:lnTo>
                    <a:pt x="7"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23583" name="Freeform 23"/>
            <p:cNvSpPr/>
            <p:nvPr/>
          </p:nvSpPr>
          <p:spPr bwMode="auto">
            <a:xfrm>
              <a:off x="34" y="0"/>
              <a:ext cx="143" cy="121"/>
            </a:xfrm>
            <a:custGeom>
              <a:avLst/>
              <a:gdLst>
                <a:gd name="T0" fmla="*/ 268 w 72"/>
                <a:gd name="T1" fmla="*/ 0 h 61"/>
                <a:gd name="T2" fmla="*/ 12 w 72"/>
                <a:gd name="T3" fmla="*/ 0 h 61"/>
                <a:gd name="T4" fmla="*/ 0 w 72"/>
                <a:gd name="T5" fmla="*/ 16 h 61"/>
                <a:gd name="T6" fmla="*/ 12 w 72"/>
                <a:gd name="T7" fmla="*/ 28 h 61"/>
                <a:gd name="T8" fmla="*/ 252 w 72"/>
                <a:gd name="T9" fmla="*/ 28 h 61"/>
                <a:gd name="T10" fmla="*/ 252 w 72"/>
                <a:gd name="T11" fmla="*/ 224 h 61"/>
                <a:gd name="T12" fmla="*/ 268 w 72"/>
                <a:gd name="T13" fmla="*/ 240 h 61"/>
                <a:gd name="T14" fmla="*/ 284 w 72"/>
                <a:gd name="T15" fmla="*/ 224 h 61"/>
                <a:gd name="T16" fmla="*/ 284 w 72"/>
                <a:gd name="T17" fmla="*/ 16 h 61"/>
                <a:gd name="T18" fmla="*/ 268 w 72"/>
                <a:gd name="T19" fmla="*/ 0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2" h="61">
                  <a:moveTo>
                    <a:pt x="68" y="0"/>
                  </a:moveTo>
                  <a:cubicBezTo>
                    <a:pt x="3" y="0"/>
                    <a:pt x="3" y="0"/>
                    <a:pt x="3" y="0"/>
                  </a:cubicBezTo>
                  <a:cubicBezTo>
                    <a:pt x="1" y="0"/>
                    <a:pt x="0" y="1"/>
                    <a:pt x="0" y="4"/>
                  </a:cubicBezTo>
                  <a:cubicBezTo>
                    <a:pt x="0" y="6"/>
                    <a:pt x="1" y="7"/>
                    <a:pt x="3" y="7"/>
                  </a:cubicBezTo>
                  <a:cubicBezTo>
                    <a:pt x="64" y="7"/>
                    <a:pt x="64" y="7"/>
                    <a:pt x="64" y="7"/>
                  </a:cubicBezTo>
                  <a:cubicBezTo>
                    <a:pt x="64" y="57"/>
                    <a:pt x="64" y="57"/>
                    <a:pt x="64" y="57"/>
                  </a:cubicBezTo>
                  <a:cubicBezTo>
                    <a:pt x="64" y="60"/>
                    <a:pt x="66" y="61"/>
                    <a:pt x="68" y="61"/>
                  </a:cubicBezTo>
                  <a:cubicBezTo>
                    <a:pt x="70" y="61"/>
                    <a:pt x="72" y="60"/>
                    <a:pt x="72" y="57"/>
                  </a:cubicBezTo>
                  <a:cubicBezTo>
                    <a:pt x="72" y="4"/>
                    <a:pt x="72" y="4"/>
                    <a:pt x="72" y="4"/>
                  </a:cubicBezTo>
                  <a:cubicBezTo>
                    <a:pt x="72" y="1"/>
                    <a:pt x="70" y="0"/>
                    <a:pt x="6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grpSp>
      <p:grpSp>
        <p:nvGrpSpPr>
          <p:cNvPr id="23566" name="Group 24"/>
          <p:cNvGrpSpPr/>
          <p:nvPr/>
        </p:nvGrpSpPr>
        <p:grpSpPr bwMode="auto">
          <a:xfrm>
            <a:off x="4189413" y="1754003"/>
            <a:ext cx="190500" cy="187325"/>
            <a:chOff x="0" y="0"/>
            <a:chExt cx="177" cy="177"/>
          </a:xfrm>
          <a:solidFill>
            <a:srgbClr val="E70012"/>
          </a:solidFill>
        </p:grpSpPr>
        <p:sp>
          <p:nvSpPr>
            <p:cNvPr id="23580" name="Freeform 25"/>
            <p:cNvSpPr>
              <a:spLocks noEditPoints="1"/>
            </p:cNvSpPr>
            <p:nvPr/>
          </p:nvSpPr>
          <p:spPr bwMode="auto">
            <a:xfrm>
              <a:off x="48" y="48"/>
              <a:ext cx="81" cy="81"/>
            </a:xfrm>
            <a:custGeom>
              <a:avLst/>
              <a:gdLst>
                <a:gd name="T0" fmla="*/ 136 w 41"/>
                <a:gd name="T1" fmla="*/ 4 h 41"/>
                <a:gd name="T2" fmla="*/ 43 w 41"/>
                <a:gd name="T3" fmla="*/ 40 h 41"/>
                <a:gd name="T4" fmla="*/ 43 w 41"/>
                <a:gd name="T5" fmla="*/ 40 h 41"/>
                <a:gd name="T6" fmla="*/ 43 w 41"/>
                <a:gd name="T7" fmla="*/ 40 h 41"/>
                <a:gd name="T8" fmla="*/ 40 w 41"/>
                <a:gd name="T9" fmla="*/ 40 h 41"/>
                <a:gd name="T10" fmla="*/ 40 w 41"/>
                <a:gd name="T11" fmla="*/ 43 h 41"/>
                <a:gd name="T12" fmla="*/ 40 w 41"/>
                <a:gd name="T13" fmla="*/ 43 h 41"/>
                <a:gd name="T14" fmla="*/ 36 w 41"/>
                <a:gd name="T15" fmla="*/ 43 h 41"/>
                <a:gd name="T16" fmla="*/ 36 w 41"/>
                <a:gd name="T17" fmla="*/ 47 h 41"/>
                <a:gd name="T18" fmla="*/ 36 w 41"/>
                <a:gd name="T19" fmla="*/ 47 h 41"/>
                <a:gd name="T20" fmla="*/ 0 w 41"/>
                <a:gd name="T21" fmla="*/ 140 h 41"/>
                <a:gd name="T22" fmla="*/ 4 w 41"/>
                <a:gd name="T23" fmla="*/ 156 h 41"/>
                <a:gd name="T24" fmla="*/ 16 w 41"/>
                <a:gd name="T25" fmla="*/ 160 h 41"/>
                <a:gd name="T26" fmla="*/ 20 w 41"/>
                <a:gd name="T27" fmla="*/ 160 h 41"/>
                <a:gd name="T28" fmla="*/ 113 w 41"/>
                <a:gd name="T29" fmla="*/ 124 h 41"/>
                <a:gd name="T30" fmla="*/ 117 w 41"/>
                <a:gd name="T31" fmla="*/ 124 h 41"/>
                <a:gd name="T32" fmla="*/ 117 w 41"/>
                <a:gd name="T33" fmla="*/ 124 h 41"/>
                <a:gd name="T34" fmla="*/ 117 w 41"/>
                <a:gd name="T35" fmla="*/ 124 h 41"/>
                <a:gd name="T36" fmla="*/ 121 w 41"/>
                <a:gd name="T37" fmla="*/ 121 h 41"/>
                <a:gd name="T38" fmla="*/ 121 w 41"/>
                <a:gd name="T39" fmla="*/ 121 h 41"/>
                <a:gd name="T40" fmla="*/ 121 w 41"/>
                <a:gd name="T41" fmla="*/ 121 h 41"/>
                <a:gd name="T42" fmla="*/ 124 w 41"/>
                <a:gd name="T43" fmla="*/ 117 h 41"/>
                <a:gd name="T44" fmla="*/ 124 w 41"/>
                <a:gd name="T45" fmla="*/ 117 h 41"/>
                <a:gd name="T46" fmla="*/ 156 w 41"/>
                <a:gd name="T47" fmla="*/ 24 h 41"/>
                <a:gd name="T48" fmla="*/ 152 w 41"/>
                <a:gd name="T49" fmla="*/ 8 h 41"/>
                <a:gd name="T50" fmla="*/ 136 w 41"/>
                <a:gd name="T51" fmla="*/ 4 h 41"/>
                <a:gd name="T52" fmla="*/ 40 w 41"/>
                <a:gd name="T53" fmla="*/ 121 h 41"/>
                <a:gd name="T54" fmla="*/ 55 w 41"/>
                <a:gd name="T55" fmla="*/ 79 h 41"/>
                <a:gd name="T56" fmla="*/ 81 w 41"/>
                <a:gd name="T57" fmla="*/ 105 h 41"/>
                <a:gd name="T58" fmla="*/ 40 w 41"/>
                <a:gd name="T59" fmla="*/ 121 h 4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1" h="41">
                  <a:moveTo>
                    <a:pt x="35" y="1"/>
                  </a:moveTo>
                  <a:cubicBezTo>
                    <a:pt x="11" y="10"/>
                    <a:pt x="11" y="10"/>
                    <a:pt x="11" y="10"/>
                  </a:cubicBezTo>
                  <a:cubicBezTo>
                    <a:pt x="11" y="10"/>
                    <a:pt x="11" y="10"/>
                    <a:pt x="11" y="10"/>
                  </a:cubicBezTo>
                  <a:cubicBezTo>
                    <a:pt x="11" y="10"/>
                    <a:pt x="11" y="10"/>
                    <a:pt x="11" y="10"/>
                  </a:cubicBezTo>
                  <a:cubicBezTo>
                    <a:pt x="11" y="10"/>
                    <a:pt x="10" y="10"/>
                    <a:pt x="10" y="10"/>
                  </a:cubicBezTo>
                  <a:cubicBezTo>
                    <a:pt x="10" y="10"/>
                    <a:pt x="10" y="10"/>
                    <a:pt x="10" y="11"/>
                  </a:cubicBezTo>
                  <a:cubicBezTo>
                    <a:pt x="10" y="11"/>
                    <a:pt x="10" y="11"/>
                    <a:pt x="10" y="11"/>
                  </a:cubicBezTo>
                  <a:cubicBezTo>
                    <a:pt x="10" y="11"/>
                    <a:pt x="9" y="11"/>
                    <a:pt x="9" y="11"/>
                  </a:cubicBezTo>
                  <a:cubicBezTo>
                    <a:pt x="9" y="11"/>
                    <a:pt x="9" y="12"/>
                    <a:pt x="9" y="12"/>
                  </a:cubicBezTo>
                  <a:cubicBezTo>
                    <a:pt x="9" y="12"/>
                    <a:pt x="9" y="12"/>
                    <a:pt x="9" y="12"/>
                  </a:cubicBezTo>
                  <a:cubicBezTo>
                    <a:pt x="0" y="36"/>
                    <a:pt x="0" y="36"/>
                    <a:pt x="0" y="36"/>
                  </a:cubicBezTo>
                  <a:cubicBezTo>
                    <a:pt x="0" y="37"/>
                    <a:pt x="0" y="39"/>
                    <a:pt x="1" y="40"/>
                  </a:cubicBezTo>
                  <a:cubicBezTo>
                    <a:pt x="2" y="41"/>
                    <a:pt x="3" y="41"/>
                    <a:pt x="4" y="41"/>
                  </a:cubicBezTo>
                  <a:cubicBezTo>
                    <a:pt x="4" y="41"/>
                    <a:pt x="5" y="41"/>
                    <a:pt x="5" y="41"/>
                  </a:cubicBezTo>
                  <a:cubicBezTo>
                    <a:pt x="29" y="32"/>
                    <a:pt x="29" y="32"/>
                    <a:pt x="29" y="32"/>
                  </a:cubicBezTo>
                  <a:cubicBezTo>
                    <a:pt x="29" y="32"/>
                    <a:pt x="29" y="32"/>
                    <a:pt x="30" y="32"/>
                  </a:cubicBezTo>
                  <a:cubicBezTo>
                    <a:pt x="30" y="32"/>
                    <a:pt x="30" y="32"/>
                    <a:pt x="30" y="32"/>
                  </a:cubicBezTo>
                  <a:cubicBezTo>
                    <a:pt x="30" y="32"/>
                    <a:pt x="30" y="32"/>
                    <a:pt x="30" y="32"/>
                  </a:cubicBezTo>
                  <a:cubicBezTo>
                    <a:pt x="31" y="32"/>
                    <a:pt x="31" y="31"/>
                    <a:pt x="31" y="31"/>
                  </a:cubicBezTo>
                  <a:cubicBezTo>
                    <a:pt x="31" y="31"/>
                    <a:pt x="31" y="31"/>
                    <a:pt x="31" y="31"/>
                  </a:cubicBezTo>
                  <a:cubicBezTo>
                    <a:pt x="31" y="31"/>
                    <a:pt x="31" y="31"/>
                    <a:pt x="31" y="31"/>
                  </a:cubicBezTo>
                  <a:cubicBezTo>
                    <a:pt x="31" y="30"/>
                    <a:pt x="31" y="30"/>
                    <a:pt x="32" y="30"/>
                  </a:cubicBezTo>
                  <a:cubicBezTo>
                    <a:pt x="32" y="30"/>
                    <a:pt x="32" y="30"/>
                    <a:pt x="32" y="30"/>
                  </a:cubicBezTo>
                  <a:cubicBezTo>
                    <a:pt x="40" y="6"/>
                    <a:pt x="40" y="6"/>
                    <a:pt x="40" y="6"/>
                  </a:cubicBezTo>
                  <a:cubicBezTo>
                    <a:pt x="41" y="4"/>
                    <a:pt x="40" y="3"/>
                    <a:pt x="39" y="2"/>
                  </a:cubicBezTo>
                  <a:cubicBezTo>
                    <a:pt x="38" y="1"/>
                    <a:pt x="37" y="0"/>
                    <a:pt x="35" y="1"/>
                  </a:cubicBezTo>
                  <a:close/>
                  <a:moveTo>
                    <a:pt x="10" y="31"/>
                  </a:moveTo>
                  <a:cubicBezTo>
                    <a:pt x="14" y="20"/>
                    <a:pt x="14" y="20"/>
                    <a:pt x="14" y="20"/>
                  </a:cubicBezTo>
                  <a:cubicBezTo>
                    <a:pt x="21" y="27"/>
                    <a:pt x="21" y="27"/>
                    <a:pt x="21" y="27"/>
                  </a:cubicBezTo>
                  <a:lnTo>
                    <a:pt x="10"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23581" name="Freeform 26"/>
            <p:cNvSpPr>
              <a:spLocks noEditPoints="1"/>
            </p:cNvSpPr>
            <p:nvPr/>
          </p:nvSpPr>
          <p:spPr bwMode="auto">
            <a:xfrm>
              <a:off x="0" y="0"/>
              <a:ext cx="177" cy="177"/>
            </a:xfrm>
            <a:custGeom>
              <a:avLst/>
              <a:gdLst>
                <a:gd name="T0" fmla="*/ 284 w 89"/>
                <a:gd name="T1" fmla="*/ 0 h 89"/>
                <a:gd name="T2" fmla="*/ 64 w 89"/>
                <a:gd name="T3" fmla="*/ 0 h 89"/>
                <a:gd name="T4" fmla="*/ 0 w 89"/>
                <a:gd name="T5" fmla="*/ 68 h 89"/>
                <a:gd name="T6" fmla="*/ 0 w 89"/>
                <a:gd name="T7" fmla="*/ 288 h 89"/>
                <a:gd name="T8" fmla="*/ 64 w 89"/>
                <a:gd name="T9" fmla="*/ 352 h 89"/>
                <a:gd name="T10" fmla="*/ 284 w 89"/>
                <a:gd name="T11" fmla="*/ 352 h 89"/>
                <a:gd name="T12" fmla="*/ 300 w 89"/>
                <a:gd name="T13" fmla="*/ 352 h 89"/>
                <a:gd name="T14" fmla="*/ 352 w 89"/>
                <a:gd name="T15" fmla="*/ 288 h 89"/>
                <a:gd name="T16" fmla="*/ 352 w 89"/>
                <a:gd name="T17" fmla="*/ 68 h 89"/>
                <a:gd name="T18" fmla="*/ 284 w 89"/>
                <a:gd name="T19" fmla="*/ 0 h 89"/>
                <a:gd name="T20" fmla="*/ 320 w 89"/>
                <a:gd name="T21" fmla="*/ 288 h 89"/>
                <a:gd name="T22" fmla="*/ 292 w 89"/>
                <a:gd name="T23" fmla="*/ 324 h 89"/>
                <a:gd name="T24" fmla="*/ 284 w 89"/>
                <a:gd name="T25" fmla="*/ 324 h 89"/>
                <a:gd name="T26" fmla="*/ 64 w 89"/>
                <a:gd name="T27" fmla="*/ 324 h 89"/>
                <a:gd name="T28" fmla="*/ 28 w 89"/>
                <a:gd name="T29" fmla="*/ 288 h 89"/>
                <a:gd name="T30" fmla="*/ 28 w 89"/>
                <a:gd name="T31" fmla="*/ 68 h 89"/>
                <a:gd name="T32" fmla="*/ 64 w 89"/>
                <a:gd name="T33" fmla="*/ 32 h 89"/>
                <a:gd name="T34" fmla="*/ 284 w 89"/>
                <a:gd name="T35" fmla="*/ 32 h 89"/>
                <a:gd name="T36" fmla="*/ 320 w 89"/>
                <a:gd name="T37" fmla="*/ 68 h 89"/>
                <a:gd name="T38" fmla="*/ 320 w 89"/>
                <a:gd name="T39" fmla="*/ 288 h 8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9" h="89">
                  <a:moveTo>
                    <a:pt x="72" y="0"/>
                  </a:moveTo>
                  <a:cubicBezTo>
                    <a:pt x="16" y="0"/>
                    <a:pt x="16" y="0"/>
                    <a:pt x="16" y="0"/>
                  </a:cubicBezTo>
                  <a:cubicBezTo>
                    <a:pt x="7" y="0"/>
                    <a:pt x="0" y="8"/>
                    <a:pt x="0" y="17"/>
                  </a:cubicBezTo>
                  <a:cubicBezTo>
                    <a:pt x="0" y="73"/>
                    <a:pt x="0" y="73"/>
                    <a:pt x="0" y="73"/>
                  </a:cubicBezTo>
                  <a:cubicBezTo>
                    <a:pt x="0" y="82"/>
                    <a:pt x="7" y="89"/>
                    <a:pt x="16" y="89"/>
                  </a:cubicBezTo>
                  <a:cubicBezTo>
                    <a:pt x="72" y="89"/>
                    <a:pt x="72" y="89"/>
                    <a:pt x="72" y="89"/>
                  </a:cubicBezTo>
                  <a:cubicBezTo>
                    <a:pt x="73" y="89"/>
                    <a:pt x="75" y="89"/>
                    <a:pt x="76" y="89"/>
                  </a:cubicBezTo>
                  <a:cubicBezTo>
                    <a:pt x="83" y="88"/>
                    <a:pt x="89" y="81"/>
                    <a:pt x="89" y="73"/>
                  </a:cubicBezTo>
                  <a:cubicBezTo>
                    <a:pt x="89" y="17"/>
                    <a:pt x="89" y="17"/>
                    <a:pt x="89" y="17"/>
                  </a:cubicBezTo>
                  <a:cubicBezTo>
                    <a:pt x="89" y="8"/>
                    <a:pt x="81" y="0"/>
                    <a:pt x="72" y="0"/>
                  </a:cubicBezTo>
                  <a:close/>
                  <a:moveTo>
                    <a:pt x="81" y="73"/>
                  </a:moveTo>
                  <a:cubicBezTo>
                    <a:pt x="81" y="77"/>
                    <a:pt x="78" y="81"/>
                    <a:pt x="74" y="82"/>
                  </a:cubicBezTo>
                  <a:cubicBezTo>
                    <a:pt x="74" y="82"/>
                    <a:pt x="73" y="82"/>
                    <a:pt x="72" y="82"/>
                  </a:cubicBezTo>
                  <a:cubicBezTo>
                    <a:pt x="16" y="82"/>
                    <a:pt x="16" y="82"/>
                    <a:pt x="16" y="82"/>
                  </a:cubicBezTo>
                  <a:cubicBezTo>
                    <a:pt x="11" y="82"/>
                    <a:pt x="7" y="78"/>
                    <a:pt x="7" y="73"/>
                  </a:cubicBezTo>
                  <a:cubicBezTo>
                    <a:pt x="7" y="17"/>
                    <a:pt x="7" y="17"/>
                    <a:pt x="7" y="17"/>
                  </a:cubicBezTo>
                  <a:cubicBezTo>
                    <a:pt x="7" y="12"/>
                    <a:pt x="11" y="8"/>
                    <a:pt x="16" y="8"/>
                  </a:cubicBezTo>
                  <a:cubicBezTo>
                    <a:pt x="72" y="8"/>
                    <a:pt x="72" y="8"/>
                    <a:pt x="72" y="8"/>
                  </a:cubicBezTo>
                  <a:cubicBezTo>
                    <a:pt x="77" y="8"/>
                    <a:pt x="81" y="12"/>
                    <a:pt x="81" y="17"/>
                  </a:cubicBezTo>
                  <a:lnTo>
                    <a:pt x="81" y="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grpSp>
      <p:sp>
        <p:nvSpPr>
          <p:cNvPr id="23567" name="Text Box 27"/>
          <p:cNvSpPr txBox="1">
            <a:spLocks noChangeArrowheads="1"/>
          </p:cNvSpPr>
          <p:nvPr/>
        </p:nvSpPr>
        <p:spPr bwMode="auto">
          <a:xfrm>
            <a:off x="4425950" y="1655578"/>
            <a:ext cx="640080"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zh-CN" sz="1800" b="1">
                <a:solidFill>
                  <a:schemeClr val="tx1"/>
                </a:solidFill>
              </a:rPr>
              <a:t>75%</a:t>
            </a:r>
          </a:p>
        </p:txBody>
      </p:sp>
      <p:sp>
        <p:nvSpPr>
          <p:cNvPr id="23568" name="Rectangle 28"/>
          <p:cNvSpPr>
            <a:spLocks noChangeArrowheads="1"/>
          </p:cNvSpPr>
          <p:nvPr/>
        </p:nvSpPr>
        <p:spPr bwMode="auto">
          <a:xfrm>
            <a:off x="5073650" y="1687328"/>
            <a:ext cx="36004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0"/>
              </a:spcBef>
              <a:buFontTx/>
              <a:buNone/>
            </a:pPr>
            <a:r>
              <a:rPr sz="800">
                <a:solidFill>
                  <a:schemeClr val="tx1"/>
                </a:solidFill>
              </a:rPr>
              <a:t>您的内容打在这里，或者通过复制您的文本后，在此框中选择粘贴，并选择只保留文字。您的内容打在这里，或者通过复制您的文本后，在此框中</a:t>
            </a:r>
          </a:p>
        </p:txBody>
      </p:sp>
      <p:sp>
        <p:nvSpPr>
          <p:cNvPr id="23569" name="Text Box 29"/>
          <p:cNvSpPr txBox="1">
            <a:spLocks noChangeArrowheads="1"/>
          </p:cNvSpPr>
          <p:nvPr/>
        </p:nvSpPr>
        <p:spPr bwMode="auto">
          <a:xfrm>
            <a:off x="4425950" y="2258828"/>
            <a:ext cx="640080"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zh-CN" sz="1800" b="1">
                <a:solidFill>
                  <a:schemeClr val="tx1"/>
                </a:solidFill>
              </a:rPr>
              <a:t>68%</a:t>
            </a:r>
          </a:p>
        </p:txBody>
      </p:sp>
      <p:sp>
        <p:nvSpPr>
          <p:cNvPr id="23570" name="Rectangle 30"/>
          <p:cNvSpPr>
            <a:spLocks noChangeArrowheads="1"/>
          </p:cNvSpPr>
          <p:nvPr/>
        </p:nvSpPr>
        <p:spPr bwMode="auto">
          <a:xfrm>
            <a:off x="5073650" y="2290578"/>
            <a:ext cx="36004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0"/>
              </a:spcBef>
              <a:buFontTx/>
              <a:buNone/>
            </a:pPr>
            <a:r>
              <a:rPr sz="800">
                <a:solidFill>
                  <a:schemeClr val="tx1"/>
                </a:solidFill>
              </a:rPr>
              <a:t>您的内容打在这里，或者通过复制您的文本后，在此框中选择粘贴，并选择只保留文字。您的内容打在这里，或者通过复制您的文本后，在此框中</a:t>
            </a:r>
          </a:p>
        </p:txBody>
      </p:sp>
      <p:sp>
        <p:nvSpPr>
          <p:cNvPr id="23571" name="Text Box 31"/>
          <p:cNvSpPr txBox="1">
            <a:spLocks noChangeArrowheads="1"/>
          </p:cNvSpPr>
          <p:nvPr/>
        </p:nvSpPr>
        <p:spPr bwMode="auto">
          <a:xfrm>
            <a:off x="4425950" y="2874778"/>
            <a:ext cx="640080"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zh-CN" sz="1800" b="1">
                <a:solidFill>
                  <a:schemeClr val="tx1"/>
                </a:solidFill>
              </a:rPr>
              <a:t>56%</a:t>
            </a:r>
          </a:p>
        </p:txBody>
      </p:sp>
      <p:sp>
        <p:nvSpPr>
          <p:cNvPr id="23572" name="Rectangle 32"/>
          <p:cNvSpPr>
            <a:spLocks noChangeArrowheads="1"/>
          </p:cNvSpPr>
          <p:nvPr/>
        </p:nvSpPr>
        <p:spPr bwMode="auto">
          <a:xfrm>
            <a:off x="5073650" y="2906528"/>
            <a:ext cx="36004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0"/>
              </a:spcBef>
              <a:buFontTx/>
              <a:buNone/>
            </a:pPr>
            <a:r>
              <a:rPr sz="800">
                <a:solidFill>
                  <a:schemeClr val="tx1"/>
                </a:solidFill>
              </a:rPr>
              <a:t>您的内容打在这里，或者通过复制您的文本后，在此框中选择粘贴，并选择只保留文字。您的内容打在这里，或者通过复制您的文本后，在此框中</a:t>
            </a:r>
          </a:p>
        </p:txBody>
      </p:sp>
      <p:sp>
        <p:nvSpPr>
          <p:cNvPr id="23573" name="Text Box 33"/>
          <p:cNvSpPr txBox="1">
            <a:spLocks noChangeArrowheads="1"/>
          </p:cNvSpPr>
          <p:nvPr/>
        </p:nvSpPr>
        <p:spPr bwMode="auto">
          <a:xfrm>
            <a:off x="4425950" y="3427228"/>
            <a:ext cx="640080"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zh-CN" sz="1800" b="1">
                <a:solidFill>
                  <a:schemeClr val="tx1"/>
                </a:solidFill>
              </a:rPr>
              <a:t>43%</a:t>
            </a:r>
          </a:p>
        </p:txBody>
      </p:sp>
      <p:sp>
        <p:nvSpPr>
          <p:cNvPr id="23574" name="Rectangle 34"/>
          <p:cNvSpPr>
            <a:spLocks noChangeArrowheads="1"/>
          </p:cNvSpPr>
          <p:nvPr/>
        </p:nvSpPr>
        <p:spPr bwMode="auto">
          <a:xfrm>
            <a:off x="5073650" y="3458978"/>
            <a:ext cx="36004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0"/>
              </a:spcBef>
              <a:buFontTx/>
              <a:buNone/>
            </a:pPr>
            <a:r>
              <a:rPr sz="800">
                <a:solidFill>
                  <a:schemeClr val="tx1"/>
                </a:solidFill>
              </a:rPr>
              <a:t>您的内容打在这里，或者通过复制您的文本后，在此框中选择粘贴，并选择只保留文字。您的内容打在这里，或者通过复制您的文本后，在此框中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2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21574c46a7aa1bd"/>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34290" y="32385"/>
            <a:ext cx="1052830" cy="676275"/>
          </a:xfrm>
          <a:prstGeom prst="rect">
            <a:avLst/>
          </a:prstGeom>
        </p:spPr>
      </p:pic>
      <p:sp>
        <p:nvSpPr>
          <p:cNvPr id="14" name="TextBox 5"/>
          <p:cNvSpPr txBox="1"/>
          <p:nvPr/>
        </p:nvSpPr>
        <p:spPr>
          <a:xfrm>
            <a:off x="913765" y="90488"/>
            <a:ext cx="4991100" cy="518160"/>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836033"/>
                </a:solidFill>
                <a:effectLst/>
                <a:uLnTx/>
                <a:uFillTx/>
                <a:latin typeface="楷体" panose="02010609060101010101" charset="-122"/>
                <a:ea typeface="楷体" panose="02010609060101010101" charset="-122"/>
                <a:cs typeface="+mn-cs"/>
              </a:rPr>
              <a:t>请在此添加目录标题</a:t>
            </a:r>
          </a:p>
        </p:txBody>
      </p:sp>
      <p:cxnSp>
        <p:nvCxnSpPr>
          <p:cNvPr id="51" name="直接连接符 50"/>
          <p:cNvCxnSpPr/>
          <p:nvPr/>
        </p:nvCxnSpPr>
        <p:spPr>
          <a:xfrm flipV="1">
            <a:off x="1110615" y="609600"/>
            <a:ext cx="3115945" cy="63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602" name="Rectangle 2"/>
          <p:cNvSpPr>
            <a:spLocks noChangeArrowheads="1"/>
          </p:cNvSpPr>
          <p:nvPr/>
        </p:nvSpPr>
        <p:spPr bwMode="auto">
          <a:xfrm>
            <a:off x="1014413" y="2500128"/>
            <a:ext cx="719137" cy="468313"/>
          </a:xfrm>
          <a:prstGeom prst="rect">
            <a:avLst/>
          </a:prstGeom>
          <a:solidFill>
            <a:srgbClr val="B12D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ndParaRPr>
          </a:p>
        </p:txBody>
      </p:sp>
      <p:sp>
        <p:nvSpPr>
          <p:cNvPr id="25603" name="Rectangle 3"/>
          <p:cNvSpPr>
            <a:spLocks noChangeArrowheads="1"/>
          </p:cNvSpPr>
          <p:nvPr/>
        </p:nvSpPr>
        <p:spPr bwMode="auto">
          <a:xfrm>
            <a:off x="1692275" y="2066741"/>
            <a:ext cx="719138" cy="466725"/>
          </a:xfrm>
          <a:prstGeom prst="rect">
            <a:avLst/>
          </a:prstGeom>
          <a:solidFill>
            <a:srgbClr val="B12D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ndParaRPr>
          </a:p>
        </p:txBody>
      </p:sp>
      <p:sp>
        <p:nvSpPr>
          <p:cNvPr id="25604" name="Rectangle 4"/>
          <p:cNvSpPr>
            <a:spLocks noChangeArrowheads="1"/>
          </p:cNvSpPr>
          <p:nvPr/>
        </p:nvSpPr>
        <p:spPr bwMode="auto">
          <a:xfrm>
            <a:off x="2914650" y="2500128"/>
            <a:ext cx="719138" cy="468313"/>
          </a:xfrm>
          <a:prstGeom prst="rect">
            <a:avLst/>
          </a:prstGeom>
          <a:solidFill>
            <a:srgbClr val="B12D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ndParaRPr>
          </a:p>
        </p:txBody>
      </p:sp>
      <p:sp>
        <p:nvSpPr>
          <p:cNvPr id="25605" name="Rectangle 5"/>
          <p:cNvSpPr>
            <a:spLocks noChangeArrowheads="1"/>
          </p:cNvSpPr>
          <p:nvPr/>
        </p:nvSpPr>
        <p:spPr bwMode="auto">
          <a:xfrm>
            <a:off x="3594100" y="2066741"/>
            <a:ext cx="719138" cy="466725"/>
          </a:xfrm>
          <a:prstGeom prst="rect">
            <a:avLst/>
          </a:prstGeom>
          <a:solidFill>
            <a:srgbClr val="B12D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ndParaRPr>
          </a:p>
        </p:txBody>
      </p:sp>
      <p:sp>
        <p:nvSpPr>
          <p:cNvPr id="25606" name="Rectangle 6"/>
          <p:cNvSpPr>
            <a:spLocks noChangeArrowheads="1"/>
          </p:cNvSpPr>
          <p:nvPr/>
        </p:nvSpPr>
        <p:spPr bwMode="auto">
          <a:xfrm>
            <a:off x="4818063" y="2500128"/>
            <a:ext cx="719137" cy="468313"/>
          </a:xfrm>
          <a:prstGeom prst="rect">
            <a:avLst/>
          </a:prstGeom>
          <a:solidFill>
            <a:srgbClr val="B12D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ndParaRPr>
          </a:p>
        </p:txBody>
      </p:sp>
      <p:sp>
        <p:nvSpPr>
          <p:cNvPr id="25607" name="Rectangle 7"/>
          <p:cNvSpPr>
            <a:spLocks noChangeArrowheads="1"/>
          </p:cNvSpPr>
          <p:nvPr/>
        </p:nvSpPr>
        <p:spPr bwMode="auto">
          <a:xfrm>
            <a:off x="5495925" y="2066741"/>
            <a:ext cx="719138" cy="466725"/>
          </a:xfrm>
          <a:prstGeom prst="rect">
            <a:avLst/>
          </a:prstGeom>
          <a:solidFill>
            <a:srgbClr val="B12D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ndParaRPr>
          </a:p>
        </p:txBody>
      </p:sp>
      <p:sp>
        <p:nvSpPr>
          <p:cNvPr id="25608" name="Rectangle 8"/>
          <p:cNvSpPr>
            <a:spLocks noChangeArrowheads="1"/>
          </p:cNvSpPr>
          <p:nvPr/>
        </p:nvSpPr>
        <p:spPr bwMode="auto">
          <a:xfrm>
            <a:off x="6686550" y="2500128"/>
            <a:ext cx="719138" cy="468313"/>
          </a:xfrm>
          <a:prstGeom prst="rect">
            <a:avLst/>
          </a:prstGeom>
          <a:solidFill>
            <a:srgbClr val="B12D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ndParaRPr>
          </a:p>
        </p:txBody>
      </p:sp>
      <p:sp>
        <p:nvSpPr>
          <p:cNvPr id="25609" name="Rectangle 9"/>
          <p:cNvSpPr>
            <a:spLocks noChangeArrowheads="1"/>
          </p:cNvSpPr>
          <p:nvPr/>
        </p:nvSpPr>
        <p:spPr bwMode="auto">
          <a:xfrm>
            <a:off x="7366000" y="2066741"/>
            <a:ext cx="719138" cy="466725"/>
          </a:xfrm>
          <a:prstGeom prst="rect">
            <a:avLst/>
          </a:prstGeom>
          <a:solidFill>
            <a:srgbClr val="B12D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ndParaRPr>
          </a:p>
        </p:txBody>
      </p:sp>
      <p:sp>
        <p:nvSpPr>
          <p:cNvPr id="25610" name="Freeform 10"/>
          <p:cNvSpPr/>
          <p:nvPr/>
        </p:nvSpPr>
        <p:spPr bwMode="auto">
          <a:xfrm>
            <a:off x="0" y="2284228"/>
            <a:ext cx="8788400" cy="514350"/>
          </a:xfrm>
          <a:custGeom>
            <a:avLst/>
            <a:gdLst>
              <a:gd name="T0" fmla="*/ 2147483646 w 5536"/>
              <a:gd name="T1" fmla="*/ 493950625 h 324"/>
              <a:gd name="T2" fmla="*/ 2147483646 w 5536"/>
              <a:gd name="T3" fmla="*/ 322580000 h 324"/>
              <a:gd name="T4" fmla="*/ 2147483646 w 5536"/>
              <a:gd name="T5" fmla="*/ 45362813 h 324"/>
              <a:gd name="T6" fmla="*/ 2147483646 w 5536"/>
              <a:gd name="T7" fmla="*/ 80645000 h 324"/>
              <a:gd name="T8" fmla="*/ 2147483646 w 5536"/>
              <a:gd name="T9" fmla="*/ 206652813 h 324"/>
              <a:gd name="T10" fmla="*/ 2147483646 w 5536"/>
              <a:gd name="T11" fmla="*/ 327620313 h 324"/>
              <a:gd name="T12" fmla="*/ 0 w 5536"/>
              <a:gd name="T13" fmla="*/ 327620313 h 324"/>
              <a:gd name="T14" fmla="*/ 2520950 w 5536"/>
              <a:gd name="T15" fmla="*/ 486390950 h 324"/>
              <a:gd name="T16" fmla="*/ 2147483646 w 5536"/>
              <a:gd name="T17" fmla="*/ 488910313 h 324"/>
              <a:gd name="T18" fmla="*/ 2147483646 w 5536"/>
              <a:gd name="T19" fmla="*/ 609877813 h 324"/>
              <a:gd name="T20" fmla="*/ 2147483646 w 5536"/>
              <a:gd name="T21" fmla="*/ 735885625 h 324"/>
              <a:gd name="T22" fmla="*/ 2147483646 w 5536"/>
              <a:gd name="T23" fmla="*/ 771167813 h 324"/>
              <a:gd name="T24" fmla="*/ 2147483646 w 5536"/>
              <a:gd name="T25" fmla="*/ 493950625 h 3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36" h="324">
                <a:moveTo>
                  <a:pt x="5518" y="196"/>
                </a:moveTo>
                <a:cubicBezTo>
                  <a:pt x="5536" y="176"/>
                  <a:pt x="5536" y="146"/>
                  <a:pt x="5518" y="128"/>
                </a:cubicBezTo>
                <a:cubicBezTo>
                  <a:pt x="5408" y="18"/>
                  <a:pt x="5408" y="18"/>
                  <a:pt x="5408" y="18"/>
                </a:cubicBezTo>
                <a:cubicBezTo>
                  <a:pt x="5390" y="0"/>
                  <a:pt x="5374" y="6"/>
                  <a:pt x="5374" y="32"/>
                </a:cubicBezTo>
                <a:cubicBezTo>
                  <a:pt x="5374" y="82"/>
                  <a:pt x="5374" y="82"/>
                  <a:pt x="5374" y="82"/>
                </a:cubicBezTo>
                <a:cubicBezTo>
                  <a:pt x="5374" y="108"/>
                  <a:pt x="5352" y="130"/>
                  <a:pt x="5326" y="130"/>
                </a:cubicBezTo>
                <a:cubicBezTo>
                  <a:pt x="1096" y="130"/>
                  <a:pt x="0" y="130"/>
                  <a:pt x="0" y="130"/>
                </a:cubicBezTo>
                <a:cubicBezTo>
                  <a:pt x="1" y="149"/>
                  <a:pt x="0" y="167"/>
                  <a:pt x="1" y="193"/>
                </a:cubicBezTo>
                <a:cubicBezTo>
                  <a:pt x="4231" y="193"/>
                  <a:pt x="5326" y="194"/>
                  <a:pt x="5326" y="194"/>
                </a:cubicBezTo>
                <a:cubicBezTo>
                  <a:pt x="5352" y="194"/>
                  <a:pt x="5374" y="214"/>
                  <a:pt x="5374" y="242"/>
                </a:cubicBezTo>
                <a:cubicBezTo>
                  <a:pt x="5374" y="292"/>
                  <a:pt x="5374" y="292"/>
                  <a:pt x="5374" y="292"/>
                </a:cubicBezTo>
                <a:cubicBezTo>
                  <a:pt x="5374" y="318"/>
                  <a:pt x="5390" y="324"/>
                  <a:pt x="5408" y="306"/>
                </a:cubicBezTo>
                <a:lnTo>
                  <a:pt x="5518" y="196"/>
                </a:lnTo>
                <a:close/>
              </a:path>
            </a:pathLst>
          </a:custGeom>
          <a:solidFill>
            <a:srgbClr val="B12D1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25611" name="Freeform 11"/>
          <p:cNvSpPr/>
          <p:nvPr/>
        </p:nvSpPr>
        <p:spPr bwMode="auto">
          <a:xfrm>
            <a:off x="1014413" y="2066741"/>
            <a:ext cx="1397000" cy="901700"/>
          </a:xfrm>
          <a:custGeom>
            <a:avLst/>
            <a:gdLst>
              <a:gd name="T0" fmla="*/ 1881975892 w 1037"/>
              <a:gd name="T1" fmla="*/ 0 h 671"/>
              <a:gd name="T2" fmla="*/ 912857997 w 1037"/>
              <a:gd name="T3" fmla="*/ 0 h 671"/>
              <a:gd name="T4" fmla="*/ 0 w 1037"/>
              <a:gd name="T5" fmla="*/ 1211718167 h 671"/>
              <a:gd name="T6" fmla="*/ 969117895 w 1037"/>
              <a:gd name="T7" fmla="*/ 1211718167 h 671"/>
              <a:gd name="T8" fmla="*/ 1881975892 w 1037"/>
              <a:gd name="T9" fmla="*/ 0 h 6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7" h="671">
                <a:moveTo>
                  <a:pt x="1037" y="0"/>
                </a:moveTo>
                <a:lnTo>
                  <a:pt x="503" y="0"/>
                </a:lnTo>
                <a:lnTo>
                  <a:pt x="0" y="671"/>
                </a:lnTo>
                <a:lnTo>
                  <a:pt x="534" y="671"/>
                </a:lnTo>
                <a:lnTo>
                  <a:pt x="1037" y="0"/>
                </a:lnTo>
                <a:close/>
              </a:path>
            </a:pathLst>
          </a:custGeom>
          <a:solidFill>
            <a:srgbClr val="E7001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25612" name="Freeform 12"/>
          <p:cNvSpPr/>
          <p:nvPr/>
        </p:nvSpPr>
        <p:spPr bwMode="auto">
          <a:xfrm>
            <a:off x="2916238" y="2068328"/>
            <a:ext cx="1398587" cy="901700"/>
          </a:xfrm>
          <a:custGeom>
            <a:avLst/>
            <a:gdLst>
              <a:gd name="T0" fmla="*/ 1882623288 w 1039"/>
              <a:gd name="T1" fmla="*/ 0 h 671"/>
              <a:gd name="T2" fmla="*/ 915037996 w 1039"/>
              <a:gd name="T3" fmla="*/ 0 h 671"/>
              <a:gd name="T4" fmla="*/ 0 w 1039"/>
              <a:gd name="T5" fmla="*/ 1211718167 h 671"/>
              <a:gd name="T6" fmla="*/ 967585292 w 1039"/>
              <a:gd name="T7" fmla="*/ 1211718167 h 671"/>
              <a:gd name="T8" fmla="*/ 1882623288 w 1039"/>
              <a:gd name="T9" fmla="*/ 0 h 6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9" h="671">
                <a:moveTo>
                  <a:pt x="1039" y="0"/>
                </a:moveTo>
                <a:lnTo>
                  <a:pt x="505" y="0"/>
                </a:lnTo>
                <a:lnTo>
                  <a:pt x="0" y="671"/>
                </a:lnTo>
                <a:lnTo>
                  <a:pt x="534" y="671"/>
                </a:lnTo>
                <a:lnTo>
                  <a:pt x="1039" y="0"/>
                </a:lnTo>
                <a:close/>
              </a:path>
            </a:pathLst>
          </a:custGeom>
          <a:solidFill>
            <a:srgbClr val="E7001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25613" name="Freeform 13"/>
          <p:cNvSpPr/>
          <p:nvPr/>
        </p:nvSpPr>
        <p:spPr bwMode="auto">
          <a:xfrm>
            <a:off x="4818063" y="2066741"/>
            <a:ext cx="1397000" cy="901700"/>
          </a:xfrm>
          <a:custGeom>
            <a:avLst/>
            <a:gdLst>
              <a:gd name="T0" fmla="*/ 1881975892 w 1037"/>
              <a:gd name="T1" fmla="*/ 0 h 671"/>
              <a:gd name="T2" fmla="*/ 912857997 w 1037"/>
              <a:gd name="T3" fmla="*/ 0 h 671"/>
              <a:gd name="T4" fmla="*/ 0 w 1037"/>
              <a:gd name="T5" fmla="*/ 1211718167 h 671"/>
              <a:gd name="T6" fmla="*/ 969117895 w 1037"/>
              <a:gd name="T7" fmla="*/ 1211718167 h 671"/>
              <a:gd name="T8" fmla="*/ 1881975892 w 1037"/>
              <a:gd name="T9" fmla="*/ 0 h 6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7" h="671">
                <a:moveTo>
                  <a:pt x="1037" y="0"/>
                </a:moveTo>
                <a:lnTo>
                  <a:pt x="503" y="0"/>
                </a:lnTo>
                <a:lnTo>
                  <a:pt x="0" y="671"/>
                </a:lnTo>
                <a:lnTo>
                  <a:pt x="534" y="671"/>
                </a:lnTo>
                <a:lnTo>
                  <a:pt x="1037" y="0"/>
                </a:lnTo>
                <a:close/>
              </a:path>
            </a:pathLst>
          </a:custGeom>
          <a:solidFill>
            <a:srgbClr val="E7001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25614" name="Freeform 14"/>
          <p:cNvSpPr/>
          <p:nvPr/>
        </p:nvSpPr>
        <p:spPr bwMode="auto">
          <a:xfrm>
            <a:off x="6686550" y="2066741"/>
            <a:ext cx="1398588" cy="901700"/>
          </a:xfrm>
          <a:custGeom>
            <a:avLst/>
            <a:gdLst>
              <a:gd name="T0" fmla="*/ 1882625981 w 1039"/>
              <a:gd name="T1" fmla="*/ 0 h 671"/>
              <a:gd name="T2" fmla="*/ 915039996 w 1039"/>
              <a:gd name="T3" fmla="*/ 0 h 671"/>
              <a:gd name="T4" fmla="*/ 0 w 1039"/>
              <a:gd name="T5" fmla="*/ 1211718167 h 671"/>
              <a:gd name="T6" fmla="*/ 967585984 w 1039"/>
              <a:gd name="T7" fmla="*/ 1211718167 h 671"/>
              <a:gd name="T8" fmla="*/ 1882625981 w 1039"/>
              <a:gd name="T9" fmla="*/ 0 h 6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9" h="671">
                <a:moveTo>
                  <a:pt x="1039" y="0"/>
                </a:moveTo>
                <a:lnTo>
                  <a:pt x="505" y="0"/>
                </a:lnTo>
                <a:lnTo>
                  <a:pt x="0" y="671"/>
                </a:lnTo>
                <a:lnTo>
                  <a:pt x="534" y="671"/>
                </a:lnTo>
                <a:lnTo>
                  <a:pt x="1039" y="0"/>
                </a:lnTo>
                <a:close/>
              </a:path>
            </a:pathLst>
          </a:custGeom>
          <a:solidFill>
            <a:srgbClr val="E7001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grpSp>
        <p:nvGrpSpPr>
          <p:cNvPr id="25615" name="Group 15"/>
          <p:cNvGrpSpPr/>
          <p:nvPr/>
        </p:nvGrpSpPr>
        <p:grpSpPr bwMode="auto">
          <a:xfrm>
            <a:off x="7272338" y="2420753"/>
            <a:ext cx="241300" cy="217488"/>
            <a:chOff x="0" y="0"/>
            <a:chExt cx="152" cy="137"/>
          </a:xfrm>
        </p:grpSpPr>
        <p:sp>
          <p:nvSpPr>
            <p:cNvPr id="25629" name="Freeform 16"/>
            <p:cNvSpPr>
              <a:spLocks noEditPoints="1"/>
            </p:cNvSpPr>
            <p:nvPr/>
          </p:nvSpPr>
          <p:spPr bwMode="auto">
            <a:xfrm>
              <a:off x="0" y="0"/>
              <a:ext cx="109" cy="137"/>
            </a:xfrm>
            <a:custGeom>
              <a:avLst/>
              <a:gdLst>
                <a:gd name="T0" fmla="*/ 208 w 55"/>
                <a:gd name="T1" fmla="*/ 0 h 68"/>
                <a:gd name="T2" fmla="*/ 12 w 55"/>
                <a:gd name="T3" fmla="*/ 0 h 68"/>
                <a:gd name="T4" fmla="*/ 0 w 55"/>
                <a:gd name="T5" fmla="*/ 12 h 68"/>
                <a:gd name="T6" fmla="*/ 0 w 55"/>
                <a:gd name="T7" fmla="*/ 268 h 68"/>
                <a:gd name="T8" fmla="*/ 12 w 55"/>
                <a:gd name="T9" fmla="*/ 276 h 68"/>
                <a:gd name="T10" fmla="*/ 208 w 55"/>
                <a:gd name="T11" fmla="*/ 276 h 68"/>
                <a:gd name="T12" fmla="*/ 208 w 55"/>
                <a:gd name="T13" fmla="*/ 276 h 68"/>
                <a:gd name="T14" fmla="*/ 216 w 55"/>
                <a:gd name="T15" fmla="*/ 268 h 68"/>
                <a:gd name="T16" fmla="*/ 216 w 55"/>
                <a:gd name="T17" fmla="*/ 12 h 68"/>
                <a:gd name="T18" fmla="*/ 208 w 55"/>
                <a:gd name="T19" fmla="*/ 0 h 68"/>
                <a:gd name="T20" fmla="*/ 133 w 55"/>
                <a:gd name="T21" fmla="*/ 151 h 68"/>
                <a:gd name="T22" fmla="*/ 109 w 55"/>
                <a:gd name="T23" fmla="*/ 155 h 68"/>
                <a:gd name="T24" fmla="*/ 99 w 55"/>
                <a:gd name="T25" fmla="*/ 151 h 68"/>
                <a:gd name="T26" fmla="*/ 44 w 55"/>
                <a:gd name="T27" fmla="*/ 85 h 68"/>
                <a:gd name="T28" fmla="*/ 59 w 55"/>
                <a:gd name="T29" fmla="*/ 69 h 68"/>
                <a:gd name="T30" fmla="*/ 71 w 55"/>
                <a:gd name="T31" fmla="*/ 85 h 68"/>
                <a:gd name="T32" fmla="*/ 109 w 55"/>
                <a:gd name="T33" fmla="*/ 125 h 68"/>
                <a:gd name="T34" fmla="*/ 109 w 55"/>
                <a:gd name="T35" fmla="*/ 125 h 68"/>
                <a:gd name="T36" fmla="*/ 133 w 55"/>
                <a:gd name="T37" fmla="*/ 113 h 68"/>
                <a:gd name="T38" fmla="*/ 149 w 55"/>
                <a:gd name="T39" fmla="*/ 85 h 68"/>
                <a:gd name="T40" fmla="*/ 161 w 55"/>
                <a:gd name="T41" fmla="*/ 69 h 68"/>
                <a:gd name="T42" fmla="*/ 176 w 55"/>
                <a:gd name="T43" fmla="*/ 85 h 68"/>
                <a:gd name="T44" fmla="*/ 133 w 55"/>
                <a:gd name="T45" fmla="*/ 151 h 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5" h="68">
                  <a:moveTo>
                    <a:pt x="53" y="0"/>
                  </a:moveTo>
                  <a:cubicBezTo>
                    <a:pt x="3" y="0"/>
                    <a:pt x="3" y="0"/>
                    <a:pt x="3" y="0"/>
                  </a:cubicBezTo>
                  <a:cubicBezTo>
                    <a:pt x="1" y="0"/>
                    <a:pt x="0" y="1"/>
                    <a:pt x="0" y="3"/>
                  </a:cubicBezTo>
                  <a:cubicBezTo>
                    <a:pt x="0" y="66"/>
                    <a:pt x="0" y="66"/>
                    <a:pt x="0" y="66"/>
                  </a:cubicBezTo>
                  <a:cubicBezTo>
                    <a:pt x="0" y="67"/>
                    <a:pt x="1" y="68"/>
                    <a:pt x="3" y="68"/>
                  </a:cubicBezTo>
                  <a:cubicBezTo>
                    <a:pt x="53" y="68"/>
                    <a:pt x="53" y="68"/>
                    <a:pt x="53" y="68"/>
                  </a:cubicBezTo>
                  <a:cubicBezTo>
                    <a:pt x="53" y="68"/>
                    <a:pt x="53" y="68"/>
                    <a:pt x="53" y="68"/>
                  </a:cubicBezTo>
                  <a:cubicBezTo>
                    <a:pt x="55" y="68"/>
                    <a:pt x="55" y="67"/>
                    <a:pt x="55" y="66"/>
                  </a:cubicBezTo>
                  <a:cubicBezTo>
                    <a:pt x="55" y="3"/>
                    <a:pt x="55" y="3"/>
                    <a:pt x="55" y="3"/>
                  </a:cubicBezTo>
                  <a:cubicBezTo>
                    <a:pt x="55" y="1"/>
                    <a:pt x="54" y="0"/>
                    <a:pt x="53" y="0"/>
                  </a:cubicBezTo>
                  <a:close/>
                  <a:moveTo>
                    <a:pt x="34" y="37"/>
                  </a:moveTo>
                  <a:cubicBezTo>
                    <a:pt x="32" y="37"/>
                    <a:pt x="30" y="38"/>
                    <a:pt x="28" y="38"/>
                  </a:cubicBezTo>
                  <a:cubicBezTo>
                    <a:pt x="27" y="38"/>
                    <a:pt x="26" y="38"/>
                    <a:pt x="25" y="37"/>
                  </a:cubicBezTo>
                  <a:cubicBezTo>
                    <a:pt x="17" y="36"/>
                    <a:pt x="11" y="29"/>
                    <a:pt x="11" y="21"/>
                  </a:cubicBezTo>
                  <a:cubicBezTo>
                    <a:pt x="11" y="19"/>
                    <a:pt x="13" y="17"/>
                    <a:pt x="15" y="17"/>
                  </a:cubicBezTo>
                  <a:cubicBezTo>
                    <a:pt x="16" y="17"/>
                    <a:pt x="18" y="19"/>
                    <a:pt x="18" y="21"/>
                  </a:cubicBezTo>
                  <a:cubicBezTo>
                    <a:pt x="18" y="26"/>
                    <a:pt x="22" y="31"/>
                    <a:pt x="28" y="31"/>
                  </a:cubicBezTo>
                  <a:cubicBezTo>
                    <a:pt x="28" y="31"/>
                    <a:pt x="28" y="31"/>
                    <a:pt x="28" y="31"/>
                  </a:cubicBezTo>
                  <a:cubicBezTo>
                    <a:pt x="31" y="31"/>
                    <a:pt x="33" y="30"/>
                    <a:pt x="34" y="28"/>
                  </a:cubicBezTo>
                  <a:cubicBezTo>
                    <a:pt x="36" y="26"/>
                    <a:pt x="38" y="24"/>
                    <a:pt x="38" y="21"/>
                  </a:cubicBezTo>
                  <a:cubicBezTo>
                    <a:pt x="38" y="19"/>
                    <a:pt x="39" y="17"/>
                    <a:pt x="41" y="17"/>
                  </a:cubicBezTo>
                  <a:cubicBezTo>
                    <a:pt x="43" y="17"/>
                    <a:pt x="45" y="19"/>
                    <a:pt x="45" y="21"/>
                  </a:cubicBezTo>
                  <a:cubicBezTo>
                    <a:pt x="45" y="28"/>
                    <a:pt x="40" y="34"/>
                    <a:pt x="34"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25630" name="Freeform 17"/>
            <p:cNvSpPr/>
            <p:nvPr/>
          </p:nvSpPr>
          <p:spPr bwMode="auto">
            <a:xfrm>
              <a:off x="125" y="44"/>
              <a:ext cx="27" cy="93"/>
            </a:xfrm>
            <a:custGeom>
              <a:avLst/>
              <a:gdLst>
                <a:gd name="T0" fmla="*/ 0 w 13"/>
                <a:gd name="T1" fmla="*/ 12 h 46"/>
                <a:gd name="T2" fmla="*/ 8 w 13"/>
                <a:gd name="T3" fmla="*/ 0 h 46"/>
                <a:gd name="T4" fmla="*/ 48 w 13"/>
                <a:gd name="T5" fmla="*/ 0 h 46"/>
                <a:gd name="T6" fmla="*/ 56 w 13"/>
                <a:gd name="T7" fmla="*/ 12 h 46"/>
                <a:gd name="T8" fmla="*/ 56 w 13"/>
                <a:gd name="T9" fmla="*/ 180 h 46"/>
                <a:gd name="T10" fmla="*/ 48 w 13"/>
                <a:gd name="T11" fmla="*/ 188 h 46"/>
                <a:gd name="T12" fmla="*/ 8 w 13"/>
                <a:gd name="T13" fmla="*/ 188 h 46"/>
                <a:gd name="T14" fmla="*/ 0 w 13"/>
                <a:gd name="T15" fmla="*/ 180 h 46"/>
                <a:gd name="T16" fmla="*/ 0 w 13"/>
                <a:gd name="T17" fmla="*/ 12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46">
                  <a:moveTo>
                    <a:pt x="0" y="3"/>
                  </a:moveTo>
                  <a:cubicBezTo>
                    <a:pt x="0" y="1"/>
                    <a:pt x="1" y="0"/>
                    <a:pt x="2" y="0"/>
                  </a:cubicBezTo>
                  <a:cubicBezTo>
                    <a:pt x="11" y="0"/>
                    <a:pt x="11" y="0"/>
                    <a:pt x="11" y="0"/>
                  </a:cubicBezTo>
                  <a:cubicBezTo>
                    <a:pt x="12" y="0"/>
                    <a:pt x="13" y="1"/>
                    <a:pt x="13" y="3"/>
                  </a:cubicBezTo>
                  <a:cubicBezTo>
                    <a:pt x="13" y="44"/>
                    <a:pt x="13" y="44"/>
                    <a:pt x="13" y="44"/>
                  </a:cubicBezTo>
                  <a:cubicBezTo>
                    <a:pt x="13" y="45"/>
                    <a:pt x="12" y="46"/>
                    <a:pt x="11" y="46"/>
                  </a:cubicBezTo>
                  <a:cubicBezTo>
                    <a:pt x="2" y="46"/>
                    <a:pt x="2" y="46"/>
                    <a:pt x="2" y="46"/>
                  </a:cubicBezTo>
                  <a:cubicBezTo>
                    <a:pt x="1" y="46"/>
                    <a:pt x="0" y="45"/>
                    <a:pt x="0" y="44"/>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grpSp>
      <p:sp>
        <p:nvSpPr>
          <p:cNvPr id="25616" name="Freeform 18"/>
          <p:cNvSpPr>
            <a:spLocks noEditPoints="1"/>
          </p:cNvSpPr>
          <p:nvPr/>
        </p:nvSpPr>
        <p:spPr bwMode="auto">
          <a:xfrm>
            <a:off x="5403850" y="2409641"/>
            <a:ext cx="184150" cy="239712"/>
          </a:xfrm>
          <a:custGeom>
            <a:avLst/>
            <a:gdLst>
              <a:gd name="T0" fmla="*/ 564515000 w 58"/>
              <a:gd name="T1" fmla="*/ 298450902 h 76"/>
              <a:gd name="T2" fmla="*/ 463708750 w 58"/>
              <a:gd name="T3" fmla="*/ 298450902 h 76"/>
              <a:gd name="T4" fmla="*/ 463708750 w 58"/>
              <a:gd name="T5" fmla="*/ 169123124 h 76"/>
              <a:gd name="T6" fmla="*/ 292338125 w 58"/>
              <a:gd name="T7" fmla="*/ 0 h 76"/>
              <a:gd name="T8" fmla="*/ 120967500 w 58"/>
              <a:gd name="T9" fmla="*/ 169123124 h 76"/>
              <a:gd name="T10" fmla="*/ 120967500 w 58"/>
              <a:gd name="T11" fmla="*/ 298450902 h 76"/>
              <a:gd name="T12" fmla="*/ 20161250 w 58"/>
              <a:gd name="T13" fmla="*/ 298450902 h 76"/>
              <a:gd name="T14" fmla="*/ 0 w 58"/>
              <a:gd name="T15" fmla="*/ 318346998 h 76"/>
              <a:gd name="T16" fmla="*/ 0 w 58"/>
              <a:gd name="T17" fmla="*/ 736180785 h 76"/>
              <a:gd name="T18" fmla="*/ 20161250 w 58"/>
              <a:gd name="T19" fmla="*/ 756076881 h 76"/>
              <a:gd name="T20" fmla="*/ 564515000 w 58"/>
              <a:gd name="T21" fmla="*/ 756076881 h 76"/>
              <a:gd name="T22" fmla="*/ 584676250 w 58"/>
              <a:gd name="T23" fmla="*/ 736180785 h 76"/>
              <a:gd name="T24" fmla="*/ 584676250 w 58"/>
              <a:gd name="T25" fmla="*/ 318346998 h 76"/>
              <a:gd name="T26" fmla="*/ 564515000 w 58"/>
              <a:gd name="T27" fmla="*/ 298450902 h 76"/>
              <a:gd name="T28" fmla="*/ 332660625 w 58"/>
              <a:gd name="T29" fmla="*/ 557109613 h 76"/>
              <a:gd name="T30" fmla="*/ 322580000 w 58"/>
              <a:gd name="T31" fmla="*/ 557109613 h 76"/>
              <a:gd name="T32" fmla="*/ 322580000 w 58"/>
              <a:gd name="T33" fmla="*/ 586953757 h 76"/>
              <a:gd name="T34" fmla="*/ 272176875 w 58"/>
              <a:gd name="T35" fmla="*/ 586953757 h 76"/>
              <a:gd name="T36" fmla="*/ 272176875 w 58"/>
              <a:gd name="T37" fmla="*/ 557109613 h 76"/>
              <a:gd name="T38" fmla="*/ 252015625 w 58"/>
              <a:gd name="T39" fmla="*/ 557109613 h 76"/>
              <a:gd name="T40" fmla="*/ 252015625 w 58"/>
              <a:gd name="T41" fmla="*/ 477522075 h 76"/>
              <a:gd name="T42" fmla="*/ 332660625 w 58"/>
              <a:gd name="T43" fmla="*/ 477522075 h 76"/>
              <a:gd name="T44" fmla="*/ 332660625 w 58"/>
              <a:gd name="T45" fmla="*/ 557109613 h 76"/>
              <a:gd name="T46" fmla="*/ 372983125 w 58"/>
              <a:gd name="T47" fmla="*/ 298450902 h 76"/>
              <a:gd name="T48" fmla="*/ 211693125 w 58"/>
              <a:gd name="T49" fmla="*/ 298450902 h 76"/>
              <a:gd name="T50" fmla="*/ 211693125 w 58"/>
              <a:gd name="T51" fmla="*/ 169123124 h 76"/>
              <a:gd name="T52" fmla="*/ 292338125 w 58"/>
              <a:gd name="T53" fmla="*/ 89535586 h 76"/>
              <a:gd name="T54" fmla="*/ 372983125 w 58"/>
              <a:gd name="T55" fmla="*/ 169123124 h 76"/>
              <a:gd name="T56" fmla="*/ 372983125 w 58"/>
              <a:gd name="T57" fmla="*/ 298450902 h 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8" h="76">
                <a:moveTo>
                  <a:pt x="56" y="30"/>
                </a:moveTo>
                <a:cubicBezTo>
                  <a:pt x="46" y="30"/>
                  <a:pt x="46" y="30"/>
                  <a:pt x="46" y="30"/>
                </a:cubicBezTo>
                <a:cubicBezTo>
                  <a:pt x="46" y="17"/>
                  <a:pt x="46" y="17"/>
                  <a:pt x="46" y="17"/>
                </a:cubicBezTo>
                <a:cubicBezTo>
                  <a:pt x="46" y="8"/>
                  <a:pt x="38" y="0"/>
                  <a:pt x="29" y="0"/>
                </a:cubicBezTo>
                <a:cubicBezTo>
                  <a:pt x="20" y="0"/>
                  <a:pt x="12" y="8"/>
                  <a:pt x="12" y="17"/>
                </a:cubicBezTo>
                <a:cubicBezTo>
                  <a:pt x="12" y="30"/>
                  <a:pt x="12" y="30"/>
                  <a:pt x="12" y="30"/>
                </a:cubicBezTo>
                <a:cubicBezTo>
                  <a:pt x="2" y="30"/>
                  <a:pt x="2" y="30"/>
                  <a:pt x="2" y="30"/>
                </a:cubicBezTo>
                <a:cubicBezTo>
                  <a:pt x="1" y="30"/>
                  <a:pt x="0" y="31"/>
                  <a:pt x="0" y="32"/>
                </a:cubicBezTo>
                <a:cubicBezTo>
                  <a:pt x="0" y="74"/>
                  <a:pt x="0" y="74"/>
                  <a:pt x="0" y="74"/>
                </a:cubicBezTo>
                <a:cubicBezTo>
                  <a:pt x="0" y="75"/>
                  <a:pt x="1" y="76"/>
                  <a:pt x="2" y="76"/>
                </a:cubicBezTo>
                <a:cubicBezTo>
                  <a:pt x="56" y="76"/>
                  <a:pt x="56" y="76"/>
                  <a:pt x="56" y="76"/>
                </a:cubicBezTo>
                <a:cubicBezTo>
                  <a:pt x="57" y="76"/>
                  <a:pt x="58" y="75"/>
                  <a:pt x="58" y="74"/>
                </a:cubicBezTo>
                <a:cubicBezTo>
                  <a:pt x="58" y="32"/>
                  <a:pt x="58" y="32"/>
                  <a:pt x="58" y="32"/>
                </a:cubicBezTo>
                <a:cubicBezTo>
                  <a:pt x="58" y="31"/>
                  <a:pt x="57" y="30"/>
                  <a:pt x="56" y="30"/>
                </a:cubicBezTo>
                <a:close/>
                <a:moveTo>
                  <a:pt x="33" y="56"/>
                </a:moveTo>
                <a:cubicBezTo>
                  <a:pt x="32" y="56"/>
                  <a:pt x="32" y="56"/>
                  <a:pt x="32" y="56"/>
                </a:cubicBezTo>
                <a:cubicBezTo>
                  <a:pt x="32" y="59"/>
                  <a:pt x="32" y="59"/>
                  <a:pt x="32" y="59"/>
                </a:cubicBezTo>
                <a:cubicBezTo>
                  <a:pt x="27" y="59"/>
                  <a:pt x="27" y="59"/>
                  <a:pt x="27" y="59"/>
                </a:cubicBezTo>
                <a:cubicBezTo>
                  <a:pt x="27" y="56"/>
                  <a:pt x="27" y="56"/>
                  <a:pt x="27" y="56"/>
                </a:cubicBezTo>
                <a:cubicBezTo>
                  <a:pt x="25" y="56"/>
                  <a:pt x="25" y="56"/>
                  <a:pt x="25" y="56"/>
                </a:cubicBezTo>
                <a:cubicBezTo>
                  <a:pt x="25" y="48"/>
                  <a:pt x="25" y="48"/>
                  <a:pt x="25" y="48"/>
                </a:cubicBezTo>
                <a:cubicBezTo>
                  <a:pt x="33" y="48"/>
                  <a:pt x="33" y="48"/>
                  <a:pt x="33" y="48"/>
                </a:cubicBezTo>
                <a:lnTo>
                  <a:pt x="33" y="56"/>
                </a:lnTo>
                <a:close/>
                <a:moveTo>
                  <a:pt x="37" y="30"/>
                </a:moveTo>
                <a:cubicBezTo>
                  <a:pt x="21" y="30"/>
                  <a:pt x="21" y="30"/>
                  <a:pt x="21" y="30"/>
                </a:cubicBezTo>
                <a:cubicBezTo>
                  <a:pt x="21" y="17"/>
                  <a:pt x="21" y="17"/>
                  <a:pt x="21" y="17"/>
                </a:cubicBezTo>
                <a:cubicBezTo>
                  <a:pt x="21" y="12"/>
                  <a:pt x="25" y="9"/>
                  <a:pt x="29" y="9"/>
                </a:cubicBezTo>
                <a:cubicBezTo>
                  <a:pt x="34" y="9"/>
                  <a:pt x="37" y="12"/>
                  <a:pt x="37" y="17"/>
                </a:cubicBezTo>
                <a:lnTo>
                  <a:pt x="37" y="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25617" name="Freeform 19"/>
          <p:cNvSpPr/>
          <p:nvPr/>
        </p:nvSpPr>
        <p:spPr bwMode="auto">
          <a:xfrm>
            <a:off x="3495675" y="2409641"/>
            <a:ext cx="201613" cy="239712"/>
          </a:xfrm>
          <a:custGeom>
            <a:avLst/>
            <a:gdLst>
              <a:gd name="T0" fmla="*/ 409652014 w 63"/>
              <a:gd name="T1" fmla="*/ 507366219 h 76"/>
              <a:gd name="T2" fmla="*/ 378930033 w 63"/>
              <a:gd name="T3" fmla="*/ 487470123 h 76"/>
              <a:gd name="T4" fmla="*/ 256032509 w 63"/>
              <a:gd name="T5" fmla="*/ 487470123 h 76"/>
              <a:gd name="T6" fmla="*/ 235551188 w 63"/>
              <a:gd name="T7" fmla="*/ 507366219 h 76"/>
              <a:gd name="T8" fmla="*/ 235551188 w 63"/>
              <a:gd name="T9" fmla="*/ 736180785 h 76"/>
              <a:gd name="T10" fmla="*/ 204826007 w 63"/>
              <a:gd name="T11" fmla="*/ 756076881 h 76"/>
              <a:gd name="T12" fmla="*/ 20481321 w 63"/>
              <a:gd name="T13" fmla="*/ 756076881 h 76"/>
              <a:gd name="T14" fmla="*/ 0 w 63"/>
              <a:gd name="T15" fmla="*/ 736180785 h 76"/>
              <a:gd name="T16" fmla="*/ 0 w 63"/>
              <a:gd name="T17" fmla="*/ 328295046 h 76"/>
              <a:gd name="T18" fmla="*/ 10240660 w 63"/>
              <a:gd name="T19" fmla="*/ 288502854 h 76"/>
              <a:gd name="T20" fmla="*/ 296998350 w 63"/>
              <a:gd name="T21" fmla="*/ 9948048 h 76"/>
              <a:gd name="T22" fmla="*/ 337964192 w 63"/>
              <a:gd name="T23" fmla="*/ 9948048 h 76"/>
              <a:gd name="T24" fmla="*/ 624721882 w 63"/>
              <a:gd name="T25" fmla="*/ 288502854 h 76"/>
              <a:gd name="T26" fmla="*/ 645203203 w 63"/>
              <a:gd name="T27" fmla="*/ 328295046 h 76"/>
              <a:gd name="T28" fmla="*/ 645203203 w 63"/>
              <a:gd name="T29" fmla="*/ 736180785 h 76"/>
              <a:gd name="T30" fmla="*/ 614478022 w 63"/>
              <a:gd name="T31" fmla="*/ 756076881 h 76"/>
              <a:gd name="T32" fmla="*/ 430136535 w 63"/>
              <a:gd name="T33" fmla="*/ 756076881 h 76"/>
              <a:gd name="T34" fmla="*/ 409652014 w 63"/>
              <a:gd name="T35" fmla="*/ 736180785 h 76"/>
              <a:gd name="T36" fmla="*/ 409652014 w 63"/>
              <a:gd name="T37" fmla="*/ 507366219 h 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3" h="76">
                <a:moveTo>
                  <a:pt x="40" y="51"/>
                </a:moveTo>
                <a:cubicBezTo>
                  <a:pt x="40" y="50"/>
                  <a:pt x="39" y="49"/>
                  <a:pt x="37" y="49"/>
                </a:cubicBezTo>
                <a:cubicBezTo>
                  <a:pt x="25" y="49"/>
                  <a:pt x="25" y="49"/>
                  <a:pt x="25" y="49"/>
                </a:cubicBezTo>
                <a:cubicBezTo>
                  <a:pt x="24" y="49"/>
                  <a:pt x="23" y="50"/>
                  <a:pt x="23" y="51"/>
                </a:cubicBezTo>
                <a:cubicBezTo>
                  <a:pt x="23" y="74"/>
                  <a:pt x="23" y="74"/>
                  <a:pt x="23" y="74"/>
                </a:cubicBezTo>
                <a:cubicBezTo>
                  <a:pt x="23" y="75"/>
                  <a:pt x="22" y="76"/>
                  <a:pt x="20" y="76"/>
                </a:cubicBezTo>
                <a:cubicBezTo>
                  <a:pt x="2" y="76"/>
                  <a:pt x="2" y="76"/>
                  <a:pt x="2" y="76"/>
                </a:cubicBezTo>
                <a:cubicBezTo>
                  <a:pt x="1" y="76"/>
                  <a:pt x="0" y="75"/>
                  <a:pt x="0" y="74"/>
                </a:cubicBezTo>
                <a:cubicBezTo>
                  <a:pt x="0" y="33"/>
                  <a:pt x="0" y="33"/>
                  <a:pt x="0" y="33"/>
                </a:cubicBezTo>
                <a:cubicBezTo>
                  <a:pt x="0" y="32"/>
                  <a:pt x="0" y="30"/>
                  <a:pt x="1" y="29"/>
                </a:cubicBezTo>
                <a:cubicBezTo>
                  <a:pt x="29" y="1"/>
                  <a:pt x="29" y="1"/>
                  <a:pt x="29" y="1"/>
                </a:cubicBezTo>
                <a:cubicBezTo>
                  <a:pt x="30" y="0"/>
                  <a:pt x="32" y="0"/>
                  <a:pt x="33" y="1"/>
                </a:cubicBezTo>
                <a:cubicBezTo>
                  <a:pt x="61" y="29"/>
                  <a:pt x="61" y="29"/>
                  <a:pt x="61" y="29"/>
                </a:cubicBezTo>
                <a:cubicBezTo>
                  <a:pt x="62" y="30"/>
                  <a:pt x="63" y="32"/>
                  <a:pt x="63" y="33"/>
                </a:cubicBezTo>
                <a:cubicBezTo>
                  <a:pt x="63" y="74"/>
                  <a:pt x="63" y="74"/>
                  <a:pt x="63" y="74"/>
                </a:cubicBezTo>
                <a:cubicBezTo>
                  <a:pt x="63" y="75"/>
                  <a:pt x="62" y="76"/>
                  <a:pt x="60" y="76"/>
                </a:cubicBezTo>
                <a:cubicBezTo>
                  <a:pt x="42" y="76"/>
                  <a:pt x="42" y="76"/>
                  <a:pt x="42" y="76"/>
                </a:cubicBezTo>
                <a:cubicBezTo>
                  <a:pt x="41" y="76"/>
                  <a:pt x="40" y="75"/>
                  <a:pt x="40" y="74"/>
                </a:cubicBezTo>
                <a:lnTo>
                  <a:pt x="40" y="5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25618" name="Freeform 20"/>
          <p:cNvSpPr/>
          <p:nvPr/>
        </p:nvSpPr>
        <p:spPr bwMode="auto">
          <a:xfrm>
            <a:off x="1603375" y="2409641"/>
            <a:ext cx="177800" cy="239712"/>
          </a:xfrm>
          <a:custGeom>
            <a:avLst/>
            <a:gdLst>
              <a:gd name="T0" fmla="*/ 554434375 w 56"/>
              <a:gd name="T1" fmla="*/ 626749103 h 76"/>
              <a:gd name="T2" fmla="*/ 352821875 w 56"/>
              <a:gd name="T3" fmla="*/ 507366219 h 76"/>
              <a:gd name="T4" fmla="*/ 352821875 w 56"/>
              <a:gd name="T5" fmla="*/ 447677931 h 76"/>
              <a:gd name="T6" fmla="*/ 433466875 w 56"/>
              <a:gd name="T7" fmla="*/ 348194296 h 76"/>
              <a:gd name="T8" fmla="*/ 473789375 w 56"/>
              <a:gd name="T9" fmla="*/ 308398950 h 76"/>
              <a:gd name="T10" fmla="*/ 473789375 w 56"/>
              <a:gd name="T11" fmla="*/ 298450902 h 76"/>
              <a:gd name="T12" fmla="*/ 463708750 w 56"/>
              <a:gd name="T13" fmla="*/ 208915316 h 76"/>
              <a:gd name="T14" fmla="*/ 443547500 w 56"/>
              <a:gd name="T15" fmla="*/ 198967268 h 76"/>
              <a:gd name="T16" fmla="*/ 443547500 w 56"/>
              <a:gd name="T17" fmla="*/ 159175076 h 76"/>
              <a:gd name="T18" fmla="*/ 282257500 w 56"/>
              <a:gd name="T19" fmla="*/ 0 h 76"/>
              <a:gd name="T20" fmla="*/ 120967500 w 56"/>
              <a:gd name="T21" fmla="*/ 159175076 h 76"/>
              <a:gd name="T22" fmla="*/ 120967500 w 56"/>
              <a:gd name="T23" fmla="*/ 198967268 h 76"/>
              <a:gd name="T24" fmla="*/ 100806250 w 56"/>
              <a:gd name="T25" fmla="*/ 208915316 h 76"/>
              <a:gd name="T26" fmla="*/ 90725625 w 56"/>
              <a:gd name="T27" fmla="*/ 298450902 h 76"/>
              <a:gd name="T28" fmla="*/ 90725625 w 56"/>
              <a:gd name="T29" fmla="*/ 308398950 h 76"/>
              <a:gd name="T30" fmla="*/ 131048125 w 56"/>
              <a:gd name="T31" fmla="*/ 348194296 h 76"/>
              <a:gd name="T32" fmla="*/ 211693125 w 56"/>
              <a:gd name="T33" fmla="*/ 447677931 h 76"/>
              <a:gd name="T34" fmla="*/ 211693125 w 56"/>
              <a:gd name="T35" fmla="*/ 507366219 h 76"/>
              <a:gd name="T36" fmla="*/ 10080625 w 56"/>
              <a:gd name="T37" fmla="*/ 616801055 h 76"/>
              <a:gd name="T38" fmla="*/ 10080625 w 56"/>
              <a:gd name="T39" fmla="*/ 696385439 h 76"/>
              <a:gd name="T40" fmla="*/ 10080625 w 56"/>
              <a:gd name="T41" fmla="*/ 706333487 h 76"/>
              <a:gd name="T42" fmla="*/ 20161250 w 56"/>
              <a:gd name="T43" fmla="*/ 706333487 h 76"/>
              <a:gd name="T44" fmla="*/ 282257500 w 56"/>
              <a:gd name="T45" fmla="*/ 756076881 h 76"/>
              <a:gd name="T46" fmla="*/ 544353750 w 56"/>
              <a:gd name="T47" fmla="*/ 706333487 h 76"/>
              <a:gd name="T48" fmla="*/ 554434375 w 56"/>
              <a:gd name="T49" fmla="*/ 706333487 h 76"/>
              <a:gd name="T50" fmla="*/ 554434375 w 56"/>
              <a:gd name="T51" fmla="*/ 696385439 h 76"/>
              <a:gd name="T52" fmla="*/ 554434375 w 56"/>
              <a:gd name="T53" fmla="*/ 626749103 h 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6" h="76">
                <a:moveTo>
                  <a:pt x="55" y="63"/>
                </a:moveTo>
                <a:cubicBezTo>
                  <a:pt x="54" y="56"/>
                  <a:pt x="39" y="52"/>
                  <a:pt x="35" y="51"/>
                </a:cubicBezTo>
                <a:cubicBezTo>
                  <a:pt x="35" y="45"/>
                  <a:pt x="35" y="45"/>
                  <a:pt x="35" y="45"/>
                </a:cubicBezTo>
                <a:cubicBezTo>
                  <a:pt x="39" y="43"/>
                  <a:pt x="42" y="39"/>
                  <a:pt x="43" y="35"/>
                </a:cubicBezTo>
                <a:cubicBezTo>
                  <a:pt x="45" y="34"/>
                  <a:pt x="47" y="34"/>
                  <a:pt x="47" y="31"/>
                </a:cubicBezTo>
                <a:cubicBezTo>
                  <a:pt x="47" y="31"/>
                  <a:pt x="47" y="31"/>
                  <a:pt x="47" y="30"/>
                </a:cubicBezTo>
                <a:cubicBezTo>
                  <a:pt x="48" y="26"/>
                  <a:pt x="48" y="22"/>
                  <a:pt x="46" y="21"/>
                </a:cubicBezTo>
                <a:cubicBezTo>
                  <a:pt x="46" y="20"/>
                  <a:pt x="45" y="20"/>
                  <a:pt x="44" y="20"/>
                </a:cubicBezTo>
                <a:cubicBezTo>
                  <a:pt x="44" y="16"/>
                  <a:pt x="44" y="16"/>
                  <a:pt x="44" y="16"/>
                </a:cubicBezTo>
                <a:cubicBezTo>
                  <a:pt x="44" y="7"/>
                  <a:pt x="37" y="0"/>
                  <a:pt x="28" y="0"/>
                </a:cubicBezTo>
                <a:cubicBezTo>
                  <a:pt x="19" y="0"/>
                  <a:pt x="12" y="7"/>
                  <a:pt x="12" y="16"/>
                </a:cubicBezTo>
                <a:cubicBezTo>
                  <a:pt x="12" y="20"/>
                  <a:pt x="12" y="20"/>
                  <a:pt x="12" y="20"/>
                </a:cubicBezTo>
                <a:cubicBezTo>
                  <a:pt x="11" y="20"/>
                  <a:pt x="10" y="20"/>
                  <a:pt x="10" y="21"/>
                </a:cubicBezTo>
                <a:cubicBezTo>
                  <a:pt x="8" y="22"/>
                  <a:pt x="8" y="26"/>
                  <a:pt x="9" y="30"/>
                </a:cubicBezTo>
                <a:cubicBezTo>
                  <a:pt x="9" y="31"/>
                  <a:pt x="9" y="31"/>
                  <a:pt x="9" y="31"/>
                </a:cubicBezTo>
                <a:cubicBezTo>
                  <a:pt x="9" y="34"/>
                  <a:pt x="11" y="34"/>
                  <a:pt x="13" y="35"/>
                </a:cubicBezTo>
                <a:cubicBezTo>
                  <a:pt x="14" y="39"/>
                  <a:pt x="17" y="43"/>
                  <a:pt x="21" y="45"/>
                </a:cubicBezTo>
                <a:cubicBezTo>
                  <a:pt x="21" y="51"/>
                  <a:pt x="21" y="51"/>
                  <a:pt x="21" y="51"/>
                </a:cubicBezTo>
                <a:cubicBezTo>
                  <a:pt x="17" y="52"/>
                  <a:pt x="2" y="56"/>
                  <a:pt x="1" y="62"/>
                </a:cubicBezTo>
                <a:cubicBezTo>
                  <a:pt x="1" y="63"/>
                  <a:pt x="0" y="65"/>
                  <a:pt x="1" y="70"/>
                </a:cubicBezTo>
                <a:cubicBezTo>
                  <a:pt x="1" y="71"/>
                  <a:pt x="1" y="71"/>
                  <a:pt x="1" y="71"/>
                </a:cubicBezTo>
                <a:cubicBezTo>
                  <a:pt x="2" y="71"/>
                  <a:pt x="2" y="71"/>
                  <a:pt x="2" y="71"/>
                </a:cubicBezTo>
                <a:cubicBezTo>
                  <a:pt x="2" y="71"/>
                  <a:pt x="13" y="76"/>
                  <a:pt x="28" y="76"/>
                </a:cubicBezTo>
                <a:cubicBezTo>
                  <a:pt x="43" y="76"/>
                  <a:pt x="54" y="71"/>
                  <a:pt x="54" y="71"/>
                </a:cubicBezTo>
                <a:cubicBezTo>
                  <a:pt x="55" y="71"/>
                  <a:pt x="55" y="71"/>
                  <a:pt x="55" y="71"/>
                </a:cubicBezTo>
                <a:cubicBezTo>
                  <a:pt x="55" y="70"/>
                  <a:pt x="55" y="70"/>
                  <a:pt x="55" y="70"/>
                </a:cubicBezTo>
                <a:cubicBezTo>
                  <a:pt x="56" y="65"/>
                  <a:pt x="55" y="63"/>
                  <a:pt x="55" y="6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25619" name="Rectangle 21"/>
          <p:cNvSpPr>
            <a:spLocks noChangeArrowheads="1"/>
          </p:cNvSpPr>
          <p:nvPr/>
        </p:nvSpPr>
        <p:spPr bwMode="auto">
          <a:xfrm>
            <a:off x="395288" y="1204728"/>
            <a:ext cx="83534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0"/>
              </a:spcBef>
              <a:buFontTx/>
              <a:buNone/>
            </a:pPr>
            <a:r>
              <a:rPr sz="800">
                <a:solidFill>
                  <a:schemeClr val="tx1"/>
                </a:solidFill>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sp>
        <p:nvSpPr>
          <p:cNvPr id="25620" name="Rectangle 22"/>
          <p:cNvSpPr>
            <a:spLocks noChangeArrowheads="1"/>
          </p:cNvSpPr>
          <p:nvPr/>
        </p:nvSpPr>
        <p:spPr bwMode="auto">
          <a:xfrm>
            <a:off x="6704013" y="3652653"/>
            <a:ext cx="13684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0"/>
              </a:spcBef>
              <a:buFontTx/>
              <a:buNone/>
            </a:pPr>
            <a:r>
              <a:rPr lang="zh-CN" altLang="en-US" sz="800" b="1">
                <a:solidFill>
                  <a:schemeClr val="tx1"/>
                </a:solidFill>
              </a:rPr>
              <a:t>单击此处添加标题</a:t>
            </a:r>
          </a:p>
          <a:p>
            <a:pPr eaLnBrk="1" hangingPunct="1">
              <a:lnSpc>
                <a:spcPct val="120000"/>
              </a:lnSpc>
              <a:spcBef>
                <a:spcPct val="0"/>
              </a:spcBef>
              <a:buFontTx/>
              <a:buNone/>
            </a:pPr>
            <a:endParaRPr lang="zh-CN" altLang="en-US" sz="800" b="1">
              <a:solidFill>
                <a:schemeClr val="tx1"/>
              </a:solidFill>
            </a:endParaRPr>
          </a:p>
          <a:p>
            <a:pPr eaLnBrk="1" hangingPunct="1">
              <a:lnSpc>
                <a:spcPct val="120000"/>
              </a:lnSpc>
              <a:spcBef>
                <a:spcPct val="0"/>
              </a:spcBef>
              <a:buFontTx/>
              <a:buNone/>
            </a:pPr>
            <a:r>
              <a:rPr sz="800">
                <a:sym typeface="+mn-ea"/>
              </a:rPr>
              <a:t>请在此粘贴或者输入您的文字内容请在此粘贴或者输入您的文字内容</a:t>
            </a:r>
            <a:endParaRPr lang="zh-CN" altLang="en-US" sz="800">
              <a:solidFill>
                <a:schemeClr val="tx1"/>
              </a:solidFill>
            </a:endParaRPr>
          </a:p>
        </p:txBody>
      </p:sp>
      <p:sp>
        <p:nvSpPr>
          <p:cNvPr id="25621" name="Rectangle 23"/>
          <p:cNvSpPr>
            <a:spLocks noChangeArrowheads="1"/>
          </p:cNvSpPr>
          <p:nvPr/>
        </p:nvSpPr>
        <p:spPr bwMode="auto">
          <a:xfrm>
            <a:off x="4830763" y="3652653"/>
            <a:ext cx="13684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0"/>
              </a:spcBef>
              <a:buFontTx/>
              <a:buNone/>
            </a:pPr>
            <a:r>
              <a:rPr lang="zh-CN" altLang="en-US" sz="800" b="1">
                <a:solidFill>
                  <a:schemeClr val="tx1"/>
                </a:solidFill>
              </a:rPr>
              <a:t>单击此处添加标题</a:t>
            </a:r>
          </a:p>
          <a:p>
            <a:pPr eaLnBrk="1" hangingPunct="1">
              <a:lnSpc>
                <a:spcPct val="120000"/>
              </a:lnSpc>
              <a:spcBef>
                <a:spcPct val="0"/>
              </a:spcBef>
              <a:buFontTx/>
              <a:buNone/>
            </a:pPr>
            <a:endParaRPr lang="zh-CN" altLang="en-US" sz="800" b="1">
              <a:solidFill>
                <a:schemeClr val="tx1"/>
              </a:solidFill>
            </a:endParaRPr>
          </a:p>
          <a:p>
            <a:pPr eaLnBrk="1" hangingPunct="1">
              <a:lnSpc>
                <a:spcPct val="120000"/>
              </a:lnSpc>
              <a:spcBef>
                <a:spcPct val="0"/>
              </a:spcBef>
              <a:buFontTx/>
              <a:buNone/>
            </a:pPr>
            <a:r>
              <a:rPr sz="800">
                <a:sym typeface="+mn-ea"/>
              </a:rPr>
              <a:t>请在此粘贴或者输入您的文字内容请在此粘贴或者输入您的文字内容</a:t>
            </a:r>
            <a:endParaRPr lang="zh-CN" altLang="en-US" sz="800">
              <a:solidFill>
                <a:schemeClr val="tx1"/>
              </a:solidFill>
            </a:endParaRPr>
          </a:p>
        </p:txBody>
      </p:sp>
      <p:sp>
        <p:nvSpPr>
          <p:cNvPr id="25622" name="Rectangle 24"/>
          <p:cNvSpPr>
            <a:spLocks noChangeArrowheads="1"/>
          </p:cNvSpPr>
          <p:nvPr/>
        </p:nvSpPr>
        <p:spPr bwMode="auto">
          <a:xfrm>
            <a:off x="1014413" y="3652653"/>
            <a:ext cx="13684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0"/>
              </a:spcBef>
              <a:buFontTx/>
              <a:buNone/>
            </a:pPr>
            <a:r>
              <a:rPr lang="zh-CN" altLang="en-US" sz="800" b="1">
                <a:solidFill>
                  <a:schemeClr val="tx1"/>
                </a:solidFill>
              </a:rPr>
              <a:t>单击此处添加标题</a:t>
            </a:r>
          </a:p>
          <a:p>
            <a:pPr eaLnBrk="1" hangingPunct="1">
              <a:lnSpc>
                <a:spcPct val="120000"/>
              </a:lnSpc>
              <a:spcBef>
                <a:spcPct val="0"/>
              </a:spcBef>
              <a:buFontTx/>
              <a:buNone/>
            </a:pPr>
            <a:endParaRPr lang="zh-CN" altLang="en-US" sz="800" b="1">
              <a:solidFill>
                <a:schemeClr val="tx1"/>
              </a:solidFill>
            </a:endParaRPr>
          </a:p>
          <a:p>
            <a:pPr eaLnBrk="1" hangingPunct="1">
              <a:lnSpc>
                <a:spcPct val="120000"/>
              </a:lnSpc>
              <a:spcBef>
                <a:spcPct val="0"/>
              </a:spcBef>
              <a:buFontTx/>
              <a:buNone/>
            </a:pPr>
            <a:r>
              <a:rPr sz="800">
                <a:solidFill>
                  <a:schemeClr val="tx1"/>
                </a:solidFill>
              </a:rPr>
              <a:t>请在此粘贴或者输入您的文字内容请在此粘贴或者输入您的文字内容</a:t>
            </a:r>
          </a:p>
        </p:txBody>
      </p:sp>
      <p:sp>
        <p:nvSpPr>
          <p:cNvPr id="25623" name="Rectangle 25"/>
          <p:cNvSpPr>
            <a:spLocks noChangeArrowheads="1"/>
          </p:cNvSpPr>
          <p:nvPr/>
        </p:nvSpPr>
        <p:spPr bwMode="auto">
          <a:xfrm>
            <a:off x="2887663" y="3652653"/>
            <a:ext cx="13684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0"/>
              </a:spcBef>
              <a:buFontTx/>
              <a:buNone/>
            </a:pPr>
            <a:r>
              <a:rPr lang="zh-CN" altLang="en-US" sz="800" b="1">
                <a:solidFill>
                  <a:schemeClr val="tx1"/>
                </a:solidFill>
              </a:rPr>
              <a:t>单击此处添加标题</a:t>
            </a:r>
          </a:p>
          <a:p>
            <a:pPr eaLnBrk="1" hangingPunct="1">
              <a:lnSpc>
                <a:spcPct val="120000"/>
              </a:lnSpc>
              <a:spcBef>
                <a:spcPct val="0"/>
              </a:spcBef>
              <a:buFontTx/>
              <a:buNone/>
            </a:pPr>
            <a:endParaRPr lang="zh-CN" altLang="en-US" sz="800" b="1">
              <a:solidFill>
                <a:schemeClr val="tx1"/>
              </a:solidFill>
            </a:endParaRPr>
          </a:p>
          <a:p>
            <a:pPr eaLnBrk="1" hangingPunct="1">
              <a:lnSpc>
                <a:spcPct val="120000"/>
              </a:lnSpc>
              <a:spcBef>
                <a:spcPct val="0"/>
              </a:spcBef>
              <a:buFontTx/>
              <a:buNone/>
            </a:pPr>
            <a:r>
              <a:rPr sz="800">
                <a:sym typeface="+mn-ea"/>
              </a:rPr>
              <a:t>请在此粘贴或者输入您的文字内容请在此粘贴或者输入您的文字内容</a:t>
            </a:r>
            <a:endParaRPr lang="zh-CN" altLang="en-US" sz="8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2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21574c46a7aa1bd"/>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34290" y="32385"/>
            <a:ext cx="1052830" cy="676275"/>
          </a:xfrm>
          <a:prstGeom prst="rect">
            <a:avLst/>
          </a:prstGeom>
        </p:spPr>
      </p:pic>
      <p:sp>
        <p:nvSpPr>
          <p:cNvPr id="14" name="TextBox 5"/>
          <p:cNvSpPr txBox="1"/>
          <p:nvPr/>
        </p:nvSpPr>
        <p:spPr>
          <a:xfrm>
            <a:off x="913765" y="90488"/>
            <a:ext cx="4991100" cy="518160"/>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836033"/>
                </a:solidFill>
                <a:effectLst/>
                <a:uLnTx/>
                <a:uFillTx/>
                <a:latin typeface="楷体" panose="02010609060101010101" charset="-122"/>
                <a:ea typeface="楷体" panose="02010609060101010101" charset="-122"/>
                <a:cs typeface="+mn-cs"/>
              </a:rPr>
              <a:t>请在此添加目录标题</a:t>
            </a:r>
          </a:p>
        </p:txBody>
      </p:sp>
      <p:cxnSp>
        <p:nvCxnSpPr>
          <p:cNvPr id="51" name="直接连接符 50"/>
          <p:cNvCxnSpPr/>
          <p:nvPr/>
        </p:nvCxnSpPr>
        <p:spPr>
          <a:xfrm flipV="1">
            <a:off x="1110615" y="609600"/>
            <a:ext cx="3115945" cy="63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3794" name="Oval 2"/>
          <p:cNvSpPr>
            <a:spLocks noChangeArrowheads="1"/>
          </p:cNvSpPr>
          <p:nvPr/>
        </p:nvSpPr>
        <p:spPr bwMode="auto">
          <a:xfrm>
            <a:off x="531813" y="2246763"/>
            <a:ext cx="444500" cy="444500"/>
          </a:xfrm>
          <a:prstGeom prst="ellipse">
            <a:avLst/>
          </a:prstGeom>
          <a:solidFill>
            <a:srgbClr val="E7001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ndParaRPr>
          </a:p>
        </p:txBody>
      </p:sp>
      <p:sp>
        <p:nvSpPr>
          <p:cNvPr id="33795" name="Oval 3"/>
          <p:cNvSpPr>
            <a:spLocks noChangeArrowheads="1"/>
          </p:cNvSpPr>
          <p:nvPr/>
        </p:nvSpPr>
        <p:spPr bwMode="auto">
          <a:xfrm>
            <a:off x="531813" y="2894463"/>
            <a:ext cx="444500" cy="444500"/>
          </a:xfrm>
          <a:prstGeom prst="ellipse">
            <a:avLst/>
          </a:prstGeom>
          <a:solidFill>
            <a:srgbClr val="E7001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ndParaRPr>
          </a:p>
        </p:txBody>
      </p:sp>
      <p:sp>
        <p:nvSpPr>
          <p:cNvPr id="33796" name="Oval 4"/>
          <p:cNvSpPr>
            <a:spLocks noChangeArrowheads="1"/>
          </p:cNvSpPr>
          <p:nvPr/>
        </p:nvSpPr>
        <p:spPr bwMode="auto">
          <a:xfrm>
            <a:off x="531813" y="3578676"/>
            <a:ext cx="444500" cy="444500"/>
          </a:xfrm>
          <a:prstGeom prst="ellipse">
            <a:avLst/>
          </a:prstGeom>
          <a:solidFill>
            <a:srgbClr val="E7001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ndParaRPr>
          </a:p>
        </p:txBody>
      </p:sp>
      <p:sp>
        <p:nvSpPr>
          <p:cNvPr id="33797" name="Oval 5"/>
          <p:cNvSpPr>
            <a:spLocks noChangeArrowheads="1"/>
          </p:cNvSpPr>
          <p:nvPr/>
        </p:nvSpPr>
        <p:spPr bwMode="auto">
          <a:xfrm>
            <a:off x="531813" y="1597476"/>
            <a:ext cx="444500" cy="444500"/>
          </a:xfrm>
          <a:prstGeom prst="ellipse">
            <a:avLst/>
          </a:prstGeom>
          <a:solidFill>
            <a:srgbClr val="E7001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ndParaRPr>
          </a:p>
        </p:txBody>
      </p:sp>
      <p:sp>
        <p:nvSpPr>
          <p:cNvPr id="33798" name="Rectangle 6"/>
          <p:cNvSpPr>
            <a:spLocks noChangeArrowheads="1"/>
          </p:cNvSpPr>
          <p:nvPr/>
        </p:nvSpPr>
        <p:spPr bwMode="auto">
          <a:xfrm>
            <a:off x="5684838" y="1961013"/>
            <a:ext cx="3459162" cy="1668463"/>
          </a:xfrm>
          <a:prstGeom prst="rect">
            <a:avLst/>
          </a:prstGeom>
          <a:solidFill>
            <a:srgbClr val="E7001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ndParaRPr>
          </a:p>
        </p:txBody>
      </p:sp>
      <p:grpSp>
        <p:nvGrpSpPr>
          <p:cNvPr id="33799" name="Group 7"/>
          <p:cNvGrpSpPr/>
          <p:nvPr/>
        </p:nvGrpSpPr>
        <p:grpSpPr bwMode="auto">
          <a:xfrm>
            <a:off x="2733675" y="1832426"/>
            <a:ext cx="3675063" cy="2474912"/>
            <a:chOff x="0" y="0"/>
            <a:chExt cx="2724" cy="1835"/>
          </a:xfrm>
        </p:grpSpPr>
        <p:sp>
          <p:nvSpPr>
            <p:cNvPr id="34824" name="Oval 8"/>
            <p:cNvSpPr>
              <a:spLocks noChangeArrowheads="1"/>
            </p:cNvSpPr>
            <p:nvPr/>
          </p:nvSpPr>
          <p:spPr bwMode="auto">
            <a:xfrm flipV="1">
              <a:off x="0" y="1755"/>
              <a:ext cx="2724" cy="80"/>
            </a:xfrm>
            <a:prstGeom prst="ellipse">
              <a:avLst/>
            </a:prstGeom>
            <a:gradFill rotWithShape="1">
              <a:gsLst>
                <a:gs pos="0">
                  <a:schemeClr val="tx1">
                    <a:alpha val="20000"/>
                  </a:schemeClr>
                </a:gs>
                <a:gs pos="100000">
                  <a:schemeClr val="tx1">
                    <a:gamma/>
                    <a:shade val="46275"/>
                    <a:invGamma/>
                    <a:alpha val="0"/>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buFont typeface="Arial" panose="020B0604020202020204" pitchFamily="34" charset="0"/>
                <a:buNone/>
                <a:defRPr/>
              </a:pPr>
              <a:endParaRPr lang="zh-CN" altLang="en-US">
                <a:solidFill>
                  <a:schemeClr val="tx1"/>
                </a:solidFill>
              </a:endParaRPr>
            </a:p>
          </p:txBody>
        </p:sp>
        <p:grpSp>
          <p:nvGrpSpPr>
            <p:cNvPr id="33826" name="Group 9"/>
            <p:cNvGrpSpPr/>
            <p:nvPr/>
          </p:nvGrpSpPr>
          <p:grpSpPr bwMode="auto">
            <a:xfrm>
              <a:off x="240" y="0"/>
              <a:ext cx="2246" cy="1810"/>
              <a:chOff x="0" y="0"/>
              <a:chExt cx="2556" cy="1958"/>
            </a:xfrm>
          </p:grpSpPr>
          <p:pic>
            <p:nvPicPr>
              <p:cNvPr id="33827" name="Picture 10" descr="apple icon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2556" cy="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7" name="Rectangle 11"/>
              <p:cNvSpPr>
                <a:spLocks noChangeArrowheads="1"/>
              </p:cNvSpPr>
              <p:nvPr/>
            </p:nvSpPr>
            <p:spPr bwMode="auto">
              <a:xfrm>
                <a:off x="99" y="100"/>
                <a:ext cx="2358" cy="1336"/>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buFont typeface="Arial" panose="020B0604020202020204" pitchFamily="34" charset="0"/>
                  <a:buNone/>
                  <a:defRPr/>
                </a:pPr>
                <a:endParaRPr lang="zh-CN" altLang="en-US">
                  <a:solidFill>
                    <a:schemeClr val="tx1"/>
                  </a:solidFill>
                </a:endParaRPr>
              </a:p>
            </p:txBody>
          </p:sp>
        </p:grpSp>
      </p:grpSp>
      <p:sp>
        <p:nvSpPr>
          <p:cNvPr id="33800" name="Rectangle 12"/>
          <p:cNvSpPr>
            <a:spLocks noChangeArrowheads="1"/>
          </p:cNvSpPr>
          <p:nvPr/>
        </p:nvSpPr>
        <p:spPr bwMode="auto">
          <a:xfrm>
            <a:off x="6259513" y="2180088"/>
            <a:ext cx="2560637"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spcBef>
                <a:spcPct val="0"/>
              </a:spcBef>
              <a:buFontTx/>
              <a:buNone/>
            </a:pPr>
            <a:r>
              <a:rPr lang="en-US" altLang="zh-CN" sz="1200" b="1">
                <a:solidFill>
                  <a:schemeClr val="bg1"/>
                </a:solidFill>
              </a:rPr>
              <a:t>单击此处添加标题</a:t>
            </a:r>
          </a:p>
          <a:p>
            <a:pPr algn="ctr" eaLnBrk="1" hangingPunct="1">
              <a:lnSpc>
                <a:spcPct val="120000"/>
              </a:lnSpc>
              <a:spcBef>
                <a:spcPct val="0"/>
              </a:spcBef>
              <a:buFontTx/>
              <a:buNone/>
            </a:pPr>
            <a:r>
              <a:rPr sz="800">
                <a:solidFill>
                  <a:schemeClr val="bg1"/>
                </a:solidFill>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grpSp>
        <p:nvGrpSpPr>
          <p:cNvPr id="33801" name="Group 13"/>
          <p:cNvGrpSpPr/>
          <p:nvPr/>
        </p:nvGrpSpPr>
        <p:grpSpPr bwMode="auto">
          <a:xfrm>
            <a:off x="668338" y="1711776"/>
            <a:ext cx="171450" cy="222250"/>
            <a:chOff x="0" y="0"/>
            <a:chExt cx="184" cy="236"/>
          </a:xfrm>
        </p:grpSpPr>
        <p:sp>
          <p:nvSpPr>
            <p:cNvPr id="33820" name="Freeform 14"/>
            <p:cNvSpPr/>
            <p:nvPr/>
          </p:nvSpPr>
          <p:spPr bwMode="auto">
            <a:xfrm>
              <a:off x="0" y="0"/>
              <a:ext cx="184" cy="236"/>
            </a:xfrm>
            <a:custGeom>
              <a:avLst/>
              <a:gdLst>
                <a:gd name="T0" fmla="*/ 92 w 84"/>
                <a:gd name="T1" fmla="*/ 468 h 108"/>
                <a:gd name="T2" fmla="*/ 48 w 84"/>
                <a:gd name="T3" fmla="*/ 468 h 108"/>
                <a:gd name="T4" fmla="*/ 48 w 84"/>
                <a:gd name="T5" fmla="*/ 44 h 108"/>
                <a:gd name="T6" fmla="*/ 379 w 84"/>
                <a:gd name="T7" fmla="*/ 44 h 108"/>
                <a:gd name="T8" fmla="*/ 403 w 84"/>
                <a:gd name="T9" fmla="*/ 24 h 108"/>
                <a:gd name="T10" fmla="*/ 379 w 84"/>
                <a:gd name="T11" fmla="*/ 0 h 108"/>
                <a:gd name="T12" fmla="*/ 24 w 84"/>
                <a:gd name="T13" fmla="*/ 0 h 108"/>
                <a:gd name="T14" fmla="*/ 0 w 84"/>
                <a:gd name="T15" fmla="*/ 24 h 108"/>
                <a:gd name="T16" fmla="*/ 0 w 84"/>
                <a:gd name="T17" fmla="*/ 492 h 108"/>
                <a:gd name="T18" fmla="*/ 24 w 84"/>
                <a:gd name="T19" fmla="*/ 516 h 108"/>
                <a:gd name="T20" fmla="*/ 92 w 84"/>
                <a:gd name="T21" fmla="*/ 516 h 108"/>
                <a:gd name="T22" fmla="*/ 110 w 84"/>
                <a:gd name="T23" fmla="*/ 492 h 108"/>
                <a:gd name="T24" fmla="*/ 92 w 84"/>
                <a:gd name="T25" fmla="*/ 468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4" h="108">
                  <a:moveTo>
                    <a:pt x="19" y="98"/>
                  </a:moveTo>
                  <a:cubicBezTo>
                    <a:pt x="10" y="98"/>
                    <a:pt x="10" y="98"/>
                    <a:pt x="10" y="98"/>
                  </a:cubicBezTo>
                  <a:cubicBezTo>
                    <a:pt x="10" y="9"/>
                    <a:pt x="10" y="9"/>
                    <a:pt x="10" y="9"/>
                  </a:cubicBezTo>
                  <a:cubicBezTo>
                    <a:pt x="79" y="9"/>
                    <a:pt x="79" y="9"/>
                    <a:pt x="79" y="9"/>
                  </a:cubicBezTo>
                  <a:cubicBezTo>
                    <a:pt x="82" y="9"/>
                    <a:pt x="84" y="7"/>
                    <a:pt x="84" y="5"/>
                  </a:cubicBezTo>
                  <a:cubicBezTo>
                    <a:pt x="84" y="2"/>
                    <a:pt x="82" y="0"/>
                    <a:pt x="79" y="0"/>
                  </a:cubicBezTo>
                  <a:cubicBezTo>
                    <a:pt x="5" y="0"/>
                    <a:pt x="5" y="0"/>
                    <a:pt x="5" y="0"/>
                  </a:cubicBezTo>
                  <a:cubicBezTo>
                    <a:pt x="3" y="0"/>
                    <a:pt x="0" y="2"/>
                    <a:pt x="0" y="5"/>
                  </a:cubicBezTo>
                  <a:cubicBezTo>
                    <a:pt x="0" y="103"/>
                    <a:pt x="0" y="103"/>
                    <a:pt x="0" y="103"/>
                  </a:cubicBezTo>
                  <a:cubicBezTo>
                    <a:pt x="0" y="106"/>
                    <a:pt x="3" y="108"/>
                    <a:pt x="5" y="108"/>
                  </a:cubicBezTo>
                  <a:cubicBezTo>
                    <a:pt x="19" y="108"/>
                    <a:pt x="19" y="108"/>
                    <a:pt x="19" y="108"/>
                  </a:cubicBezTo>
                  <a:cubicBezTo>
                    <a:pt x="21" y="108"/>
                    <a:pt x="23" y="106"/>
                    <a:pt x="23" y="103"/>
                  </a:cubicBezTo>
                  <a:cubicBezTo>
                    <a:pt x="23" y="100"/>
                    <a:pt x="21" y="98"/>
                    <a:pt x="19" y="9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33821" name="Freeform 15"/>
            <p:cNvSpPr/>
            <p:nvPr/>
          </p:nvSpPr>
          <p:spPr bwMode="auto">
            <a:xfrm>
              <a:off x="116" y="138"/>
              <a:ext cx="68" cy="98"/>
            </a:xfrm>
            <a:custGeom>
              <a:avLst/>
              <a:gdLst>
                <a:gd name="T0" fmla="*/ 125 w 31"/>
                <a:gd name="T1" fmla="*/ 0 h 45"/>
                <a:gd name="T2" fmla="*/ 101 w 31"/>
                <a:gd name="T3" fmla="*/ 24 h 45"/>
                <a:gd name="T4" fmla="*/ 101 w 31"/>
                <a:gd name="T5" fmla="*/ 166 h 45"/>
                <a:gd name="T6" fmla="*/ 20 w 31"/>
                <a:gd name="T7" fmla="*/ 166 h 45"/>
                <a:gd name="T8" fmla="*/ 0 w 31"/>
                <a:gd name="T9" fmla="*/ 189 h 45"/>
                <a:gd name="T10" fmla="*/ 20 w 31"/>
                <a:gd name="T11" fmla="*/ 213 h 45"/>
                <a:gd name="T12" fmla="*/ 125 w 31"/>
                <a:gd name="T13" fmla="*/ 213 h 45"/>
                <a:gd name="T14" fmla="*/ 140 w 31"/>
                <a:gd name="T15" fmla="*/ 205 h 45"/>
                <a:gd name="T16" fmla="*/ 149 w 31"/>
                <a:gd name="T17" fmla="*/ 189 h 45"/>
                <a:gd name="T18" fmla="*/ 149 w 31"/>
                <a:gd name="T19" fmla="*/ 24 h 45"/>
                <a:gd name="T20" fmla="*/ 125 w 31"/>
                <a:gd name="T21" fmla="*/ 0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 h="45">
                  <a:moveTo>
                    <a:pt x="26" y="0"/>
                  </a:moveTo>
                  <a:cubicBezTo>
                    <a:pt x="23" y="0"/>
                    <a:pt x="21" y="2"/>
                    <a:pt x="21" y="5"/>
                  </a:cubicBezTo>
                  <a:cubicBezTo>
                    <a:pt x="21" y="35"/>
                    <a:pt x="21" y="35"/>
                    <a:pt x="21" y="35"/>
                  </a:cubicBezTo>
                  <a:cubicBezTo>
                    <a:pt x="4" y="35"/>
                    <a:pt x="4" y="35"/>
                    <a:pt x="4" y="35"/>
                  </a:cubicBezTo>
                  <a:cubicBezTo>
                    <a:pt x="2" y="35"/>
                    <a:pt x="0" y="37"/>
                    <a:pt x="0" y="40"/>
                  </a:cubicBezTo>
                  <a:cubicBezTo>
                    <a:pt x="0" y="43"/>
                    <a:pt x="2" y="45"/>
                    <a:pt x="4" y="45"/>
                  </a:cubicBezTo>
                  <a:cubicBezTo>
                    <a:pt x="26" y="45"/>
                    <a:pt x="26" y="45"/>
                    <a:pt x="26" y="45"/>
                  </a:cubicBezTo>
                  <a:cubicBezTo>
                    <a:pt x="27" y="45"/>
                    <a:pt x="28" y="44"/>
                    <a:pt x="29" y="43"/>
                  </a:cubicBezTo>
                  <a:cubicBezTo>
                    <a:pt x="30" y="42"/>
                    <a:pt x="31" y="41"/>
                    <a:pt x="31" y="40"/>
                  </a:cubicBezTo>
                  <a:cubicBezTo>
                    <a:pt x="31" y="5"/>
                    <a:pt x="31" y="5"/>
                    <a:pt x="31" y="5"/>
                  </a:cubicBezTo>
                  <a:cubicBezTo>
                    <a:pt x="31" y="2"/>
                    <a:pt x="29" y="0"/>
                    <a:pt x="2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33822" name="Freeform 16"/>
            <p:cNvSpPr>
              <a:spLocks noEditPoints="1"/>
            </p:cNvSpPr>
            <p:nvPr/>
          </p:nvSpPr>
          <p:spPr bwMode="auto">
            <a:xfrm>
              <a:off x="66" y="51"/>
              <a:ext cx="113" cy="163"/>
            </a:xfrm>
            <a:custGeom>
              <a:avLst/>
              <a:gdLst>
                <a:gd name="T0" fmla="*/ 213 w 52"/>
                <a:gd name="T1" fmla="*/ 4 h 75"/>
                <a:gd name="T2" fmla="*/ 189 w 52"/>
                <a:gd name="T3" fmla="*/ 0 h 75"/>
                <a:gd name="T4" fmla="*/ 141 w 52"/>
                <a:gd name="T5" fmla="*/ 24 h 75"/>
                <a:gd name="T6" fmla="*/ 4 w 52"/>
                <a:gd name="T7" fmla="*/ 269 h 75"/>
                <a:gd name="T8" fmla="*/ 0 w 52"/>
                <a:gd name="T9" fmla="*/ 278 h 75"/>
                <a:gd name="T10" fmla="*/ 0 w 52"/>
                <a:gd name="T11" fmla="*/ 335 h 75"/>
                <a:gd name="T12" fmla="*/ 15 w 52"/>
                <a:gd name="T13" fmla="*/ 354 h 75"/>
                <a:gd name="T14" fmla="*/ 24 w 52"/>
                <a:gd name="T15" fmla="*/ 354 h 75"/>
                <a:gd name="T16" fmla="*/ 33 w 52"/>
                <a:gd name="T17" fmla="*/ 354 h 75"/>
                <a:gd name="T18" fmla="*/ 85 w 52"/>
                <a:gd name="T19" fmla="*/ 326 h 75"/>
                <a:gd name="T20" fmla="*/ 89 w 52"/>
                <a:gd name="T21" fmla="*/ 317 h 75"/>
                <a:gd name="T22" fmla="*/ 230 w 52"/>
                <a:gd name="T23" fmla="*/ 76 h 75"/>
                <a:gd name="T24" fmla="*/ 213 w 52"/>
                <a:gd name="T25" fmla="*/ 4 h 75"/>
                <a:gd name="T26" fmla="*/ 193 w 52"/>
                <a:gd name="T27" fmla="*/ 52 h 75"/>
                <a:gd name="T28" fmla="*/ 56 w 52"/>
                <a:gd name="T29" fmla="*/ 293 h 75"/>
                <a:gd name="T30" fmla="*/ 43 w 52"/>
                <a:gd name="T31" fmla="*/ 298 h 75"/>
                <a:gd name="T32" fmla="*/ 43 w 52"/>
                <a:gd name="T33" fmla="*/ 283 h 75"/>
                <a:gd name="T34" fmla="*/ 180 w 52"/>
                <a:gd name="T35" fmla="*/ 48 h 75"/>
                <a:gd name="T36" fmla="*/ 193 w 52"/>
                <a:gd name="T37" fmla="*/ 43 h 75"/>
                <a:gd name="T38" fmla="*/ 193 w 52"/>
                <a:gd name="T39" fmla="*/ 52 h 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75">
                  <a:moveTo>
                    <a:pt x="45" y="1"/>
                  </a:moveTo>
                  <a:cubicBezTo>
                    <a:pt x="44" y="0"/>
                    <a:pt x="42" y="0"/>
                    <a:pt x="40" y="0"/>
                  </a:cubicBezTo>
                  <a:cubicBezTo>
                    <a:pt x="36" y="0"/>
                    <a:pt x="32" y="2"/>
                    <a:pt x="30" y="5"/>
                  </a:cubicBezTo>
                  <a:cubicBezTo>
                    <a:pt x="1" y="57"/>
                    <a:pt x="1" y="57"/>
                    <a:pt x="1" y="57"/>
                  </a:cubicBezTo>
                  <a:cubicBezTo>
                    <a:pt x="0" y="57"/>
                    <a:pt x="0" y="58"/>
                    <a:pt x="0" y="59"/>
                  </a:cubicBezTo>
                  <a:cubicBezTo>
                    <a:pt x="0" y="71"/>
                    <a:pt x="0" y="71"/>
                    <a:pt x="0" y="71"/>
                  </a:cubicBezTo>
                  <a:cubicBezTo>
                    <a:pt x="1" y="72"/>
                    <a:pt x="1" y="74"/>
                    <a:pt x="3" y="75"/>
                  </a:cubicBezTo>
                  <a:cubicBezTo>
                    <a:pt x="3" y="75"/>
                    <a:pt x="4" y="75"/>
                    <a:pt x="5" y="75"/>
                  </a:cubicBezTo>
                  <a:cubicBezTo>
                    <a:pt x="6" y="75"/>
                    <a:pt x="7" y="75"/>
                    <a:pt x="7" y="75"/>
                  </a:cubicBezTo>
                  <a:cubicBezTo>
                    <a:pt x="18" y="69"/>
                    <a:pt x="18" y="69"/>
                    <a:pt x="18" y="69"/>
                  </a:cubicBezTo>
                  <a:cubicBezTo>
                    <a:pt x="18" y="69"/>
                    <a:pt x="19" y="68"/>
                    <a:pt x="19" y="67"/>
                  </a:cubicBezTo>
                  <a:cubicBezTo>
                    <a:pt x="49" y="16"/>
                    <a:pt x="49" y="16"/>
                    <a:pt x="49" y="16"/>
                  </a:cubicBezTo>
                  <a:cubicBezTo>
                    <a:pt x="52" y="11"/>
                    <a:pt x="50" y="4"/>
                    <a:pt x="45" y="1"/>
                  </a:cubicBezTo>
                  <a:close/>
                  <a:moveTo>
                    <a:pt x="41" y="11"/>
                  </a:moveTo>
                  <a:cubicBezTo>
                    <a:pt x="12" y="62"/>
                    <a:pt x="12" y="62"/>
                    <a:pt x="12" y="62"/>
                  </a:cubicBezTo>
                  <a:cubicBezTo>
                    <a:pt x="9" y="63"/>
                    <a:pt x="9" y="63"/>
                    <a:pt x="9" y="63"/>
                  </a:cubicBezTo>
                  <a:cubicBezTo>
                    <a:pt x="9" y="60"/>
                    <a:pt x="9" y="60"/>
                    <a:pt x="9" y="60"/>
                  </a:cubicBezTo>
                  <a:cubicBezTo>
                    <a:pt x="38" y="10"/>
                    <a:pt x="38" y="10"/>
                    <a:pt x="38" y="10"/>
                  </a:cubicBezTo>
                  <a:cubicBezTo>
                    <a:pt x="39" y="9"/>
                    <a:pt x="40" y="9"/>
                    <a:pt x="41" y="9"/>
                  </a:cubicBezTo>
                  <a:cubicBezTo>
                    <a:pt x="41" y="10"/>
                    <a:pt x="42" y="11"/>
                    <a:pt x="41"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33823" name="Freeform 17"/>
            <p:cNvSpPr/>
            <p:nvPr/>
          </p:nvSpPr>
          <p:spPr bwMode="auto">
            <a:xfrm>
              <a:off x="35" y="68"/>
              <a:ext cx="70" cy="20"/>
            </a:xfrm>
            <a:custGeom>
              <a:avLst/>
              <a:gdLst>
                <a:gd name="T0" fmla="*/ 153 w 32"/>
                <a:gd name="T1" fmla="*/ 20 h 9"/>
                <a:gd name="T2" fmla="*/ 133 w 32"/>
                <a:gd name="T3" fmla="*/ 0 h 9"/>
                <a:gd name="T4" fmla="*/ 20 w 32"/>
                <a:gd name="T5" fmla="*/ 0 h 9"/>
                <a:gd name="T6" fmla="*/ 0 w 32"/>
                <a:gd name="T7" fmla="*/ 20 h 9"/>
                <a:gd name="T8" fmla="*/ 20 w 32"/>
                <a:gd name="T9" fmla="*/ 44 h 9"/>
                <a:gd name="T10" fmla="*/ 133 w 32"/>
                <a:gd name="T11" fmla="*/ 44 h 9"/>
                <a:gd name="T12" fmla="*/ 153 w 32"/>
                <a:gd name="T13" fmla="*/ 2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9">
                  <a:moveTo>
                    <a:pt x="32" y="4"/>
                  </a:moveTo>
                  <a:cubicBezTo>
                    <a:pt x="32" y="2"/>
                    <a:pt x="30" y="0"/>
                    <a:pt x="28" y="0"/>
                  </a:cubicBezTo>
                  <a:cubicBezTo>
                    <a:pt x="4" y="0"/>
                    <a:pt x="4" y="0"/>
                    <a:pt x="4" y="0"/>
                  </a:cubicBezTo>
                  <a:cubicBezTo>
                    <a:pt x="2" y="0"/>
                    <a:pt x="0" y="2"/>
                    <a:pt x="0" y="4"/>
                  </a:cubicBezTo>
                  <a:cubicBezTo>
                    <a:pt x="0" y="7"/>
                    <a:pt x="2" y="9"/>
                    <a:pt x="4" y="9"/>
                  </a:cubicBezTo>
                  <a:cubicBezTo>
                    <a:pt x="28" y="9"/>
                    <a:pt x="28" y="9"/>
                    <a:pt x="28" y="9"/>
                  </a:cubicBezTo>
                  <a:cubicBezTo>
                    <a:pt x="30" y="9"/>
                    <a:pt x="32" y="7"/>
                    <a:pt x="3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33824" name="Freeform 18"/>
            <p:cNvSpPr/>
            <p:nvPr/>
          </p:nvSpPr>
          <p:spPr bwMode="auto">
            <a:xfrm>
              <a:off x="35" y="107"/>
              <a:ext cx="46" cy="20"/>
            </a:xfrm>
            <a:custGeom>
              <a:avLst/>
              <a:gdLst>
                <a:gd name="T0" fmla="*/ 20 w 21"/>
                <a:gd name="T1" fmla="*/ 0 h 9"/>
                <a:gd name="T2" fmla="*/ 0 w 21"/>
                <a:gd name="T3" fmla="*/ 20 h 9"/>
                <a:gd name="T4" fmla="*/ 20 w 21"/>
                <a:gd name="T5" fmla="*/ 44 h 9"/>
                <a:gd name="T6" fmla="*/ 77 w 21"/>
                <a:gd name="T7" fmla="*/ 44 h 9"/>
                <a:gd name="T8" fmla="*/ 101 w 21"/>
                <a:gd name="T9" fmla="*/ 20 h 9"/>
                <a:gd name="T10" fmla="*/ 77 w 21"/>
                <a:gd name="T11" fmla="*/ 0 h 9"/>
                <a:gd name="T12" fmla="*/ 20 w 21"/>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9">
                  <a:moveTo>
                    <a:pt x="4" y="0"/>
                  </a:moveTo>
                  <a:cubicBezTo>
                    <a:pt x="2" y="0"/>
                    <a:pt x="0" y="2"/>
                    <a:pt x="0" y="4"/>
                  </a:cubicBezTo>
                  <a:cubicBezTo>
                    <a:pt x="0" y="7"/>
                    <a:pt x="2" y="9"/>
                    <a:pt x="4" y="9"/>
                  </a:cubicBezTo>
                  <a:cubicBezTo>
                    <a:pt x="16" y="9"/>
                    <a:pt x="16" y="9"/>
                    <a:pt x="16" y="9"/>
                  </a:cubicBezTo>
                  <a:cubicBezTo>
                    <a:pt x="19" y="9"/>
                    <a:pt x="21" y="7"/>
                    <a:pt x="21" y="4"/>
                  </a:cubicBezTo>
                  <a:cubicBezTo>
                    <a:pt x="21" y="2"/>
                    <a:pt x="19" y="0"/>
                    <a:pt x="16" y="0"/>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grpSp>
      <p:grpSp>
        <p:nvGrpSpPr>
          <p:cNvPr id="33802" name="Group 19"/>
          <p:cNvGrpSpPr/>
          <p:nvPr/>
        </p:nvGrpSpPr>
        <p:grpSpPr bwMode="auto">
          <a:xfrm>
            <a:off x="642938" y="3692976"/>
            <a:ext cx="219075" cy="222250"/>
            <a:chOff x="0" y="0"/>
            <a:chExt cx="233" cy="236"/>
          </a:xfrm>
        </p:grpSpPr>
        <p:sp>
          <p:nvSpPr>
            <p:cNvPr id="33818" name="Freeform 20"/>
            <p:cNvSpPr>
              <a:spLocks noEditPoints="1"/>
            </p:cNvSpPr>
            <p:nvPr/>
          </p:nvSpPr>
          <p:spPr bwMode="auto">
            <a:xfrm>
              <a:off x="0" y="0"/>
              <a:ext cx="233" cy="236"/>
            </a:xfrm>
            <a:custGeom>
              <a:avLst/>
              <a:gdLst>
                <a:gd name="T0" fmla="*/ 488 w 107"/>
                <a:gd name="T1" fmla="*/ 201 h 108"/>
                <a:gd name="T2" fmla="*/ 442 w 107"/>
                <a:gd name="T3" fmla="*/ 166 h 108"/>
                <a:gd name="T4" fmla="*/ 459 w 107"/>
                <a:gd name="T5" fmla="*/ 105 h 108"/>
                <a:gd name="T6" fmla="*/ 379 w 107"/>
                <a:gd name="T7" fmla="*/ 48 h 108"/>
                <a:gd name="T8" fmla="*/ 322 w 107"/>
                <a:gd name="T9" fmla="*/ 57 h 108"/>
                <a:gd name="T10" fmla="*/ 294 w 107"/>
                <a:gd name="T11" fmla="*/ 4 h 108"/>
                <a:gd name="T12" fmla="*/ 198 w 107"/>
                <a:gd name="T13" fmla="*/ 20 h 108"/>
                <a:gd name="T14" fmla="*/ 161 w 107"/>
                <a:gd name="T15" fmla="*/ 68 h 108"/>
                <a:gd name="T16" fmla="*/ 105 w 107"/>
                <a:gd name="T17" fmla="*/ 52 h 108"/>
                <a:gd name="T18" fmla="*/ 48 w 107"/>
                <a:gd name="T19" fmla="*/ 129 h 108"/>
                <a:gd name="T20" fmla="*/ 57 w 107"/>
                <a:gd name="T21" fmla="*/ 186 h 108"/>
                <a:gd name="T22" fmla="*/ 0 w 107"/>
                <a:gd name="T23" fmla="*/ 221 h 108"/>
                <a:gd name="T24" fmla="*/ 0 w 107"/>
                <a:gd name="T25" fmla="*/ 295 h 108"/>
                <a:gd name="T26" fmla="*/ 57 w 107"/>
                <a:gd name="T27" fmla="*/ 330 h 108"/>
                <a:gd name="T28" fmla="*/ 48 w 107"/>
                <a:gd name="T29" fmla="*/ 387 h 108"/>
                <a:gd name="T30" fmla="*/ 105 w 107"/>
                <a:gd name="T31" fmla="*/ 463 h 108"/>
                <a:gd name="T32" fmla="*/ 161 w 107"/>
                <a:gd name="T33" fmla="*/ 448 h 108"/>
                <a:gd name="T34" fmla="*/ 198 w 107"/>
                <a:gd name="T35" fmla="*/ 496 h 108"/>
                <a:gd name="T36" fmla="*/ 250 w 107"/>
                <a:gd name="T37" fmla="*/ 516 h 108"/>
                <a:gd name="T38" fmla="*/ 309 w 107"/>
                <a:gd name="T39" fmla="*/ 496 h 108"/>
                <a:gd name="T40" fmla="*/ 342 w 107"/>
                <a:gd name="T41" fmla="*/ 448 h 108"/>
                <a:gd name="T42" fmla="*/ 403 w 107"/>
                <a:gd name="T43" fmla="*/ 463 h 108"/>
                <a:gd name="T44" fmla="*/ 459 w 107"/>
                <a:gd name="T45" fmla="*/ 387 h 108"/>
                <a:gd name="T46" fmla="*/ 451 w 107"/>
                <a:gd name="T47" fmla="*/ 330 h 108"/>
                <a:gd name="T48" fmla="*/ 503 w 107"/>
                <a:gd name="T49" fmla="*/ 295 h 108"/>
                <a:gd name="T50" fmla="*/ 503 w 107"/>
                <a:gd name="T51" fmla="*/ 221 h 108"/>
                <a:gd name="T52" fmla="*/ 427 w 107"/>
                <a:gd name="T53" fmla="*/ 291 h 108"/>
                <a:gd name="T54" fmla="*/ 398 w 107"/>
                <a:gd name="T55" fmla="*/ 339 h 108"/>
                <a:gd name="T56" fmla="*/ 418 w 107"/>
                <a:gd name="T57" fmla="*/ 391 h 108"/>
                <a:gd name="T58" fmla="*/ 351 w 107"/>
                <a:gd name="T59" fmla="*/ 402 h 108"/>
                <a:gd name="T60" fmla="*/ 298 w 107"/>
                <a:gd name="T61" fmla="*/ 415 h 108"/>
                <a:gd name="T62" fmla="*/ 270 w 107"/>
                <a:gd name="T63" fmla="*/ 468 h 108"/>
                <a:gd name="T64" fmla="*/ 222 w 107"/>
                <a:gd name="T65" fmla="*/ 430 h 108"/>
                <a:gd name="T66" fmla="*/ 176 w 107"/>
                <a:gd name="T67" fmla="*/ 406 h 108"/>
                <a:gd name="T68" fmla="*/ 118 w 107"/>
                <a:gd name="T69" fmla="*/ 420 h 108"/>
                <a:gd name="T70" fmla="*/ 109 w 107"/>
                <a:gd name="T71" fmla="*/ 358 h 108"/>
                <a:gd name="T72" fmla="*/ 96 w 107"/>
                <a:gd name="T73" fmla="*/ 306 h 108"/>
                <a:gd name="T74" fmla="*/ 44 w 107"/>
                <a:gd name="T75" fmla="*/ 278 h 108"/>
                <a:gd name="T76" fmla="*/ 44 w 107"/>
                <a:gd name="T77" fmla="*/ 238 h 108"/>
                <a:gd name="T78" fmla="*/ 96 w 107"/>
                <a:gd name="T79" fmla="*/ 210 h 108"/>
                <a:gd name="T80" fmla="*/ 109 w 107"/>
                <a:gd name="T81" fmla="*/ 157 h 108"/>
                <a:gd name="T82" fmla="*/ 118 w 107"/>
                <a:gd name="T83" fmla="*/ 96 h 108"/>
                <a:gd name="T84" fmla="*/ 176 w 107"/>
                <a:gd name="T85" fmla="*/ 109 h 108"/>
                <a:gd name="T86" fmla="*/ 222 w 107"/>
                <a:gd name="T87" fmla="*/ 85 h 108"/>
                <a:gd name="T88" fmla="*/ 270 w 107"/>
                <a:gd name="T89" fmla="*/ 48 h 108"/>
                <a:gd name="T90" fmla="*/ 298 w 107"/>
                <a:gd name="T91" fmla="*/ 101 h 108"/>
                <a:gd name="T92" fmla="*/ 351 w 107"/>
                <a:gd name="T93" fmla="*/ 109 h 108"/>
                <a:gd name="T94" fmla="*/ 418 w 107"/>
                <a:gd name="T95" fmla="*/ 125 h 108"/>
                <a:gd name="T96" fmla="*/ 398 w 107"/>
                <a:gd name="T97" fmla="*/ 177 h 108"/>
                <a:gd name="T98" fmla="*/ 427 w 107"/>
                <a:gd name="T99" fmla="*/ 225 h 108"/>
                <a:gd name="T100" fmla="*/ 464 w 107"/>
                <a:gd name="T101" fmla="*/ 258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7" h="108">
                  <a:moveTo>
                    <a:pt x="106" y="46"/>
                  </a:moveTo>
                  <a:cubicBezTo>
                    <a:pt x="106" y="44"/>
                    <a:pt x="105" y="43"/>
                    <a:pt x="103" y="42"/>
                  </a:cubicBezTo>
                  <a:cubicBezTo>
                    <a:pt x="95" y="39"/>
                    <a:pt x="95" y="39"/>
                    <a:pt x="95" y="39"/>
                  </a:cubicBezTo>
                  <a:cubicBezTo>
                    <a:pt x="94" y="38"/>
                    <a:pt x="94" y="36"/>
                    <a:pt x="93" y="35"/>
                  </a:cubicBezTo>
                  <a:cubicBezTo>
                    <a:pt x="97" y="27"/>
                    <a:pt x="97" y="27"/>
                    <a:pt x="97" y="27"/>
                  </a:cubicBezTo>
                  <a:cubicBezTo>
                    <a:pt x="98" y="25"/>
                    <a:pt x="98" y="24"/>
                    <a:pt x="97" y="22"/>
                  </a:cubicBezTo>
                  <a:cubicBezTo>
                    <a:pt x="93" y="18"/>
                    <a:pt x="89" y="14"/>
                    <a:pt x="85" y="11"/>
                  </a:cubicBezTo>
                  <a:cubicBezTo>
                    <a:pt x="84" y="10"/>
                    <a:pt x="82" y="10"/>
                    <a:pt x="80" y="10"/>
                  </a:cubicBezTo>
                  <a:cubicBezTo>
                    <a:pt x="72" y="14"/>
                    <a:pt x="72" y="14"/>
                    <a:pt x="72" y="14"/>
                  </a:cubicBezTo>
                  <a:cubicBezTo>
                    <a:pt x="71" y="14"/>
                    <a:pt x="70" y="13"/>
                    <a:pt x="68" y="12"/>
                  </a:cubicBezTo>
                  <a:cubicBezTo>
                    <a:pt x="65" y="4"/>
                    <a:pt x="65" y="4"/>
                    <a:pt x="65" y="4"/>
                  </a:cubicBezTo>
                  <a:cubicBezTo>
                    <a:pt x="65" y="2"/>
                    <a:pt x="63" y="1"/>
                    <a:pt x="62" y="1"/>
                  </a:cubicBezTo>
                  <a:cubicBezTo>
                    <a:pt x="56" y="0"/>
                    <a:pt x="51" y="0"/>
                    <a:pt x="45" y="1"/>
                  </a:cubicBezTo>
                  <a:cubicBezTo>
                    <a:pt x="44" y="1"/>
                    <a:pt x="42" y="2"/>
                    <a:pt x="42" y="4"/>
                  </a:cubicBezTo>
                  <a:cubicBezTo>
                    <a:pt x="39" y="12"/>
                    <a:pt x="39" y="12"/>
                    <a:pt x="39" y="12"/>
                  </a:cubicBezTo>
                  <a:cubicBezTo>
                    <a:pt x="37" y="13"/>
                    <a:pt x="36" y="14"/>
                    <a:pt x="34" y="14"/>
                  </a:cubicBezTo>
                  <a:cubicBezTo>
                    <a:pt x="26" y="10"/>
                    <a:pt x="26" y="10"/>
                    <a:pt x="26" y="10"/>
                  </a:cubicBezTo>
                  <a:cubicBezTo>
                    <a:pt x="25" y="10"/>
                    <a:pt x="23" y="10"/>
                    <a:pt x="22" y="11"/>
                  </a:cubicBezTo>
                  <a:cubicBezTo>
                    <a:pt x="17" y="14"/>
                    <a:pt x="13" y="18"/>
                    <a:pt x="10" y="22"/>
                  </a:cubicBezTo>
                  <a:cubicBezTo>
                    <a:pt x="9" y="24"/>
                    <a:pt x="9" y="25"/>
                    <a:pt x="10" y="27"/>
                  </a:cubicBezTo>
                  <a:cubicBezTo>
                    <a:pt x="14" y="35"/>
                    <a:pt x="14" y="35"/>
                    <a:pt x="14" y="35"/>
                  </a:cubicBezTo>
                  <a:cubicBezTo>
                    <a:pt x="13" y="36"/>
                    <a:pt x="12" y="38"/>
                    <a:pt x="12" y="39"/>
                  </a:cubicBezTo>
                  <a:cubicBezTo>
                    <a:pt x="3" y="42"/>
                    <a:pt x="3" y="42"/>
                    <a:pt x="3" y="42"/>
                  </a:cubicBezTo>
                  <a:cubicBezTo>
                    <a:pt x="2" y="43"/>
                    <a:pt x="1" y="44"/>
                    <a:pt x="0" y="46"/>
                  </a:cubicBezTo>
                  <a:cubicBezTo>
                    <a:pt x="0" y="49"/>
                    <a:pt x="0" y="51"/>
                    <a:pt x="0" y="54"/>
                  </a:cubicBezTo>
                  <a:cubicBezTo>
                    <a:pt x="0" y="56"/>
                    <a:pt x="0" y="59"/>
                    <a:pt x="0" y="62"/>
                  </a:cubicBezTo>
                  <a:cubicBezTo>
                    <a:pt x="1" y="64"/>
                    <a:pt x="2" y="65"/>
                    <a:pt x="3" y="66"/>
                  </a:cubicBezTo>
                  <a:cubicBezTo>
                    <a:pt x="12" y="69"/>
                    <a:pt x="12" y="69"/>
                    <a:pt x="12" y="69"/>
                  </a:cubicBezTo>
                  <a:cubicBezTo>
                    <a:pt x="12" y="70"/>
                    <a:pt x="13" y="72"/>
                    <a:pt x="14" y="73"/>
                  </a:cubicBezTo>
                  <a:cubicBezTo>
                    <a:pt x="10" y="81"/>
                    <a:pt x="10" y="81"/>
                    <a:pt x="10" y="81"/>
                  </a:cubicBezTo>
                  <a:cubicBezTo>
                    <a:pt x="9" y="82"/>
                    <a:pt x="9" y="84"/>
                    <a:pt x="10" y="86"/>
                  </a:cubicBezTo>
                  <a:cubicBezTo>
                    <a:pt x="13" y="90"/>
                    <a:pt x="17" y="94"/>
                    <a:pt x="22" y="97"/>
                  </a:cubicBezTo>
                  <a:cubicBezTo>
                    <a:pt x="23" y="98"/>
                    <a:pt x="25" y="98"/>
                    <a:pt x="26" y="98"/>
                  </a:cubicBezTo>
                  <a:cubicBezTo>
                    <a:pt x="34" y="94"/>
                    <a:pt x="34" y="94"/>
                    <a:pt x="34" y="94"/>
                  </a:cubicBezTo>
                  <a:cubicBezTo>
                    <a:pt x="36" y="94"/>
                    <a:pt x="37" y="95"/>
                    <a:pt x="39" y="95"/>
                  </a:cubicBezTo>
                  <a:cubicBezTo>
                    <a:pt x="42" y="104"/>
                    <a:pt x="42" y="104"/>
                    <a:pt x="42" y="104"/>
                  </a:cubicBezTo>
                  <a:cubicBezTo>
                    <a:pt x="42" y="106"/>
                    <a:pt x="44" y="107"/>
                    <a:pt x="45" y="107"/>
                  </a:cubicBezTo>
                  <a:cubicBezTo>
                    <a:pt x="48" y="107"/>
                    <a:pt x="51" y="108"/>
                    <a:pt x="53" y="108"/>
                  </a:cubicBezTo>
                  <a:cubicBezTo>
                    <a:pt x="56" y="108"/>
                    <a:pt x="59" y="107"/>
                    <a:pt x="62" y="107"/>
                  </a:cubicBezTo>
                  <a:cubicBezTo>
                    <a:pt x="63" y="107"/>
                    <a:pt x="65" y="106"/>
                    <a:pt x="65" y="104"/>
                  </a:cubicBezTo>
                  <a:cubicBezTo>
                    <a:pt x="68" y="95"/>
                    <a:pt x="68" y="95"/>
                    <a:pt x="68" y="95"/>
                  </a:cubicBezTo>
                  <a:cubicBezTo>
                    <a:pt x="70" y="95"/>
                    <a:pt x="71" y="94"/>
                    <a:pt x="72" y="94"/>
                  </a:cubicBezTo>
                  <a:cubicBezTo>
                    <a:pt x="80" y="98"/>
                    <a:pt x="80" y="98"/>
                    <a:pt x="80" y="98"/>
                  </a:cubicBezTo>
                  <a:cubicBezTo>
                    <a:pt x="82" y="98"/>
                    <a:pt x="84" y="98"/>
                    <a:pt x="85" y="97"/>
                  </a:cubicBezTo>
                  <a:cubicBezTo>
                    <a:pt x="89" y="94"/>
                    <a:pt x="93" y="90"/>
                    <a:pt x="97" y="86"/>
                  </a:cubicBezTo>
                  <a:cubicBezTo>
                    <a:pt x="98" y="84"/>
                    <a:pt x="98" y="82"/>
                    <a:pt x="97" y="81"/>
                  </a:cubicBezTo>
                  <a:cubicBezTo>
                    <a:pt x="93" y="73"/>
                    <a:pt x="93" y="73"/>
                    <a:pt x="93" y="73"/>
                  </a:cubicBezTo>
                  <a:cubicBezTo>
                    <a:pt x="94" y="72"/>
                    <a:pt x="94" y="70"/>
                    <a:pt x="95" y="69"/>
                  </a:cubicBezTo>
                  <a:cubicBezTo>
                    <a:pt x="103" y="66"/>
                    <a:pt x="103" y="66"/>
                    <a:pt x="103" y="66"/>
                  </a:cubicBezTo>
                  <a:cubicBezTo>
                    <a:pt x="105" y="65"/>
                    <a:pt x="106" y="64"/>
                    <a:pt x="106" y="62"/>
                  </a:cubicBezTo>
                  <a:cubicBezTo>
                    <a:pt x="107" y="59"/>
                    <a:pt x="107" y="56"/>
                    <a:pt x="107" y="54"/>
                  </a:cubicBezTo>
                  <a:cubicBezTo>
                    <a:pt x="107" y="51"/>
                    <a:pt x="107" y="49"/>
                    <a:pt x="106" y="46"/>
                  </a:cubicBezTo>
                  <a:close/>
                  <a:moveTo>
                    <a:pt x="98" y="58"/>
                  </a:moveTo>
                  <a:cubicBezTo>
                    <a:pt x="90" y="61"/>
                    <a:pt x="90" y="61"/>
                    <a:pt x="90" y="61"/>
                  </a:cubicBezTo>
                  <a:cubicBezTo>
                    <a:pt x="88" y="61"/>
                    <a:pt x="87" y="62"/>
                    <a:pt x="87" y="64"/>
                  </a:cubicBezTo>
                  <a:cubicBezTo>
                    <a:pt x="86" y="66"/>
                    <a:pt x="85" y="69"/>
                    <a:pt x="84" y="71"/>
                  </a:cubicBezTo>
                  <a:cubicBezTo>
                    <a:pt x="83" y="72"/>
                    <a:pt x="83" y="73"/>
                    <a:pt x="84" y="75"/>
                  </a:cubicBezTo>
                  <a:cubicBezTo>
                    <a:pt x="88" y="82"/>
                    <a:pt x="88" y="82"/>
                    <a:pt x="88" y="82"/>
                  </a:cubicBezTo>
                  <a:cubicBezTo>
                    <a:pt x="86" y="84"/>
                    <a:pt x="84" y="86"/>
                    <a:pt x="82" y="88"/>
                  </a:cubicBezTo>
                  <a:cubicBezTo>
                    <a:pt x="74" y="84"/>
                    <a:pt x="74" y="84"/>
                    <a:pt x="74" y="84"/>
                  </a:cubicBezTo>
                  <a:cubicBezTo>
                    <a:pt x="73" y="84"/>
                    <a:pt x="71" y="84"/>
                    <a:pt x="70" y="85"/>
                  </a:cubicBezTo>
                  <a:cubicBezTo>
                    <a:pt x="68" y="86"/>
                    <a:pt x="66" y="87"/>
                    <a:pt x="63" y="87"/>
                  </a:cubicBezTo>
                  <a:cubicBezTo>
                    <a:pt x="62" y="88"/>
                    <a:pt x="61" y="89"/>
                    <a:pt x="60" y="90"/>
                  </a:cubicBezTo>
                  <a:cubicBezTo>
                    <a:pt x="57" y="98"/>
                    <a:pt x="57" y="98"/>
                    <a:pt x="57" y="98"/>
                  </a:cubicBezTo>
                  <a:cubicBezTo>
                    <a:pt x="55" y="98"/>
                    <a:pt x="52" y="98"/>
                    <a:pt x="49" y="98"/>
                  </a:cubicBezTo>
                  <a:cubicBezTo>
                    <a:pt x="47" y="90"/>
                    <a:pt x="47" y="90"/>
                    <a:pt x="47" y="90"/>
                  </a:cubicBezTo>
                  <a:cubicBezTo>
                    <a:pt x="46" y="89"/>
                    <a:pt x="45" y="88"/>
                    <a:pt x="43" y="87"/>
                  </a:cubicBezTo>
                  <a:cubicBezTo>
                    <a:pt x="41" y="87"/>
                    <a:pt x="39" y="86"/>
                    <a:pt x="37" y="85"/>
                  </a:cubicBezTo>
                  <a:cubicBezTo>
                    <a:pt x="35" y="84"/>
                    <a:pt x="34" y="84"/>
                    <a:pt x="33" y="84"/>
                  </a:cubicBezTo>
                  <a:cubicBezTo>
                    <a:pt x="25" y="88"/>
                    <a:pt x="25" y="88"/>
                    <a:pt x="25" y="88"/>
                  </a:cubicBezTo>
                  <a:cubicBezTo>
                    <a:pt x="23" y="86"/>
                    <a:pt x="21" y="84"/>
                    <a:pt x="19" y="82"/>
                  </a:cubicBezTo>
                  <a:cubicBezTo>
                    <a:pt x="23" y="75"/>
                    <a:pt x="23" y="75"/>
                    <a:pt x="23" y="75"/>
                  </a:cubicBezTo>
                  <a:cubicBezTo>
                    <a:pt x="23" y="73"/>
                    <a:pt x="23" y="72"/>
                    <a:pt x="23" y="71"/>
                  </a:cubicBezTo>
                  <a:cubicBezTo>
                    <a:pt x="22" y="69"/>
                    <a:pt x="21" y="66"/>
                    <a:pt x="20" y="64"/>
                  </a:cubicBezTo>
                  <a:cubicBezTo>
                    <a:pt x="20" y="62"/>
                    <a:pt x="18" y="61"/>
                    <a:pt x="17" y="61"/>
                  </a:cubicBezTo>
                  <a:cubicBezTo>
                    <a:pt x="9" y="58"/>
                    <a:pt x="9" y="58"/>
                    <a:pt x="9" y="58"/>
                  </a:cubicBezTo>
                  <a:cubicBezTo>
                    <a:pt x="9" y="57"/>
                    <a:pt x="9" y="55"/>
                    <a:pt x="9" y="54"/>
                  </a:cubicBezTo>
                  <a:cubicBezTo>
                    <a:pt x="9" y="53"/>
                    <a:pt x="9" y="51"/>
                    <a:pt x="9" y="50"/>
                  </a:cubicBezTo>
                  <a:cubicBezTo>
                    <a:pt x="17" y="47"/>
                    <a:pt x="17" y="47"/>
                    <a:pt x="17" y="47"/>
                  </a:cubicBezTo>
                  <a:cubicBezTo>
                    <a:pt x="18" y="47"/>
                    <a:pt x="20" y="45"/>
                    <a:pt x="20" y="44"/>
                  </a:cubicBezTo>
                  <a:cubicBezTo>
                    <a:pt x="21" y="42"/>
                    <a:pt x="22" y="39"/>
                    <a:pt x="23" y="37"/>
                  </a:cubicBezTo>
                  <a:cubicBezTo>
                    <a:pt x="23" y="36"/>
                    <a:pt x="23" y="34"/>
                    <a:pt x="23" y="33"/>
                  </a:cubicBezTo>
                  <a:cubicBezTo>
                    <a:pt x="19" y="26"/>
                    <a:pt x="19" y="26"/>
                    <a:pt x="19" y="26"/>
                  </a:cubicBezTo>
                  <a:cubicBezTo>
                    <a:pt x="21" y="23"/>
                    <a:pt x="23" y="22"/>
                    <a:pt x="25" y="20"/>
                  </a:cubicBezTo>
                  <a:cubicBezTo>
                    <a:pt x="33" y="23"/>
                    <a:pt x="33" y="23"/>
                    <a:pt x="33" y="23"/>
                  </a:cubicBezTo>
                  <a:cubicBezTo>
                    <a:pt x="34" y="24"/>
                    <a:pt x="35" y="24"/>
                    <a:pt x="37" y="23"/>
                  </a:cubicBezTo>
                  <a:cubicBezTo>
                    <a:pt x="39" y="22"/>
                    <a:pt x="41" y="21"/>
                    <a:pt x="43" y="21"/>
                  </a:cubicBezTo>
                  <a:cubicBezTo>
                    <a:pt x="45" y="20"/>
                    <a:pt x="46" y="19"/>
                    <a:pt x="47" y="18"/>
                  </a:cubicBezTo>
                  <a:cubicBezTo>
                    <a:pt x="49" y="10"/>
                    <a:pt x="49" y="10"/>
                    <a:pt x="49" y="10"/>
                  </a:cubicBezTo>
                  <a:cubicBezTo>
                    <a:pt x="52" y="9"/>
                    <a:pt x="55" y="9"/>
                    <a:pt x="57" y="10"/>
                  </a:cubicBezTo>
                  <a:cubicBezTo>
                    <a:pt x="60" y="18"/>
                    <a:pt x="60" y="18"/>
                    <a:pt x="60" y="18"/>
                  </a:cubicBezTo>
                  <a:cubicBezTo>
                    <a:pt x="61" y="19"/>
                    <a:pt x="62" y="20"/>
                    <a:pt x="63" y="21"/>
                  </a:cubicBezTo>
                  <a:cubicBezTo>
                    <a:pt x="66" y="21"/>
                    <a:pt x="68" y="22"/>
                    <a:pt x="70" y="23"/>
                  </a:cubicBezTo>
                  <a:cubicBezTo>
                    <a:pt x="71" y="24"/>
                    <a:pt x="73" y="24"/>
                    <a:pt x="74" y="23"/>
                  </a:cubicBezTo>
                  <a:cubicBezTo>
                    <a:pt x="82" y="20"/>
                    <a:pt x="82" y="20"/>
                    <a:pt x="82" y="20"/>
                  </a:cubicBezTo>
                  <a:cubicBezTo>
                    <a:pt x="84" y="22"/>
                    <a:pt x="86" y="23"/>
                    <a:pt x="88" y="26"/>
                  </a:cubicBezTo>
                  <a:cubicBezTo>
                    <a:pt x="84" y="33"/>
                    <a:pt x="84" y="33"/>
                    <a:pt x="84" y="33"/>
                  </a:cubicBezTo>
                  <a:cubicBezTo>
                    <a:pt x="83" y="34"/>
                    <a:pt x="83" y="36"/>
                    <a:pt x="84" y="37"/>
                  </a:cubicBezTo>
                  <a:cubicBezTo>
                    <a:pt x="85" y="39"/>
                    <a:pt x="86" y="42"/>
                    <a:pt x="87" y="44"/>
                  </a:cubicBezTo>
                  <a:cubicBezTo>
                    <a:pt x="87" y="45"/>
                    <a:pt x="88" y="47"/>
                    <a:pt x="90" y="47"/>
                  </a:cubicBezTo>
                  <a:cubicBezTo>
                    <a:pt x="98" y="50"/>
                    <a:pt x="98" y="50"/>
                    <a:pt x="98" y="50"/>
                  </a:cubicBezTo>
                  <a:cubicBezTo>
                    <a:pt x="98" y="51"/>
                    <a:pt x="98" y="53"/>
                    <a:pt x="98" y="54"/>
                  </a:cubicBezTo>
                  <a:cubicBezTo>
                    <a:pt x="98" y="55"/>
                    <a:pt x="98" y="57"/>
                    <a:pt x="98"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33819" name="Freeform 21"/>
            <p:cNvSpPr>
              <a:spLocks noEditPoints="1"/>
            </p:cNvSpPr>
            <p:nvPr/>
          </p:nvSpPr>
          <p:spPr bwMode="auto">
            <a:xfrm>
              <a:off x="70" y="70"/>
              <a:ext cx="93" cy="92"/>
            </a:xfrm>
            <a:custGeom>
              <a:avLst/>
              <a:gdLst>
                <a:gd name="T0" fmla="*/ 97 w 43"/>
                <a:gd name="T1" fmla="*/ 0 h 42"/>
                <a:gd name="T2" fmla="*/ 0 w 43"/>
                <a:gd name="T3" fmla="*/ 101 h 42"/>
                <a:gd name="T4" fmla="*/ 97 w 43"/>
                <a:gd name="T5" fmla="*/ 202 h 42"/>
                <a:gd name="T6" fmla="*/ 201 w 43"/>
                <a:gd name="T7" fmla="*/ 101 h 42"/>
                <a:gd name="T8" fmla="*/ 97 w 43"/>
                <a:gd name="T9" fmla="*/ 0 h 42"/>
                <a:gd name="T10" fmla="*/ 97 w 43"/>
                <a:gd name="T11" fmla="*/ 158 h 42"/>
                <a:gd name="T12" fmla="*/ 41 w 43"/>
                <a:gd name="T13" fmla="*/ 101 h 42"/>
                <a:gd name="T14" fmla="*/ 97 w 43"/>
                <a:gd name="T15" fmla="*/ 44 h 42"/>
                <a:gd name="T16" fmla="*/ 154 w 43"/>
                <a:gd name="T17" fmla="*/ 101 h 42"/>
                <a:gd name="T18" fmla="*/ 97 w 43"/>
                <a:gd name="T19" fmla="*/ 158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 h="42">
                  <a:moveTo>
                    <a:pt x="21" y="0"/>
                  </a:moveTo>
                  <a:cubicBezTo>
                    <a:pt x="10" y="0"/>
                    <a:pt x="0" y="9"/>
                    <a:pt x="0" y="21"/>
                  </a:cubicBezTo>
                  <a:cubicBezTo>
                    <a:pt x="0" y="33"/>
                    <a:pt x="10" y="42"/>
                    <a:pt x="21" y="42"/>
                  </a:cubicBezTo>
                  <a:cubicBezTo>
                    <a:pt x="33" y="42"/>
                    <a:pt x="43" y="33"/>
                    <a:pt x="43" y="21"/>
                  </a:cubicBezTo>
                  <a:cubicBezTo>
                    <a:pt x="43" y="9"/>
                    <a:pt x="33" y="0"/>
                    <a:pt x="21" y="0"/>
                  </a:cubicBezTo>
                  <a:close/>
                  <a:moveTo>
                    <a:pt x="21" y="33"/>
                  </a:moveTo>
                  <a:cubicBezTo>
                    <a:pt x="15" y="33"/>
                    <a:pt x="9" y="28"/>
                    <a:pt x="9" y="21"/>
                  </a:cubicBezTo>
                  <a:cubicBezTo>
                    <a:pt x="9" y="14"/>
                    <a:pt x="15" y="9"/>
                    <a:pt x="21" y="9"/>
                  </a:cubicBezTo>
                  <a:cubicBezTo>
                    <a:pt x="28" y="9"/>
                    <a:pt x="33" y="14"/>
                    <a:pt x="33" y="21"/>
                  </a:cubicBezTo>
                  <a:cubicBezTo>
                    <a:pt x="33" y="28"/>
                    <a:pt x="28" y="33"/>
                    <a:pt x="21" y="3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grpSp>
      <p:grpSp>
        <p:nvGrpSpPr>
          <p:cNvPr id="33803" name="Group 22"/>
          <p:cNvGrpSpPr/>
          <p:nvPr/>
        </p:nvGrpSpPr>
        <p:grpSpPr bwMode="auto">
          <a:xfrm>
            <a:off x="646113" y="3011938"/>
            <a:ext cx="215900" cy="222250"/>
            <a:chOff x="0" y="0"/>
            <a:chExt cx="232" cy="236"/>
          </a:xfrm>
        </p:grpSpPr>
        <p:sp>
          <p:nvSpPr>
            <p:cNvPr id="33816" name="Freeform 23"/>
            <p:cNvSpPr/>
            <p:nvPr/>
          </p:nvSpPr>
          <p:spPr bwMode="auto">
            <a:xfrm>
              <a:off x="0" y="0"/>
              <a:ext cx="232" cy="168"/>
            </a:xfrm>
            <a:custGeom>
              <a:avLst/>
              <a:gdLst>
                <a:gd name="T0" fmla="*/ 392 w 106"/>
                <a:gd name="T1" fmla="*/ 133 h 77"/>
                <a:gd name="T2" fmla="*/ 370 w 106"/>
                <a:gd name="T3" fmla="*/ 137 h 77"/>
                <a:gd name="T4" fmla="*/ 370 w 106"/>
                <a:gd name="T5" fmla="*/ 129 h 77"/>
                <a:gd name="T6" fmla="*/ 239 w 106"/>
                <a:gd name="T7" fmla="*/ 0 h 77"/>
                <a:gd name="T8" fmla="*/ 120 w 106"/>
                <a:gd name="T9" fmla="*/ 105 h 77"/>
                <a:gd name="T10" fmla="*/ 81 w 106"/>
                <a:gd name="T11" fmla="*/ 109 h 77"/>
                <a:gd name="T12" fmla="*/ 81 w 106"/>
                <a:gd name="T13" fmla="*/ 109 h 77"/>
                <a:gd name="T14" fmla="*/ 28 w 106"/>
                <a:gd name="T15" fmla="*/ 185 h 77"/>
                <a:gd name="T16" fmla="*/ 39 w 106"/>
                <a:gd name="T17" fmla="*/ 218 h 77"/>
                <a:gd name="T18" fmla="*/ 0 w 106"/>
                <a:gd name="T19" fmla="*/ 286 h 77"/>
                <a:gd name="T20" fmla="*/ 81 w 106"/>
                <a:gd name="T21" fmla="*/ 367 h 77"/>
                <a:gd name="T22" fmla="*/ 169 w 106"/>
                <a:gd name="T23" fmla="*/ 367 h 77"/>
                <a:gd name="T24" fmla="*/ 186 w 106"/>
                <a:gd name="T25" fmla="*/ 347 h 77"/>
                <a:gd name="T26" fmla="*/ 169 w 106"/>
                <a:gd name="T27" fmla="*/ 323 h 77"/>
                <a:gd name="T28" fmla="*/ 81 w 106"/>
                <a:gd name="T29" fmla="*/ 323 h 77"/>
                <a:gd name="T30" fmla="*/ 44 w 106"/>
                <a:gd name="T31" fmla="*/ 286 h 77"/>
                <a:gd name="T32" fmla="*/ 77 w 106"/>
                <a:gd name="T33" fmla="*/ 253 h 77"/>
                <a:gd name="T34" fmla="*/ 96 w 106"/>
                <a:gd name="T35" fmla="*/ 238 h 77"/>
                <a:gd name="T36" fmla="*/ 85 w 106"/>
                <a:gd name="T37" fmla="*/ 214 h 77"/>
                <a:gd name="T38" fmla="*/ 72 w 106"/>
                <a:gd name="T39" fmla="*/ 185 h 77"/>
                <a:gd name="T40" fmla="*/ 96 w 106"/>
                <a:gd name="T41" fmla="*/ 153 h 77"/>
                <a:gd name="T42" fmla="*/ 96 w 106"/>
                <a:gd name="T43" fmla="*/ 153 h 77"/>
                <a:gd name="T44" fmla="*/ 129 w 106"/>
                <a:gd name="T45" fmla="*/ 153 h 77"/>
                <a:gd name="T46" fmla="*/ 149 w 106"/>
                <a:gd name="T47" fmla="*/ 153 h 77"/>
                <a:gd name="T48" fmla="*/ 162 w 106"/>
                <a:gd name="T49" fmla="*/ 133 h 77"/>
                <a:gd name="T50" fmla="*/ 158 w 106"/>
                <a:gd name="T51" fmla="*/ 129 h 77"/>
                <a:gd name="T52" fmla="*/ 158 w 106"/>
                <a:gd name="T53" fmla="*/ 129 h 77"/>
                <a:gd name="T54" fmla="*/ 239 w 106"/>
                <a:gd name="T55" fmla="*/ 44 h 77"/>
                <a:gd name="T56" fmla="*/ 322 w 106"/>
                <a:gd name="T57" fmla="*/ 129 h 77"/>
                <a:gd name="T58" fmla="*/ 311 w 106"/>
                <a:gd name="T59" fmla="*/ 166 h 77"/>
                <a:gd name="T60" fmla="*/ 315 w 106"/>
                <a:gd name="T61" fmla="*/ 194 h 77"/>
                <a:gd name="T62" fmla="*/ 346 w 106"/>
                <a:gd name="T63" fmla="*/ 194 h 77"/>
                <a:gd name="T64" fmla="*/ 392 w 106"/>
                <a:gd name="T65" fmla="*/ 181 h 77"/>
                <a:gd name="T66" fmla="*/ 464 w 106"/>
                <a:gd name="T67" fmla="*/ 253 h 77"/>
                <a:gd name="T68" fmla="*/ 392 w 106"/>
                <a:gd name="T69" fmla="*/ 323 h 77"/>
                <a:gd name="T70" fmla="*/ 339 w 106"/>
                <a:gd name="T71" fmla="*/ 323 h 77"/>
                <a:gd name="T72" fmla="*/ 322 w 106"/>
                <a:gd name="T73" fmla="*/ 347 h 77"/>
                <a:gd name="T74" fmla="*/ 339 w 106"/>
                <a:gd name="T75" fmla="*/ 367 h 77"/>
                <a:gd name="T76" fmla="*/ 392 w 106"/>
                <a:gd name="T77" fmla="*/ 367 h 77"/>
                <a:gd name="T78" fmla="*/ 508 w 106"/>
                <a:gd name="T79" fmla="*/ 253 h 77"/>
                <a:gd name="T80" fmla="*/ 392 w 106"/>
                <a:gd name="T81" fmla="*/ 133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6" h="77">
                  <a:moveTo>
                    <a:pt x="82" y="28"/>
                  </a:moveTo>
                  <a:cubicBezTo>
                    <a:pt x="80" y="28"/>
                    <a:pt x="78" y="29"/>
                    <a:pt x="77" y="29"/>
                  </a:cubicBezTo>
                  <a:cubicBezTo>
                    <a:pt x="77" y="28"/>
                    <a:pt x="77" y="27"/>
                    <a:pt x="77" y="27"/>
                  </a:cubicBezTo>
                  <a:cubicBezTo>
                    <a:pt x="77" y="12"/>
                    <a:pt x="65" y="0"/>
                    <a:pt x="50" y="0"/>
                  </a:cubicBezTo>
                  <a:cubicBezTo>
                    <a:pt x="37" y="0"/>
                    <a:pt x="27" y="10"/>
                    <a:pt x="25" y="22"/>
                  </a:cubicBezTo>
                  <a:cubicBezTo>
                    <a:pt x="22" y="22"/>
                    <a:pt x="19" y="22"/>
                    <a:pt x="17" y="23"/>
                  </a:cubicBezTo>
                  <a:cubicBezTo>
                    <a:pt x="17" y="23"/>
                    <a:pt x="17" y="23"/>
                    <a:pt x="17" y="23"/>
                  </a:cubicBezTo>
                  <a:cubicBezTo>
                    <a:pt x="10" y="26"/>
                    <a:pt x="6" y="32"/>
                    <a:pt x="6" y="39"/>
                  </a:cubicBezTo>
                  <a:cubicBezTo>
                    <a:pt x="6" y="41"/>
                    <a:pt x="7" y="44"/>
                    <a:pt x="8" y="46"/>
                  </a:cubicBezTo>
                  <a:cubicBezTo>
                    <a:pt x="3" y="49"/>
                    <a:pt x="0" y="55"/>
                    <a:pt x="0" y="60"/>
                  </a:cubicBezTo>
                  <a:cubicBezTo>
                    <a:pt x="0" y="70"/>
                    <a:pt x="8" y="77"/>
                    <a:pt x="17" y="77"/>
                  </a:cubicBezTo>
                  <a:cubicBezTo>
                    <a:pt x="35" y="77"/>
                    <a:pt x="35" y="77"/>
                    <a:pt x="35" y="77"/>
                  </a:cubicBezTo>
                  <a:cubicBezTo>
                    <a:pt x="37" y="77"/>
                    <a:pt x="39" y="75"/>
                    <a:pt x="39" y="73"/>
                  </a:cubicBezTo>
                  <a:cubicBezTo>
                    <a:pt x="39" y="70"/>
                    <a:pt x="37" y="68"/>
                    <a:pt x="35" y="68"/>
                  </a:cubicBezTo>
                  <a:cubicBezTo>
                    <a:pt x="17" y="68"/>
                    <a:pt x="17" y="68"/>
                    <a:pt x="17" y="68"/>
                  </a:cubicBezTo>
                  <a:cubicBezTo>
                    <a:pt x="13" y="68"/>
                    <a:pt x="9" y="65"/>
                    <a:pt x="9" y="60"/>
                  </a:cubicBezTo>
                  <a:cubicBezTo>
                    <a:pt x="9" y="57"/>
                    <a:pt x="12" y="53"/>
                    <a:pt x="16" y="53"/>
                  </a:cubicBezTo>
                  <a:cubicBezTo>
                    <a:pt x="18" y="53"/>
                    <a:pt x="19" y="51"/>
                    <a:pt x="20" y="50"/>
                  </a:cubicBezTo>
                  <a:cubicBezTo>
                    <a:pt x="20" y="48"/>
                    <a:pt x="20" y="46"/>
                    <a:pt x="18" y="45"/>
                  </a:cubicBezTo>
                  <a:cubicBezTo>
                    <a:pt x="16" y="43"/>
                    <a:pt x="15" y="41"/>
                    <a:pt x="15" y="39"/>
                  </a:cubicBezTo>
                  <a:cubicBezTo>
                    <a:pt x="15" y="36"/>
                    <a:pt x="17" y="33"/>
                    <a:pt x="20" y="32"/>
                  </a:cubicBezTo>
                  <a:cubicBezTo>
                    <a:pt x="20" y="32"/>
                    <a:pt x="20" y="32"/>
                    <a:pt x="20" y="32"/>
                  </a:cubicBezTo>
                  <a:cubicBezTo>
                    <a:pt x="22" y="31"/>
                    <a:pt x="25" y="31"/>
                    <a:pt x="27" y="32"/>
                  </a:cubicBezTo>
                  <a:cubicBezTo>
                    <a:pt x="28" y="33"/>
                    <a:pt x="30" y="33"/>
                    <a:pt x="31" y="32"/>
                  </a:cubicBezTo>
                  <a:cubicBezTo>
                    <a:pt x="33" y="31"/>
                    <a:pt x="34" y="30"/>
                    <a:pt x="34" y="28"/>
                  </a:cubicBezTo>
                  <a:cubicBezTo>
                    <a:pt x="33" y="28"/>
                    <a:pt x="33" y="27"/>
                    <a:pt x="33" y="27"/>
                  </a:cubicBezTo>
                  <a:cubicBezTo>
                    <a:pt x="33" y="27"/>
                    <a:pt x="33" y="27"/>
                    <a:pt x="33" y="27"/>
                  </a:cubicBezTo>
                  <a:cubicBezTo>
                    <a:pt x="33" y="17"/>
                    <a:pt x="41" y="9"/>
                    <a:pt x="50" y="9"/>
                  </a:cubicBezTo>
                  <a:cubicBezTo>
                    <a:pt x="60" y="9"/>
                    <a:pt x="67" y="17"/>
                    <a:pt x="67" y="27"/>
                  </a:cubicBezTo>
                  <a:cubicBezTo>
                    <a:pt x="67" y="30"/>
                    <a:pt x="67" y="33"/>
                    <a:pt x="65" y="35"/>
                  </a:cubicBezTo>
                  <a:cubicBezTo>
                    <a:pt x="64" y="37"/>
                    <a:pt x="64" y="40"/>
                    <a:pt x="66" y="41"/>
                  </a:cubicBezTo>
                  <a:cubicBezTo>
                    <a:pt x="68" y="43"/>
                    <a:pt x="70" y="43"/>
                    <a:pt x="72" y="41"/>
                  </a:cubicBezTo>
                  <a:cubicBezTo>
                    <a:pt x="74" y="40"/>
                    <a:pt x="77" y="38"/>
                    <a:pt x="82" y="38"/>
                  </a:cubicBezTo>
                  <a:cubicBezTo>
                    <a:pt x="90" y="38"/>
                    <a:pt x="97" y="44"/>
                    <a:pt x="97" y="53"/>
                  </a:cubicBezTo>
                  <a:cubicBezTo>
                    <a:pt x="97" y="61"/>
                    <a:pt x="90" y="68"/>
                    <a:pt x="82" y="68"/>
                  </a:cubicBezTo>
                  <a:cubicBezTo>
                    <a:pt x="71" y="68"/>
                    <a:pt x="71" y="68"/>
                    <a:pt x="71" y="68"/>
                  </a:cubicBezTo>
                  <a:cubicBezTo>
                    <a:pt x="69" y="68"/>
                    <a:pt x="67" y="70"/>
                    <a:pt x="67" y="73"/>
                  </a:cubicBezTo>
                  <a:cubicBezTo>
                    <a:pt x="67" y="75"/>
                    <a:pt x="69" y="77"/>
                    <a:pt x="71" y="77"/>
                  </a:cubicBezTo>
                  <a:cubicBezTo>
                    <a:pt x="82" y="77"/>
                    <a:pt x="82" y="77"/>
                    <a:pt x="82" y="77"/>
                  </a:cubicBezTo>
                  <a:cubicBezTo>
                    <a:pt x="95" y="77"/>
                    <a:pt x="106" y="66"/>
                    <a:pt x="106" y="53"/>
                  </a:cubicBezTo>
                  <a:cubicBezTo>
                    <a:pt x="106" y="39"/>
                    <a:pt x="95" y="28"/>
                    <a:pt x="82"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33817" name="Freeform 24"/>
            <p:cNvSpPr/>
            <p:nvPr/>
          </p:nvSpPr>
          <p:spPr bwMode="auto">
            <a:xfrm>
              <a:off x="70" y="94"/>
              <a:ext cx="92" cy="142"/>
            </a:xfrm>
            <a:custGeom>
              <a:avLst/>
              <a:gdLst>
                <a:gd name="T0" fmla="*/ 158 w 42"/>
                <a:gd name="T1" fmla="*/ 197 h 65"/>
                <a:gd name="T2" fmla="*/ 125 w 42"/>
                <a:gd name="T3" fmla="*/ 234 h 65"/>
                <a:gd name="T4" fmla="*/ 125 w 42"/>
                <a:gd name="T5" fmla="*/ 24 h 65"/>
                <a:gd name="T6" fmla="*/ 101 w 42"/>
                <a:gd name="T7" fmla="*/ 0 h 65"/>
                <a:gd name="T8" fmla="*/ 77 w 42"/>
                <a:gd name="T9" fmla="*/ 24 h 65"/>
                <a:gd name="T10" fmla="*/ 77 w 42"/>
                <a:gd name="T11" fmla="*/ 234 h 65"/>
                <a:gd name="T12" fmla="*/ 44 w 42"/>
                <a:gd name="T13" fmla="*/ 197 h 65"/>
                <a:gd name="T14" fmla="*/ 9 w 42"/>
                <a:gd name="T15" fmla="*/ 197 h 65"/>
                <a:gd name="T16" fmla="*/ 9 w 42"/>
                <a:gd name="T17" fmla="*/ 229 h 65"/>
                <a:gd name="T18" fmla="*/ 85 w 42"/>
                <a:gd name="T19" fmla="*/ 301 h 65"/>
                <a:gd name="T20" fmla="*/ 101 w 42"/>
                <a:gd name="T21" fmla="*/ 310 h 65"/>
                <a:gd name="T22" fmla="*/ 116 w 42"/>
                <a:gd name="T23" fmla="*/ 301 h 65"/>
                <a:gd name="T24" fmla="*/ 193 w 42"/>
                <a:gd name="T25" fmla="*/ 229 h 65"/>
                <a:gd name="T26" fmla="*/ 193 w 42"/>
                <a:gd name="T27" fmla="*/ 197 h 65"/>
                <a:gd name="T28" fmla="*/ 158 w 42"/>
                <a:gd name="T29" fmla="*/ 197 h 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 h="65">
                  <a:moveTo>
                    <a:pt x="33" y="41"/>
                  </a:moveTo>
                  <a:cubicBezTo>
                    <a:pt x="26" y="49"/>
                    <a:pt x="26" y="49"/>
                    <a:pt x="26" y="49"/>
                  </a:cubicBezTo>
                  <a:cubicBezTo>
                    <a:pt x="26" y="5"/>
                    <a:pt x="26" y="5"/>
                    <a:pt x="26" y="5"/>
                  </a:cubicBezTo>
                  <a:cubicBezTo>
                    <a:pt x="26" y="3"/>
                    <a:pt x="24" y="0"/>
                    <a:pt x="21" y="0"/>
                  </a:cubicBezTo>
                  <a:cubicBezTo>
                    <a:pt x="18" y="0"/>
                    <a:pt x="16" y="3"/>
                    <a:pt x="16" y="5"/>
                  </a:cubicBezTo>
                  <a:cubicBezTo>
                    <a:pt x="16" y="49"/>
                    <a:pt x="16" y="49"/>
                    <a:pt x="16" y="49"/>
                  </a:cubicBezTo>
                  <a:cubicBezTo>
                    <a:pt x="9" y="41"/>
                    <a:pt x="9" y="41"/>
                    <a:pt x="9" y="41"/>
                  </a:cubicBezTo>
                  <a:cubicBezTo>
                    <a:pt x="7" y="39"/>
                    <a:pt x="4" y="39"/>
                    <a:pt x="2" y="41"/>
                  </a:cubicBezTo>
                  <a:cubicBezTo>
                    <a:pt x="0" y="43"/>
                    <a:pt x="0" y="46"/>
                    <a:pt x="2" y="48"/>
                  </a:cubicBezTo>
                  <a:cubicBezTo>
                    <a:pt x="18" y="63"/>
                    <a:pt x="18" y="63"/>
                    <a:pt x="18" y="63"/>
                  </a:cubicBezTo>
                  <a:cubicBezTo>
                    <a:pt x="19" y="64"/>
                    <a:pt x="20" y="65"/>
                    <a:pt x="21" y="65"/>
                  </a:cubicBezTo>
                  <a:cubicBezTo>
                    <a:pt x="22" y="65"/>
                    <a:pt x="23" y="64"/>
                    <a:pt x="24" y="63"/>
                  </a:cubicBezTo>
                  <a:cubicBezTo>
                    <a:pt x="40" y="48"/>
                    <a:pt x="40" y="48"/>
                    <a:pt x="40" y="48"/>
                  </a:cubicBezTo>
                  <a:cubicBezTo>
                    <a:pt x="42" y="46"/>
                    <a:pt x="42" y="43"/>
                    <a:pt x="40" y="41"/>
                  </a:cubicBezTo>
                  <a:cubicBezTo>
                    <a:pt x="38" y="39"/>
                    <a:pt x="35" y="39"/>
                    <a:pt x="33" y="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grpSp>
      <p:grpSp>
        <p:nvGrpSpPr>
          <p:cNvPr id="33804" name="Group 25"/>
          <p:cNvGrpSpPr/>
          <p:nvPr/>
        </p:nvGrpSpPr>
        <p:grpSpPr bwMode="auto">
          <a:xfrm>
            <a:off x="641350" y="2362651"/>
            <a:ext cx="222250" cy="187325"/>
            <a:chOff x="0" y="0"/>
            <a:chExt cx="235" cy="200"/>
          </a:xfrm>
        </p:grpSpPr>
        <p:sp>
          <p:nvSpPr>
            <p:cNvPr id="33814" name="Freeform 26"/>
            <p:cNvSpPr>
              <a:spLocks noEditPoints="1"/>
            </p:cNvSpPr>
            <p:nvPr/>
          </p:nvSpPr>
          <p:spPr bwMode="auto">
            <a:xfrm>
              <a:off x="0" y="0"/>
              <a:ext cx="235" cy="200"/>
            </a:xfrm>
            <a:custGeom>
              <a:avLst/>
              <a:gdLst>
                <a:gd name="T0" fmla="*/ 446 w 108"/>
                <a:gd name="T1" fmla="*/ 72 h 92"/>
                <a:gd name="T2" fmla="*/ 366 w 108"/>
                <a:gd name="T3" fmla="*/ 72 h 92"/>
                <a:gd name="T4" fmla="*/ 366 w 108"/>
                <a:gd name="T5" fmla="*/ 65 h 92"/>
                <a:gd name="T6" fmla="*/ 366 w 108"/>
                <a:gd name="T7" fmla="*/ 52 h 92"/>
                <a:gd name="T8" fmla="*/ 313 w 108"/>
                <a:gd name="T9" fmla="*/ 0 h 92"/>
                <a:gd name="T10" fmla="*/ 257 w 108"/>
                <a:gd name="T11" fmla="*/ 0 h 92"/>
                <a:gd name="T12" fmla="*/ 205 w 108"/>
                <a:gd name="T13" fmla="*/ 52 h 92"/>
                <a:gd name="T14" fmla="*/ 205 w 108"/>
                <a:gd name="T15" fmla="*/ 72 h 92"/>
                <a:gd name="T16" fmla="*/ 65 w 108"/>
                <a:gd name="T17" fmla="*/ 72 h 92"/>
                <a:gd name="T18" fmla="*/ 0 w 108"/>
                <a:gd name="T19" fmla="*/ 137 h 92"/>
                <a:gd name="T20" fmla="*/ 0 w 108"/>
                <a:gd name="T21" fmla="*/ 370 h 92"/>
                <a:gd name="T22" fmla="*/ 65 w 108"/>
                <a:gd name="T23" fmla="*/ 435 h 92"/>
                <a:gd name="T24" fmla="*/ 446 w 108"/>
                <a:gd name="T25" fmla="*/ 435 h 92"/>
                <a:gd name="T26" fmla="*/ 511 w 108"/>
                <a:gd name="T27" fmla="*/ 370 h 92"/>
                <a:gd name="T28" fmla="*/ 511 w 108"/>
                <a:gd name="T29" fmla="*/ 137 h 92"/>
                <a:gd name="T30" fmla="*/ 446 w 108"/>
                <a:gd name="T31" fmla="*/ 72 h 92"/>
                <a:gd name="T32" fmla="*/ 48 w 108"/>
                <a:gd name="T33" fmla="*/ 370 h 92"/>
                <a:gd name="T34" fmla="*/ 48 w 108"/>
                <a:gd name="T35" fmla="*/ 137 h 92"/>
                <a:gd name="T36" fmla="*/ 65 w 108"/>
                <a:gd name="T37" fmla="*/ 113 h 92"/>
                <a:gd name="T38" fmla="*/ 124 w 108"/>
                <a:gd name="T39" fmla="*/ 113 h 92"/>
                <a:gd name="T40" fmla="*/ 124 w 108"/>
                <a:gd name="T41" fmla="*/ 391 h 92"/>
                <a:gd name="T42" fmla="*/ 65 w 108"/>
                <a:gd name="T43" fmla="*/ 391 h 92"/>
                <a:gd name="T44" fmla="*/ 48 w 108"/>
                <a:gd name="T45" fmla="*/ 370 h 92"/>
                <a:gd name="T46" fmla="*/ 468 w 108"/>
                <a:gd name="T47" fmla="*/ 370 h 92"/>
                <a:gd name="T48" fmla="*/ 446 w 108"/>
                <a:gd name="T49" fmla="*/ 391 h 92"/>
                <a:gd name="T50" fmla="*/ 165 w 108"/>
                <a:gd name="T51" fmla="*/ 391 h 92"/>
                <a:gd name="T52" fmla="*/ 165 w 108"/>
                <a:gd name="T53" fmla="*/ 113 h 92"/>
                <a:gd name="T54" fmla="*/ 205 w 108"/>
                <a:gd name="T55" fmla="*/ 113 h 92"/>
                <a:gd name="T56" fmla="*/ 366 w 108"/>
                <a:gd name="T57" fmla="*/ 113 h 92"/>
                <a:gd name="T58" fmla="*/ 446 w 108"/>
                <a:gd name="T59" fmla="*/ 113 h 92"/>
                <a:gd name="T60" fmla="*/ 468 w 108"/>
                <a:gd name="T61" fmla="*/ 137 h 92"/>
                <a:gd name="T62" fmla="*/ 468 w 108"/>
                <a:gd name="T63" fmla="*/ 370 h 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8" h="92">
                  <a:moveTo>
                    <a:pt x="94" y="15"/>
                  </a:moveTo>
                  <a:cubicBezTo>
                    <a:pt x="77" y="15"/>
                    <a:pt x="77" y="15"/>
                    <a:pt x="77" y="15"/>
                  </a:cubicBezTo>
                  <a:cubicBezTo>
                    <a:pt x="77" y="14"/>
                    <a:pt x="77" y="14"/>
                    <a:pt x="77" y="14"/>
                  </a:cubicBezTo>
                  <a:cubicBezTo>
                    <a:pt x="77" y="11"/>
                    <a:pt x="77" y="11"/>
                    <a:pt x="77" y="11"/>
                  </a:cubicBezTo>
                  <a:cubicBezTo>
                    <a:pt x="77" y="5"/>
                    <a:pt x="72" y="0"/>
                    <a:pt x="66" y="0"/>
                  </a:cubicBezTo>
                  <a:cubicBezTo>
                    <a:pt x="54" y="0"/>
                    <a:pt x="54" y="0"/>
                    <a:pt x="54" y="0"/>
                  </a:cubicBezTo>
                  <a:cubicBezTo>
                    <a:pt x="48" y="0"/>
                    <a:pt x="43" y="5"/>
                    <a:pt x="43" y="11"/>
                  </a:cubicBezTo>
                  <a:cubicBezTo>
                    <a:pt x="43" y="15"/>
                    <a:pt x="43" y="15"/>
                    <a:pt x="43" y="15"/>
                  </a:cubicBezTo>
                  <a:cubicBezTo>
                    <a:pt x="14" y="15"/>
                    <a:pt x="14" y="15"/>
                    <a:pt x="14" y="15"/>
                  </a:cubicBezTo>
                  <a:cubicBezTo>
                    <a:pt x="7" y="15"/>
                    <a:pt x="0" y="21"/>
                    <a:pt x="0" y="29"/>
                  </a:cubicBezTo>
                  <a:cubicBezTo>
                    <a:pt x="0" y="78"/>
                    <a:pt x="0" y="78"/>
                    <a:pt x="0" y="78"/>
                  </a:cubicBezTo>
                  <a:cubicBezTo>
                    <a:pt x="0" y="86"/>
                    <a:pt x="6" y="92"/>
                    <a:pt x="14" y="92"/>
                  </a:cubicBezTo>
                  <a:cubicBezTo>
                    <a:pt x="94" y="92"/>
                    <a:pt x="94" y="92"/>
                    <a:pt x="94" y="92"/>
                  </a:cubicBezTo>
                  <a:cubicBezTo>
                    <a:pt x="101" y="92"/>
                    <a:pt x="108" y="86"/>
                    <a:pt x="108" y="78"/>
                  </a:cubicBezTo>
                  <a:cubicBezTo>
                    <a:pt x="108" y="29"/>
                    <a:pt x="108" y="29"/>
                    <a:pt x="108" y="29"/>
                  </a:cubicBezTo>
                  <a:cubicBezTo>
                    <a:pt x="108" y="21"/>
                    <a:pt x="101" y="15"/>
                    <a:pt x="94" y="15"/>
                  </a:cubicBezTo>
                  <a:close/>
                  <a:moveTo>
                    <a:pt x="10" y="78"/>
                  </a:moveTo>
                  <a:cubicBezTo>
                    <a:pt x="10" y="29"/>
                    <a:pt x="10" y="29"/>
                    <a:pt x="10" y="29"/>
                  </a:cubicBezTo>
                  <a:cubicBezTo>
                    <a:pt x="10" y="27"/>
                    <a:pt x="12" y="24"/>
                    <a:pt x="14" y="24"/>
                  </a:cubicBezTo>
                  <a:cubicBezTo>
                    <a:pt x="26" y="24"/>
                    <a:pt x="26" y="24"/>
                    <a:pt x="26" y="24"/>
                  </a:cubicBezTo>
                  <a:cubicBezTo>
                    <a:pt x="26" y="83"/>
                    <a:pt x="26" y="83"/>
                    <a:pt x="26" y="83"/>
                  </a:cubicBezTo>
                  <a:cubicBezTo>
                    <a:pt x="14" y="83"/>
                    <a:pt x="14" y="83"/>
                    <a:pt x="14" y="83"/>
                  </a:cubicBezTo>
                  <a:cubicBezTo>
                    <a:pt x="11" y="83"/>
                    <a:pt x="10" y="80"/>
                    <a:pt x="10" y="78"/>
                  </a:cubicBezTo>
                  <a:close/>
                  <a:moveTo>
                    <a:pt x="99" y="78"/>
                  </a:moveTo>
                  <a:cubicBezTo>
                    <a:pt x="99" y="80"/>
                    <a:pt x="96" y="83"/>
                    <a:pt x="94" y="83"/>
                  </a:cubicBezTo>
                  <a:cubicBezTo>
                    <a:pt x="35" y="83"/>
                    <a:pt x="35" y="83"/>
                    <a:pt x="35" y="83"/>
                  </a:cubicBezTo>
                  <a:cubicBezTo>
                    <a:pt x="35" y="24"/>
                    <a:pt x="35" y="24"/>
                    <a:pt x="35" y="24"/>
                  </a:cubicBezTo>
                  <a:cubicBezTo>
                    <a:pt x="43" y="24"/>
                    <a:pt x="43" y="24"/>
                    <a:pt x="43" y="24"/>
                  </a:cubicBezTo>
                  <a:cubicBezTo>
                    <a:pt x="77" y="24"/>
                    <a:pt x="77" y="24"/>
                    <a:pt x="77" y="24"/>
                  </a:cubicBezTo>
                  <a:cubicBezTo>
                    <a:pt x="94" y="24"/>
                    <a:pt x="94" y="24"/>
                    <a:pt x="94" y="24"/>
                  </a:cubicBezTo>
                  <a:cubicBezTo>
                    <a:pt x="96" y="24"/>
                    <a:pt x="99" y="27"/>
                    <a:pt x="99" y="29"/>
                  </a:cubicBezTo>
                  <a:lnTo>
                    <a:pt x="99"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33815" name="Freeform 27"/>
            <p:cNvSpPr>
              <a:spLocks noEditPoints="1"/>
            </p:cNvSpPr>
            <p:nvPr/>
          </p:nvSpPr>
          <p:spPr bwMode="auto">
            <a:xfrm>
              <a:off x="93" y="83"/>
              <a:ext cx="74" cy="74"/>
            </a:xfrm>
            <a:custGeom>
              <a:avLst/>
              <a:gdLst>
                <a:gd name="T0" fmla="*/ 81 w 34"/>
                <a:gd name="T1" fmla="*/ 0 h 34"/>
                <a:gd name="T2" fmla="*/ 0 w 34"/>
                <a:gd name="T3" fmla="*/ 81 h 34"/>
                <a:gd name="T4" fmla="*/ 81 w 34"/>
                <a:gd name="T5" fmla="*/ 161 h 34"/>
                <a:gd name="T6" fmla="*/ 161 w 34"/>
                <a:gd name="T7" fmla="*/ 81 h 34"/>
                <a:gd name="T8" fmla="*/ 81 w 34"/>
                <a:gd name="T9" fmla="*/ 0 h 34"/>
                <a:gd name="T10" fmla="*/ 81 w 34"/>
                <a:gd name="T11" fmla="*/ 118 h 34"/>
                <a:gd name="T12" fmla="*/ 44 w 34"/>
                <a:gd name="T13" fmla="*/ 81 h 34"/>
                <a:gd name="T14" fmla="*/ 81 w 34"/>
                <a:gd name="T15" fmla="*/ 48 h 34"/>
                <a:gd name="T16" fmla="*/ 118 w 34"/>
                <a:gd name="T17" fmla="*/ 81 h 34"/>
                <a:gd name="T18" fmla="*/ 81 w 34"/>
                <a:gd name="T19" fmla="*/ 118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34">
                  <a:moveTo>
                    <a:pt x="17" y="0"/>
                  </a:moveTo>
                  <a:cubicBezTo>
                    <a:pt x="8" y="0"/>
                    <a:pt x="0" y="8"/>
                    <a:pt x="0" y="17"/>
                  </a:cubicBezTo>
                  <a:cubicBezTo>
                    <a:pt x="0" y="27"/>
                    <a:pt x="8" y="34"/>
                    <a:pt x="17" y="34"/>
                  </a:cubicBezTo>
                  <a:cubicBezTo>
                    <a:pt x="26" y="34"/>
                    <a:pt x="34" y="27"/>
                    <a:pt x="34" y="17"/>
                  </a:cubicBezTo>
                  <a:cubicBezTo>
                    <a:pt x="34" y="8"/>
                    <a:pt x="26" y="0"/>
                    <a:pt x="17" y="0"/>
                  </a:cubicBezTo>
                  <a:close/>
                  <a:moveTo>
                    <a:pt x="17" y="25"/>
                  </a:moveTo>
                  <a:cubicBezTo>
                    <a:pt x="13" y="25"/>
                    <a:pt x="9" y="21"/>
                    <a:pt x="9" y="17"/>
                  </a:cubicBezTo>
                  <a:cubicBezTo>
                    <a:pt x="9" y="13"/>
                    <a:pt x="13" y="10"/>
                    <a:pt x="17" y="10"/>
                  </a:cubicBezTo>
                  <a:cubicBezTo>
                    <a:pt x="21" y="10"/>
                    <a:pt x="25" y="13"/>
                    <a:pt x="25" y="17"/>
                  </a:cubicBezTo>
                  <a:cubicBezTo>
                    <a:pt x="25" y="21"/>
                    <a:pt x="21" y="25"/>
                    <a:pt x="17"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grpSp>
      <p:sp>
        <p:nvSpPr>
          <p:cNvPr id="33805" name="Rectangle 28"/>
          <p:cNvSpPr>
            <a:spLocks noChangeArrowheads="1"/>
          </p:cNvSpPr>
          <p:nvPr/>
        </p:nvSpPr>
        <p:spPr bwMode="auto">
          <a:xfrm>
            <a:off x="1116013" y="1605413"/>
            <a:ext cx="18002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0"/>
              </a:spcBef>
              <a:buFontTx/>
              <a:buNone/>
            </a:pPr>
            <a:r>
              <a:rPr lang="zh-CN" altLang="en-US" sz="800" b="1">
                <a:solidFill>
                  <a:schemeClr val="tx1"/>
                </a:solidFill>
              </a:rPr>
              <a:t>单击此处添加标题</a:t>
            </a:r>
          </a:p>
          <a:p>
            <a:pPr eaLnBrk="1" hangingPunct="1">
              <a:lnSpc>
                <a:spcPct val="120000"/>
              </a:lnSpc>
              <a:spcBef>
                <a:spcPct val="0"/>
              </a:spcBef>
              <a:buFontTx/>
              <a:buNone/>
            </a:pPr>
            <a:r>
              <a:rPr sz="800">
                <a:sym typeface="+mn-ea"/>
              </a:rPr>
              <a:t>请在此粘贴或者输入您的文字内容请在此粘贴或者输入您的文字内容</a:t>
            </a:r>
            <a:endParaRPr lang="zh-CN" altLang="en-US" sz="800">
              <a:solidFill>
                <a:schemeClr val="tx1"/>
              </a:solidFill>
            </a:endParaRPr>
          </a:p>
        </p:txBody>
      </p:sp>
      <p:sp>
        <p:nvSpPr>
          <p:cNvPr id="33806" name="Rectangle 29"/>
          <p:cNvSpPr>
            <a:spLocks noChangeArrowheads="1"/>
          </p:cNvSpPr>
          <p:nvPr/>
        </p:nvSpPr>
        <p:spPr bwMode="auto">
          <a:xfrm>
            <a:off x="1116013" y="2242001"/>
            <a:ext cx="18002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0"/>
              </a:spcBef>
              <a:buFontTx/>
              <a:buNone/>
            </a:pPr>
            <a:r>
              <a:rPr lang="zh-CN" altLang="en-US" sz="800" b="1">
                <a:solidFill>
                  <a:schemeClr val="tx1"/>
                </a:solidFill>
              </a:rPr>
              <a:t>单击此处添加标题</a:t>
            </a:r>
          </a:p>
          <a:p>
            <a:pPr eaLnBrk="1" hangingPunct="1">
              <a:lnSpc>
                <a:spcPct val="120000"/>
              </a:lnSpc>
              <a:spcBef>
                <a:spcPct val="0"/>
              </a:spcBef>
              <a:buFontTx/>
              <a:buNone/>
            </a:pPr>
            <a:r>
              <a:rPr sz="800">
                <a:sym typeface="+mn-ea"/>
              </a:rPr>
              <a:t>请在此粘贴或者输入您的文字内容请在此粘贴或者输入您的文字内容</a:t>
            </a:r>
            <a:endParaRPr lang="zh-CN" altLang="en-US" sz="800">
              <a:solidFill>
                <a:schemeClr val="tx1"/>
              </a:solidFill>
            </a:endParaRPr>
          </a:p>
        </p:txBody>
      </p:sp>
      <p:sp>
        <p:nvSpPr>
          <p:cNvPr id="33807" name="Rectangle 30"/>
          <p:cNvSpPr>
            <a:spLocks noChangeArrowheads="1"/>
          </p:cNvSpPr>
          <p:nvPr/>
        </p:nvSpPr>
        <p:spPr bwMode="auto">
          <a:xfrm>
            <a:off x="1116013" y="2894463"/>
            <a:ext cx="18002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0"/>
              </a:spcBef>
              <a:buFontTx/>
              <a:buNone/>
            </a:pPr>
            <a:r>
              <a:rPr lang="zh-CN" altLang="en-US" sz="800" b="1">
                <a:solidFill>
                  <a:schemeClr val="tx1"/>
                </a:solidFill>
              </a:rPr>
              <a:t>单击此处添加标题</a:t>
            </a:r>
          </a:p>
          <a:p>
            <a:pPr eaLnBrk="1" hangingPunct="1">
              <a:lnSpc>
                <a:spcPct val="120000"/>
              </a:lnSpc>
              <a:spcBef>
                <a:spcPct val="0"/>
              </a:spcBef>
              <a:buFontTx/>
              <a:buNone/>
            </a:pPr>
            <a:r>
              <a:rPr sz="800">
                <a:sym typeface="+mn-ea"/>
              </a:rPr>
              <a:t>请在此粘贴或者输入您的文字内容请在此粘贴或者输入您的文字内容</a:t>
            </a:r>
            <a:endParaRPr lang="zh-CN" altLang="en-US" sz="800">
              <a:solidFill>
                <a:schemeClr val="tx1"/>
              </a:solidFill>
            </a:endParaRPr>
          </a:p>
        </p:txBody>
      </p:sp>
      <p:sp>
        <p:nvSpPr>
          <p:cNvPr id="33808" name="Rectangle 31"/>
          <p:cNvSpPr>
            <a:spLocks noChangeArrowheads="1"/>
          </p:cNvSpPr>
          <p:nvPr/>
        </p:nvSpPr>
        <p:spPr bwMode="auto">
          <a:xfrm>
            <a:off x="1116013" y="3583438"/>
            <a:ext cx="18002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0"/>
              </a:spcBef>
              <a:buFontTx/>
              <a:buNone/>
            </a:pPr>
            <a:r>
              <a:rPr lang="zh-CN" altLang="en-US" sz="800" b="1">
                <a:solidFill>
                  <a:schemeClr val="tx1"/>
                </a:solidFill>
              </a:rPr>
              <a:t>单击此处添加标题</a:t>
            </a:r>
          </a:p>
          <a:p>
            <a:pPr eaLnBrk="1" hangingPunct="1">
              <a:lnSpc>
                <a:spcPct val="120000"/>
              </a:lnSpc>
              <a:spcBef>
                <a:spcPct val="0"/>
              </a:spcBef>
              <a:buFontTx/>
              <a:buNone/>
            </a:pPr>
            <a:r>
              <a:rPr sz="800">
                <a:sym typeface="+mn-ea"/>
              </a:rPr>
              <a:t>请在此粘贴或者输入您的文字内容请在此粘贴或者输入您的文字内容</a:t>
            </a:r>
            <a:endParaRPr lang="zh-CN" altLang="en-US" sz="8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2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3cbdc0dfe9156bd675f5a36fd5851e35"/>
          <p:cNvPicPr>
            <a:picLocks noChangeAspect="1"/>
          </p:cNvPicPr>
          <p:nvPr/>
        </p:nvPicPr>
        <p:blipFill>
          <a:blip r:embed="rId2"/>
          <a:stretch>
            <a:fillRect/>
          </a:stretch>
        </p:blipFill>
        <p:spPr>
          <a:xfrm>
            <a:off x="2240280" y="317818"/>
            <a:ext cx="4660900" cy="4668520"/>
          </a:xfrm>
          <a:prstGeom prst="rect">
            <a:avLst/>
          </a:prstGeom>
        </p:spPr>
      </p:pic>
      <p:sp>
        <p:nvSpPr>
          <p:cNvPr id="17" name="矩形 16"/>
          <p:cNvSpPr/>
          <p:nvPr/>
        </p:nvSpPr>
        <p:spPr>
          <a:xfrm>
            <a:off x="991870" y="124460"/>
            <a:ext cx="7306945" cy="75565"/>
          </a:xfrm>
          <a:prstGeom prst="rect">
            <a:avLst/>
          </a:prstGeom>
          <a:solidFill>
            <a:srgbClr val="E7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矩形 17"/>
          <p:cNvSpPr/>
          <p:nvPr/>
        </p:nvSpPr>
        <p:spPr>
          <a:xfrm>
            <a:off x="971550" y="4940300"/>
            <a:ext cx="7274560" cy="76200"/>
          </a:xfrm>
          <a:prstGeom prst="rect">
            <a:avLst/>
          </a:prstGeom>
          <a:solidFill>
            <a:srgbClr val="E7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矩形 18"/>
          <p:cNvSpPr/>
          <p:nvPr/>
        </p:nvSpPr>
        <p:spPr>
          <a:xfrm>
            <a:off x="161874" y="882650"/>
            <a:ext cx="76200" cy="3546475"/>
          </a:xfrm>
          <a:prstGeom prst="rect">
            <a:avLst/>
          </a:prstGeom>
          <a:solidFill>
            <a:srgbClr val="E7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矩形 19"/>
          <p:cNvSpPr/>
          <p:nvPr/>
        </p:nvSpPr>
        <p:spPr>
          <a:xfrm>
            <a:off x="8950960" y="858520"/>
            <a:ext cx="76200" cy="3546475"/>
          </a:xfrm>
          <a:prstGeom prst="rect">
            <a:avLst/>
          </a:prstGeom>
          <a:solidFill>
            <a:srgbClr val="E7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5" name="图片 4" descr="215777c110461c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05115" y="4076700"/>
            <a:ext cx="1390015" cy="1076960"/>
          </a:xfrm>
          <a:prstGeom prst="rect">
            <a:avLst/>
          </a:prstGeom>
        </p:spPr>
      </p:pic>
      <p:pic>
        <p:nvPicPr>
          <p:cNvPr id="6" name="图片 5" descr="215777c110461c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7978140" y="10795"/>
            <a:ext cx="1301115" cy="1007745"/>
          </a:xfrm>
          <a:prstGeom prst="rect">
            <a:avLst/>
          </a:prstGeom>
        </p:spPr>
      </p:pic>
      <p:pic>
        <p:nvPicPr>
          <p:cNvPr id="7" name="图片 6" descr="215777c110461c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104140" y="24130"/>
            <a:ext cx="1293495" cy="1002665"/>
          </a:xfrm>
          <a:prstGeom prst="rect">
            <a:avLst/>
          </a:prstGeom>
        </p:spPr>
      </p:pic>
      <p:pic>
        <p:nvPicPr>
          <p:cNvPr id="8" name="图片 7" descr="215777c110461c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400000">
            <a:off x="-130175" y="4074795"/>
            <a:ext cx="1365250" cy="1057910"/>
          </a:xfrm>
          <a:prstGeom prst="rect">
            <a:avLst/>
          </a:prstGeom>
        </p:spPr>
      </p:pic>
      <p:sp>
        <p:nvSpPr>
          <p:cNvPr id="10" name="矩形 9"/>
          <p:cNvSpPr/>
          <p:nvPr/>
        </p:nvSpPr>
        <p:spPr>
          <a:xfrm>
            <a:off x="8890" y="1797685"/>
            <a:ext cx="9137650" cy="1688465"/>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TextBox 5"/>
          <p:cNvSpPr txBox="1"/>
          <p:nvPr/>
        </p:nvSpPr>
        <p:spPr>
          <a:xfrm>
            <a:off x="1432509" y="2091894"/>
            <a:ext cx="6325870" cy="70104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defRPr/>
            </a:pPr>
            <a:r>
              <a:rPr lang="zh-CN" altLang="en-US" sz="4000" dirty="0" smtClean="0">
                <a:solidFill>
                  <a:prstClr val="black"/>
                </a:solidFill>
                <a:latin typeface="楷体" panose="02010609060101010101" charset="-122"/>
                <a:ea typeface="楷体" panose="02010609060101010101" charset="-122"/>
              </a:rPr>
              <a:t>谢谢观看！</a:t>
            </a:r>
            <a:endParaRPr lang="zh-CN" altLang="en-US" sz="4000" dirty="0">
              <a:solidFill>
                <a:prstClr val="black"/>
              </a:solidFill>
              <a:latin typeface="楷体" panose="02010609060101010101" charset="-122"/>
              <a:ea typeface="楷体" panose="02010609060101010101" charset="-122"/>
            </a:endParaRPr>
          </a:p>
        </p:txBody>
      </p:sp>
      <p:sp>
        <p:nvSpPr>
          <p:cNvPr id="15" name="TextBox 6"/>
          <p:cNvSpPr txBox="1"/>
          <p:nvPr/>
        </p:nvSpPr>
        <p:spPr>
          <a:xfrm>
            <a:off x="3221673" y="2871470"/>
            <a:ext cx="2677795" cy="341632"/>
          </a:xfrm>
          <a:prstGeom prst="rect">
            <a:avLst/>
          </a:prstGeom>
          <a:noFill/>
        </p:spPr>
        <p:txBody>
          <a:bodyPr wrap="square" rtlCol="0">
            <a:spAutoFit/>
          </a:bodyPr>
          <a:lstStyle/>
          <a:p>
            <a:pPr>
              <a:defRPr/>
            </a:pPr>
            <a:r>
              <a:rPr lang="zh-CN" altLang="en-US" sz="1620" dirty="0">
                <a:solidFill>
                  <a:prstClr val="black"/>
                </a:solidFill>
                <a:latin typeface="微软雅黑" panose="020B0503020204020204" pitchFamily="34" charset="-122"/>
                <a:ea typeface="微软雅黑" panose="020B0503020204020204" pitchFamily="34" charset="-122"/>
              </a:rPr>
              <a:t>请在此添加公司或个人名称</a:t>
            </a:r>
          </a:p>
        </p:txBody>
      </p:sp>
    </p:spTree>
    <p:extLst>
      <p:ext uri="{BB962C8B-B14F-4D97-AF65-F5344CB8AC3E}">
        <p14:creationId xmlns:p14="http://schemas.microsoft.com/office/powerpoint/2010/main" val="2207404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890" y="1797685"/>
            <a:ext cx="9137650" cy="1688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635" y="1884045"/>
            <a:ext cx="9133205" cy="75565"/>
          </a:xfrm>
          <a:prstGeom prst="rect">
            <a:avLst/>
          </a:prstGeom>
          <a:solidFill>
            <a:srgbClr val="EA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9685" y="3348990"/>
            <a:ext cx="9133205" cy="75565"/>
          </a:xfrm>
          <a:prstGeom prst="rect">
            <a:avLst/>
          </a:prstGeom>
          <a:solidFill>
            <a:srgbClr val="EA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270" y="2010410"/>
            <a:ext cx="9144000" cy="1283335"/>
          </a:xfrm>
          <a:prstGeom prst="rect">
            <a:avLst/>
          </a:prstGeom>
          <a:solidFill>
            <a:srgbClr val="EA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5"/>
          <p:cNvSpPr txBox="1"/>
          <p:nvPr/>
        </p:nvSpPr>
        <p:spPr>
          <a:xfrm>
            <a:off x="3542030" y="2332038"/>
            <a:ext cx="4991100" cy="640080"/>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i="0" u="none" strike="noStrike" kern="1200" cap="none" spc="0" normalizeH="0" baseline="0" noProof="0" dirty="0">
                <a:ln>
                  <a:noFill/>
                </a:ln>
                <a:effectLst/>
                <a:uLnTx/>
                <a:uFillTx/>
                <a:latin typeface="楷体" panose="02010609060101010101" charset="-122"/>
                <a:ea typeface="楷体" panose="02010609060101010101" charset="-122"/>
                <a:cs typeface="+mn-cs"/>
              </a:rPr>
              <a:t>请在此添加目录标题</a:t>
            </a:r>
          </a:p>
        </p:txBody>
      </p:sp>
      <p:pic>
        <p:nvPicPr>
          <p:cNvPr id="5" name="图片 4" descr="215777c110461c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15275" y="4076700"/>
            <a:ext cx="1390015" cy="1076960"/>
          </a:xfrm>
          <a:prstGeom prst="rect">
            <a:avLst/>
          </a:prstGeom>
        </p:spPr>
      </p:pic>
      <p:pic>
        <p:nvPicPr>
          <p:cNvPr id="6" name="图片 5" descr="215777c110461c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7978140" y="10795"/>
            <a:ext cx="1301115" cy="1007745"/>
          </a:xfrm>
          <a:prstGeom prst="rect">
            <a:avLst/>
          </a:prstGeom>
        </p:spPr>
      </p:pic>
      <p:pic>
        <p:nvPicPr>
          <p:cNvPr id="7" name="图片 6" descr="215777c110461c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134620" y="24130"/>
            <a:ext cx="1293495" cy="1002665"/>
          </a:xfrm>
          <a:prstGeom prst="rect">
            <a:avLst/>
          </a:prstGeom>
        </p:spPr>
      </p:pic>
      <p:pic>
        <p:nvPicPr>
          <p:cNvPr id="8" name="图片 7" descr="215777c110461c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120015" y="4013835"/>
            <a:ext cx="1365250" cy="1057910"/>
          </a:xfrm>
          <a:prstGeom prst="rect">
            <a:avLst/>
          </a:prstGeom>
        </p:spPr>
      </p:pic>
      <p:pic>
        <p:nvPicPr>
          <p:cNvPr id="9" name="图片 8" descr="3cbdc0dfe9156bd675f5a36fd5851e3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5170" y="1165225"/>
            <a:ext cx="2816860" cy="2821305"/>
          </a:xfrm>
          <a:prstGeom prst="rect">
            <a:avLst/>
          </a:prstGeom>
        </p:spPr>
      </p:pic>
      <p:sp>
        <p:nvSpPr>
          <p:cNvPr id="22" name="TextBox 21"/>
          <p:cNvSpPr txBox="1"/>
          <p:nvPr/>
        </p:nvSpPr>
        <p:spPr>
          <a:xfrm>
            <a:off x="1602740" y="1969770"/>
            <a:ext cx="1279525" cy="1188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7200" b="1" i="0" u="none" strike="noStrike" kern="1200" cap="none" spc="0" normalizeH="0" baseline="0" noProof="0" dirty="0">
                <a:ln>
                  <a:noFill/>
                </a:ln>
                <a:solidFill>
                  <a:schemeClr val="bg1"/>
                </a:solidFill>
                <a:effectLst/>
                <a:uLnTx/>
                <a:uFillTx/>
                <a:latin typeface="+mn-lt"/>
                <a:ea typeface="+mn-ea"/>
                <a:cs typeface="+mn-cs"/>
              </a:rPr>
              <a:t>壹</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5"/>
          <p:cNvSpPr txBox="1"/>
          <p:nvPr/>
        </p:nvSpPr>
        <p:spPr>
          <a:xfrm>
            <a:off x="2773045" y="239713"/>
            <a:ext cx="4991100" cy="518160"/>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836033"/>
                </a:solidFill>
                <a:effectLst/>
                <a:uLnTx/>
                <a:uFillTx/>
                <a:latin typeface="楷体" panose="02010609060101010101" charset="-122"/>
                <a:ea typeface="楷体" panose="02010609060101010101" charset="-122"/>
                <a:cs typeface="+mn-cs"/>
              </a:rPr>
              <a:t>请在此添加目录标题</a:t>
            </a:r>
          </a:p>
        </p:txBody>
      </p:sp>
      <p:cxnSp>
        <p:nvCxnSpPr>
          <p:cNvPr id="51" name="直接连接符 50"/>
          <p:cNvCxnSpPr/>
          <p:nvPr/>
        </p:nvCxnSpPr>
        <p:spPr>
          <a:xfrm flipV="1">
            <a:off x="2949575" y="758825"/>
            <a:ext cx="3115945" cy="63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194" name="Rectangle 2"/>
          <p:cNvSpPr>
            <a:spLocks noChangeArrowheads="1"/>
          </p:cNvSpPr>
          <p:nvPr/>
        </p:nvSpPr>
        <p:spPr bwMode="auto">
          <a:xfrm>
            <a:off x="0" y="1522228"/>
            <a:ext cx="4572000" cy="1049338"/>
          </a:xfrm>
          <a:prstGeom prst="rect">
            <a:avLst/>
          </a:prstGeom>
          <a:solidFill>
            <a:srgbClr val="E7001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ndParaRPr>
          </a:p>
        </p:txBody>
      </p:sp>
      <p:sp>
        <p:nvSpPr>
          <p:cNvPr id="8195" name="Rectangle 3"/>
          <p:cNvSpPr>
            <a:spLocks noChangeArrowheads="1"/>
          </p:cNvSpPr>
          <p:nvPr/>
        </p:nvSpPr>
        <p:spPr bwMode="auto">
          <a:xfrm>
            <a:off x="4572000" y="1522228"/>
            <a:ext cx="4572000" cy="1049338"/>
          </a:xfrm>
          <a:prstGeom prst="rect">
            <a:avLst/>
          </a:prstGeom>
          <a:solidFill>
            <a:srgbClr val="E7001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ndParaRPr>
          </a:p>
        </p:txBody>
      </p:sp>
      <p:sp>
        <p:nvSpPr>
          <p:cNvPr id="8203" name="Rectangle 7"/>
          <p:cNvSpPr>
            <a:spLocks noChangeArrowheads="1"/>
          </p:cNvSpPr>
          <p:nvPr/>
        </p:nvSpPr>
        <p:spPr bwMode="auto">
          <a:xfrm>
            <a:off x="3589338" y="2358841"/>
            <a:ext cx="982662" cy="212725"/>
          </a:xfrm>
          <a:prstGeom prst="rect">
            <a:avLst/>
          </a:prstGeom>
          <a:solidFill>
            <a:srgbClr val="E7001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ndParaRPr>
          </a:p>
        </p:txBody>
      </p:sp>
      <p:sp>
        <p:nvSpPr>
          <p:cNvPr id="9224" name="Rectangle 8"/>
          <p:cNvSpPr>
            <a:spLocks noChangeArrowheads="1"/>
          </p:cNvSpPr>
          <p:nvPr/>
        </p:nvSpPr>
        <p:spPr bwMode="auto">
          <a:xfrm>
            <a:off x="2650490" y="1522095"/>
            <a:ext cx="1654175" cy="104902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Arial" panose="020B0604020202020204" pitchFamily="34" charset="0"/>
              <a:buNone/>
              <a:defRPr/>
            </a:pPr>
            <a:endParaRPr lang="zh-CN" altLang="en-US">
              <a:solidFill>
                <a:schemeClr val="tx1"/>
              </a:solidFill>
            </a:endParaRPr>
          </a:p>
        </p:txBody>
      </p:sp>
      <p:sp>
        <p:nvSpPr>
          <p:cNvPr id="8207" name="Freeform 9"/>
          <p:cNvSpPr>
            <a:spLocks noEditPoints="1"/>
          </p:cNvSpPr>
          <p:nvPr/>
        </p:nvSpPr>
        <p:spPr bwMode="auto">
          <a:xfrm>
            <a:off x="5354638" y="3157353"/>
            <a:ext cx="422275" cy="242888"/>
          </a:xfrm>
          <a:custGeom>
            <a:avLst/>
            <a:gdLst>
              <a:gd name="T0" fmla="*/ 302418750 w 133"/>
              <a:gd name="T1" fmla="*/ 418764479 h 76"/>
              <a:gd name="T2" fmla="*/ 302418750 w 133"/>
              <a:gd name="T3" fmla="*/ 571969281 h 76"/>
              <a:gd name="T4" fmla="*/ 1038304375 w 133"/>
              <a:gd name="T5" fmla="*/ 571969281 h 76"/>
              <a:gd name="T6" fmla="*/ 1038304375 w 133"/>
              <a:gd name="T7" fmla="*/ 418764479 h 76"/>
              <a:gd name="T8" fmla="*/ 997981875 w 133"/>
              <a:gd name="T9" fmla="*/ 388122240 h 76"/>
              <a:gd name="T10" fmla="*/ 685482500 w 133"/>
              <a:gd name="T11" fmla="*/ 520902079 h 76"/>
              <a:gd name="T12" fmla="*/ 645160000 w 133"/>
              <a:gd name="T13" fmla="*/ 520902079 h 76"/>
              <a:gd name="T14" fmla="*/ 332660625 w 133"/>
              <a:gd name="T15" fmla="*/ 398336320 h 76"/>
              <a:gd name="T16" fmla="*/ 302418750 w 133"/>
              <a:gd name="T17" fmla="*/ 418764479 h 76"/>
              <a:gd name="T18" fmla="*/ 161290000 w 133"/>
              <a:gd name="T19" fmla="*/ 316626879 h 76"/>
              <a:gd name="T20" fmla="*/ 161290000 w 133"/>
              <a:gd name="T21" fmla="*/ 459617602 h 76"/>
              <a:gd name="T22" fmla="*/ 161290000 w 133"/>
              <a:gd name="T23" fmla="*/ 459617602 h 76"/>
              <a:gd name="T24" fmla="*/ 171370625 w 133"/>
              <a:gd name="T25" fmla="*/ 459617602 h 76"/>
              <a:gd name="T26" fmla="*/ 191531875 w 133"/>
              <a:gd name="T27" fmla="*/ 480045761 h 76"/>
              <a:gd name="T28" fmla="*/ 181451250 w 133"/>
              <a:gd name="T29" fmla="*/ 510687999 h 76"/>
              <a:gd name="T30" fmla="*/ 191531875 w 133"/>
              <a:gd name="T31" fmla="*/ 510687999 h 76"/>
              <a:gd name="T32" fmla="*/ 191531875 w 133"/>
              <a:gd name="T33" fmla="*/ 531116159 h 76"/>
              <a:gd name="T34" fmla="*/ 181451250 w 133"/>
              <a:gd name="T35" fmla="*/ 531116159 h 76"/>
              <a:gd name="T36" fmla="*/ 181451250 w 133"/>
              <a:gd name="T37" fmla="*/ 755816322 h 76"/>
              <a:gd name="T38" fmla="*/ 171370625 w 133"/>
              <a:gd name="T39" fmla="*/ 745602242 h 76"/>
              <a:gd name="T40" fmla="*/ 181451250 w 133"/>
              <a:gd name="T41" fmla="*/ 725177279 h 76"/>
              <a:gd name="T42" fmla="*/ 171370625 w 133"/>
              <a:gd name="T43" fmla="*/ 725177279 h 76"/>
              <a:gd name="T44" fmla="*/ 151209375 w 133"/>
              <a:gd name="T45" fmla="*/ 766030401 h 76"/>
              <a:gd name="T46" fmla="*/ 141128750 w 133"/>
              <a:gd name="T47" fmla="*/ 766030401 h 76"/>
              <a:gd name="T48" fmla="*/ 141128750 w 133"/>
              <a:gd name="T49" fmla="*/ 725177279 h 76"/>
              <a:gd name="T50" fmla="*/ 131048125 w 133"/>
              <a:gd name="T51" fmla="*/ 714963199 h 76"/>
              <a:gd name="T52" fmla="*/ 131048125 w 133"/>
              <a:gd name="T53" fmla="*/ 745602242 h 76"/>
              <a:gd name="T54" fmla="*/ 131048125 w 133"/>
              <a:gd name="T55" fmla="*/ 745602242 h 76"/>
              <a:gd name="T56" fmla="*/ 120967500 w 133"/>
              <a:gd name="T57" fmla="*/ 725177279 h 76"/>
              <a:gd name="T58" fmla="*/ 120967500 w 133"/>
              <a:gd name="T59" fmla="*/ 735388163 h 76"/>
              <a:gd name="T60" fmla="*/ 120967500 w 133"/>
              <a:gd name="T61" fmla="*/ 755816322 h 76"/>
              <a:gd name="T62" fmla="*/ 120967500 w 133"/>
              <a:gd name="T63" fmla="*/ 755816322 h 76"/>
              <a:gd name="T64" fmla="*/ 110886875 w 133"/>
              <a:gd name="T65" fmla="*/ 531116159 h 76"/>
              <a:gd name="T66" fmla="*/ 110886875 w 133"/>
              <a:gd name="T67" fmla="*/ 531116159 h 76"/>
              <a:gd name="T68" fmla="*/ 110886875 w 133"/>
              <a:gd name="T69" fmla="*/ 510687999 h 76"/>
              <a:gd name="T70" fmla="*/ 110886875 w 133"/>
              <a:gd name="T71" fmla="*/ 510687999 h 76"/>
              <a:gd name="T72" fmla="*/ 110886875 w 133"/>
              <a:gd name="T73" fmla="*/ 480045761 h 76"/>
              <a:gd name="T74" fmla="*/ 131048125 w 133"/>
              <a:gd name="T75" fmla="*/ 459617602 h 76"/>
              <a:gd name="T76" fmla="*/ 131048125 w 133"/>
              <a:gd name="T77" fmla="*/ 459617602 h 76"/>
              <a:gd name="T78" fmla="*/ 141128750 w 133"/>
              <a:gd name="T79" fmla="*/ 449403522 h 76"/>
              <a:gd name="T80" fmla="*/ 141128750 w 133"/>
              <a:gd name="T81" fmla="*/ 296198720 h 76"/>
              <a:gd name="T82" fmla="*/ 131048125 w 133"/>
              <a:gd name="T83" fmla="*/ 285984641 h 76"/>
              <a:gd name="T84" fmla="*/ 20161250 w 133"/>
              <a:gd name="T85" fmla="*/ 234917439 h 76"/>
              <a:gd name="T86" fmla="*/ 20161250 w 133"/>
              <a:gd name="T87" fmla="*/ 194061120 h 76"/>
              <a:gd name="T88" fmla="*/ 655240625 w 133"/>
              <a:gd name="T89" fmla="*/ 0 h 76"/>
              <a:gd name="T90" fmla="*/ 685482500 w 133"/>
              <a:gd name="T91" fmla="*/ 0 h 76"/>
              <a:gd name="T92" fmla="*/ 1320561875 w 133"/>
              <a:gd name="T93" fmla="*/ 194061120 h 76"/>
              <a:gd name="T94" fmla="*/ 1320561875 w 133"/>
              <a:gd name="T95" fmla="*/ 234917439 h 76"/>
              <a:gd name="T96" fmla="*/ 685482500 w 133"/>
              <a:gd name="T97" fmla="*/ 500473920 h 76"/>
              <a:gd name="T98" fmla="*/ 645160000 w 133"/>
              <a:gd name="T99" fmla="*/ 500473920 h 76"/>
              <a:gd name="T100" fmla="*/ 181451250 w 133"/>
              <a:gd name="T101" fmla="*/ 306412800 h 76"/>
              <a:gd name="T102" fmla="*/ 161290000 w 133"/>
              <a:gd name="T103" fmla="*/ 316626879 h 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33" h="76">
                <a:moveTo>
                  <a:pt x="30" y="41"/>
                </a:moveTo>
                <a:cubicBezTo>
                  <a:pt x="30" y="56"/>
                  <a:pt x="30" y="56"/>
                  <a:pt x="30" y="56"/>
                </a:cubicBezTo>
                <a:cubicBezTo>
                  <a:pt x="30" y="75"/>
                  <a:pt x="103" y="75"/>
                  <a:pt x="103" y="56"/>
                </a:cubicBezTo>
                <a:cubicBezTo>
                  <a:pt x="103" y="41"/>
                  <a:pt x="103" y="41"/>
                  <a:pt x="103" y="41"/>
                </a:cubicBezTo>
                <a:cubicBezTo>
                  <a:pt x="103" y="39"/>
                  <a:pt x="101" y="38"/>
                  <a:pt x="99" y="38"/>
                </a:cubicBezTo>
                <a:cubicBezTo>
                  <a:pt x="68" y="51"/>
                  <a:pt x="68" y="51"/>
                  <a:pt x="68" y="51"/>
                </a:cubicBezTo>
                <a:cubicBezTo>
                  <a:pt x="67" y="52"/>
                  <a:pt x="66" y="52"/>
                  <a:pt x="64" y="51"/>
                </a:cubicBezTo>
                <a:cubicBezTo>
                  <a:pt x="33" y="39"/>
                  <a:pt x="33" y="39"/>
                  <a:pt x="33" y="39"/>
                </a:cubicBezTo>
                <a:cubicBezTo>
                  <a:pt x="32" y="38"/>
                  <a:pt x="30" y="39"/>
                  <a:pt x="30" y="41"/>
                </a:cubicBezTo>
                <a:close/>
                <a:moveTo>
                  <a:pt x="16" y="31"/>
                </a:moveTo>
                <a:cubicBezTo>
                  <a:pt x="16" y="45"/>
                  <a:pt x="16" y="45"/>
                  <a:pt x="16" y="45"/>
                </a:cubicBezTo>
                <a:cubicBezTo>
                  <a:pt x="16" y="45"/>
                  <a:pt x="16" y="45"/>
                  <a:pt x="16" y="45"/>
                </a:cubicBezTo>
                <a:cubicBezTo>
                  <a:pt x="17" y="45"/>
                  <a:pt x="17" y="45"/>
                  <a:pt x="17" y="45"/>
                </a:cubicBezTo>
                <a:cubicBezTo>
                  <a:pt x="19" y="44"/>
                  <a:pt x="19" y="46"/>
                  <a:pt x="19" y="47"/>
                </a:cubicBezTo>
                <a:cubicBezTo>
                  <a:pt x="19" y="48"/>
                  <a:pt x="19" y="49"/>
                  <a:pt x="18" y="50"/>
                </a:cubicBezTo>
                <a:cubicBezTo>
                  <a:pt x="18" y="50"/>
                  <a:pt x="18" y="50"/>
                  <a:pt x="19" y="50"/>
                </a:cubicBezTo>
                <a:cubicBezTo>
                  <a:pt x="19" y="51"/>
                  <a:pt x="19" y="52"/>
                  <a:pt x="19" y="52"/>
                </a:cubicBezTo>
                <a:cubicBezTo>
                  <a:pt x="18" y="52"/>
                  <a:pt x="18" y="52"/>
                  <a:pt x="18" y="52"/>
                </a:cubicBezTo>
                <a:cubicBezTo>
                  <a:pt x="22" y="59"/>
                  <a:pt x="24" y="68"/>
                  <a:pt x="18" y="74"/>
                </a:cubicBezTo>
                <a:cubicBezTo>
                  <a:pt x="17" y="74"/>
                  <a:pt x="17" y="74"/>
                  <a:pt x="17" y="73"/>
                </a:cubicBezTo>
                <a:cubicBezTo>
                  <a:pt x="17" y="73"/>
                  <a:pt x="17" y="72"/>
                  <a:pt x="18" y="71"/>
                </a:cubicBezTo>
                <a:cubicBezTo>
                  <a:pt x="18" y="69"/>
                  <a:pt x="17" y="69"/>
                  <a:pt x="17" y="71"/>
                </a:cubicBezTo>
                <a:cubicBezTo>
                  <a:pt x="16" y="73"/>
                  <a:pt x="16" y="74"/>
                  <a:pt x="15" y="75"/>
                </a:cubicBezTo>
                <a:cubicBezTo>
                  <a:pt x="15" y="76"/>
                  <a:pt x="14" y="76"/>
                  <a:pt x="14" y="75"/>
                </a:cubicBezTo>
                <a:cubicBezTo>
                  <a:pt x="14" y="74"/>
                  <a:pt x="14" y="72"/>
                  <a:pt x="14" y="71"/>
                </a:cubicBezTo>
                <a:cubicBezTo>
                  <a:pt x="14" y="68"/>
                  <a:pt x="13" y="67"/>
                  <a:pt x="13" y="70"/>
                </a:cubicBezTo>
                <a:cubicBezTo>
                  <a:pt x="13" y="71"/>
                  <a:pt x="13" y="72"/>
                  <a:pt x="13" y="73"/>
                </a:cubicBezTo>
                <a:cubicBezTo>
                  <a:pt x="13" y="73"/>
                  <a:pt x="13" y="73"/>
                  <a:pt x="13" y="73"/>
                </a:cubicBezTo>
                <a:cubicBezTo>
                  <a:pt x="13" y="72"/>
                  <a:pt x="12" y="72"/>
                  <a:pt x="12" y="71"/>
                </a:cubicBezTo>
                <a:cubicBezTo>
                  <a:pt x="12" y="70"/>
                  <a:pt x="12" y="70"/>
                  <a:pt x="12" y="72"/>
                </a:cubicBezTo>
                <a:cubicBezTo>
                  <a:pt x="12" y="72"/>
                  <a:pt x="12" y="73"/>
                  <a:pt x="12" y="74"/>
                </a:cubicBezTo>
                <a:cubicBezTo>
                  <a:pt x="12" y="74"/>
                  <a:pt x="12" y="74"/>
                  <a:pt x="12" y="74"/>
                </a:cubicBezTo>
                <a:cubicBezTo>
                  <a:pt x="6" y="68"/>
                  <a:pt x="5" y="60"/>
                  <a:pt x="11" y="52"/>
                </a:cubicBezTo>
                <a:cubicBezTo>
                  <a:pt x="11" y="52"/>
                  <a:pt x="11" y="52"/>
                  <a:pt x="11" y="52"/>
                </a:cubicBezTo>
                <a:cubicBezTo>
                  <a:pt x="10" y="52"/>
                  <a:pt x="10" y="50"/>
                  <a:pt x="11" y="50"/>
                </a:cubicBezTo>
                <a:cubicBezTo>
                  <a:pt x="11" y="50"/>
                  <a:pt x="11" y="50"/>
                  <a:pt x="11" y="50"/>
                </a:cubicBezTo>
                <a:cubicBezTo>
                  <a:pt x="11" y="49"/>
                  <a:pt x="11" y="48"/>
                  <a:pt x="11" y="47"/>
                </a:cubicBezTo>
                <a:cubicBezTo>
                  <a:pt x="11" y="46"/>
                  <a:pt x="11" y="44"/>
                  <a:pt x="13" y="45"/>
                </a:cubicBezTo>
                <a:cubicBezTo>
                  <a:pt x="13" y="45"/>
                  <a:pt x="13" y="45"/>
                  <a:pt x="13" y="45"/>
                </a:cubicBezTo>
                <a:cubicBezTo>
                  <a:pt x="13" y="45"/>
                  <a:pt x="14" y="44"/>
                  <a:pt x="14" y="44"/>
                </a:cubicBezTo>
                <a:cubicBezTo>
                  <a:pt x="14" y="29"/>
                  <a:pt x="14" y="29"/>
                  <a:pt x="14" y="29"/>
                </a:cubicBezTo>
                <a:cubicBezTo>
                  <a:pt x="14" y="28"/>
                  <a:pt x="13" y="28"/>
                  <a:pt x="13" y="28"/>
                </a:cubicBezTo>
                <a:cubicBezTo>
                  <a:pt x="2" y="23"/>
                  <a:pt x="2" y="23"/>
                  <a:pt x="2" y="23"/>
                </a:cubicBezTo>
                <a:cubicBezTo>
                  <a:pt x="0" y="22"/>
                  <a:pt x="0" y="20"/>
                  <a:pt x="2" y="19"/>
                </a:cubicBezTo>
                <a:cubicBezTo>
                  <a:pt x="65" y="0"/>
                  <a:pt x="65" y="0"/>
                  <a:pt x="65" y="0"/>
                </a:cubicBezTo>
                <a:cubicBezTo>
                  <a:pt x="66" y="0"/>
                  <a:pt x="67" y="0"/>
                  <a:pt x="68" y="0"/>
                </a:cubicBezTo>
                <a:cubicBezTo>
                  <a:pt x="131" y="19"/>
                  <a:pt x="131" y="19"/>
                  <a:pt x="131" y="19"/>
                </a:cubicBezTo>
                <a:cubicBezTo>
                  <a:pt x="133" y="20"/>
                  <a:pt x="133" y="22"/>
                  <a:pt x="131" y="23"/>
                </a:cubicBezTo>
                <a:cubicBezTo>
                  <a:pt x="68" y="49"/>
                  <a:pt x="68" y="49"/>
                  <a:pt x="68" y="49"/>
                </a:cubicBezTo>
                <a:cubicBezTo>
                  <a:pt x="67" y="50"/>
                  <a:pt x="66" y="50"/>
                  <a:pt x="64" y="49"/>
                </a:cubicBezTo>
                <a:cubicBezTo>
                  <a:pt x="18" y="30"/>
                  <a:pt x="18" y="30"/>
                  <a:pt x="18" y="30"/>
                </a:cubicBezTo>
                <a:cubicBezTo>
                  <a:pt x="17" y="30"/>
                  <a:pt x="16" y="30"/>
                  <a:pt x="16" y="31"/>
                </a:cubicBezTo>
                <a:close/>
              </a:path>
            </a:pathLst>
          </a:custGeom>
          <a:solidFill>
            <a:srgbClr val="E7001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8208" name="Freeform 10"/>
          <p:cNvSpPr>
            <a:spLocks noEditPoints="1"/>
          </p:cNvSpPr>
          <p:nvPr/>
        </p:nvSpPr>
        <p:spPr bwMode="auto">
          <a:xfrm>
            <a:off x="1008063" y="3074803"/>
            <a:ext cx="425450" cy="401638"/>
          </a:xfrm>
          <a:custGeom>
            <a:avLst/>
            <a:gdLst>
              <a:gd name="T0" fmla="*/ 665321250 w 134"/>
              <a:gd name="T1" fmla="*/ 233699127 h 126"/>
              <a:gd name="T2" fmla="*/ 776208125 w 134"/>
              <a:gd name="T3" fmla="*/ 365790215 h 126"/>
              <a:gd name="T4" fmla="*/ 846772500 w 134"/>
              <a:gd name="T5" fmla="*/ 599489341 h 126"/>
              <a:gd name="T6" fmla="*/ 675401875 w 134"/>
              <a:gd name="T7" fmla="*/ 426753125 h 126"/>
              <a:gd name="T8" fmla="*/ 1028223750 w 134"/>
              <a:gd name="T9" fmla="*/ 894151379 h 126"/>
              <a:gd name="T10" fmla="*/ 705643750 w 134"/>
              <a:gd name="T11" fmla="*/ 1077046486 h 126"/>
              <a:gd name="T12" fmla="*/ 957659375 w 134"/>
              <a:gd name="T13" fmla="*/ 1107529535 h 126"/>
              <a:gd name="T14" fmla="*/ 1078626875 w 134"/>
              <a:gd name="T15" fmla="*/ 934793319 h 126"/>
              <a:gd name="T16" fmla="*/ 1018143125 w 134"/>
              <a:gd name="T17" fmla="*/ 1158333555 h 126"/>
              <a:gd name="T18" fmla="*/ 272176875 w 134"/>
              <a:gd name="T19" fmla="*/ 975438447 h 126"/>
              <a:gd name="T20" fmla="*/ 191531875 w 134"/>
              <a:gd name="T21" fmla="*/ 833185281 h 126"/>
              <a:gd name="T22" fmla="*/ 665321250 w 134"/>
              <a:gd name="T23" fmla="*/ 182895107 h 126"/>
              <a:gd name="T24" fmla="*/ 816530625 w 134"/>
              <a:gd name="T25" fmla="*/ 101608039 h 126"/>
              <a:gd name="T26" fmla="*/ 1038304375 w 134"/>
              <a:gd name="T27" fmla="*/ 172733028 h 126"/>
              <a:gd name="T28" fmla="*/ 1078626875 w 134"/>
              <a:gd name="T29" fmla="*/ 873830409 h 126"/>
              <a:gd name="T30" fmla="*/ 1078626875 w 134"/>
              <a:gd name="T31" fmla="*/ 934793319 h 126"/>
              <a:gd name="T32" fmla="*/ 342741250 w 134"/>
              <a:gd name="T33" fmla="*/ 629969203 h 126"/>
              <a:gd name="T34" fmla="*/ 201612500 w 134"/>
              <a:gd name="T35" fmla="*/ 792543340 h 126"/>
              <a:gd name="T36" fmla="*/ 322580000 w 134"/>
              <a:gd name="T37" fmla="*/ 741739321 h 126"/>
              <a:gd name="T38" fmla="*/ 423386250 w 134"/>
              <a:gd name="T39" fmla="*/ 883989300 h 126"/>
              <a:gd name="T40" fmla="*/ 383063750 w 134"/>
              <a:gd name="T41" fmla="*/ 701097380 h 126"/>
              <a:gd name="T42" fmla="*/ 352821875 w 134"/>
              <a:gd name="T43" fmla="*/ 762060291 h 126"/>
              <a:gd name="T44" fmla="*/ 312499375 w 134"/>
              <a:gd name="T45" fmla="*/ 985600526 h 126"/>
              <a:gd name="T46" fmla="*/ 524192500 w 134"/>
              <a:gd name="T47" fmla="*/ 944955398 h 126"/>
              <a:gd name="T48" fmla="*/ 393144375 w 134"/>
              <a:gd name="T49" fmla="*/ 914472349 h 126"/>
              <a:gd name="T50" fmla="*/ 806450000 w 134"/>
              <a:gd name="T51" fmla="*/ 152412058 h 126"/>
              <a:gd name="T52" fmla="*/ 826611250 w 134"/>
              <a:gd name="T53" fmla="*/ 355628136 h 126"/>
              <a:gd name="T54" fmla="*/ 1038304375 w 134"/>
              <a:gd name="T55" fmla="*/ 396273264 h 126"/>
              <a:gd name="T56" fmla="*/ 635079375 w 134"/>
              <a:gd name="T57" fmla="*/ 203216078 h 126"/>
              <a:gd name="T58" fmla="*/ 493950625 w 134"/>
              <a:gd name="T59" fmla="*/ 375949106 h 126"/>
              <a:gd name="T60" fmla="*/ 635079375 w 134"/>
              <a:gd name="T61" fmla="*/ 203216078 h 126"/>
              <a:gd name="T62" fmla="*/ 1028223750 w 134"/>
              <a:gd name="T63" fmla="*/ 843347360 h 126"/>
              <a:gd name="T64" fmla="*/ 866933750 w 134"/>
              <a:gd name="T65" fmla="*/ 883989300 h 126"/>
              <a:gd name="T66" fmla="*/ 483870000 w 134"/>
              <a:gd name="T67" fmla="*/ 416594234 h 126"/>
              <a:gd name="T68" fmla="*/ 322580000 w 134"/>
              <a:gd name="T69" fmla="*/ 447077283 h 126"/>
              <a:gd name="T70" fmla="*/ 1058465625 w 134"/>
              <a:gd name="T71" fmla="*/ 467398253 h 126"/>
              <a:gd name="T72" fmla="*/ 1058465625 w 134"/>
              <a:gd name="T73" fmla="*/ 833185281 h 126"/>
              <a:gd name="T74" fmla="*/ 1058465625 w 134"/>
              <a:gd name="T75" fmla="*/ 467398253 h 126"/>
              <a:gd name="T76" fmla="*/ 514111875 w 134"/>
              <a:gd name="T77" fmla="*/ 883989300 h 126"/>
              <a:gd name="T78" fmla="*/ 514111875 w 134"/>
              <a:gd name="T79" fmla="*/ 406432155 h 126"/>
              <a:gd name="T80" fmla="*/ 836691875 w 134"/>
              <a:gd name="T81" fmla="*/ 406432155 h 126"/>
              <a:gd name="T82" fmla="*/ 836691875 w 134"/>
              <a:gd name="T83" fmla="*/ 883989300 h 126"/>
              <a:gd name="T84" fmla="*/ 685482500 w 134"/>
              <a:gd name="T85" fmla="*/ 1056725516 h 126"/>
              <a:gd name="T86" fmla="*/ 574595625 w 134"/>
              <a:gd name="T87" fmla="*/ 934793319 h 126"/>
              <a:gd name="T88" fmla="*/ 1028223750 w 134"/>
              <a:gd name="T89" fmla="*/ 447077283 h 126"/>
              <a:gd name="T90" fmla="*/ 866933750 w 134"/>
              <a:gd name="T91" fmla="*/ 416594234 h 126"/>
              <a:gd name="T92" fmla="*/ 1028223750 w 134"/>
              <a:gd name="T93" fmla="*/ 447077283 h 1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4" h="126">
                <a:moveTo>
                  <a:pt x="78" y="34"/>
                </a:moveTo>
                <a:cubicBezTo>
                  <a:pt x="75" y="30"/>
                  <a:pt x="71" y="26"/>
                  <a:pt x="68" y="23"/>
                </a:cubicBezTo>
                <a:cubicBezTo>
                  <a:pt x="67" y="23"/>
                  <a:pt x="67" y="23"/>
                  <a:pt x="66" y="23"/>
                </a:cubicBezTo>
                <a:cubicBezTo>
                  <a:pt x="63" y="26"/>
                  <a:pt x="59" y="30"/>
                  <a:pt x="56" y="34"/>
                </a:cubicBezTo>
                <a:cubicBezTo>
                  <a:pt x="55" y="35"/>
                  <a:pt x="56" y="36"/>
                  <a:pt x="57" y="36"/>
                </a:cubicBezTo>
                <a:cubicBezTo>
                  <a:pt x="64" y="35"/>
                  <a:pt x="70" y="35"/>
                  <a:pt x="77" y="36"/>
                </a:cubicBezTo>
                <a:cubicBezTo>
                  <a:pt x="78" y="36"/>
                  <a:pt x="79" y="35"/>
                  <a:pt x="78" y="34"/>
                </a:cubicBezTo>
                <a:close/>
                <a:moveTo>
                  <a:pt x="67" y="42"/>
                </a:moveTo>
                <a:cubicBezTo>
                  <a:pt x="76" y="42"/>
                  <a:pt x="84" y="50"/>
                  <a:pt x="84" y="59"/>
                </a:cubicBezTo>
                <a:cubicBezTo>
                  <a:pt x="84" y="68"/>
                  <a:pt x="76" y="76"/>
                  <a:pt x="67" y="76"/>
                </a:cubicBezTo>
                <a:cubicBezTo>
                  <a:pt x="57" y="76"/>
                  <a:pt x="50" y="68"/>
                  <a:pt x="50" y="59"/>
                </a:cubicBezTo>
                <a:cubicBezTo>
                  <a:pt x="50" y="50"/>
                  <a:pt x="57" y="42"/>
                  <a:pt x="67" y="42"/>
                </a:cubicBezTo>
                <a:close/>
                <a:moveTo>
                  <a:pt x="103" y="90"/>
                </a:moveTo>
                <a:cubicBezTo>
                  <a:pt x="103" y="90"/>
                  <a:pt x="103" y="89"/>
                  <a:pt x="103" y="89"/>
                </a:cubicBezTo>
                <a:cubicBezTo>
                  <a:pt x="103" y="88"/>
                  <a:pt x="102" y="88"/>
                  <a:pt x="102" y="88"/>
                </a:cubicBezTo>
                <a:cubicBezTo>
                  <a:pt x="97" y="89"/>
                  <a:pt x="91" y="90"/>
                  <a:pt x="85" y="91"/>
                </a:cubicBezTo>
                <a:cubicBezTo>
                  <a:pt x="84" y="91"/>
                  <a:pt x="83" y="92"/>
                  <a:pt x="82" y="93"/>
                </a:cubicBezTo>
                <a:cubicBezTo>
                  <a:pt x="78" y="98"/>
                  <a:pt x="74" y="102"/>
                  <a:pt x="70" y="106"/>
                </a:cubicBezTo>
                <a:cubicBezTo>
                  <a:pt x="70" y="106"/>
                  <a:pt x="70" y="107"/>
                  <a:pt x="71" y="107"/>
                </a:cubicBezTo>
                <a:cubicBezTo>
                  <a:pt x="80" y="114"/>
                  <a:pt x="88" y="115"/>
                  <a:pt x="94" y="111"/>
                </a:cubicBezTo>
                <a:cubicBezTo>
                  <a:pt x="95" y="111"/>
                  <a:pt x="95" y="110"/>
                  <a:pt x="95" y="109"/>
                </a:cubicBezTo>
                <a:cubicBezTo>
                  <a:pt x="89" y="103"/>
                  <a:pt x="93" y="92"/>
                  <a:pt x="102" y="91"/>
                </a:cubicBezTo>
                <a:cubicBezTo>
                  <a:pt x="103" y="91"/>
                  <a:pt x="103" y="91"/>
                  <a:pt x="103" y="90"/>
                </a:cubicBezTo>
                <a:close/>
                <a:moveTo>
                  <a:pt x="107" y="92"/>
                </a:moveTo>
                <a:cubicBezTo>
                  <a:pt x="111" y="94"/>
                  <a:pt x="114" y="98"/>
                  <a:pt x="114" y="102"/>
                </a:cubicBezTo>
                <a:cubicBezTo>
                  <a:pt x="114" y="109"/>
                  <a:pt x="108" y="114"/>
                  <a:pt x="102" y="113"/>
                </a:cubicBezTo>
                <a:cubicBezTo>
                  <a:pt x="101" y="113"/>
                  <a:pt x="101" y="113"/>
                  <a:pt x="101" y="114"/>
                </a:cubicBezTo>
                <a:cubicBezTo>
                  <a:pt x="94" y="121"/>
                  <a:pt x="81" y="120"/>
                  <a:pt x="68" y="109"/>
                </a:cubicBezTo>
                <a:cubicBezTo>
                  <a:pt x="67" y="109"/>
                  <a:pt x="67" y="109"/>
                  <a:pt x="66" y="109"/>
                </a:cubicBezTo>
                <a:cubicBezTo>
                  <a:pt x="46" y="126"/>
                  <a:pt x="28" y="119"/>
                  <a:pt x="27" y="96"/>
                </a:cubicBezTo>
                <a:cubicBezTo>
                  <a:pt x="27" y="96"/>
                  <a:pt x="27" y="96"/>
                  <a:pt x="27" y="95"/>
                </a:cubicBezTo>
                <a:cubicBezTo>
                  <a:pt x="21" y="94"/>
                  <a:pt x="18" y="88"/>
                  <a:pt x="19" y="83"/>
                </a:cubicBezTo>
                <a:cubicBezTo>
                  <a:pt x="19" y="82"/>
                  <a:pt x="19" y="82"/>
                  <a:pt x="19" y="82"/>
                </a:cubicBezTo>
                <a:cubicBezTo>
                  <a:pt x="0" y="70"/>
                  <a:pt x="3" y="51"/>
                  <a:pt x="27" y="42"/>
                </a:cubicBezTo>
                <a:cubicBezTo>
                  <a:pt x="28" y="42"/>
                  <a:pt x="28" y="41"/>
                  <a:pt x="28" y="41"/>
                </a:cubicBezTo>
                <a:cubicBezTo>
                  <a:pt x="24" y="11"/>
                  <a:pt x="43" y="0"/>
                  <a:pt x="66" y="18"/>
                </a:cubicBezTo>
                <a:cubicBezTo>
                  <a:pt x="67" y="19"/>
                  <a:pt x="67" y="19"/>
                  <a:pt x="68" y="18"/>
                </a:cubicBezTo>
                <a:cubicBezTo>
                  <a:pt x="72" y="15"/>
                  <a:pt x="77" y="12"/>
                  <a:pt x="81" y="11"/>
                </a:cubicBezTo>
                <a:cubicBezTo>
                  <a:pt x="81" y="11"/>
                  <a:pt x="81" y="11"/>
                  <a:pt x="81" y="10"/>
                </a:cubicBezTo>
                <a:cubicBezTo>
                  <a:pt x="82" y="5"/>
                  <a:pt x="87" y="2"/>
                  <a:pt x="92" y="2"/>
                </a:cubicBezTo>
                <a:cubicBezTo>
                  <a:pt x="99" y="2"/>
                  <a:pt x="105" y="9"/>
                  <a:pt x="102" y="16"/>
                </a:cubicBezTo>
                <a:cubicBezTo>
                  <a:pt x="102" y="16"/>
                  <a:pt x="102" y="16"/>
                  <a:pt x="103" y="17"/>
                </a:cubicBezTo>
                <a:cubicBezTo>
                  <a:pt x="106" y="22"/>
                  <a:pt x="108" y="30"/>
                  <a:pt x="106" y="40"/>
                </a:cubicBezTo>
                <a:cubicBezTo>
                  <a:pt x="106" y="41"/>
                  <a:pt x="106" y="42"/>
                  <a:pt x="107" y="42"/>
                </a:cubicBezTo>
                <a:cubicBezTo>
                  <a:pt x="134" y="53"/>
                  <a:pt x="134" y="75"/>
                  <a:pt x="107" y="86"/>
                </a:cubicBezTo>
                <a:cubicBezTo>
                  <a:pt x="106" y="86"/>
                  <a:pt x="106" y="87"/>
                  <a:pt x="106" y="87"/>
                </a:cubicBezTo>
                <a:cubicBezTo>
                  <a:pt x="106" y="89"/>
                  <a:pt x="106" y="90"/>
                  <a:pt x="106" y="91"/>
                </a:cubicBezTo>
                <a:cubicBezTo>
                  <a:pt x="107" y="92"/>
                  <a:pt x="107" y="92"/>
                  <a:pt x="107" y="92"/>
                </a:cubicBezTo>
                <a:close/>
                <a:moveTo>
                  <a:pt x="32" y="73"/>
                </a:moveTo>
                <a:cubicBezTo>
                  <a:pt x="32" y="71"/>
                  <a:pt x="33" y="68"/>
                  <a:pt x="34" y="66"/>
                </a:cubicBezTo>
                <a:cubicBezTo>
                  <a:pt x="35" y="65"/>
                  <a:pt x="35" y="63"/>
                  <a:pt x="34" y="62"/>
                </a:cubicBezTo>
                <a:cubicBezTo>
                  <a:pt x="32" y="56"/>
                  <a:pt x="30" y="51"/>
                  <a:pt x="29" y="46"/>
                </a:cubicBezTo>
                <a:cubicBezTo>
                  <a:pt x="29" y="45"/>
                  <a:pt x="28" y="45"/>
                  <a:pt x="27" y="45"/>
                </a:cubicBezTo>
                <a:cubicBezTo>
                  <a:pt x="10" y="54"/>
                  <a:pt x="8" y="68"/>
                  <a:pt x="20" y="78"/>
                </a:cubicBezTo>
                <a:cubicBezTo>
                  <a:pt x="20" y="78"/>
                  <a:pt x="21" y="78"/>
                  <a:pt x="22" y="78"/>
                </a:cubicBezTo>
                <a:cubicBezTo>
                  <a:pt x="24" y="75"/>
                  <a:pt x="27" y="74"/>
                  <a:pt x="30" y="74"/>
                </a:cubicBezTo>
                <a:cubicBezTo>
                  <a:pt x="31" y="74"/>
                  <a:pt x="31" y="74"/>
                  <a:pt x="32" y="73"/>
                </a:cubicBezTo>
                <a:close/>
                <a:moveTo>
                  <a:pt x="35" y="75"/>
                </a:moveTo>
                <a:cubicBezTo>
                  <a:pt x="39" y="77"/>
                  <a:pt x="41" y="82"/>
                  <a:pt x="41" y="86"/>
                </a:cubicBezTo>
                <a:cubicBezTo>
                  <a:pt x="41" y="87"/>
                  <a:pt x="41" y="87"/>
                  <a:pt x="42" y="87"/>
                </a:cubicBezTo>
                <a:cubicBezTo>
                  <a:pt x="43" y="88"/>
                  <a:pt x="45" y="88"/>
                  <a:pt x="47" y="88"/>
                </a:cubicBezTo>
                <a:cubicBezTo>
                  <a:pt x="48" y="89"/>
                  <a:pt x="48" y="87"/>
                  <a:pt x="48" y="87"/>
                </a:cubicBezTo>
                <a:cubicBezTo>
                  <a:pt x="44" y="81"/>
                  <a:pt x="41" y="75"/>
                  <a:pt x="38" y="69"/>
                </a:cubicBezTo>
                <a:cubicBezTo>
                  <a:pt x="37" y="68"/>
                  <a:pt x="36" y="68"/>
                  <a:pt x="36" y="69"/>
                </a:cubicBezTo>
                <a:cubicBezTo>
                  <a:pt x="35" y="71"/>
                  <a:pt x="35" y="72"/>
                  <a:pt x="34" y="74"/>
                </a:cubicBezTo>
                <a:cubicBezTo>
                  <a:pt x="34" y="74"/>
                  <a:pt x="34" y="75"/>
                  <a:pt x="35" y="75"/>
                </a:cubicBezTo>
                <a:close/>
                <a:moveTo>
                  <a:pt x="39" y="90"/>
                </a:moveTo>
                <a:cubicBezTo>
                  <a:pt x="38" y="93"/>
                  <a:pt x="35" y="95"/>
                  <a:pt x="32" y="96"/>
                </a:cubicBezTo>
                <a:cubicBezTo>
                  <a:pt x="32" y="96"/>
                  <a:pt x="31" y="96"/>
                  <a:pt x="31" y="97"/>
                </a:cubicBezTo>
                <a:cubicBezTo>
                  <a:pt x="34" y="113"/>
                  <a:pt x="47" y="118"/>
                  <a:pt x="63" y="107"/>
                </a:cubicBezTo>
                <a:cubicBezTo>
                  <a:pt x="64" y="107"/>
                  <a:pt x="64" y="106"/>
                  <a:pt x="64" y="106"/>
                </a:cubicBezTo>
                <a:cubicBezTo>
                  <a:pt x="60" y="102"/>
                  <a:pt x="56" y="98"/>
                  <a:pt x="52" y="93"/>
                </a:cubicBezTo>
                <a:cubicBezTo>
                  <a:pt x="52" y="92"/>
                  <a:pt x="50" y="91"/>
                  <a:pt x="49" y="91"/>
                </a:cubicBezTo>
                <a:cubicBezTo>
                  <a:pt x="46" y="91"/>
                  <a:pt x="43" y="90"/>
                  <a:pt x="41" y="90"/>
                </a:cubicBezTo>
                <a:cubicBezTo>
                  <a:pt x="40" y="90"/>
                  <a:pt x="40" y="90"/>
                  <a:pt x="39" y="90"/>
                </a:cubicBezTo>
                <a:close/>
                <a:moveTo>
                  <a:pt x="98" y="21"/>
                </a:moveTo>
                <a:cubicBezTo>
                  <a:pt x="92" y="26"/>
                  <a:pt x="84" y="23"/>
                  <a:pt x="82" y="16"/>
                </a:cubicBezTo>
                <a:cubicBezTo>
                  <a:pt x="81" y="16"/>
                  <a:pt x="81" y="15"/>
                  <a:pt x="80" y="15"/>
                </a:cubicBezTo>
                <a:cubicBezTo>
                  <a:pt x="77" y="16"/>
                  <a:pt x="74" y="18"/>
                  <a:pt x="71" y="20"/>
                </a:cubicBezTo>
                <a:cubicBezTo>
                  <a:pt x="70" y="21"/>
                  <a:pt x="70" y="21"/>
                  <a:pt x="70" y="22"/>
                </a:cubicBezTo>
                <a:cubicBezTo>
                  <a:pt x="74" y="25"/>
                  <a:pt x="78" y="30"/>
                  <a:pt x="82" y="35"/>
                </a:cubicBezTo>
                <a:cubicBezTo>
                  <a:pt x="83" y="36"/>
                  <a:pt x="84" y="36"/>
                  <a:pt x="85" y="37"/>
                </a:cubicBezTo>
                <a:cubicBezTo>
                  <a:pt x="91" y="37"/>
                  <a:pt x="97" y="38"/>
                  <a:pt x="101" y="40"/>
                </a:cubicBezTo>
                <a:cubicBezTo>
                  <a:pt x="102" y="40"/>
                  <a:pt x="103" y="40"/>
                  <a:pt x="103" y="39"/>
                </a:cubicBezTo>
                <a:cubicBezTo>
                  <a:pt x="103" y="32"/>
                  <a:pt x="102" y="26"/>
                  <a:pt x="100" y="22"/>
                </a:cubicBezTo>
                <a:cubicBezTo>
                  <a:pt x="99" y="21"/>
                  <a:pt x="99" y="21"/>
                  <a:pt x="98" y="21"/>
                </a:cubicBezTo>
                <a:close/>
                <a:moveTo>
                  <a:pt x="63" y="20"/>
                </a:moveTo>
                <a:cubicBezTo>
                  <a:pt x="45" y="8"/>
                  <a:pt x="29" y="16"/>
                  <a:pt x="31" y="39"/>
                </a:cubicBezTo>
                <a:cubicBezTo>
                  <a:pt x="31" y="40"/>
                  <a:pt x="32" y="40"/>
                  <a:pt x="32" y="40"/>
                </a:cubicBezTo>
                <a:cubicBezTo>
                  <a:pt x="37" y="38"/>
                  <a:pt x="43" y="37"/>
                  <a:pt x="49" y="37"/>
                </a:cubicBezTo>
                <a:cubicBezTo>
                  <a:pt x="50" y="36"/>
                  <a:pt x="52" y="36"/>
                  <a:pt x="52" y="35"/>
                </a:cubicBezTo>
                <a:cubicBezTo>
                  <a:pt x="56" y="30"/>
                  <a:pt x="60" y="25"/>
                  <a:pt x="64" y="22"/>
                </a:cubicBezTo>
                <a:cubicBezTo>
                  <a:pt x="64" y="21"/>
                  <a:pt x="64" y="21"/>
                  <a:pt x="63" y="20"/>
                </a:cubicBezTo>
                <a:close/>
                <a:moveTo>
                  <a:pt x="87" y="88"/>
                </a:moveTo>
                <a:cubicBezTo>
                  <a:pt x="93" y="87"/>
                  <a:pt x="98" y="86"/>
                  <a:pt x="102" y="85"/>
                </a:cubicBezTo>
                <a:cubicBezTo>
                  <a:pt x="102" y="84"/>
                  <a:pt x="102" y="84"/>
                  <a:pt x="102" y="83"/>
                </a:cubicBezTo>
                <a:cubicBezTo>
                  <a:pt x="102" y="79"/>
                  <a:pt x="100" y="74"/>
                  <a:pt x="98" y="69"/>
                </a:cubicBezTo>
                <a:cubicBezTo>
                  <a:pt x="98" y="68"/>
                  <a:pt x="97" y="68"/>
                  <a:pt x="96" y="69"/>
                </a:cubicBezTo>
                <a:cubicBezTo>
                  <a:pt x="93" y="75"/>
                  <a:pt x="90" y="81"/>
                  <a:pt x="86" y="87"/>
                </a:cubicBezTo>
                <a:cubicBezTo>
                  <a:pt x="86" y="87"/>
                  <a:pt x="86" y="89"/>
                  <a:pt x="87" y="88"/>
                </a:cubicBezTo>
                <a:close/>
                <a:moveTo>
                  <a:pt x="38" y="59"/>
                </a:moveTo>
                <a:cubicBezTo>
                  <a:pt x="41" y="53"/>
                  <a:pt x="44" y="47"/>
                  <a:pt x="48" y="41"/>
                </a:cubicBezTo>
                <a:cubicBezTo>
                  <a:pt x="48" y="40"/>
                  <a:pt x="48" y="39"/>
                  <a:pt x="47" y="39"/>
                </a:cubicBezTo>
                <a:cubicBezTo>
                  <a:pt x="41" y="40"/>
                  <a:pt x="36" y="41"/>
                  <a:pt x="32" y="43"/>
                </a:cubicBezTo>
                <a:cubicBezTo>
                  <a:pt x="32" y="43"/>
                  <a:pt x="32" y="44"/>
                  <a:pt x="32" y="44"/>
                </a:cubicBezTo>
                <a:cubicBezTo>
                  <a:pt x="32" y="49"/>
                  <a:pt x="34" y="53"/>
                  <a:pt x="36" y="58"/>
                </a:cubicBezTo>
                <a:cubicBezTo>
                  <a:pt x="36" y="59"/>
                  <a:pt x="37" y="59"/>
                  <a:pt x="38" y="59"/>
                </a:cubicBezTo>
                <a:close/>
                <a:moveTo>
                  <a:pt x="105" y="46"/>
                </a:moveTo>
                <a:cubicBezTo>
                  <a:pt x="104" y="51"/>
                  <a:pt x="102" y="56"/>
                  <a:pt x="100" y="62"/>
                </a:cubicBezTo>
                <a:cubicBezTo>
                  <a:pt x="99" y="63"/>
                  <a:pt x="99" y="65"/>
                  <a:pt x="100" y="66"/>
                </a:cubicBezTo>
                <a:cubicBezTo>
                  <a:pt x="102" y="72"/>
                  <a:pt x="104" y="77"/>
                  <a:pt x="105" y="82"/>
                </a:cubicBezTo>
                <a:cubicBezTo>
                  <a:pt x="105" y="83"/>
                  <a:pt x="106" y="83"/>
                  <a:pt x="107" y="83"/>
                </a:cubicBezTo>
                <a:cubicBezTo>
                  <a:pt x="127" y="73"/>
                  <a:pt x="127" y="55"/>
                  <a:pt x="107" y="45"/>
                </a:cubicBezTo>
                <a:cubicBezTo>
                  <a:pt x="106" y="45"/>
                  <a:pt x="105" y="45"/>
                  <a:pt x="105" y="46"/>
                </a:cubicBezTo>
                <a:close/>
                <a:moveTo>
                  <a:pt x="79" y="89"/>
                </a:moveTo>
                <a:cubicBezTo>
                  <a:pt x="71" y="90"/>
                  <a:pt x="63" y="90"/>
                  <a:pt x="55" y="89"/>
                </a:cubicBezTo>
                <a:cubicBezTo>
                  <a:pt x="53" y="89"/>
                  <a:pt x="52" y="89"/>
                  <a:pt x="51" y="87"/>
                </a:cubicBezTo>
                <a:cubicBezTo>
                  <a:pt x="46" y="81"/>
                  <a:pt x="42" y="73"/>
                  <a:pt x="39" y="66"/>
                </a:cubicBezTo>
                <a:cubicBezTo>
                  <a:pt x="38" y="65"/>
                  <a:pt x="38" y="63"/>
                  <a:pt x="39" y="62"/>
                </a:cubicBezTo>
                <a:cubicBezTo>
                  <a:pt x="42" y="54"/>
                  <a:pt x="46" y="47"/>
                  <a:pt x="51" y="40"/>
                </a:cubicBezTo>
                <a:cubicBezTo>
                  <a:pt x="52" y="39"/>
                  <a:pt x="53" y="38"/>
                  <a:pt x="55" y="38"/>
                </a:cubicBezTo>
                <a:cubicBezTo>
                  <a:pt x="63" y="38"/>
                  <a:pt x="71" y="38"/>
                  <a:pt x="79" y="38"/>
                </a:cubicBezTo>
                <a:cubicBezTo>
                  <a:pt x="81" y="38"/>
                  <a:pt x="82" y="39"/>
                  <a:pt x="83" y="40"/>
                </a:cubicBezTo>
                <a:cubicBezTo>
                  <a:pt x="88" y="47"/>
                  <a:pt x="92" y="54"/>
                  <a:pt x="95" y="62"/>
                </a:cubicBezTo>
                <a:cubicBezTo>
                  <a:pt x="96" y="63"/>
                  <a:pt x="96" y="65"/>
                  <a:pt x="95" y="66"/>
                </a:cubicBezTo>
                <a:cubicBezTo>
                  <a:pt x="92" y="73"/>
                  <a:pt x="88" y="81"/>
                  <a:pt x="83" y="87"/>
                </a:cubicBezTo>
                <a:cubicBezTo>
                  <a:pt x="82" y="89"/>
                  <a:pt x="81" y="89"/>
                  <a:pt x="79" y="89"/>
                </a:cubicBezTo>
                <a:close/>
                <a:moveTo>
                  <a:pt x="78" y="94"/>
                </a:moveTo>
                <a:cubicBezTo>
                  <a:pt x="75" y="98"/>
                  <a:pt x="71" y="101"/>
                  <a:pt x="68" y="104"/>
                </a:cubicBezTo>
                <a:cubicBezTo>
                  <a:pt x="67" y="105"/>
                  <a:pt x="67" y="105"/>
                  <a:pt x="66" y="104"/>
                </a:cubicBezTo>
                <a:cubicBezTo>
                  <a:pt x="63" y="101"/>
                  <a:pt x="59" y="98"/>
                  <a:pt x="56" y="94"/>
                </a:cubicBezTo>
                <a:cubicBezTo>
                  <a:pt x="55" y="93"/>
                  <a:pt x="56" y="92"/>
                  <a:pt x="57" y="92"/>
                </a:cubicBezTo>
                <a:cubicBezTo>
                  <a:pt x="64" y="92"/>
                  <a:pt x="70" y="92"/>
                  <a:pt x="77" y="92"/>
                </a:cubicBezTo>
                <a:cubicBezTo>
                  <a:pt x="78" y="92"/>
                  <a:pt x="79" y="93"/>
                  <a:pt x="78" y="94"/>
                </a:cubicBezTo>
                <a:close/>
                <a:moveTo>
                  <a:pt x="102" y="44"/>
                </a:moveTo>
                <a:cubicBezTo>
                  <a:pt x="102" y="49"/>
                  <a:pt x="100" y="53"/>
                  <a:pt x="98" y="58"/>
                </a:cubicBezTo>
                <a:cubicBezTo>
                  <a:pt x="98" y="59"/>
                  <a:pt x="97" y="59"/>
                  <a:pt x="96" y="59"/>
                </a:cubicBezTo>
                <a:cubicBezTo>
                  <a:pt x="93" y="53"/>
                  <a:pt x="90" y="47"/>
                  <a:pt x="86" y="41"/>
                </a:cubicBezTo>
                <a:cubicBezTo>
                  <a:pt x="86" y="40"/>
                  <a:pt x="86" y="39"/>
                  <a:pt x="87" y="39"/>
                </a:cubicBezTo>
                <a:cubicBezTo>
                  <a:pt x="93" y="40"/>
                  <a:pt x="97" y="41"/>
                  <a:pt x="101" y="43"/>
                </a:cubicBezTo>
                <a:cubicBezTo>
                  <a:pt x="102" y="43"/>
                  <a:pt x="102" y="44"/>
                  <a:pt x="102" y="44"/>
                </a:cubicBezTo>
                <a:close/>
              </a:path>
            </a:pathLst>
          </a:custGeom>
          <a:solidFill>
            <a:srgbClr val="E7001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8209" name="Rectangle 11"/>
          <p:cNvSpPr>
            <a:spLocks noChangeArrowheads="1"/>
          </p:cNvSpPr>
          <p:nvPr/>
        </p:nvSpPr>
        <p:spPr bwMode="auto">
          <a:xfrm>
            <a:off x="4859338" y="1707966"/>
            <a:ext cx="36290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0"/>
              </a:spcBef>
              <a:buFontTx/>
              <a:buNone/>
            </a:pPr>
            <a:r>
              <a:rPr lang="zh-CN" altLang="en-US" sz="1200" b="1">
                <a:solidFill>
                  <a:schemeClr val="bg1"/>
                </a:solidFill>
              </a:rPr>
              <a:t>单击此处添加标题</a:t>
            </a:r>
          </a:p>
          <a:p>
            <a:pPr eaLnBrk="1" hangingPunct="1">
              <a:lnSpc>
                <a:spcPct val="120000"/>
              </a:lnSpc>
              <a:spcBef>
                <a:spcPct val="0"/>
              </a:spcBef>
              <a:buFontTx/>
              <a:buNone/>
            </a:pPr>
            <a:endParaRPr lang="zh-CN" altLang="en-US" sz="1200" b="1">
              <a:solidFill>
                <a:schemeClr val="bg1"/>
              </a:solidFill>
            </a:endParaRPr>
          </a:p>
          <a:p>
            <a:pPr eaLnBrk="1" hangingPunct="1">
              <a:lnSpc>
                <a:spcPct val="120000"/>
              </a:lnSpc>
              <a:spcBef>
                <a:spcPct val="0"/>
              </a:spcBef>
              <a:buFontTx/>
              <a:buNone/>
            </a:pPr>
            <a:r>
              <a:rPr sz="800">
                <a:solidFill>
                  <a:schemeClr val="bg1"/>
                </a:solidFill>
              </a:rPr>
              <a:t>您的内容打在这里，或者通过复制您的文本后，在此框中选择粘贴，并选择只保留文字。您的内容打在这里，或者通过复制您的文本后，在此框中</a:t>
            </a:r>
          </a:p>
        </p:txBody>
      </p:sp>
      <p:sp>
        <p:nvSpPr>
          <p:cNvPr id="8210" name="Text Box 12"/>
          <p:cNvSpPr txBox="1">
            <a:spLocks noChangeArrowheads="1"/>
          </p:cNvSpPr>
          <p:nvPr/>
        </p:nvSpPr>
        <p:spPr bwMode="auto">
          <a:xfrm>
            <a:off x="1450975" y="3004953"/>
            <a:ext cx="640080"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zh-CN" sz="1800">
                <a:solidFill>
                  <a:schemeClr val="tx1"/>
                </a:solidFill>
              </a:rPr>
              <a:t>25%</a:t>
            </a:r>
          </a:p>
        </p:txBody>
      </p:sp>
      <p:sp>
        <p:nvSpPr>
          <p:cNvPr id="8211" name="Text Box 13"/>
          <p:cNvSpPr txBox="1">
            <a:spLocks noChangeArrowheads="1"/>
          </p:cNvSpPr>
          <p:nvPr/>
        </p:nvSpPr>
        <p:spPr bwMode="auto">
          <a:xfrm>
            <a:off x="1450975" y="3289116"/>
            <a:ext cx="995680" cy="21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zh-CN" altLang="zh-CN" sz="800">
                <a:solidFill>
                  <a:schemeClr val="tx1"/>
                </a:solidFill>
              </a:rPr>
              <a:t>单击此处添加标题</a:t>
            </a:r>
          </a:p>
        </p:txBody>
      </p:sp>
      <p:sp>
        <p:nvSpPr>
          <p:cNvPr id="8212" name="Text Box 14"/>
          <p:cNvSpPr txBox="1">
            <a:spLocks noChangeArrowheads="1"/>
          </p:cNvSpPr>
          <p:nvPr/>
        </p:nvSpPr>
        <p:spPr bwMode="auto">
          <a:xfrm>
            <a:off x="5824538" y="3004953"/>
            <a:ext cx="640080"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zh-CN" sz="1800">
                <a:solidFill>
                  <a:schemeClr val="tx1"/>
                </a:solidFill>
              </a:rPr>
              <a:t>38%</a:t>
            </a:r>
          </a:p>
        </p:txBody>
      </p:sp>
      <p:sp>
        <p:nvSpPr>
          <p:cNvPr id="8213" name="Text Box 15"/>
          <p:cNvSpPr txBox="1">
            <a:spLocks noChangeArrowheads="1"/>
          </p:cNvSpPr>
          <p:nvPr/>
        </p:nvSpPr>
        <p:spPr bwMode="auto">
          <a:xfrm>
            <a:off x="5824538" y="3289116"/>
            <a:ext cx="995680" cy="21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zh-CN" altLang="zh-CN" sz="800">
                <a:solidFill>
                  <a:schemeClr val="tx1"/>
                </a:solidFill>
              </a:rPr>
              <a:t>单击此处添加标题</a:t>
            </a:r>
          </a:p>
        </p:txBody>
      </p:sp>
      <p:sp>
        <p:nvSpPr>
          <p:cNvPr id="8214" name="Rectangle 16"/>
          <p:cNvSpPr>
            <a:spLocks noChangeArrowheads="1"/>
          </p:cNvSpPr>
          <p:nvPr/>
        </p:nvSpPr>
        <p:spPr bwMode="auto">
          <a:xfrm>
            <a:off x="1042988" y="3768541"/>
            <a:ext cx="26638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0"/>
              </a:spcBef>
              <a:buFontTx/>
              <a:buNone/>
            </a:pPr>
            <a:r>
              <a:rPr sz="800">
                <a:solidFill>
                  <a:schemeClr val="tx1"/>
                </a:solidFill>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sp>
        <p:nvSpPr>
          <p:cNvPr id="8215" name="Rectangle 17"/>
          <p:cNvSpPr>
            <a:spLocks noChangeArrowheads="1"/>
          </p:cNvSpPr>
          <p:nvPr/>
        </p:nvSpPr>
        <p:spPr bwMode="auto">
          <a:xfrm>
            <a:off x="5383213" y="3768541"/>
            <a:ext cx="26638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0"/>
              </a:spcBef>
              <a:buFontTx/>
              <a:buNone/>
            </a:pPr>
            <a:r>
              <a:rPr sz="800">
                <a:sym typeface="+mn-ea"/>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sp>
        <p:nvSpPr>
          <p:cNvPr id="42" name="Rectangle 8"/>
          <p:cNvSpPr>
            <a:spLocks noChangeArrowheads="1"/>
          </p:cNvSpPr>
          <p:nvPr/>
        </p:nvSpPr>
        <p:spPr bwMode="auto">
          <a:xfrm>
            <a:off x="996315" y="1522095"/>
            <a:ext cx="1654175" cy="104902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Arial" panose="020B0604020202020204" pitchFamily="34" charset="0"/>
              <a:buNone/>
              <a:defRPr/>
            </a:pPr>
            <a:endParaRPr lang="zh-CN" altLang="en-US">
              <a:solidFill>
                <a:schemeClr val="tx1"/>
              </a:solidFill>
            </a:endParaRPr>
          </a:p>
        </p:txBody>
      </p:sp>
      <p:pic>
        <p:nvPicPr>
          <p:cNvPr id="2" name="图片 1" descr="087303da47438c8d330e8c7246c72a4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0" y="-35560"/>
            <a:ext cx="3098800" cy="2832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2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21574c46a7aa1bd"/>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34290" y="32385"/>
            <a:ext cx="1052830" cy="676275"/>
          </a:xfrm>
          <a:prstGeom prst="rect">
            <a:avLst/>
          </a:prstGeom>
        </p:spPr>
      </p:pic>
      <p:sp>
        <p:nvSpPr>
          <p:cNvPr id="14" name="TextBox 5"/>
          <p:cNvSpPr txBox="1"/>
          <p:nvPr/>
        </p:nvSpPr>
        <p:spPr>
          <a:xfrm>
            <a:off x="913765" y="90488"/>
            <a:ext cx="4991100" cy="518160"/>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836033"/>
                </a:solidFill>
                <a:effectLst/>
                <a:uLnTx/>
                <a:uFillTx/>
                <a:latin typeface="楷体" panose="02010609060101010101" charset="-122"/>
                <a:ea typeface="楷体" panose="02010609060101010101" charset="-122"/>
                <a:cs typeface="+mn-cs"/>
              </a:rPr>
              <a:t>请在此添加目录标题</a:t>
            </a:r>
          </a:p>
        </p:txBody>
      </p:sp>
      <p:cxnSp>
        <p:nvCxnSpPr>
          <p:cNvPr id="51" name="直接连接符 50"/>
          <p:cNvCxnSpPr/>
          <p:nvPr/>
        </p:nvCxnSpPr>
        <p:spPr>
          <a:xfrm flipV="1">
            <a:off x="1110615" y="609600"/>
            <a:ext cx="3115945" cy="63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242" name="Rectangle 2"/>
          <p:cNvSpPr>
            <a:spLocks noChangeArrowheads="1"/>
          </p:cNvSpPr>
          <p:nvPr/>
        </p:nvSpPr>
        <p:spPr bwMode="auto">
          <a:xfrm>
            <a:off x="406083" y="1347603"/>
            <a:ext cx="835183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0"/>
              </a:spcBef>
              <a:buFontTx/>
              <a:buNone/>
            </a:pPr>
            <a:r>
              <a:rPr sz="800">
                <a:solidFill>
                  <a:schemeClr val="tx1"/>
                </a:solidFill>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sp>
        <p:nvSpPr>
          <p:cNvPr id="10243" name="Oval 3"/>
          <p:cNvSpPr>
            <a:spLocks noChangeArrowheads="1"/>
          </p:cNvSpPr>
          <p:nvPr/>
        </p:nvSpPr>
        <p:spPr bwMode="auto">
          <a:xfrm>
            <a:off x="1183958" y="2377891"/>
            <a:ext cx="1968500" cy="1966912"/>
          </a:xfrm>
          <a:prstGeom prst="ellipse">
            <a:avLst/>
          </a:prstGeom>
          <a:solidFill>
            <a:srgbClr val="E7001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ndParaRPr>
          </a:p>
        </p:txBody>
      </p:sp>
      <p:sp>
        <p:nvSpPr>
          <p:cNvPr id="10244" name="Oval 4"/>
          <p:cNvSpPr>
            <a:spLocks noChangeArrowheads="1"/>
          </p:cNvSpPr>
          <p:nvPr/>
        </p:nvSpPr>
        <p:spPr bwMode="auto">
          <a:xfrm>
            <a:off x="1955483" y="2554103"/>
            <a:ext cx="238125" cy="238125"/>
          </a:xfrm>
          <a:prstGeom prst="ellipse">
            <a:avLst/>
          </a:prstGeom>
          <a:solidFill>
            <a:srgbClr val="B12D17"/>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ndParaRPr>
          </a:p>
        </p:txBody>
      </p:sp>
      <p:sp>
        <p:nvSpPr>
          <p:cNvPr id="10245" name="Oval 5"/>
          <p:cNvSpPr>
            <a:spLocks noChangeArrowheads="1"/>
          </p:cNvSpPr>
          <p:nvPr/>
        </p:nvSpPr>
        <p:spPr bwMode="auto">
          <a:xfrm>
            <a:off x="2306320" y="2258828"/>
            <a:ext cx="238125" cy="238125"/>
          </a:xfrm>
          <a:prstGeom prst="ellipse">
            <a:avLst/>
          </a:prstGeom>
          <a:solidFill>
            <a:srgbClr val="E34326"/>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ndParaRPr>
          </a:p>
        </p:txBody>
      </p:sp>
      <p:sp>
        <p:nvSpPr>
          <p:cNvPr id="10246" name="Oval 6"/>
          <p:cNvSpPr>
            <a:spLocks noChangeArrowheads="1"/>
          </p:cNvSpPr>
          <p:nvPr/>
        </p:nvSpPr>
        <p:spPr bwMode="auto">
          <a:xfrm>
            <a:off x="1655445" y="2582678"/>
            <a:ext cx="142875" cy="142875"/>
          </a:xfrm>
          <a:prstGeom prst="ellipse">
            <a:avLst/>
          </a:prstGeom>
          <a:solidFill>
            <a:srgbClr val="E34326"/>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ndParaRPr>
          </a:p>
        </p:txBody>
      </p:sp>
      <p:sp>
        <p:nvSpPr>
          <p:cNvPr id="10247" name="Oval 7"/>
          <p:cNvSpPr>
            <a:spLocks noChangeArrowheads="1"/>
          </p:cNvSpPr>
          <p:nvPr/>
        </p:nvSpPr>
        <p:spPr bwMode="auto">
          <a:xfrm>
            <a:off x="3001645" y="2893828"/>
            <a:ext cx="238125" cy="238125"/>
          </a:xfrm>
          <a:prstGeom prst="ellipse">
            <a:avLst/>
          </a:prstGeom>
          <a:solidFill>
            <a:srgbClr val="B12D17"/>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ndParaRPr>
          </a:p>
        </p:txBody>
      </p:sp>
      <p:sp>
        <p:nvSpPr>
          <p:cNvPr id="10248" name="Oval 8"/>
          <p:cNvSpPr>
            <a:spLocks noChangeArrowheads="1"/>
          </p:cNvSpPr>
          <p:nvPr/>
        </p:nvSpPr>
        <p:spPr bwMode="auto">
          <a:xfrm>
            <a:off x="3284220" y="3163703"/>
            <a:ext cx="165100" cy="166688"/>
          </a:xfrm>
          <a:prstGeom prst="ellipse">
            <a:avLst/>
          </a:prstGeom>
          <a:solidFill>
            <a:srgbClr val="E34326"/>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ndParaRPr>
          </a:p>
        </p:txBody>
      </p:sp>
      <p:sp>
        <p:nvSpPr>
          <p:cNvPr id="10249" name="Oval 9"/>
          <p:cNvSpPr>
            <a:spLocks noChangeArrowheads="1"/>
          </p:cNvSpPr>
          <p:nvPr/>
        </p:nvSpPr>
        <p:spPr bwMode="auto">
          <a:xfrm>
            <a:off x="3511233" y="3716153"/>
            <a:ext cx="163512" cy="161925"/>
          </a:xfrm>
          <a:prstGeom prst="ellipse">
            <a:avLst/>
          </a:prstGeom>
          <a:solidFill>
            <a:srgbClr val="B12D17"/>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ndParaRPr>
          </a:p>
        </p:txBody>
      </p:sp>
      <p:sp>
        <p:nvSpPr>
          <p:cNvPr id="10250" name="Oval 10"/>
          <p:cNvSpPr>
            <a:spLocks noChangeArrowheads="1"/>
          </p:cNvSpPr>
          <p:nvPr/>
        </p:nvSpPr>
        <p:spPr bwMode="auto">
          <a:xfrm>
            <a:off x="2771458" y="3781241"/>
            <a:ext cx="434975" cy="431800"/>
          </a:xfrm>
          <a:prstGeom prst="ellipse">
            <a:avLst/>
          </a:prstGeom>
          <a:solidFill>
            <a:srgbClr val="B12D17"/>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ndParaRPr>
          </a:p>
        </p:txBody>
      </p:sp>
      <p:sp>
        <p:nvSpPr>
          <p:cNvPr id="10251" name="Oval 11"/>
          <p:cNvSpPr>
            <a:spLocks noChangeArrowheads="1"/>
          </p:cNvSpPr>
          <p:nvPr/>
        </p:nvSpPr>
        <p:spPr bwMode="auto">
          <a:xfrm>
            <a:off x="1631633" y="4159066"/>
            <a:ext cx="147637" cy="146050"/>
          </a:xfrm>
          <a:prstGeom prst="ellipse">
            <a:avLst/>
          </a:prstGeom>
          <a:solidFill>
            <a:srgbClr val="E34326"/>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ndParaRPr>
          </a:p>
        </p:txBody>
      </p:sp>
      <p:sp>
        <p:nvSpPr>
          <p:cNvPr id="10252" name="Oval 12"/>
          <p:cNvSpPr>
            <a:spLocks noChangeArrowheads="1"/>
          </p:cNvSpPr>
          <p:nvPr/>
        </p:nvSpPr>
        <p:spPr bwMode="auto">
          <a:xfrm>
            <a:off x="2052320" y="4084453"/>
            <a:ext cx="153988" cy="152400"/>
          </a:xfrm>
          <a:prstGeom prst="ellipse">
            <a:avLst/>
          </a:prstGeom>
          <a:solidFill>
            <a:srgbClr val="B12D17"/>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ndParaRPr>
          </a:p>
        </p:txBody>
      </p:sp>
      <p:sp>
        <p:nvSpPr>
          <p:cNvPr id="10253" name="Oval 13"/>
          <p:cNvSpPr>
            <a:spLocks noChangeArrowheads="1"/>
          </p:cNvSpPr>
          <p:nvPr/>
        </p:nvSpPr>
        <p:spPr bwMode="auto">
          <a:xfrm>
            <a:off x="2525395" y="4374966"/>
            <a:ext cx="212725" cy="214312"/>
          </a:xfrm>
          <a:prstGeom prst="ellipse">
            <a:avLst/>
          </a:prstGeom>
          <a:solidFill>
            <a:srgbClr val="B12D17"/>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ndParaRPr>
          </a:p>
        </p:txBody>
      </p:sp>
      <p:sp>
        <p:nvSpPr>
          <p:cNvPr id="10254" name="Oval 14"/>
          <p:cNvSpPr>
            <a:spLocks noChangeArrowheads="1"/>
          </p:cNvSpPr>
          <p:nvPr/>
        </p:nvSpPr>
        <p:spPr bwMode="auto">
          <a:xfrm>
            <a:off x="639445" y="3765366"/>
            <a:ext cx="403225" cy="404812"/>
          </a:xfrm>
          <a:prstGeom prst="ellipse">
            <a:avLst/>
          </a:prstGeom>
          <a:solidFill>
            <a:srgbClr val="E7001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ndParaRPr>
          </a:p>
        </p:txBody>
      </p:sp>
      <p:sp>
        <p:nvSpPr>
          <p:cNvPr id="10255" name="Oval 15"/>
          <p:cNvSpPr>
            <a:spLocks noChangeArrowheads="1"/>
          </p:cNvSpPr>
          <p:nvPr/>
        </p:nvSpPr>
        <p:spPr bwMode="auto">
          <a:xfrm>
            <a:off x="479108" y="4235266"/>
            <a:ext cx="176212" cy="176212"/>
          </a:xfrm>
          <a:prstGeom prst="ellipse">
            <a:avLst/>
          </a:prstGeom>
          <a:solidFill>
            <a:srgbClr val="E34326"/>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ndParaRPr>
          </a:p>
        </p:txBody>
      </p:sp>
      <p:sp>
        <p:nvSpPr>
          <p:cNvPr id="10256" name="Oval 16"/>
          <p:cNvSpPr>
            <a:spLocks noChangeArrowheads="1"/>
          </p:cNvSpPr>
          <p:nvPr/>
        </p:nvSpPr>
        <p:spPr bwMode="auto">
          <a:xfrm>
            <a:off x="556895" y="2749366"/>
            <a:ext cx="801688" cy="800100"/>
          </a:xfrm>
          <a:prstGeom prst="ellipse">
            <a:avLst/>
          </a:prstGeom>
          <a:solidFill>
            <a:srgbClr val="E34326"/>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ndParaRPr>
          </a:p>
        </p:txBody>
      </p:sp>
      <p:sp>
        <p:nvSpPr>
          <p:cNvPr id="10257" name="Oval 17"/>
          <p:cNvSpPr>
            <a:spLocks noChangeArrowheads="1"/>
          </p:cNvSpPr>
          <p:nvPr/>
        </p:nvSpPr>
        <p:spPr bwMode="auto">
          <a:xfrm>
            <a:off x="3400108" y="2339791"/>
            <a:ext cx="809625" cy="809625"/>
          </a:xfrm>
          <a:prstGeom prst="ellipse">
            <a:avLst/>
          </a:prstGeom>
          <a:solidFill>
            <a:srgbClr val="E7001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ndParaRPr>
          </a:p>
        </p:txBody>
      </p:sp>
      <p:sp>
        <p:nvSpPr>
          <p:cNvPr id="10258" name="Freeform 18"/>
          <p:cNvSpPr>
            <a:spLocks noEditPoints="1"/>
          </p:cNvSpPr>
          <p:nvPr/>
        </p:nvSpPr>
        <p:spPr bwMode="auto">
          <a:xfrm>
            <a:off x="817245" y="2897003"/>
            <a:ext cx="293688" cy="471488"/>
          </a:xfrm>
          <a:custGeom>
            <a:avLst/>
            <a:gdLst>
              <a:gd name="T0" fmla="*/ 570115264 w 123"/>
              <a:gd name="T1" fmla="*/ 1060357462 h 198"/>
              <a:gd name="T2" fmla="*/ 547310271 w 123"/>
              <a:gd name="T3" fmla="*/ 884575782 h 198"/>
              <a:gd name="T4" fmla="*/ 632828396 w 123"/>
              <a:gd name="T5" fmla="*/ 442289082 h 198"/>
              <a:gd name="T6" fmla="*/ 421884006 w 123"/>
              <a:gd name="T7" fmla="*/ 272177164 h 198"/>
              <a:gd name="T8" fmla="*/ 336368268 w 123"/>
              <a:gd name="T9" fmla="*/ 215474779 h 198"/>
              <a:gd name="T10" fmla="*/ 319265121 w 123"/>
              <a:gd name="T11" fmla="*/ 113407152 h 198"/>
              <a:gd name="T12" fmla="*/ 296460128 w 123"/>
              <a:gd name="T13" fmla="*/ 90725721 h 198"/>
              <a:gd name="T14" fmla="*/ 285056438 w 123"/>
              <a:gd name="T15" fmla="*/ 56704766 h 198"/>
              <a:gd name="T16" fmla="*/ 267953291 w 123"/>
              <a:gd name="T17" fmla="*/ 39693098 h 198"/>
              <a:gd name="T18" fmla="*/ 250850143 w 123"/>
              <a:gd name="T19" fmla="*/ 0 h 198"/>
              <a:gd name="T20" fmla="*/ 205240158 w 123"/>
              <a:gd name="T21" fmla="*/ 11341906 h 198"/>
              <a:gd name="T22" fmla="*/ 188137010 w 123"/>
              <a:gd name="T23" fmla="*/ 56704766 h 198"/>
              <a:gd name="T24" fmla="*/ 171033863 w 123"/>
              <a:gd name="T25" fmla="*/ 68044291 h 198"/>
              <a:gd name="T26" fmla="*/ 153930715 w 123"/>
              <a:gd name="T27" fmla="*/ 113407152 h 198"/>
              <a:gd name="T28" fmla="*/ 131125723 w 123"/>
              <a:gd name="T29" fmla="*/ 130418820 h 198"/>
              <a:gd name="T30" fmla="*/ 148228870 w 123"/>
              <a:gd name="T31" fmla="*/ 550024090 h 198"/>
              <a:gd name="T32" fmla="*/ 171033863 w 123"/>
              <a:gd name="T33" fmla="*/ 561365995 h 198"/>
              <a:gd name="T34" fmla="*/ 210942003 w 123"/>
              <a:gd name="T35" fmla="*/ 663433622 h 198"/>
              <a:gd name="T36" fmla="*/ 296460128 w 123"/>
              <a:gd name="T37" fmla="*/ 623740524 h 198"/>
              <a:gd name="T38" fmla="*/ 307861431 w 123"/>
              <a:gd name="T39" fmla="*/ 550024090 h 198"/>
              <a:gd name="T40" fmla="*/ 336368268 w 123"/>
              <a:gd name="T41" fmla="*/ 538684565 h 198"/>
              <a:gd name="T42" fmla="*/ 353471416 w 123"/>
              <a:gd name="T43" fmla="*/ 447958844 h 198"/>
              <a:gd name="T44" fmla="*/ 433287696 w 123"/>
              <a:gd name="T45" fmla="*/ 442289082 h 198"/>
              <a:gd name="T46" fmla="*/ 336368268 w 123"/>
              <a:gd name="T47" fmla="*/ 793850061 h 198"/>
              <a:gd name="T48" fmla="*/ 57011288 w 123"/>
              <a:gd name="T49" fmla="*/ 793850061 h 198"/>
              <a:gd name="T50" fmla="*/ 45609985 w 123"/>
              <a:gd name="T51" fmla="*/ 833543159 h 198"/>
              <a:gd name="T52" fmla="*/ 85518125 w 123"/>
              <a:gd name="T53" fmla="*/ 844885065 h 198"/>
              <a:gd name="T54" fmla="*/ 176735708 w 123"/>
              <a:gd name="T55" fmla="*/ 901587450 h 198"/>
              <a:gd name="T56" fmla="*/ 307861431 w 123"/>
              <a:gd name="T57" fmla="*/ 958292216 h 198"/>
              <a:gd name="T58" fmla="*/ 290758283 w 123"/>
              <a:gd name="T59" fmla="*/ 1060357462 h 198"/>
              <a:gd name="T60" fmla="*/ 11401302 w 123"/>
              <a:gd name="T61" fmla="*/ 1060357462 h 198"/>
              <a:gd name="T62" fmla="*/ 0 w 123"/>
              <a:gd name="T63" fmla="*/ 1077369130 h 198"/>
              <a:gd name="T64" fmla="*/ 17103148 w 123"/>
              <a:gd name="T65" fmla="*/ 1122731991 h 198"/>
              <a:gd name="T66" fmla="*/ 649931544 w 123"/>
              <a:gd name="T67" fmla="*/ 1105720323 h 198"/>
              <a:gd name="T68" fmla="*/ 632828396 w 123"/>
              <a:gd name="T69" fmla="*/ 1060357462 h 198"/>
              <a:gd name="T70" fmla="*/ 290758283 w 123"/>
              <a:gd name="T71" fmla="*/ 340221455 h 198"/>
              <a:gd name="T72" fmla="*/ 381975866 w 123"/>
              <a:gd name="T73" fmla="*/ 340221455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3" h="198">
                <a:moveTo>
                  <a:pt x="111" y="187"/>
                </a:moveTo>
                <a:cubicBezTo>
                  <a:pt x="100" y="187"/>
                  <a:pt x="100" y="187"/>
                  <a:pt x="100" y="187"/>
                </a:cubicBezTo>
                <a:cubicBezTo>
                  <a:pt x="98" y="187"/>
                  <a:pt x="96" y="186"/>
                  <a:pt x="96" y="184"/>
                </a:cubicBezTo>
                <a:cubicBezTo>
                  <a:pt x="96" y="156"/>
                  <a:pt x="96" y="156"/>
                  <a:pt x="96" y="156"/>
                </a:cubicBezTo>
                <a:cubicBezTo>
                  <a:pt x="96" y="154"/>
                  <a:pt x="97" y="152"/>
                  <a:pt x="99" y="150"/>
                </a:cubicBezTo>
                <a:cubicBezTo>
                  <a:pt x="120" y="131"/>
                  <a:pt x="123" y="101"/>
                  <a:pt x="111" y="78"/>
                </a:cubicBezTo>
                <a:cubicBezTo>
                  <a:pt x="105" y="65"/>
                  <a:pt x="93" y="55"/>
                  <a:pt x="78" y="50"/>
                </a:cubicBezTo>
                <a:cubicBezTo>
                  <a:pt x="76" y="50"/>
                  <a:pt x="75" y="49"/>
                  <a:pt x="74" y="48"/>
                </a:cubicBezTo>
                <a:cubicBezTo>
                  <a:pt x="71" y="44"/>
                  <a:pt x="67" y="42"/>
                  <a:pt x="62" y="41"/>
                </a:cubicBezTo>
                <a:cubicBezTo>
                  <a:pt x="60" y="41"/>
                  <a:pt x="59" y="39"/>
                  <a:pt x="59" y="38"/>
                </a:cubicBezTo>
                <a:cubicBezTo>
                  <a:pt x="59" y="23"/>
                  <a:pt x="59" y="23"/>
                  <a:pt x="59" y="23"/>
                </a:cubicBezTo>
                <a:cubicBezTo>
                  <a:pt x="59" y="21"/>
                  <a:pt x="58" y="20"/>
                  <a:pt x="56" y="20"/>
                </a:cubicBezTo>
                <a:cubicBezTo>
                  <a:pt x="55" y="20"/>
                  <a:pt x="55" y="20"/>
                  <a:pt x="55" y="20"/>
                </a:cubicBezTo>
                <a:cubicBezTo>
                  <a:pt x="54" y="20"/>
                  <a:pt x="52" y="18"/>
                  <a:pt x="52" y="16"/>
                </a:cubicBezTo>
                <a:cubicBezTo>
                  <a:pt x="52" y="12"/>
                  <a:pt x="52" y="12"/>
                  <a:pt x="52" y="12"/>
                </a:cubicBezTo>
                <a:cubicBezTo>
                  <a:pt x="52" y="11"/>
                  <a:pt x="51" y="10"/>
                  <a:pt x="50" y="10"/>
                </a:cubicBezTo>
                <a:cubicBezTo>
                  <a:pt x="49" y="10"/>
                  <a:pt x="49" y="10"/>
                  <a:pt x="49" y="10"/>
                </a:cubicBezTo>
                <a:cubicBezTo>
                  <a:pt x="48" y="10"/>
                  <a:pt x="47" y="9"/>
                  <a:pt x="47" y="7"/>
                </a:cubicBezTo>
                <a:cubicBezTo>
                  <a:pt x="47" y="2"/>
                  <a:pt x="47" y="2"/>
                  <a:pt x="47" y="2"/>
                </a:cubicBezTo>
                <a:cubicBezTo>
                  <a:pt x="47" y="1"/>
                  <a:pt x="46" y="0"/>
                  <a:pt x="44" y="0"/>
                </a:cubicBezTo>
                <a:cubicBezTo>
                  <a:pt x="38" y="0"/>
                  <a:pt x="38" y="0"/>
                  <a:pt x="38" y="0"/>
                </a:cubicBezTo>
                <a:cubicBezTo>
                  <a:pt x="37" y="0"/>
                  <a:pt x="36" y="1"/>
                  <a:pt x="36" y="2"/>
                </a:cubicBezTo>
                <a:cubicBezTo>
                  <a:pt x="36" y="7"/>
                  <a:pt x="36" y="7"/>
                  <a:pt x="36" y="7"/>
                </a:cubicBezTo>
                <a:cubicBezTo>
                  <a:pt x="36" y="9"/>
                  <a:pt x="35" y="10"/>
                  <a:pt x="33" y="10"/>
                </a:cubicBezTo>
                <a:cubicBezTo>
                  <a:pt x="33" y="10"/>
                  <a:pt x="33" y="10"/>
                  <a:pt x="33" y="10"/>
                </a:cubicBezTo>
                <a:cubicBezTo>
                  <a:pt x="31" y="10"/>
                  <a:pt x="30" y="11"/>
                  <a:pt x="30" y="12"/>
                </a:cubicBezTo>
                <a:cubicBezTo>
                  <a:pt x="30" y="16"/>
                  <a:pt x="30" y="16"/>
                  <a:pt x="30" y="16"/>
                </a:cubicBezTo>
                <a:cubicBezTo>
                  <a:pt x="30" y="18"/>
                  <a:pt x="29" y="20"/>
                  <a:pt x="27" y="20"/>
                </a:cubicBezTo>
                <a:cubicBezTo>
                  <a:pt x="27" y="20"/>
                  <a:pt x="27" y="20"/>
                  <a:pt x="27" y="20"/>
                </a:cubicBezTo>
                <a:cubicBezTo>
                  <a:pt x="25" y="20"/>
                  <a:pt x="23" y="21"/>
                  <a:pt x="23" y="23"/>
                </a:cubicBezTo>
                <a:cubicBezTo>
                  <a:pt x="23" y="95"/>
                  <a:pt x="23" y="95"/>
                  <a:pt x="23" y="95"/>
                </a:cubicBezTo>
                <a:cubicBezTo>
                  <a:pt x="23" y="96"/>
                  <a:pt x="24" y="97"/>
                  <a:pt x="26" y="97"/>
                </a:cubicBezTo>
                <a:cubicBezTo>
                  <a:pt x="28" y="97"/>
                  <a:pt x="28" y="97"/>
                  <a:pt x="28" y="97"/>
                </a:cubicBezTo>
                <a:cubicBezTo>
                  <a:pt x="29" y="97"/>
                  <a:pt x="30" y="98"/>
                  <a:pt x="30" y="99"/>
                </a:cubicBezTo>
                <a:cubicBezTo>
                  <a:pt x="30" y="110"/>
                  <a:pt x="30" y="110"/>
                  <a:pt x="30" y="110"/>
                </a:cubicBezTo>
                <a:cubicBezTo>
                  <a:pt x="30" y="114"/>
                  <a:pt x="33" y="117"/>
                  <a:pt x="37" y="117"/>
                </a:cubicBezTo>
                <a:cubicBezTo>
                  <a:pt x="45" y="117"/>
                  <a:pt x="45" y="117"/>
                  <a:pt x="45" y="117"/>
                </a:cubicBezTo>
                <a:cubicBezTo>
                  <a:pt x="49" y="117"/>
                  <a:pt x="52" y="114"/>
                  <a:pt x="52" y="110"/>
                </a:cubicBezTo>
                <a:cubicBezTo>
                  <a:pt x="52" y="99"/>
                  <a:pt x="52" y="99"/>
                  <a:pt x="52" y="99"/>
                </a:cubicBezTo>
                <a:cubicBezTo>
                  <a:pt x="52" y="98"/>
                  <a:pt x="53" y="97"/>
                  <a:pt x="54" y="97"/>
                </a:cubicBezTo>
                <a:cubicBezTo>
                  <a:pt x="57" y="97"/>
                  <a:pt x="57" y="97"/>
                  <a:pt x="57" y="97"/>
                </a:cubicBezTo>
                <a:cubicBezTo>
                  <a:pt x="58" y="97"/>
                  <a:pt x="59" y="96"/>
                  <a:pt x="59" y="95"/>
                </a:cubicBezTo>
                <a:cubicBezTo>
                  <a:pt x="59" y="83"/>
                  <a:pt x="59" y="83"/>
                  <a:pt x="59" y="83"/>
                </a:cubicBezTo>
                <a:cubicBezTo>
                  <a:pt x="59" y="81"/>
                  <a:pt x="60" y="80"/>
                  <a:pt x="62" y="79"/>
                </a:cubicBezTo>
                <a:cubicBezTo>
                  <a:pt x="64" y="79"/>
                  <a:pt x="66" y="78"/>
                  <a:pt x="68" y="77"/>
                </a:cubicBezTo>
                <a:cubicBezTo>
                  <a:pt x="71" y="76"/>
                  <a:pt x="73" y="76"/>
                  <a:pt x="76" y="78"/>
                </a:cubicBezTo>
                <a:cubicBezTo>
                  <a:pt x="84" y="82"/>
                  <a:pt x="89" y="90"/>
                  <a:pt x="91" y="98"/>
                </a:cubicBezTo>
                <a:cubicBezTo>
                  <a:pt x="96" y="117"/>
                  <a:pt x="84" y="140"/>
                  <a:pt x="59" y="140"/>
                </a:cubicBezTo>
                <a:cubicBezTo>
                  <a:pt x="50" y="140"/>
                  <a:pt x="50" y="140"/>
                  <a:pt x="50" y="140"/>
                </a:cubicBezTo>
                <a:cubicBezTo>
                  <a:pt x="10" y="140"/>
                  <a:pt x="10" y="140"/>
                  <a:pt x="10" y="140"/>
                </a:cubicBezTo>
                <a:cubicBezTo>
                  <a:pt x="9" y="140"/>
                  <a:pt x="8" y="141"/>
                  <a:pt x="8" y="142"/>
                </a:cubicBezTo>
                <a:cubicBezTo>
                  <a:pt x="8" y="147"/>
                  <a:pt x="8" y="147"/>
                  <a:pt x="8" y="147"/>
                </a:cubicBezTo>
                <a:cubicBezTo>
                  <a:pt x="8" y="148"/>
                  <a:pt x="9" y="149"/>
                  <a:pt x="10" y="149"/>
                </a:cubicBezTo>
                <a:cubicBezTo>
                  <a:pt x="15" y="149"/>
                  <a:pt x="15" y="149"/>
                  <a:pt x="15" y="149"/>
                </a:cubicBezTo>
                <a:cubicBezTo>
                  <a:pt x="17" y="149"/>
                  <a:pt x="18" y="150"/>
                  <a:pt x="20" y="151"/>
                </a:cubicBezTo>
                <a:cubicBezTo>
                  <a:pt x="23" y="154"/>
                  <a:pt x="27" y="156"/>
                  <a:pt x="31" y="159"/>
                </a:cubicBezTo>
                <a:cubicBezTo>
                  <a:pt x="37" y="162"/>
                  <a:pt x="44" y="164"/>
                  <a:pt x="51" y="165"/>
                </a:cubicBezTo>
                <a:cubicBezTo>
                  <a:pt x="53" y="166"/>
                  <a:pt x="54" y="167"/>
                  <a:pt x="54" y="169"/>
                </a:cubicBezTo>
                <a:cubicBezTo>
                  <a:pt x="54" y="184"/>
                  <a:pt x="54" y="184"/>
                  <a:pt x="54" y="184"/>
                </a:cubicBezTo>
                <a:cubicBezTo>
                  <a:pt x="54" y="186"/>
                  <a:pt x="53" y="187"/>
                  <a:pt x="51" y="187"/>
                </a:cubicBezTo>
                <a:cubicBezTo>
                  <a:pt x="3" y="187"/>
                  <a:pt x="3" y="187"/>
                  <a:pt x="3" y="187"/>
                </a:cubicBezTo>
                <a:cubicBezTo>
                  <a:pt x="3" y="187"/>
                  <a:pt x="2" y="187"/>
                  <a:pt x="2" y="187"/>
                </a:cubicBezTo>
                <a:cubicBezTo>
                  <a:pt x="1" y="187"/>
                  <a:pt x="0" y="188"/>
                  <a:pt x="0" y="190"/>
                </a:cubicBezTo>
                <a:cubicBezTo>
                  <a:pt x="0" y="190"/>
                  <a:pt x="0" y="190"/>
                  <a:pt x="0" y="190"/>
                </a:cubicBezTo>
                <a:cubicBezTo>
                  <a:pt x="0" y="195"/>
                  <a:pt x="0" y="195"/>
                  <a:pt x="0" y="195"/>
                </a:cubicBezTo>
                <a:cubicBezTo>
                  <a:pt x="0" y="197"/>
                  <a:pt x="1" y="198"/>
                  <a:pt x="3" y="198"/>
                </a:cubicBezTo>
                <a:cubicBezTo>
                  <a:pt x="111" y="198"/>
                  <a:pt x="111" y="198"/>
                  <a:pt x="111" y="198"/>
                </a:cubicBezTo>
                <a:cubicBezTo>
                  <a:pt x="112" y="198"/>
                  <a:pt x="114" y="197"/>
                  <a:pt x="114" y="195"/>
                </a:cubicBezTo>
                <a:cubicBezTo>
                  <a:pt x="114" y="190"/>
                  <a:pt x="114" y="190"/>
                  <a:pt x="114" y="190"/>
                </a:cubicBezTo>
                <a:cubicBezTo>
                  <a:pt x="114" y="189"/>
                  <a:pt x="112" y="187"/>
                  <a:pt x="111" y="187"/>
                </a:cubicBezTo>
                <a:close/>
                <a:moveTo>
                  <a:pt x="59" y="68"/>
                </a:moveTo>
                <a:cubicBezTo>
                  <a:pt x="55" y="68"/>
                  <a:pt x="51" y="65"/>
                  <a:pt x="51" y="60"/>
                </a:cubicBezTo>
                <a:cubicBezTo>
                  <a:pt x="51" y="56"/>
                  <a:pt x="55" y="52"/>
                  <a:pt x="59" y="52"/>
                </a:cubicBezTo>
                <a:cubicBezTo>
                  <a:pt x="64" y="52"/>
                  <a:pt x="67" y="56"/>
                  <a:pt x="67" y="60"/>
                </a:cubicBezTo>
                <a:cubicBezTo>
                  <a:pt x="67" y="65"/>
                  <a:pt x="64" y="68"/>
                  <a:pt x="59" y="6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10259" name="Freeform 19"/>
          <p:cNvSpPr>
            <a:spLocks noEditPoints="1"/>
          </p:cNvSpPr>
          <p:nvPr/>
        </p:nvSpPr>
        <p:spPr bwMode="auto">
          <a:xfrm>
            <a:off x="3665220" y="2577916"/>
            <a:ext cx="282575" cy="333375"/>
          </a:xfrm>
          <a:custGeom>
            <a:avLst/>
            <a:gdLst>
              <a:gd name="T0" fmla="*/ 439812553 w 119"/>
              <a:gd name="T1" fmla="*/ 51032569 h 140"/>
              <a:gd name="T2" fmla="*/ 484922446 w 119"/>
              <a:gd name="T3" fmla="*/ 5669756 h 140"/>
              <a:gd name="T4" fmla="*/ 315762128 w 119"/>
              <a:gd name="T5" fmla="*/ 720135244 h 140"/>
              <a:gd name="T6" fmla="*/ 501838953 w 119"/>
              <a:gd name="T7" fmla="*/ 748486406 h 140"/>
              <a:gd name="T8" fmla="*/ 501838953 w 119"/>
              <a:gd name="T9" fmla="*/ 793849219 h 140"/>
              <a:gd name="T10" fmla="*/ 78940532 w 119"/>
              <a:gd name="T11" fmla="*/ 759828300 h 140"/>
              <a:gd name="T12" fmla="*/ 276291862 w 119"/>
              <a:gd name="T13" fmla="*/ 731474756 h 140"/>
              <a:gd name="T14" fmla="*/ 135327305 w 119"/>
              <a:gd name="T15" fmla="*/ 669102675 h 140"/>
              <a:gd name="T16" fmla="*/ 146604184 w 119"/>
              <a:gd name="T17" fmla="*/ 584046806 h 140"/>
              <a:gd name="T18" fmla="*/ 473645566 w 119"/>
              <a:gd name="T19" fmla="*/ 90725625 h 140"/>
              <a:gd name="T20" fmla="*/ 197351330 w 119"/>
              <a:gd name="T21" fmla="*/ 606728213 h 140"/>
              <a:gd name="T22" fmla="*/ 174797571 w 119"/>
              <a:gd name="T23" fmla="*/ 635079375 h 140"/>
              <a:gd name="T24" fmla="*/ 625887003 w 119"/>
              <a:gd name="T25" fmla="*/ 328881581 h 140"/>
              <a:gd name="T26" fmla="*/ 473645566 w 119"/>
              <a:gd name="T27" fmla="*/ 62374463 h 140"/>
              <a:gd name="T28" fmla="*/ 456729059 w 119"/>
              <a:gd name="T29" fmla="*/ 345890850 h 140"/>
              <a:gd name="T30" fmla="*/ 518753085 w 119"/>
              <a:gd name="T31" fmla="*/ 317539688 h 140"/>
              <a:gd name="T32" fmla="*/ 546946471 w 119"/>
              <a:gd name="T33" fmla="*/ 277846631 h 140"/>
              <a:gd name="T34" fmla="*/ 552586098 w 119"/>
              <a:gd name="T35" fmla="*/ 334551338 h 140"/>
              <a:gd name="T36" fmla="*/ 546946471 w 119"/>
              <a:gd name="T37" fmla="*/ 357232744 h 140"/>
              <a:gd name="T38" fmla="*/ 546946471 w 119"/>
              <a:gd name="T39" fmla="*/ 368572256 h 140"/>
              <a:gd name="T40" fmla="*/ 518753085 w 119"/>
              <a:gd name="T41" fmla="*/ 351562988 h 140"/>
              <a:gd name="T42" fmla="*/ 530032339 w 119"/>
              <a:gd name="T43" fmla="*/ 385583906 h 140"/>
              <a:gd name="T44" fmla="*/ 293208368 w 119"/>
              <a:gd name="T45" fmla="*/ 584046806 h 140"/>
              <a:gd name="T46" fmla="*/ 372148900 w 119"/>
              <a:gd name="T47" fmla="*/ 85055869 h 140"/>
              <a:gd name="T48" fmla="*/ 270654609 w 119"/>
              <a:gd name="T49" fmla="*/ 141758194 h 140"/>
              <a:gd name="T50" fmla="*/ 214267837 w 119"/>
              <a:gd name="T51" fmla="*/ 192793144 h 140"/>
              <a:gd name="T52" fmla="*/ 186074450 w 119"/>
              <a:gd name="T53" fmla="*/ 243825713 h 140"/>
              <a:gd name="T54" fmla="*/ 174797571 w 119"/>
              <a:gd name="T55" fmla="*/ 266507119 h 140"/>
              <a:gd name="T56" fmla="*/ 208628209 w 119"/>
              <a:gd name="T57" fmla="*/ 266507119 h 140"/>
              <a:gd name="T58" fmla="*/ 265014982 w 119"/>
              <a:gd name="T59" fmla="*/ 243825713 h 140"/>
              <a:gd name="T60" fmla="*/ 293208368 w 119"/>
              <a:gd name="T61" fmla="*/ 277846631 h 140"/>
              <a:gd name="T62" fmla="*/ 236821596 w 119"/>
              <a:gd name="T63" fmla="*/ 266507119 h 140"/>
              <a:gd name="T64" fmla="*/ 180437198 w 119"/>
              <a:gd name="T65" fmla="*/ 300528038 h 140"/>
              <a:gd name="T66" fmla="*/ 186074450 w 119"/>
              <a:gd name="T67" fmla="*/ 402595556 h 140"/>
              <a:gd name="T68" fmla="*/ 253738103 w 119"/>
              <a:gd name="T69" fmla="*/ 402595556 h 140"/>
              <a:gd name="T70" fmla="*/ 343955514 w 119"/>
              <a:gd name="T71" fmla="*/ 470639775 h 140"/>
              <a:gd name="T72" fmla="*/ 355234768 w 119"/>
              <a:gd name="T73" fmla="*/ 351562988 h 140"/>
              <a:gd name="T74" fmla="*/ 315762128 w 119"/>
              <a:gd name="T75" fmla="*/ 300528038 h 140"/>
              <a:gd name="T76" fmla="*/ 383425780 w 119"/>
              <a:gd name="T77" fmla="*/ 300528038 h 140"/>
              <a:gd name="T78" fmla="*/ 360872021 w 119"/>
              <a:gd name="T79" fmla="*/ 277846631 h 140"/>
              <a:gd name="T80" fmla="*/ 445452180 w 119"/>
              <a:gd name="T81" fmla="*/ 345890850 h 140"/>
              <a:gd name="T82" fmla="*/ 360872021 w 119"/>
              <a:gd name="T83" fmla="*/ 464970019 h 140"/>
              <a:gd name="T84" fmla="*/ 377788528 w 119"/>
              <a:gd name="T85" fmla="*/ 453628125 h 1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19" h="140">
                <a:moveTo>
                  <a:pt x="52" y="5"/>
                </a:moveTo>
                <a:cubicBezTo>
                  <a:pt x="60" y="5"/>
                  <a:pt x="68" y="7"/>
                  <a:pt x="75" y="10"/>
                </a:cubicBezTo>
                <a:cubicBezTo>
                  <a:pt x="76" y="11"/>
                  <a:pt x="78" y="10"/>
                  <a:pt x="78" y="9"/>
                </a:cubicBezTo>
                <a:cubicBezTo>
                  <a:pt x="80" y="6"/>
                  <a:pt x="80" y="6"/>
                  <a:pt x="80" y="6"/>
                </a:cubicBezTo>
                <a:cubicBezTo>
                  <a:pt x="82" y="2"/>
                  <a:pt x="82" y="2"/>
                  <a:pt x="82" y="2"/>
                </a:cubicBezTo>
                <a:cubicBezTo>
                  <a:pt x="83" y="1"/>
                  <a:pt x="84" y="0"/>
                  <a:pt x="86" y="1"/>
                </a:cubicBezTo>
                <a:cubicBezTo>
                  <a:pt x="105" y="12"/>
                  <a:pt x="119" y="34"/>
                  <a:pt x="119" y="58"/>
                </a:cubicBezTo>
                <a:cubicBezTo>
                  <a:pt x="119" y="92"/>
                  <a:pt x="92" y="121"/>
                  <a:pt x="59" y="124"/>
                </a:cubicBezTo>
                <a:cubicBezTo>
                  <a:pt x="57" y="124"/>
                  <a:pt x="56" y="125"/>
                  <a:pt x="56" y="127"/>
                </a:cubicBezTo>
                <a:cubicBezTo>
                  <a:pt x="56" y="129"/>
                  <a:pt x="56" y="129"/>
                  <a:pt x="56" y="129"/>
                </a:cubicBezTo>
                <a:cubicBezTo>
                  <a:pt x="56" y="131"/>
                  <a:pt x="57" y="132"/>
                  <a:pt x="59" y="132"/>
                </a:cubicBezTo>
                <a:cubicBezTo>
                  <a:pt x="89" y="132"/>
                  <a:pt x="89" y="132"/>
                  <a:pt x="89" y="132"/>
                </a:cubicBezTo>
                <a:cubicBezTo>
                  <a:pt x="90" y="132"/>
                  <a:pt x="91" y="133"/>
                  <a:pt x="91" y="134"/>
                </a:cubicBezTo>
                <a:cubicBezTo>
                  <a:pt x="91" y="137"/>
                  <a:pt x="91" y="137"/>
                  <a:pt x="91" y="137"/>
                </a:cubicBezTo>
                <a:cubicBezTo>
                  <a:pt x="91" y="139"/>
                  <a:pt x="90" y="140"/>
                  <a:pt x="89" y="140"/>
                </a:cubicBezTo>
                <a:cubicBezTo>
                  <a:pt x="16" y="140"/>
                  <a:pt x="16" y="140"/>
                  <a:pt x="16" y="140"/>
                </a:cubicBezTo>
                <a:cubicBezTo>
                  <a:pt x="15" y="140"/>
                  <a:pt x="14" y="139"/>
                  <a:pt x="14" y="137"/>
                </a:cubicBezTo>
                <a:cubicBezTo>
                  <a:pt x="14" y="134"/>
                  <a:pt x="14" y="134"/>
                  <a:pt x="14" y="134"/>
                </a:cubicBezTo>
                <a:cubicBezTo>
                  <a:pt x="14" y="133"/>
                  <a:pt x="15" y="132"/>
                  <a:pt x="16" y="132"/>
                </a:cubicBezTo>
                <a:cubicBezTo>
                  <a:pt x="46" y="132"/>
                  <a:pt x="46" y="132"/>
                  <a:pt x="46" y="132"/>
                </a:cubicBezTo>
                <a:cubicBezTo>
                  <a:pt x="48" y="132"/>
                  <a:pt x="49" y="131"/>
                  <a:pt x="49" y="129"/>
                </a:cubicBezTo>
                <a:cubicBezTo>
                  <a:pt x="49" y="127"/>
                  <a:pt x="49" y="127"/>
                  <a:pt x="49" y="127"/>
                </a:cubicBezTo>
                <a:cubicBezTo>
                  <a:pt x="49" y="125"/>
                  <a:pt x="48" y="124"/>
                  <a:pt x="46" y="124"/>
                </a:cubicBezTo>
                <a:cubicBezTo>
                  <a:pt x="39" y="123"/>
                  <a:pt x="31" y="121"/>
                  <a:pt x="24" y="118"/>
                </a:cubicBezTo>
                <a:cubicBezTo>
                  <a:pt x="23" y="117"/>
                  <a:pt x="22" y="115"/>
                  <a:pt x="23" y="114"/>
                </a:cubicBezTo>
                <a:cubicBezTo>
                  <a:pt x="27" y="107"/>
                  <a:pt x="27" y="107"/>
                  <a:pt x="27" y="107"/>
                </a:cubicBezTo>
                <a:cubicBezTo>
                  <a:pt x="27" y="105"/>
                  <a:pt x="27" y="104"/>
                  <a:pt x="26" y="103"/>
                </a:cubicBezTo>
                <a:cubicBezTo>
                  <a:pt x="10" y="94"/>
                  <a:pt x="0" y="77"/>
                  <a:pt x="0" y="58"/>
                </a:cubicBezTo>
                <a:cubicBezTo>
                  <a:pt x="0" y="29"/>
                  <a:pt x="24" y="5"/>
                  <a:pt x="52" y="5"/>
                </a:cubicBezTo>
                <a:close/>
                <a:moveTo>
                  <a:pt x="84" y="16"/>
                </a:moveTo>
                <a:cubicBezTo>
                  <a:pt x="97" y="25"/>
                  <a:pt x="105" y="41"/>
                  <a:pt x="105" y="58"/>
                </a:cubicBezTo>
                <a:cubicBezTo>
                  <a:pt x="105" y="87"/>
                  <a:pt x="81" y="110"/>
                  <a:pt x="52" y="110"/>
                </a:cubicBezTo>
                <a:cubicBezTo>
                  <a:pt x="46" y="110"/>
                  <a:pt x="41" y="109"/>
                  <a:pt x="35" y="107"/>
                </a:cubicBezTo>
                <a:cubicBezTo>
                  <a:pt x="34" y="107"/>
                  <a:pt x="33" y="108"/>
                  <a:pt x="33" y="109"/>
                </a:cubicBezTo>
                <a:cubicBezTo>
                  <a:pt x="32" y="111"/>
                  <a:pt x="32" y="111"/>
                  <a:pt x="32" y="111"/>
                </a:cubicBezTo>
                <a:cubicBezTo>
                  <a:pt x="31" y="111"/>
                  <a:pt x="31" y="112"/>
                  <a:pt x="31" y="112"/>
                </a:cubicBezTo>
                <a:cubicBezTo>
                  <a:pt x="32" y="113"/>
                  <a:pt x="32" y="113"/>
                  <a:pt x="33" y="114"/>
                </a:cubicBezTo>
                <a:cubicBezTo>
                  <a:pt x="39" y="116"/>
                  <a:pt x="46" y="117"/>
                  <a:pt x="52" y="117"/>
                </a:cubicBezTo>
                <a:cubicBezTo>
                  <a:pt x="85" y="117"/>
                  <a:pt x="111" y="91"/>
                  <a:pt x="111" y="58"/>
                </a:cubicBezTo>
                <a:cubicBezTo>
                  <a:pt x="111" y="38"/>
                  <a:pt x="102" y="21"/>
                  <a:pt x="87" y="10"/>
                </a:cubicBezTo>
                <a:cubicBezTo>
                  <a:pt x="87" y="10"/>
                  <a:pt x="86" y="10"/>
                  <a:pt x="85" y="10"/>
                </a:cubicBezTo>
                <a:cubicBezTo>
                  <a:pt x="85" y="10"/>
                  <a:pt x="84" y="10"/>
                  <a:pt x="84" y="11"/>
                </a:cubicBezTo>
                <a:cubicBezTo>
                  <a:pt x="83" y="13"/>
                  <a:pt x="83" y="13"/>
                  <a:pt x="83" y="13"/>
                </a:cubicBezTo>
                <a:cubicBezTo>
                  <a:pt x="82" y="14"/>
                  <a:pt x="83" y="15"/>
                  <a:pt x="84" y="16"/>
                </a:cubicBezTo>
                <a:close/>
                <a:moveTo>
                  <a:pt x="81" y="61"/>
                </a:moveTo>
                <a:cubicBezTo>
                  <a:pt x="81" y="57"/>
                  <a:pt x="82" y="54"/>
                  <a:pt x="83" y="51"/>
                </a:cubicBezTo>
                <a:cubicBezTo>
                  <a:pt x="83" y="49"/>
                  <a:pt x="84" y="49"/>
                  <a:pt x="85" y="51"/>
                </a:cubicBezTo>
                <a:cubicBezTo>
                  <a:pt x="87" y="53"/>
                  <a:pt x="90" y="54"/>
                  <a:pt x="92" y="56"/>
                </a:cubicBezTo>
                <a:cubicBezTo>
                  <a:pt x="94" y="58"/>
                  <a:pt x="94" y="58"/>
                  <a:pt x="94" y="55"/>
                </a:cubicBezTo>
                <a:cubicBezTo>
                  <a:pt x="94" y="53"/>
                  <a:pt x="95" y="51"/>
                  <a:pt x="95" y="49"/>
                </a:cubicBezTo>
                <a:cubicBezTo>
                  <a:pt x="96" y="48"/>
                  <a:pt x="97" y="48"/>
                  <a:pt x="97" y="49"/>
                </a:cubicBezTo>
                <a:cubicBezTo>
                  <a:pt x="97" y="52"/>
                  <a:pt x="98" y="55"/>
                  <a:pt x="98" y="58"/>
                </a:cubicBezTo>
                <a:cubicBezTo>
                  <a:pt x="98" y="58"/>
                  <a:pt x="98" y="58"/>
                  <a:pt x="98" y="58"/>
                </a:cubicBezTo>
                <a:cubicBezTo>
                  <a:pt x="98" y="58"/>
                  <a:pt x="98" y="58"/>
                  <a:pt x="98" y="59"/>
                </a:cubicBezTo>
                <a:cubicBezTo>
                  <a:pt x="96" y="61"/>
                  <a:pt x="96" y="61"/>
                  <a:pt x="96" y="61"/>
                </a:cubicBezTo>
                <a:cubicBezTo>
                  <a:pt x="96" y="62"/>
                  <a:pt x="96" y="62"/>
                  <a:pt x="97" y="63"/>
                </a:cubicBezTo>
                <a:cubicBezTo>
                  <a:pt x="97" y="63"/>
                  <a:pt x="97" y="63"/>
                  <a:pt x="97" y="63"/>
                </a:cubicBezTo>
                <a:cubicBezTo>
                  <a:pt x="97" y="63"/>
                  <a:pt x="98" y="63"/>
                  <a:pt x="97" y="63"/>
                </a:cubicBezTo>
                <a:cubicBezTo>
                  <a:pt x="97" y="64"/>
                  <a:pt x="97" y="64"/>
                  <a:pt x="97" y="65"/>
                </a:cubicBezTo>
                <a:cubicBezTo>
                  <a:pt x="97" y="65"/>
                  <a:pt x="97" y="65"/>
                  <a:pt x="97" y="65"/>
                </a:cubicBezTo>
                <a:cubicBezTo>
                  <a:pt x="96" y="65"/>
                  <a:pt x="96" y="65"/>
                  <a:pt x="96" y="65"/>
                </a:cubicBezTo>
                <a:cubicBezTo>
                  <a:pt x="94" y="65"/>
                  <a:pt x="94" y="65"/>
                  <a:pt x="93" y="64"/>
                </a:cubicBezTo>
                <a:cubicBezTo>
                  <a:pt x="93" y="63"/>
                  <a:pt x="93" y="63"/>
                  <a:pt x="92" y="62"/>
                </a:cubicBezTo>
                <a:cubicBezTo>
                  <a:pt x="89" y="56"/>
                  <a:pt x="89" y="55"/>
                  <a:pt x="91" y="63"/>
                </a:cubicBezTo>
                <a:cubicBezTo>
                  <a:pt x="92" y="64"/>
                  <a:pt x="92" y="66"/>
                  <a:pt x="92" y="66"/>
                </a:cubicBezTo>
                <a:cubicBezTo>
                  <a:pt x="93" y="68"/>
                  <a:pt x="93" y="68"/>
                  <a:pt x="94" y="68"/>
                </a:cubicBezTo>
                <a:cubicBezTo>
                  <a:pt x="95" y="68"/>
                  <a:pt x="95" y="68"/>
                  <a:pt x="96" y="68"/>
                </a:cubicBezTo>
                <a:cubicBezTo>
                  <a:pt x="96" y="68"/>
                  <a:pt x="97" y="68"/>
                  <a:pt x="96" y="69"/>
                </a:cubicBezTo>
                <a:cubicBezTo>
                  <a:pt x="92" y="89"/>
                  <a:pt x="74" y="103"/>
                  <a:pt x="52" y="103"/>
                </a:cubicBezTo>
                <a:cubicBezTo>
                  <a:pt x="27" y="103"/>
                  <a:pt x="7" y="83"/>
                  <a:pt x="7" y="58"/>
                </a:cubicBezTo>
                <a:cubicBezTo>
                  <a:pt x="7" y="33"/>
                  <a:pt x="27" y="13"/>
                  <a:pt x="52" y="13"/>
                </a:cubicBezTo>
                <a:cubicBezTo>
                  <a:pt x="57" y="13"/>
                  <a:pt x="62" y="13"/>
                  <a:pt x="66" y="15"/>
                </a:cubicBezTo>
                <a:cubicBezTo>
                  <a:pt x="67" y="15"/>
                  <a:pt x="67" y="16"/>
                  <a:pt x="66" y="16"/>
                </a:cubicBezTo>
                <a:cubicBezTo>
                  <a:pt x="62" y="19"/>
                  <a:pt x="57" y="21"/>
                  <a:pt x="52" y="24"/>
                </a:cubicBezTo>
                <a:cubicBezTo>
                  <a:pt x="50" y="25"/>
                  <a:pt x="50" y="25"/>
                  <a:pt x="48" y="25"/>
                </a:cubicBezTo>
                <a:cubicBezTo>
                  <a:pt x="46" y="25"/>
                  <a:pt x="43" y="26"/>
                  <a:pt x="41" y="26"/>
                </a:cubicBezTo>
                <a:cubicBezTo>
                  <a:pt x="39" y="26"/>
                  <a:pt x="39" y="26"/>
                  <a:pt x="39" y="27"/>
                </a:cubicBezTo>
                <a:cubicBezTo>
                  <a:pt x="39" y="30"/>
                  <a:pt x="38" y="32"/>
                  <a:pt x="38" y="34"/>
                </a:cubicBezTo>
                <a:cubicBezTo>
                  <a:pt x="38" y="35"/>
                  <a:pt x="38" y="36"/>
                  <a:pt x="37" y="37"/>
                </a:cubicBezTo>
                <a:cubicBezTo>
                  <a:pt x="36" y="38"/>
                  <a:pt x="36" y="40"/>
                  <a:pt x="35" y="42"/>
                </a:cubicBezTo>
                <a:cubicBezTo>
                  <a:pt x="34" y="43"/>
                  <a:pt x="34" y="43"/>
                  <a:pt x="33" y="43"/>
                </a:cubicBezTo>
                <a:cubicBezTo>
                  <a:pt x="33" y="43"/>
                  <a:pt x="33" y="44"/>
                  <a:pt x="32" y="44"/>
                </a:cubicBezTo>
                <a:cubicBezTo>
                  <a:pt x="31" y="44"/>
                  <a:pt x="31" y="44"/>
                  <a:pt x="31" y="45"/>
                </a:cubicBezTo>
                <a:cubicBezTo>
                  <a:pt x="31" y="46"/>
                  <a:pt x="31" y="47"/>
                  <a:pt x="31" y="47"/>
                </a:cubicBezTo>
                <a:cubicBezTo>
                  <a:pt x="32" y="48"/>
                  <a:pt x="32" y="48"/>
                  <a:pt x="33" y="48"/>
                </a:cubicBezTo>
                <a:cubicBezTo>
                  <a:pt x="33" y="48"/>
                  <a:pt x="34" y="48"/>
                  <a:pt x="34" y="48"/>
                </a:cubicBezTo>
                <a:cubicBezTo>
                  <a:pt x="36" y="48"/>
                  <a:pt x="36" y="48"/>
                  <a:pt x="37" y="47"/>
                </a:cubicBezTo>
                <a:cubicBezTo>
                  <a:pt x="38" y="46"/>
                  <a:pt x="39" y="44"/>
                  <a:pt x="40" y="43"/>
                </a:cubicBezTo>
                <a:cubicBezTo>
                  <a:pt x="40" y="42"/>
                  <a:pt x="40" y="42"/>
                  <a:pt x="42" y="42"/>
                </a:cubicBezTo>
                <a:cubicBezTo>
                  <a:pt x="43" y="43"/>
                  <a:pt x="45" y="43"/>
                  <a:pt x="47" y="43"/>
                </a:cubicBezTo>
                <a:cubicBezTo>
                  <a:pt x="48" y="44"/>
                  <a:pt x="48" y="44"/>
                  <a:pt x="49" y="44"/>
                </a:cubicBezTo>
                <a:cubicBezTo>
                  <a:pt x="50" y="46"/>
                  <a:pt x="51" y="47"/>
                  <a:pt x="52" y="48"/>
                </a:cubicBezTo>
                <a:cubicBezTo>
                  <a:pt x="53" y="49"/>
                  <a:pt x="53" y="49"/>
                  <a:pt x="52" y="49"/>
                </a:cubicBezTo>
                <a:cubicBezTo>
                  <a:pt x="50" y="49"/>
                  <a:pt x="49" y="49"/>
                  <a:pt x="47" y="50"/>
                </a:cubicBezTo>
                <a:cubicBezTo>
                  <a:pt x="46" y="50"/>
                  <a:pt x="46" y="50"/>
                  <a:pt x="45" y="49"/>
                </a:cubicBezTo>
                <a:cubicBezTo>
                  <a:pt x="44" y="49"/>
                  <a:pt x="43" y="48"/>
                  <a:pt x="42" y="47"/>
                </a:cubicBezTo>
                <a:cubicBezTo>
                  <a:pt x="42" y="47"/>
                  <a:pt x="41" y="47"/>
                  <a:pt x="40" y="47"/>
                </a:cubicBezTo>
                <a:cubicBezTo>
                  <a:pt x="38" y="48"/>
                  <a:pt x="36" y="49"/>
                  <a:pt x="34" y="50"/>
                </a:cubicBezTo>
                <a:cubicBezTo>
                  <a:pt x="33" y="51"/>
                  <a:pt x="32" y="51"/>
                  <a:pt x="32" y="53"/>
                </a:cubicBezTo>
                <a:cubicBezTo>
                  <a:pt x="31" y="56"/>
                  <a:pt x="30" y="59"/>
                  <a:pt x="29" y="62"/>
                </a:cubicBezTo>
                <a:cubicBezTo>
                  <a:pt x="29" y="64"/>
                  <a:pt x="29" y="64"/>
                  <a:pt x="30" y="65"/>
                </a:cubicBezTo>
                <a:cubicBezTo>
                  <a:pt x="31" y="67"/>
                  <a:pt x="32" y="69"/>
                  <a:pt x="33" y="71"/>
                </a:cubicBezTo>
                <a:cubicBezTo>
                  <a:pt x="34" y="72"/>
                  <a:pt x="34" y="72"/>
                  <a:pt x="36" y="71"/>
                </a:cubicBezTo>
                <a:cubicBezTo>
                  <a:pt x="38" y="71"/>
                  <a:pt x="40" y="70"/>
                  <a:pt x="43" y="70"/>
                </a:cubicBezTo>
                <a:cubicBezTo>
                  <a:pt x="44" y="70"/>
                  <a:pt x="44" y="70"/>
                  <a:pt x="45" y="71"/>
                </a:cubicBezTo>
                <a:cubicBezTo>
                  <a:pt x="48" y="79"/>
                  <a:pt x="50" y="87"/>
                  <a:pt x="53" y="95"/>
                </a:cubicBezTo>
                <a:cubicBezTo>
                  <a:pt x="54" y="97"/>
                  <a:pt x="54" y="97"/>
                  <a:pt x="55" y="95"/>
                </a:cubicBezTo>
                <a:cubicBezTo>
                  <a:pt x="57" y="91"/>
                  <a:pt x="59" y="87"/>
                  <a:pt x="61" y="83"/>
                </a:cubicBezTo>
                <a:cubicBezTo>
                  <a:pt x="63" y="82"/>
                  <a:pt x="63" y="81"/>
                  <a:pt x="63" y="79"/>
                </a:cubicBezTo>
                <a:cubicBezTo>
                  <a:pt x="64" y="74"/>
                  <a:pt x="64" y="69"/>
                  <a:pt x="65" y="65"/>
                </a:cubicBezTo>
                <a:cubicBezTo>
                  <a:pt x="65" y="62"/>
                  <a:pt x="65" y="62"/>
                  <a:pt x="63" y="62"/>
                </a:cubicBezTo>
                <a:cubicBezTo>
                  <a:pt x="61" y="63"/>
                  <a:pt x="61" y="63"/>
                  <a:pt x="60" y="61"/>
                </a:cubicBezTo>
                <a:cubicBezTo>
                  <a:pt x="59" y="58"/>
                  <a:pt x="57" y="56"/>
                  <a:pt x="56" y="54"/>
                </a:cubicBezTo>
                <a:cubicBezTo>
                  <a:pt x="55" y="51"/>
                  <a:pt x="55" y="51"/>
                  <a:pt x="56" y="53"/>
                </a:cubicBezTo>
                <a:cubicBezTo>
                  <a:pt x="58" y="55"/>
                  <a:pt x="59" y="56"/>
                  <a:pt x="61" y="58"/>
                </a:cubicBezTo>
                <a:cubicBezTo>
                  <a:pt x="62" y="60"/>
                  <a:pt x="62" y="60"/>
                  <a:pt x="64" y="58"/>
                </a:cubicBezTo>
                <a:cubicBezTo>
                  <a:pt x="65" y="57"/>
                  <a:pt x="66" y="55"/>
                  <a:pt x="68" y="53"/>
                </a:cubicBezTo>
                <a:cubicBezTo>
                  <a:pt x="69" y="52"/>
                  <a:pt x="69" y="51"/>
                  <a:pt x="67" y="51"/>
                </a:cubicBezTo>
                <a:cubicBezTo>
                  <a:pt x="66" y="50"/>
                  <a:pt x="65" y="50"/>
                  <a:pt x="64" y="49"/>
                </a:cubicBezTo>
                <a:cubicBezTo>
                  <a:pt x="62" y="49"/>
                  <a:pt x="62" y="48"/>
                  <a:pt x="64" y="49"/>
                </a:cubicBezTo>
                <a:cubicBezTo>
                  <a:pt x="66" y="49"/>
                  <a:pt x="68" y="49"/>
                  <a:pt x="70" y="50"/>
                </a:cubicBezTo>
                <a:cubicBezTo>
                  <a:pt x="73" y="50"/>
                  <a:pt x="73" y="50"/>
                  <a:pt x="74" y="52"/>
                </a:cubicBezTo>
                <a:cubicBezTo>
                  <a:pt x="76" y="55"/>
                  <a:pt x="77" y="58"/>
                  <a:pt x="79" y="61"/>
                </a:cubicBezTo>
                <a:cubicBezTo>
                  <a:pt x="80" y="63"/>
                  <a:pt x="80" y="63"/>
                  <a:pt x="81" y="61"/>
                </a:cubicBezTo>
                <a:close/>
                <a:moveTo>
                  <a:pt x="65" y="79"/>
                </a:moveTo>
                <a:cubicBezTo>
                  <a:pt x="65" y="80"/>
                  <a:pt x="64" y="81"/>
                  <a:pt x="64" y="82"/>
                </a:cubicBezTo>
                <a:cubicBezTo>
                  <a:pt x="63" y="83"/>
                  <a:pt x="63" y="84"/>
                  <a:pt x="63" y="86"/>
                </a:cubicBezTo>
                <a:cubicBezTo>
                  <a:pt x="64" y="90"/>
                  <a:pt x="64" y="90"/>
                  <a:pt x="65" y="86"/>
                </a:cubicBezTo>
                <a:cubicBezTo>
                  <a:pt x="65" y="84"/>
                  <a:pt x="66" y="82"/>
                  <a:pt x="67" y="80"/>
                </a:cubicBezTo>
                <a:cubicBezTo>
                  <a:pt x="68" y="76"/>
                  <a:pt x="67" y="76"/>
                  <a:pt x="65" y="7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10260" name="Rectangle 20"/>
          <p:cNvSpPr>
            <a:spLocks noChangeArrowheads="1"/>
          </p:cNvSpPr>
          <p:nvPr/>
        </p:nvSpPr>
        <p:spPr bwMode="auto">
          <a:xfrm>
            <a:off x="4935220" y="2952566"/>
            <a:ext cx="3511550" cy="123825"/>
          </a:xfrm>
          <a:prstGeom prst="rect">
            <a:avLst/>
          </a:prstGeom>
          <a:solidFill>
            <a:srgbClr val="B12D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ndParaRPr>
          </a:p>
        </p:txBody>
      </p:sp>
      <p:sp>
        <p:nvSpPr>
          <p:cNvPr id="10261" name="Rectangle 21"/>
          <p:cNvSpPr>
            <a:spLocks noChangeArrowheads="1"/>
          </p:cNvSpPr>
          <p:nvPr/>
        </p:nvSpPr>
        <p:spPr bwMode="auto">
          <a:xfrm>
            <a:off x="4933633" y="2952566"/>
            <a:ext cx="2401887" cy="123825"/>
          </a:xfrm>
          <a:prstGeom prst="rect">
            <a:avLst/>
          </a:prstGeom>
          <a:solidFill>
            <a:srgbClr val="E7001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ndParaRPr>
          </a:p>
        </p:txBody>
      </p:sp>
      <p:sp>
        <p:nvSpPr>
          <p:cNvPr id="10262" name="Freeform 22"/>
          <p:cNvSpPr/>
          <p:nvPr/>
        </p:nvSpPr>
        <p:spPr bwMode="auto">
          <a:xfrm>
            <a:off x="7191058" y="2608078"/>
            <a:ext cx="292100" cy="333375"/>
          </a:xfrm>
          <a:custGeom>
            <a:avLst/>
            <a:gdLst>
              <a:gd name="T0" fmla="*/ 682579280 w 125"/>
              <a:gd name="T1" fmla="*/ 332300792 h 144"/>
              <a:gd name="T2" fmla="*/ 338560258 w 125"/>
              <a:gd name="T3" fmla="*/ 0 h 144"/>
              <a:gd name="T4" fmla="*/ 0 w 125"/>
              <a:gd name="T5" fmla="*/ 332300792 h 144"/>
              <a:gd name="T6" fmla="*/ 278492814 w 125"/>
              <a:gd name="T7" fmla="*/ 664603898 h 144"/>
              <a:gd name="T8" fmla="*/ 300334883 w 125"/>
              <a:gd name="T9" fmla="*/ 696763010 h 144"/>
              <a:gd name="T10" fmla="*/ 338560258 w 125"/>
              <a:gd name="T11" fmla="*/ 771797852 h 144"/>
              <a:gd name="T12" fmla="*/ 382244397 w 125"/>
              <a:gd name="T13" fmla="*/ 696763010 h 144"/>
              <a:gd name="T14" fmla="*/ 404086466 w 125"/>
              <a:gd name="T15" fmla="*/ 664603898 h 144"/>
              <a:gd name="T16" fmla="*/ 682579280 w 125"/>
              <a:gd name="T17" fmla="*/ 332300792 h 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5" h="144">
                <a:moveTo>
                  <a:pt x="125" y="62"/>
                </a:moveTo>
                <a:cubicBezTo>
                  <a:pt x="125" y="28"/>
                  <a:pt x="97" y="0"/>
                  <a:pt x="62" y="0"/>
                </a:cubicBezTo>
                <a:cubicBezTo>
                  <a:pt x="28" y="0"/>
                  <a:pt x="0" y="28"/>
                  <a:pt x="0" y="62"/>
                </a:cubicBezTo>
                <a:cubicBezTo>
                  <a:pt x="0" y="93"/>
                  <a:pt x="22" y="118"/>
                  <a:pt x="51" y="124"/>
                </a:cubicBezTo>
                <a:cubicBezTo>
                  <a:pt x="55" y="130"/>
                  <a:pt x="55" y="130"/>
                  <a:pt x="55" y="130"/>
                </a:cubicBezTo>
                <a:cubicBezTo>
                  <a:pt x="62" y="144"/>
                  <a:pt x="62" y="144"/>
                  <a:pt x="62" y="144"/>
                </a:cubicBezTo>
                <a:cubicBezTo>
                  <a:pt x="70" y="130"/>
                  <a:pt x="70" y="130"/>
                  <a:pt x="70" y="130"/>
                </a:cubicBezTo>
                <a:cubicBezTo>
                  <a:pt x="74" y="124"/>
                  <a:pt x="74" y="124"/>
                  <a:pt x="74" y="124"/>
                </a:cubicBezTo>
                <a:cubicBezTo>
                  <a:pt x="103" y="118"/>
                  <a:pt x="125" y="93"/>
                  <a:pt x="125" y="62"/>
                </a:cubicBezTo>
                <a:close/>
              </a:path>
            </a:pathLst>
          </a:custGeom>
          <a:solidFill>
            <a:srgbClr val="E343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10263" name="Rectangle 23"/>
          <p:cNvSpPr>
            <a:spLocks noChangeArrowheads="1"/>
          </p:cNvSpPr>
          <p:nvPr/>
        </p:nvSpPr>
        <p:spPr bwMode="auto">
          <a:xfrm>
            <a:off x="4935220" y="3505016"/>
            <a:ext cx="3511550" cy="123825"/>
          </a:xfrm>
          <a:prstGeom prst="rect">
            <a:avLst/>
          </a:prstGeom>
          <a:solidFill>
            <a:srgbClr val="B12D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ndParaRPr>
          </a:p>
        </p:txBody>
      </p:sp>
      <p:sp>
        <p:nvSpPr>
          <p:cNvPr id="10264" name="Rectangle 24"/>
          <p:cNvSpPr>
            <a:spLocks noChangeArrowheads="1"/>
          </p:cNvSpPr>
          <p:nvPr/>
        </p:nvSpPr>
        <p:spPr bwMode="auto">
          <a:xfrm>
            <a:off x="4935220" y="3505016"/>
            <a:ext cx="2951163" cy="123825"/>
          </a:xfrm>
          <a:prstGeom prst="rect">
            <a:avLst/>
          </a:prstGeom>
          <a:solidFill>
            <a:srgbClr val="E7001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ndParaRPr>
          </a:p>
        </p:txBody>
      </p:sp>
      <p:sp>
        <p:nvSpPr>
          <p:cNvPr id="10265" name="Rectangle 25"/>
          <p:cNvSpPr>
            <a:spLocks noChangeArrowheads="1"/>
          </p:cNvSpPr>
          <p:nvPr/>
        </p:nvSpPr>
        <p:spPr bwMode="auto">
          <a:xfrm>
            <a:off x="4935220" y="4040003"/>
            <a:ext cx="3511550" cy="123825"/>
          </a:xfrm>
          <a:prstGeom prst="rect">
            <a:avLst/>
          </a:prstGeom>
          <a:solidFill>
            <a:srgbClr val="B12D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ndParaRPr>
          </a:p>
        </p:txBody>
      </p:sp>
      <p:sp>
        <p:nvSpPr>
          <p:cNvPr id="10266" name="Rectangle 26"/>
          <p:cNvSpPr>
            <a:spLocks noChangeArrowheads="1"/>
          </p:cNvSpPr>
          <p:nvPr/>
        </p:nvSpPr>
        <p:spPr bwMode="auto">
          <a:xfrm>
            <a:off x="4935220" y="4040003"/>
            <a:ext cx="2089150" cy="123825"/>
          </a:xfrm>
          <a:prstGeom prst="rect">
            <a:avLst/>
          </a:prstGeom>
          <a:solidFill>
            <a:srgbClr val="E7001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ndParaRPr>
          </a:p>
        </p:txBody>
      </p:sp>
      <p:sp>
        <p:nvSpPr>
          <p:cNvPr id="10267" name="Rectangle 27"/>
          <p:cNvSpPr>
            <a:spLocks noChangeArrowheads="1"/>
          </p:cNvSpPr>
          <p:nvPr/>
        </p:nvSpPr>
        <p:spPr bwMode="auto">
          <a:xfrm>
            <a:off x="7233127" y="2696978"/>
            <a:ext cx="209550" cy="130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zh-CN" sz="800">
                <a:solidFill>
                  <a:schemeClr val="tx1"/>
                </a:solidFill>
                <a:latin typeface="微软雅黑" panose="020B0503020204020204" charset="-122"/>
                <a:ea typeface="微软雅黑" panose="020B0503020204020204" charset="-122"/>
              </a:rPr>
              <a:t>75%</a:t>
            </a:r>
          </a:p>
        </p:txBody>
      </p:sp>
      <p:sp>
        <p:nvSpPr>
          <p:cNvPr id="10268" name="Freeform 28"/>
          <p:cNvSpPr/>
          <p:nvPr/>
        </p:nvSpPr>
        <p:spPr bwMode="auto">
          <a:xfrm>
            <a:off x="7741920" y="3162116"/>
            <a:ext cx="292100" cy="333375"/>
          </a:xfrm>
          <a:custGeom>
            <a:avLst/>
            <a:gdLst>
              <a:gd name="T0" fmla="*/ 682579280 w 125"/>
              <a:gd name="T1" fmla="*/ 332300792 h 144"/>
              <a:gd name="T2" fmla="*/ 338560258 w 125"/>
              <a:gd name="T3" fmla="*/ 0 h 144"/>
              <a:gd name="T4" fmla="*/ 0 w 125"/>
              <a:gd name="T5" fmla="*/ 332300792 h 144"/>
              <a:gd name="T6" fmla="*/ 278492814 w 125"/>
              <a:gd name="T7" fmla="*/ 664603898 h 144"/>
              <a:gd name="T8" fmla="*/ 300334883 w 125"/>
              <a:gd name="T9" fmla="*/ 696763010 h 144"/>
              <a:gd name="T10" fmla="*/ 338560258 w 125"/>
              <a:gd name="T11" fmla="*/ 771797852 h 144"/>
              <a:gd name="T12" fmla="*/ 382244397 w 125"/>
              <a:gd name="T13" fmla="*/ 696763010 h 144"/>
              <a:gd name="T14" fmla="*/ 404086466 w 125"/>
              <a:gd name="T15" fmla="*/ 664603898 h 144"/>
              <a:gd name="T16" fmla="*/ 682579280 w 125"/>
              <a:gd name="T17" fmla="*/ 332300792 h 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5" h="144">
                <a:moveTo>
                  <a:pt x="125" y="62"/>
                </a:moveTo>
                <a:cubicBezTo>
                  <a:pt x="125" y="28"/>
                  <a:pt x="97" y="0"/>
                  <a:pt x="62" y="0"/>
                </a:cubicBezTo>
                <a:cubicBezTo>
                  <a:pt x="28" y="0"/>
                  <a:pt x="0" y="28"/>
                  <a:pt x="0" y="62"/>
                </a:cubicBezTo>
                <a:cubicBezTo>
                  <a:pt x="0" y="93"/>
                  <a:pt x="22" y="118"/>
                  <a:pt x="51" y="124"/>
                </a:cubicBezTo>
                <a:cubicBezTo>
                  <a:pt x="55" y="130"/>
                  <a:pt x="55" y="130"/>
                  <a:pt x="55" y="130"/>
                </a:cubicBezTo>
                <a:cubicBezTo>
                  <a:pt x="62" y="144"/>
                  <a:pt x="62" y="144"/>
                  <a:pt x="62" y="144"/>
                </a:cubicBezTo>
                <a:cubicBezTo>
                  <a:pt x="70" y="130"/>
                  <a:pt x="70" y="130"/>
                  <a:pt x="70" y="130"/>
                </a:cubicBezTo>
                <a:cubicBezTo>
                  <a:pt x="74" y="124"/>
                  <a:pt x="74" y="124"/>
                  <a:pt x="74" y="124"/>
                </a:cubicBezTo>
                <a:cubicBezTo>
                  <a:pt x="103" y="118"/>
                  <a:pt x="125" y="93"/>
                  <a:pt x="125" y="62"/>
                </a:cubicBezTo>
                <a:close/>
              </a:path>
            </a:pathLst>
          </a:custGeom>
          <a:solidFill>
            <a:srgbClr val="E343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10269" name="Rectangle 29"/>
          <p:cNvSpPr>
            <a:spLocks noChangeArrowheads="1"/>
          </p:cNvSpPr>
          <p:nvPr/>
        </p:nvSpPr>
        <p:spPr bwMode="auto">
          <a:xfrm>
            <a:off x="7783989" y="3251016"/>
            <a:ext cx="209550" cy="130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zh-CN" sz="800">
                <a:solidFill>
                  <a:schemeClr val="tx1"/>
                </a:solidFill>
                <a:latin typeface="微软雅黑" panose="020B0503020204020204" charset="-122"/>
                <a:ea typeface="微软雅黑" panose="020B0503020204020204" charset="-122"/>
              </a:rPr>
              <a:t>85%</a:t>
            </a:r>
          </a:p>
        </p:txBody>
      </p:sp>
      <p:sp>
        <p:nvSpPr>
          <p:cNvPr id="10270" name="Freeform 30"/>
          <p:cNvSpPr/>
          <p:nvPr/>
        </p:nvSpPr>
        <p:spPr bwMode="auto">
          <a:xfrm>
            <a:off x="6879908" y="3695516"/>
            <a:ext cx="292100" cy="333375"/>
          </a:xfrm>
          <a:custGeom>
            <a:avLst/>
            <a:gdLst>
              <a:gd name="T0" fmla="*/ 682579280 w 125"/>
              <a:gd name="T1" fmla="*/ 332300792 h 144"/>
              <a:gd name="T2" fmla="*/ 338560258 w 125"/>
              <a:gd name="T3" fmla="*/ 0 h 144"/>
              <a:gd name="T4" fmla="*/ 0 w 125"/>
              <a:gd name="T5" fmla="*/ 332300792 h 144"/>
              <a:gd name="T6" fmla="*/ 278492814 w 125"/>
              <a:gd name="T7" fmla="*/ 664603898 h 144"/>
              <a:gd name="T8" fmla="*/ 300334883 w 125"/>
              <a:gd name="T9" fmla="*/ 696763010 h 144"/>
              <a:gd name="T10" fmla="*/ 338560258 w 125"/>
              <a:gd name="T11" fmla="*/ 771797852 h 144"/>
              <a:gd name="T12" fmla="*/ 382244397 w 125"/>
              <a:gd name="T13" fmla="*/ 696763010 h 144"/>
              <a:gd name="T14" fmla="*/ 404086466 w 125"/>
              <a:gd name="T15" fmla="*/ 664603898 h 144"/>
              <a:gd name="T16" fmla="*/ 682579280 w 125"/>
              <a:gd name="T17" fmla="*/ 332300792 h 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5" h="144">
                <a:moveTo>
                  <a:pt x="125" y="62"/>
                </a:moveTo>
                <a:cubicBezTo>
                  <a:pt x="125" y="28"/>
                  <a:pt x="97" y="0"/>
                  <a:pt x="62" y="0"/>
                </a:cubicBezTo>
                <a:cubicBezTo>
                  <a:pt x="28" y="0"/>
                  <a:pt x="0" y="28"/>
                  <a:pt x="0" y="62"/>
                </a:cubicBezTo>
                <a:cubicBezTo>
                  <a:pt x="0" y="93"/>
                  <a:pt x="22" y="118"/>
                  <a:pt x="51" y="124"/>
                </a:cubicBezTo>
                <a:cubicBezTo>
                  <a:pt x="55" y="130"/>
                  <a:pt x="55" y="130"/>
                  <a:pt x="55" y="130"/>
                </a:cubicBezTo>
                <a:cubicBezTo>
                  <a:pt x="62" y="144"/>
                  <a:pt x="62" y="144"/>
                  <a:pt x="62" y="144"/>
                </a:cubicBezTo>
                <a:cubicBezTo>
                  <a:pt x="70" y="130"/>
                  <a:pt x="70" y="130"/>
                  <a:pt x="70" y="130"/>
                </a:cubicBezTo>
                <a:cubicBezTo>
                  <a:pt x="74" y="124"/>
                  <a:pt x="74" y="124"/>
                  <a:pt x="74" y="124"/>
                </a:cubicBezTo>
                <a:cubicBezTo>
                  <a:pt x="103" y="118"/>
                  <a:pt x="125" y="93"/>
                  <a:pt x="125" y="62"/>
                </a:cubicBezTo>
                <a:close/>
              </a:path>
            </a:pathLst>
          </a:custGeom>
          <a:solidFill>
            <a:srgbClr val="E343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10271" name="Rectangle 31"/>
          <p:cNvSpPr>
            <a:spLocks noChangeArrowheads="1"/>
          </p:cNvSpPr>
          <p:nvPr/>
        </p:nvSpPr>
        <p:spPr bwMode="auto">
          <a:xfrm>
            <a:off x="6921977" y="3784416"/>
            <a:ext cx="209550" cy="130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zh-CN" sz="800">
                <a:solidFill>
                  <a:schemeClr val="tx1"/>
                </a:solidFill>
                <a:latin typeface="微软雅黑" panose="020B0503020204020204" charset="-122"/>
                <a:ea typeface="微软雅黑" panose="020B0503020204020204" charset="-122"/>
              </a:rPr>
              <a:t>65%</a:t>
            </a:r>
          </a:p>
        </p:txBody>
      </p:sp>
      <p:sp>
        <p:nvSpPr>
          <p:cNvPr id="10272" name="Rectangle 32"/>
          <p:cNvSpPr>
            <a:spLocks noChangeArrowheads="1"/>
          </p:cNvSpPr>
          <p:nvPr/>
        </p:nvSpPr>
        <p:spPr bwMode="auto">
          <a:xfrm>
            <a:off x="4843145" y="2755716"/>
            <a:ext cx="995680" cy="21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zh-CN" altLang="zh-CN" sz="800">
                <a:solidFill>
                  <a:schemeClr val="tx1"/>
                </a:solidFill>
              </a:rPr>
              <a:t>单击此处添加标题</a:t>
            </a:r>
          </a:p>
        </p:txBody>
      </p:sp>
      <p:sp>
        <p:nvSpPr>
          <p:cNvPr id="10273" name="Rectangle 33"/>
          <p:cNvSpPr>
            <a:spLocks noChangeArrowheads="1"/>
          </p:cNvSpPr>
          <p:nvPr/>
        </p:nvSpPr>
        <p:spPr bwMode="auto">
          <a:xfrm>
            <a:off x="4843145" y="3311341"/>
            <a:ext cx="995680" cy="21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zh-CN" altLang="zh-CN" sz="800">
                <a:solidFill>
                  <a:schemeClr val="tx1"/>
                </a:solidFill>
              </a:rPr>
              <a:t>单击此处添加标题</a:t>
            </a:r>
          </a:p>
        </p:txBody>
      </p:sp>
      <p:sp>
        <p:nvSpPr>
          <p:cNvPr id="10274" name="Rectangle 34"/>
          <p:cNvSpPr>
            <a:spLocks noChangeArrowheads="1"/>
          </p:cNvSpPr>
          <p:nvPr/>
        </p:nvSpPr>
        <p:spPr bwMode="auto">
          <a:xfrm>
            <a:off x="4843145" y="3852678"/>
            <a:ext cx="995680" cy="21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zh-CN" altLang="zh-CN" sz="800">
                <a:solidFill>
                  <a:schemeClr val="tx1"/>
                </a:solidFill>
              </a:rPr>
              <a:t>单击此处添加标题</a:t>
            </a:r>
          </a:p>
        </p:txBody>
      </p:sp>
      <p:sp>
        <p:nvSpPr>
          <p:cNvPr id="10275" name="Line 35"/>
          <p:cNvSpPr>
            <a:spLocks noChangeShapeType="1"/>
          </p:cNvSpPr>
          <p:nvPr/>
        </p:nvSpPr>
        <p:spPr bwMode="auto">
          <a:xfrm>
            <a:off x="4578033" y="2344553"/>
            <a:ext cx="0" cy="2087563"/>
          </a:xfrm>
          <a:prstGeom prst="line">
            <a:avLst/>
          </a:prstGeom>
          <a:noFill/>
          <a:ln w="6350">
            <a:solidFill>
              <a:srgbClr val="E70012"/>
            </a:solidFill>
            <a:prstDash val="dash"/>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276" name="Rectangle 36"/>
          <p:cNvSpPr>
            <a:spLocks noChangeArrowheads="1"/>
          </p:cNvSpPr>
          <p:nvPr/>
        </p:nvSpPr>
        <p:spPr bwMode="auto">
          <a:xfrm>
            <a:off x="1463358" y="2860491"/>
            <a:ext cx="1438275" cy="91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spcBef>
                <a:spcPct val="0"/>
              </a:spcBef>
              <a:buFontTx/>
              <a:buNone/>
            </a:pPr>
            <a:r>
              <a:rPr lang="zh-CN" altLang="en-US" sz="1000" b="1">
                <a:solidFill>
                  <a:schemeClr val="bg1"/>
                </a:solidFill>
              </a:rPr>
              <a:t>单击此处添加标题</a:t>
            </a:r>
          </a:p>
          <a:p>
            <a:pPr algn="ctr" eaLnBrk="1" hangingPunct="1">
              <a:lnSpc>
                <a:spcPct val="120000"/>
              </a:lnSpc>
              <a:spcBef>
                <a:spcPct val="0"/>
              </a:spcBef>
              <a:buFontTx/>
              <a:buNone/>
            </a:pPr>
            <a:r>
              <a:rPr sz="800">
                <a:solidFill>
                  <a:schemeClr val="bg1"/>
                </a:solidFill>
              </a:rPr>
              <a:t>您的内容打在这里，或者通过复制您的文本后，在此框中选择粘贴，并选择只保留文字。您的内容打在这里，或者通过复制您的文本后，在此框中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2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21574c46a7aa1bd"/>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34290" y="32385"/>
            <a:ext cx="1052830" cy="676275"/>
          </a:xfrm>
          <a:prstGeom prst="rect">
            <a:avLst/>
          </a:prstGeom>
        </p:spPr>
      </p:pic>
      <p:sp>
        <p:nvSpPr>
          <p:cNvPr id="14" name="TextBox 5"/>
          <p:cNvSpPr txBox="1"/>
          <p:nvPr/>
        </p:nvSpPr>
        <p:spPr>
          <a:xfrm>
            <a:off x="913765" y="90488"/>
            <a:ext cx="4991100" cy="518160"/>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836033"/>
                </a:solidFill>
                <a:effectLst/>
                <a:uLnTx/>
                <a:uFillTx/>
                <a:latin typeface="楷体" panose="02010609060101010101" charset="-122"/>
                <a:ea typeface="楷体" panose="02010609060101010101" charset="-122"/>
                <a:cs typeface="+mn-cs"/>
              </a:rPr>
              <a:t>请在此添加目录标题</a:t>
            </a:r>
          </a:p>
        </p:txBody>
      </p:sp>
      <p:cxnSp>
        <p:nvCxnSpPr>
          <p:cNvPr id="51" name="直接连接符 50"/>
          <p:cNvCxnSpPr/>
          <p:nvPr/>
        </p:nvCxnSpPr>
        <p:spPr>
          <a:xfrm flipV="1">
            <a:off x="1110615" y="609600"/>
            <a:ext cx="3115945" cy="63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362" name="Rectangle 2"/>
          <p:cNvSpPr>
            <a:spLocks noChangeArrowheads="1"/>
          </p:cNvSpPr>
          <p:nvPr/>
        </p:nvSpPr>
        <p:spPr bwMode="auto">
          <a:xfrm>
            <a:off x="3851275" y="1780991"/>
            <a:ext cx="5292725" cy="3024187"/>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buFont typeface="Arial" panose="020B0604020202020204" pitchFamily="34" charset="0"/>
              <a:buNone/>
              <a:defRPr/>
            </a:pPr>
            <a:endParaRPr lang="zh-CN" altLang="en-US">
              <a:solidFill>
                <a:schemeClr val="tx1"/>
              </a:solidFill>
            </a:endParaRPr>
          </a:p>
        </p:txBody>
      </p:sp>
      <p:sp>
        <p:nvSpPr>
          <p:cNvPr id="14341" name="Rectangle 3"/>
          <p:cNvSpPr>
            <a:spLocks noChangeArrowheads="1"/>
          </p:cNvSpPr>
          <p:nvPr/>
        </p:nvSpPr>
        <p:spPr bwMode="auto">
          <a:xfrm>
            <a:off x="8820150" y="3292291"/>
            <a:ext cx="323850" cy="1512887"/>
          </a:xfrm>
          <a:prstGeom prst="rect">
            <a:avLst/>
          </a:prstGeom>
          <a:solidFill>
            <a:srgbClr val="B12D17">
              <a:alpha val="90000"/>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ndParaRPr>
          </a:p>
        </p:txBody>
      </p:sp>
      <p:sp>
        <p:nvSpPr>
          <p:cNvPr id="14342" name="Rectangle 4"/>
          <p:cNvSpPr>
            <a:spLocks noChangeArrowheads="1"/>
          </p:cNvSpPr>
          <p:nvPr/>
        </p:nvSpPr>
        <p:spPr bwMode="auto">
          <a:xfrm>
            <a:off x="1403350" y="2173103"/>
            <a:ext cx="223202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0"/>
              </a:spcBef>
              <a:buFontTx/>
              <a:buNone/>
            </a:pPr>
            <a:r>
              <a:rPr lang="zh-CN" altLang="en-US" sz="800" b="1">
                <a:solidFill>
                  <a:schemeClr val="tx1"/>
                </a:solidFill>
              </a:rPr>
              <a:t>单击此处添加标题</a:t>
            </a:r>
          </a:p>
          <a:p>
            <a:pPr eaLnBrk="1" hangingPunct="1">
              <a:lnSpc>
                <a:spcPct val="120000"/>
              </a:lnSpc>
              <a:spcBef>
                <a:spcPct val="0"/>
              </a:spcBef>
              <a:buFontTx/>
              <a:buNone/>
            </a:pPr>
            <a:endParaRPr lang="zh-CN" altLang="en-US" sz="800" b="1">
              <a:solidFill>
                <a:schemeClr val="tx1"/>
              </a:solidFill>
            </a:endParaRPr>
          </a:p>
          <a:p>
            <a:pPr eaLnBrk="1" hangingPunct="1">
              <a:lnSpc>
                <a:spcPct val="120000"/>
              </a:lnSpc>
              <a:spcBef>
                <a:spcPct val="0"/>
              </a:spcBef>
              <a:buFontTx/>
              <a:buNone/>
            </a:pPr>
            <a:r>
              <a:rPr sz="800">
                <a:solidFill>
                  <a:schemeClr val="tx1"/>
                </a:solidFill>
              </a:rPr>
              <a:t>您的内容打在这里，或者通过复制您的文本后，在此框中选择粘贴，并选择只保留文字。您的内容打在这里，或者通过复制您的文本后，在此框中</a:t>
            </a:r>
          </a:p>
        </p:txBody>
      </p:sp>
      <p:sp>
        <p:nvSpPr>
          <p:cNvPr id="14343" name="Rectangle 5"/>
          <p:cNvSpPr>
            <a:spLocks noChangeArrowheads="1"/>
          </p:cNvSpPr>
          <p:nvPr/>
        </p:nvSpPr>
        <p:spPr bwMode="auto">
          <a:xfrm>
            <a:off x="395288" y="1204728"/>
            <a:ext cx="83534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0"/>
              </a:spcBef>
              <a:buFontTx/>
              <a:buNone/>
            </a:pPr>
            <a:r>
              <a:rPr sz="800">
                <a:solidFill>
                  <a:schemeClr val="tx1"/>
                </a:solidFill>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sp>
        <p:nvSpPr>
          <p:cNvPr id="14344" name="Text Box 6"/>
          <p:cNvSpPr txBox="1">
            <a:spLocks noChangeArrowheads="1"/>
          </p:cNvSpPr>
          <p:nvPr/>
        </p:nvSpPr>
        <p:spPr bwMode="auto">
          <a:xfrm>
            <a:off x="667703" y="2238191"/>
            <a:ext cx="464820" cy="39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zh-CN" sz="2000">
                <a:solidFill>
                  <a:schemeClr val="tx1"/>
                </a:solidFill>
              </a:rPr>
              <a:t>08</a:t>
            </a:r>
          </a:p>
        </p:txBody>
      </p:sp>
      <p:sp>
        <p:nvSpPr>
          <p:cNvPr id="14345" name="Text Box 7"/>
          <p:cNvSpPr txBox="1">
            <a:spLocks noChangeArrowheads="1"/>
          </p:cNvSpPr>
          <p:nvPr/>
        </p:nvSpPr>
        <p:spPr bwMode="auto">
          <a:xfrm>
            <a:off x="700246" y="2671578"/>
            <a:ext cx="398145" cy="213360"/>
          </a:xfrm>
          <a:prstGeom prst="rect">
            <a:avLst/>
          </a:prstGeom>
          <a:solidFill>
            <a:srgbClr val="E7001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zh-CN" sz="800">
                <a:solidFill>
                  <a:schemeClr val="tx1"/>
                </a:solidFill>
              </a:rPr>
              <a:t>DEC</a:t>
            </a:r>
          </a:p>
        </p:txBody>
      </p:sp>
      <p:sp>
        <p:nvSpPr>
          <p:cNvPr id="14346" name="Rectangle 8"/>
          <p:cNvSpPr>
            <a:spLocks noChangeArrowheads="1"/>
          </p:cNvSpPr>
          <p:nvPr/>
        </p:nvSpPr>
        <p:spPr bwMode="auto">
          <a:xfrm>
            <a:off x="1403350" y="3562166"/>
            <a:ext cx="223202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0"/>
              </a:spcBef>
              <a:buFontTx/>
              <a:buNone/>
            </a:pPr>
            <a:r>
              <a:rPr lang="zh-CN" altLang="en-US" sz="800" b="1">
                <a:solidFill>
                  <a:schemeClr val="tx1"/>
                </a:solidFill>
              </a:rPr>
              <a:t>单击此处添加标题</a:t>
            </a:r>
          </a:p>
          <a:p>
            <a:pPr eaLnBrk="1" hangingPunct="1">
              <a:lnSpc>
                <a:spcPct val="120000"/>
              </a:lnSpc>
              <a:spcBef>
                <a:spcPct val="0"/>
              </a:spcBef>
              <a:buFontTx/>
              <a:buNone/>
            </a:pPr>
            <a:endParaRPr lang="zh-CN" altLang="en-US" sz="800" b="1">
              <a:solidFill>
                <a:schemeClr val="tx1"/>
              </a:solidFill>
            </a:endParaRPr>
          </a:p>
          <a:p>
            <a:pPr eaLnBrk="1" hangingPunct="1">
              <a:lnSpc>
                <a:spcPct val="120000"/>
              </a:lnSpc>
              <a:spcBef>
                <a:spcPct val="0"/>
              </a:spcBef>
              <a:buFontTx/>
              <a:buNone/>
            </a:pPr>
            <a:r>
              <a:rPr sz="800">
                <a:solidFill>
                  <a:schemeClr val="tx1"/>
                </a:solidFill>
              </a:rPr>
              <a:t>您的内容打在这里，或者通过复制您的文本后，在此框中选择粘贴，并选择只保留文字。您的内容打在这里，或者通过复制您的文本后，在此框中</a:t>
            </a:r>
          </a:p>
        </p:txBody>
      </p:sp>
      <p:sp>
        <p:nvSpPr>
          <p:cNvPr id="14347" name="Text Box 9"/>
          <p:cNvSpPr txBox="1">
            <a:spLocks noChangeArrowheads="1"/>
          </p:cNvSpPr>
          <p:nvPr/>
        </p:nvSpPr>
        <p:spPr bwMode="auto">
          <a:xfrm>
            <a:off x="667703" y="3627253"/>
            <a:ext cx="464820" cy="39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zh-CN" sz="2000">
                <a:solidFill>
                  <a:schemeClr val="tx1"/>
                </a:solidFill>
              </a:rPr>
              <a:t>12</a:t>
            </a:r>
          </a:p>
        </p:txBody>
      </p:sp>
      <p:sp>
        <p:nvSpPr>
          <p:cNvPr id="14348" name="Text Box 10"/>
          <p:cNvSpPr txBox="1">
            <a:spLocks noChangeArrowheads="1"/>
          </p:cNvSpPr>
          <p:nvPr/>
        </p:nvSpPr>
        <p:spPr bwMode="auto">
          <a:xfrm>
            <a:off x="697706" y="4060641"/>
            <a:ext cx="403225" cy="213360"/>
          </a:xfrm>
          <a:prstGeom prst="rect">
            <a:avLst/>
          </a:prstGeom>
          <a:solidFill>
            <a:srgbClr val="E7001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zh-CN" sz="800">
                <a:solidFill>
                  <a:schemeClr val="tx1"/>
                </a:solidFill>
              </a:rPr>
              <a:t>NOV</a:t>
            </a:r>
          </a:p>
        </p:txBody>
      </p:sp>
      <p:sp>
        <p:nvSpPr>
          <p:cNvPr id="14349" name="Rectangle 11"/>
          <p:cNvSpPr>
            <a:spLocks noChangeArrowheads="1"/>
          </p:cNvSpPr>
          <p:nvPr/>
        </p:nvSpPr>
        <p:spPr bwMode="auto">
          <a:xfrm>
            <a:off x="8820150" y="1780991"/>
            <a:ext cx="323850" cy="1512887"/>
          </a:xfrm>
          <a:prstGeom prst="rect">
            <a:avLst/>
          </a:prstGeom>
          <a:solidFill>
            <a:srgbClr val="E70012">
              <a:alpha val="90000"/>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ndParaRPr>
          </a:p>
        </p:txBody>
      </p:sp>
      <p:sp>
        <p:nvSpPr>
          <p:cNvPr id="14350" name="Rectangle 12"/>
          <p:cNvSpPr>
            <a:spLocks noChangeArrowheads="1"/>
          </p:cNvSpPr>
          <p:nvPr/>
        </p:nvSpPr>
        <p:spPr bwMode="auto">
          <a:xfrm>
            <a:off x="8496300" y="3292291"/>
            <a:ext cx="323850" cy="1512887"/>
          </a:xfrm>
          <a:prstGeom prst="rect">
            <a:avLst/>
          </a:prstGeom>
          <a:solidFill>
            <a:srgbClr val="E70012">
              <a:alpha val="90000"/>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ndParaRPr>
          </a:p>
        </p:txBody>
      </p:sp>
      <p:sp>
        <p:nvSpPr>
          <p:cNvPr id="14351" name="Rectangle 13"/>
          <p:cNvSpPr>
            <a:spLocks noChangeArrowheads="1"/>
          </p:cNvSpPr>
          <p:nvPr/>
        </p:nvSpPr>
        <p:spPr bwMode="auto">
          <a:xfrm>
            <a:off x="8496300" y="1780991"/>
            <a:ext cx="323850" cy="1512887"/>
          </a:xfrm>
          <a:prstGeom prst="rect">
            <a:avLst/>
          </a:prstGeom>
          <a:solidFill>
            <a:srgbClr val="B12D17">
              <a:alpha val="90000"/>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2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21574c46a7aa1bd"/>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34290" y="32385"/>
            <a:ext cx="1052830" cy="676275"/>
          </a:xfrm>
          <a:prstGeom prst="rect">
            <a:avLst/>
          </a:prstGeom>
        </p:spPr>
      </p:pic>
      <p:sp>
        <p:nvSpPr>
          <p:cNvPr id="5" name="TextBox 5"/>
          <p:cNvSpPr txBox="1"/>
          <p:nvPr/>
        </p:nvSpPr>
        <p:spPr>
          <a:xfrm>
            <a:off x="913765" y="90488"/>
            <a:ext cx="4991100" cy="518160"/>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836033"/>
                </a:solidFill>
                <a:effectLst/>
                <a:uLnTx/>
                <a:uFillTx/>
                <a:latin typeface="楷体" panose="02010609060101010101" charset="-122"/>
                <a:ea typeface="楷体" panose="02010609060101010101" charset="-122"/>
                <a:cs typeface="+mn-cs"/>
              </a:rPr>
              <a:t>请在此添加目录标题</a:t>
            </a:r>
          </a:p>
        </p:txBody>
      </p:sp>
      <p:cxnSp>
        <p:nvCxnSpPr>
          <p:cNvPr id="51" name="直接连接符 50"/>
          <p:cNvCxnSpPr/>
          <p:nvPr/>
        </p:nvCxnSpPr>
        <p:spPr>
          <a:xfrm flipV="1">
            <a:off x="1110615" y="609600"/>
            <a:ext cx="3115945" cy="63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9458" name="Rectangle 2"/>
          <p:cNvSpPr>
            <a:spLocks noChangeArrowheads="1"/>
          </p:cNvSpPr>
          <p:nvPr/>
        </p:nvSpPr>
        <p:spPr bwMode="auto">
          <a:xfrm>
            <a:off x="6732588" y="1636528"/>
            <a:ext cx="1943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0"/>
              </a:spcBef>
              <a:buFontTx/>
              <a:buNone/>
            </a:pPr>
            <a:r>
              <a:rPr sz="800">
                <a:solidFill>
                  <a:schemeClr val="tx1"/>
                </a:solidFill>
              </a:rPr>
              <a:t>您的内容打在这里，或者通过复制您的文本后，在此框中选择粘贴，并选择只保留文字。您的内容打在这里，或者通过复制您的文本后，在此框中</a:t>
            </a:r>
          </a:p>
        </p:txBody>
      </p:sp>
      <p:sp>
        <p:nvSpPr>
          <p:cNvPr id="19459" name="Rectangle 3"/>
          <p:cNvSpPr>
            <a:spLocks noChangeArrowheads="1"/>
          </p:cNvSpPr>
          <p:nvPr/>
        </p:nvSpPr>
        <p:spPr bwMode="auto">
          <a:xfrm>
            <a:off x="6732588" y="3555816"/>
            <a:ext cx="1943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0"/>
              </a:spcBef>
              <a:buFontTx/>
              <a:buNone/>
            </a:pPr>
            <a:r>
              <a:rPr sz="800">
                <a:solidFill>
                  <a:schemeClr val="tx1"/>
                </a:solidFill>
              </a:rPr>
              <a:t>您的内容打在这里，或者通过复制您的文本后，在此框中选择粘贴，并选择只保留文字。您的内容打在这里，或者通过复制您的文本后，在此框中</a:t>
            </a:r>
          </a:p>
        </p:txBody>
      </p:sp>
      <p:sp>
        <p:nvSpPr>
          <p:cNvPr id="19460" name="Rectangle 4"/>
          <p:cNvSpPr>
            <a:spLocks noChangeArrowheads="1"/>
          </p:cNvSpPr>
          <p:nvPr/>
        </p:nvSpPr>
        <p:spPr bwMode="auto">
          <a:xfrm>
            <a:off x="500063" y="1636528"/>
            <a:ext cx="1943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lnSpc>
                <a:spcPct val="120000"/>
              </a:lnSpc>
              <a:spcBef>
                <a:spcPct val="0"/>
              </a:spcBef>
              <a:buFontTx/>
              <a:buNone/>
            </a:pPr>
            <a:r>
              <a:rPr sz="800">
                <a:solidFill>
                  <a:schemeClr val="tx1"/>
                </a:solidFill>
              </a:rPr>
              <a:t>您的内容打在这里，或者通过复制您的文本后，在此框中选择粘贴，并选择只保留文字。您的内容打在这里，或者通过复制您的文本后，在此框中</a:t>
            </a:r>
          </a:p>
        </p:txBody>
      </p:sp>
      <p:sp>
        <p:nvSpPr>
          <p:cNvPr id="19461" name="Rectangle 5"/>
          <p:cNvSpPr>
            <a:spLocks noChangeArrowheads="1"/>
          </p:cNvSpPr>
          <p:nvPr/>
        </p:nvSpPr>
        <p:spPr bwMode="auto">
          <a:xfrm>
            <a:off x="500063" y="3555816"/>
            <a:ext cx="1943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lnSpc>
                <a:spcPct val="120000"/>
              </a:lnSpc>
              <a:spcBef>
                <a:spcPct val="0"/>
              </a:spcBef>
              <a:buFontTx/>
              <a:buNone/>
            </a:pPr>
            <a:r>
              <a:rPr sz="800">
                <a:solidFill>
                  <a:schemeClr val="tx1"/>
                </a:solidFill>
              </a:rPr>
              <a:t>您的内容打在这里，或者通过复制您的文本后，在此框中选择粘贴，并选择只保留文字。您的内容打在这里，或者通过复制您的文本后，在此框中</a:t>
            </a:r>
          </a:p>
        </p:txBody>
      </p:sp>
      <p:sp>
        <p:nvSpPr>
          <p:cNvPr id="19462" name="Freeform 6"/>
          <p:cNvSpPr/>
          <p:nvPr/>
        </p:nvSpPr>
        <p:spPr bwMode="auto">
          <a:xfrm>
            <a:off x="3779838" y="1420628"/>
            <a:ext cx="1747837" cy="1120775"/>
          </a:xfrm>
          <a:custGeom>
            <a:avLst/>
            <a:gdLst>
              <a:gd name="T0" fmla="*/ 1041028220 w 466"/>
              <a:gd name="T1" fmla="*/ 2147483646 h 299"/>
              <a:gd name="T2" fmla="*/ 2147483646 w 466"/>
              <a:gd name="T3" fmla="*/ 2147483646 h 299"/>
              <a:gd name="T4" fmla="*/ 2147483646 w 466"/>
              <a:gd name="T5" fmla="*/ 2147483646 h 299"/>
              <a:gd name="T6" fmla="*/ 2147483646 w 466"/>
              <a:gd name="T7" fmla="*/ 2135691114 h 299"/>
              <a:gd name="T8" fmla="*/ 2147483646 w 466"/>
              <a:gd name="T9" fmla="*/ 337214584 h 299"/>
              <a:gd name="T10" fmla="*/ 2147483646 w 466"/>
              <a:gd name="T11" fmla="*/ 1376956427 h 299"/>
              <a:gd name="T12" fmla="*/ 1519335443 w 466"/>
              <a:gd name="T13" fmla="*/ 1208349135 h 299"/>
              <a:gd name="T14" fmla="*/ 1167637632 w 466"/>
              <a:gd name="T15" fmla="*/ 1896831097 h 299"/>
              <a:gd name="T16" fmla="*/ 168816299 w 466"/>
              <a:gd name="T17" fmla="*/ 2147483646 h 299"/>
              <a:gd name="T18" fmla="*/ 1041028220 w 466"/>
              <a:gd name="T19" fmla="*/ 2147483646 h 2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6" h="299">
                <a:moveTo>
                  <a:pt x="74" y="299"/>
                </a:moveTo>
                <a:cubicBezTo>
                  <a:pt x="124" y="299"/>
                  <a:pt x="353" y="299"/>
                  <a:pt x="394" y="299"/>
                </a:cubicBezTo>
                <a:cubicBezTo>
                  <a:pt x="436" y="299"/>
                  <a:pt x="466" y="276"/>
                  <a:pt x="466" y="215"/>
                </a:cubicBezTo>
                <a:cubicBezTo>
                  <a:pt x="466" y="153"/>
                  <a:pt x="408" y="136"/>
                  <a:pt x="388" y="152"/>
                </a:cubicBezTo>
                <a:cubicBezTo>
                  <a:pt x="388" y="152"/>
                  <a:pt x="400" y="48"/>
                  <a:pt x="308" y="24"/>
                </a:cubicBezTo>
                <a:cubicBezTo>
                  <a:pt x="215" y="0"/>
                  <a:pt x="172" y="78"/>
                  <a:pt x="166" y="98"/>
                </a:cubicBezTo>
                <a:cubicBezTo>
                  <a:pt x="166" y="98"/>
                  <a:pt x="145" y="69"/>
                  <a:pt x="108" y="86"/>
                </a:cubicBezTo>
                <a:cubicBezTo>
                  <a:pt x="74" y="101"/>
                  <a:pt x="83" y="135"/>
                  <a:pt x="83" y="135"/>
                </a:cubicBezTo>
                <a:cubicBezTo>
                  <a:pt x="83" y="135"/>
                  <a:pt x="24" y="146"/>
                  <a:pt x="12" y="202"/>
                </a:cubicBezTo>
                <a:cubicBezTo>
                  <a:pt x="0" y="260"/>
                  <a:pt x="37" y="299"/>
                  <a:pt x="74" y="299"/>
                </a:cubicBezTo>
                <a:close/>
              </a:path>
            </a:pathLst>
          </a:custGeom>
          <a:solidFill>
            <a:srgbClr val="E7001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19463" name="Freeform 7"/>
          <p:cNvSpPr/>
          <p:nvPr/>
        </p:nvSpPr>
        <p:spPr bwMode="auto">
          <a:xfrm>
            <a:off x="2900363" y="1674628"/>
            <a:ext cx="1323975" cy="850900"/>
          </a:xfrm>
          <a:custGeom>
            <a:avLst/>
            <a:gdLst>
              <a:gd name="T0" fmla="*/ 787768876 w 353"/>
              <a:gd name="T1" fmla="*/ 2147483646 h 227"/>
              <a:gd name="T2" fmla="*/ 2147483646 w 353"/>
              <a:gd name="T3" fmla="*/ 2147483646 h 227"/>
              <a:gd name="T4" fmla="*/ 2147483646 w 353"/>
              <a:gd name="T5" fmla="*/ 2147483646 h 227"/>
              <a:gd name="T6" fmla="*/ 2147483646 w 353"/>
              <a:gd name="T7" fmla="*/ 1615859100 h 227"/>
              <a:gd name="T8" fmla="*/ 2147483646 w 353"/>
              <a:gd name="T9" fmla="*/ 266968938 h 227"/>
              <a:gd name="T10" fmla="*/ 1758411329 w 353"/>
              <a:gd name="T11" fmla="*/ 1053819033 h 227"/>
              <a:gd name="T12" fmla="*/ 1153516032 w 353"/>
              <a:gd name="T13" fmla="*/ 913311828 h 227"/>
              <a:gd name="T14" fmla="*/ 872173220 w 353"/>
              <a:gd name="T15" fmla="*/ 1447245956 h 227"/>
              <a:gd name="T16" fmla="*/ 126606516 w 353"/>
              <a:gd name="T17" fmla="*/ 2147483646 h 227"/>
              <a:gd name="T18" fmla="*/ 787768876 w 353"/>
              <a:gd name="T19" fmla="*/ 2147483646 h 2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3" h="227">
                <a:moveTo>
                  <a:pt x="56" y="227"/>
                </a:moveTo>
                <a:cubicBezTo>
                  <a:pt x="94" y="227"/>
                  <a:pt x="267" y="227"/>
                  <a:pt x="299" y="227"/>
                </a:cubicBezTo>
                <a:cubicBezTo>
                  <a:pt x="330" y="227"/>
                  <a:pt x="353" y="210"/>
                  <a:pt x="353" y="163"/>
                </a:cubicBezTo>
                <a:cubicBezTo>
                  <a:pt x="353" y="116"/>
                  <a:pt x="309" y="104"/>
                  <a:pt x="294" y="115"/>
                </a:cubicBezTo>
                <a:cubicBezTo>
                  <a:pt x="294" y="115"/>
                  <a:pt x="303" y="37"/>
                  <a:pt x="233" y="19"/>
                </a:cubicBezTo>
                <a:cubicBezTo>
                  <a:pt x="163" y="0"/>
                  <a:pt x="130" y="60"/>
                  <a:pt x="125" y="75"/>
                </a:cubicBezTo>
                <a:cubicBezTo>
                  <a:pt x="125" y="75"/>
                  <a:pt x="110" y="53"/>
                  <a:pt x="82" y="65"/>
                </a:cubicBezTo>
                <a:cubicBezTo>
                  <a:pt x="56" y="77"/>
                  <a:pt x="62" y="103"/>
                  <a:pt x="62" y="103"/>
                </a:cubicBezTo>
                <a:cubicBezTo>
                  <a:pt x="62" y="103"/>
                  <a:pt x="18" y="111"/>
                  <a:pt x="9" y="154"/>
                </a:cubicBezTo>
                <a:cubicBezTo>
                  <a:pt x="0" y="198"/>
                  <a:pt x="28" y="227"/>
                  <a:pt x="56" y="227"/>
                </a:cubicBezTo>
                <a:close/>
              </a:path>
            </a:pathLst>
          </a:custGeom>
          <a:solidFill>
            <a:srgbClr val="E343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19464" name="Freeform 8"/>
          <p:cNvSpPr/>
          <p:nvPr/>
        </p:nvSpPr>
        <p:spPr bwMode="auto">
          <a:xfrm>
            <a:off x="4176713" y="2038166"/>
            <a:ext cx="1327150" cy="850900"/>
          </a:xfrm>
          <a:custGeom>
            <a:avLst/>
            <a:gdLst>
              <a:gd name="T0" fmla="*/ 787086177 w 354"/>
              <a:gd name="T1" fmla="*/ 2147483646 h 227"/>
              <a:gd name="T2" fmla="*/ 2147483646 w 354"/>
              <a:gd name="T3" fmla="*/ 2147483646 h 227"/>
              <a:gd name="T4" fmla="*/ 2147483646 w 354"/>
              <a:gd name="T5" fmla="*/ 2147483646 h 227"/>
              <a:gd name="T6" fmla="*/ 2147483646 w 354"/>
              <a:gd name="T7" fmla="*/ 1615859100 h 227"/>
              <a:gd name="T8" fmla="*/ 2147483646 w 354"/>
              <a:gd name="T9" fmla="*/ 266968938 h 227"/>
              <a:gd name="T10" fmla="*/ 1770939213 w 354"/>
              <a:gd name="T11" fmla="*/ 1053819033 h 227"/>
              <a:gd name="T12" fmla="*/ 1152517305 w 354"/>
              <a:gd name="T13" fmla="*/ 913311828 h 227"/>
              <a:gd name="T14" fmla="*/ 885471481 w 354"/>
              <a:gd name="T15" fmla="*/ 1447245956 h 227"/>
              <a:gd name="T16" fmla="*/ 126495390 w 354"/>
              <a:gd name="T17" fmla="*/ 2147483646 h 227"/>
              <a:gd name="T18" fmla="*/ 787086177 w 354"/>
              <a:gd name="T19" fmla="*/ 2147483646 h 2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4" h="227">
                <a:moveTo>
                  <a:pt x="56" y="227"/>
                </a:moveTo>
                <a:cubicBezTo>
                  <a:pt x="94" y="227"/>
                  <a:pt x="268" y="227"/>
                  <a:pt x="299" y="227"/>
                </a:cubicBezTo>
                <a:cubicBezTo>
                  <a:pt x="331" y="227"/>
                  <a:pt x="354" y="210"/>
                  <a:pt x="354" y="163"/>
                </a:cubicBezTo>
                <a:cubicBezTo>
                  <a:pt x="354" y="116"/>
                  <a:pt x="309" y="104"/>
                  <a:pt x="294" y="115"/>
                </a:cubicBezTo>
                <a:cubicBezTo>
                  <a:pt x="294" y="115"/>
                  <a:pt x="304" y="37"/>
                  <a:pt x="234" y="19"/>
                </a:cubicBezTo>
                <a:cubicBezTo>
                  <a:pt x="163" y="0"/>
                  <a:pt x="130" y="60"/>
                  <a:pt x="126" y="75"/>
                </a:cubicBezTo>
                <a:cubicBezTo>
                  <a:pt x="126" y="75"/>
                  <a:pt x="110" y="53"/>
                  <a:pt x="82" y="65"/>
                </a:cubicBezTo>
                <a:cubicBezTo>
                  <a:pt x="56" y="77"/>
                  <a:pt x="63" y="103"/>
                  <a:pt x="63" y="103"/>
                </a:cubicBezTo>
                <a:cubicBezTo>
                  <a:pt x="63" y="103"/>
                  <a:pt x="18" y="111"/>
                  <a:pt x="9" y="154"/>
                </a:cubicBezTo>
                <a:cubicBezTo>
                  <a:pt x="0" y="198"/>
                  <a:pt x="28" y="227"/>
                  <a:pt x="56" y="227"/>
                </a:cubicBezTo>
                <a:close/>
              </a:path>
            </a:pathLst>
          </a:custGeom>
          <a:solidFill>
            <a:srgbClr val="B12D1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19465" name="Freeform 9"/>
          <p:cNvSpPr/>
          <p:nvPr/>
        </p:nvSpPr>
        <p:spPr bwMode="auto">
          <a:xfrm>
            <a:off x="5233988" y="1892116"/>
            <a:ext cx="1323975" cy="850900"/>
          </a:xfrm>
          <a:custGeom>
            <a:avLst/>
            <a:gdLst>
              <a:gd name="T0" fmla="*/ 787768876 w 353"/>
              <a:gd name="T1" fmla="*/ 2147483646 h 227"/>
              <a:gd name="T2" fmla="*/ 2147483646 w 353"/>
              <a:gd name="T3" fmla="*/ 2147483646 h 227"/>
              <a:gd name="T4" fmla="*/ 2147483646 w 353"/>
              <a:gd name="T5" fmla="*/ 2147483646 h 227"/>
              <a:gd name="T6" fmla="*/ 2147483646 w 353"/>
              <a:gd name="T7" fmla="*/ 1615859100 h 227"/>
              <a:gd name="T8" fmla="*/ 2147483646 w 353"/>
              <a:gd name="T9" fmla="*/ 252915968 h 227"/>
              <a:gd name="T10" fmla="*/ 1758411329 w 353"/>
              <a:gd name="T11" fmla="*/ 1039769812 h 227"/>
              <a:gd name="T12" fmla="*/ 1153516032 w 353"/>
              <a:gd name="T13" fmla="*/ 913311828 h 227"/>
              <a:gd name="T14" fmla="*/ 872173220 w 353"/>
              <a:gd name="T15" fmla="*/ 1447245956 h 227"/>
              <a:gd name="T16" fmla="*/ 126606516 w 353"/>
              <a:gd name="T17" fmla="*/ 2147483646 h 227"/>
              <a:gd name="T18" fmla="*/ 787768876 w 353"/>
              <a:gd name="T19" fmla="*/ 2147483646 h 2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3" h="227">
                <a:moveTo>
                  <a:pt x="56" y="227"/>
                </a:moveTo>
                <a:cubicBezTo>
                  <a:pt x="94" y="227"/>
                  <a:pt x="267" y="227"/>
                  <a:pt x="299" y="227"/>
                </a:cubicBezTo>
                <a:cubicBezTo>
                  <a:pt x="330" y="227"/>
                  <a:pt x="353" y="210"/>
                  <a:pt x="353" y="163"/>
                </a:cubicBezTo>
                <a:cubicBezTo>
                  <a:pt x="353" y="116"/>
                  <a:pt x="309" y="104"/>
                  <a:pt x="294" y="115"/>
                </a:cubicBezTo>
                <a:cubicBezTo>
                  <a:pt x="294" y="115"/>
                  <a:pt x="303" y="37"/>
                  <a:pt x="233" y="18"/>
                </a:cubicBezTo>
                <a:cubicBezTo>
                  <a:pt x="163" y="0"/>
                  <a:pt x="130" y="59"/>
                  <a:pt x="125" y="74"/>
                </a:cubicBezTo>
                <a:cubicBezTo>
                  <a:pt x="125" y="74"/>
                  <a:pt x="110" y="53"/>
                  <a:pt x="82" y="65"/>
                </a:cubicBezTo>
                <a:cubicBezTo>
                  <a:pt x="56" y="77"/>
                  <a:pt x="62" y="103"/>
                  <a:pt x="62" y="103"/>
                </a:cubicBezTo>
                <a:cubicBezTo>
                  <a:pt x="62" y="103"/>
                  <a:pt x="18" y="111"/>
                  <a:pt x="9" y="153"/>
                </a:cubicBezTo>
                <a:cubicBezTo>
                  <a:pt x="0" y="198"/>
                  <a:pt x="28" y="227"/>
                  <a:pt x="56" y="227"/>
                </a:cubicBezTo>
                <a:close/>
              </a:path>
            </a:pathLst>
          </a:custGeom>
          <a:solidFill>
            <a:srgbClr val="E343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19466" name="Freeform 10"/>
          <p:cNvSpPr/>
          <p:nvPr/>
        </p:nvSpPr>
        <p:spPr bwMode="auto">
          <a:xfrm>
            <a:off x="5418138" y="1453966"/>
            <a:ext cx="517525" cy="333375"/>
          </a:xfrm>
          <a:custGeom>
            <a:avLst/>
            <a:gdLst>
              <a:gd name="T0" fmla="*/ 309404946 w 138"/>
              <a:gd name="T1" fmla="*/ 1248751580 h 89"/>
              <a:gd name="T2" fmla="*/ 1645470738 w 138"/>
              <a:gd name="T3" fmla="*/ 1248751580 h 89"/>
              <a:gd name="T4" fmla="*/ 1940812505 w 138"/>
              <a:gd name="T5" fmla="*/ 897977402 h 89"/>
              <a:gd name="T6" fmla="*/ 1617344379 w 138"/>
              <a:gd name="T7" fmla="*/ 631389775 h 89"/>
              <a:gd name="T8" fmla="*/ 1279809324 w 138"/>
              <a:gd name="T9" fmla="*/ 98218268 h 89"/>
              <a:gd name="T10" fmla="*/ 689129540 w 138"/>
              <a:gd name="T11" fmla="*/ 406897298 h 89"/>
              <a:gd name="T12" fmla="*/ 450044240 w 138"/>
              <a:gd name="T13" fmla="*/ 350774178 h 89"/>
              <a:gd name="T14" fmla="*/ 337531305 w 138"/>
              <a:gd name="T15" fmla="*/ 561234940 h 89"/>
              <a:gd name="T16" fmla="*/ 42193288 w 138"/>
              <a:gd name="T17" fmla="*/ 841854282 h 89"/>
              <a:gd name="T18" fmla="*/ 309404946 w 138"/>
              <a:gd name="T19" fmla="*/ 1248751580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8" h="89">
                <a:moveTo>
                  <a:pt x="22" y="89"/>
                </a:moveTo>
                <a:cubicBezTo>
                  <a:pt x="37" y="89"/>
                  <a:pt x="105" y="89"/>
                  <a:pt x="117" y="89"/>
                </a:cubicBezTo>
                <a:cubicBezTo>
                  <a:pt x="129" y="89"/>
                  <a:pt x="138" y="82"/>
                  <a:pt x="138" y="64"/>
                </a:cubicBezTo>
                <a:cubicBezTo>
                  <a:pt x="138" y="45"/>
                  <a:pt x="121" y="40"/>
                  <a:pt x="115" y="45"/>
                </a:cubicBezTo>
                <a:cubicBezTo>
                  <a:pt x="115" y="45"/>
                  <a:pt x="119" y="14"/>
                  <a:pt x="91" y="7"/>
                </a:cubicBezTo>
                <a:cubicBezTo>
                  <a:pt x="64" y="0"/>
                  <a:pt x="51" y="23"/>
                  <a:pt x="49" y="29"/>
                </a:cubicBezTo>
                <a:cubicBezTo>
                  <a:pt x="49" y="29"/>
                  <a:pt x="43" y="20"/>
                  <a:pt x="32" y="25"/>
                </a:cubicBezTo>
                <a:cubicBezTo>
                  <a:pt x="22" y="30"/>
                  <a:pt x="24" y="40"/>
                  <a:pt x="24" y="40"/>
                </a:cubicBezTo>
                <a:cubicBezTo>
                  <a:pt x="24" y="40"/>
                  <a:pt x="7" y="43"/>
                  <a:pt x="3" y="60"/>
                </a:cubicBezTo>
                <a:cubicBezTo>
                  <a:pt x="0" y="77"/>
                  <a:pt x="11" y="89"/>
                  <a:pt x="22" y="89"/>
                </a:cubicBezTo>
                <a:close/>
              </a:path>
            </a:pathLst>
          </a:custGeom>
          <a:solidFill>
            <a:srgbClr val="E343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19467" name="Freeform 11"/>
          <p:cNvSpPr/>
          <p:nvPr/>
        </p:nvSpPr>
        <p:spPr bwMode="auto">
          <a:xfrm>
            <a:off x="2582863" y="1607953"/>
            <a:ext cx="306387" cy="195263"/>
          </a:xfrm>
          <a:custGeom>
            <a:avLst/>
            <a:gdLst>
              <a:gd name="T0" fmla="*/ 181493197 w 82"/>
              <a:gd name="T1" fmla="*/ 733223830 h 52"/>
              <a:gd name="T2" fmla="*/ 963299410 w 82"/>
              <a:gd name="T3" fmla="*/ 733223830 h 52"/>
              <a:gd name="T4" fmla="*/ 1144792607 w 82"/>
              <a:gd name="T5" fmla="*/ 535816692 h 52"/>
              <a:gd name="T6" fmla="*/ 949340120 w 82"/>
              <a:gd name="T7" fmla="*/ 380714034 h 52"/>
              <a:gd name="T8" fmla="*/ 753887632 w 82"/>
              <a:gd name="T9" fmla="*/ 56400967 h 52"/>
              <a:gd name="T10" fmla="*/ 404864266 w 82"/>
              <a:gd name="T11" fmla="*/ 239707863 h 52"/>
              <a:gd name="T12" fmla="*/ 265256413 w 82"/>
              <a:gd name="T13" fmla="*/ 211507380 h 52"/>
              <a:gd name="T14" fmla="*/ 195452487 w 82"/>
              <a:gd name="T15" fmla="*/ 338409554 h 52"/>
              <a:gd name="T16" fmla="*/ 27922318 w 82"/>
              <a:gd name="T17" fmla="*/ 493515967 h 52"/>
              <a:gd name="T18" fmla="*/ 181493197 w 82"/>
              <a:gd name="T19" fmla="*/ 733223830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2" h="52">
                <a:moveTo>
                  <a:pt x="13" y="52"/>
                </a:moveTo>
                <a:cubicBezTo>
                  <a:pt x="22" y="52"/>
                  <a:pt x="62" y="52"/>
                  <a:pt x="69" y="52"/>
                </a:cubicBezTo>
                <a:cubicBezTo>
                  <a:pt x="76" y="52"/>
                  <a:pt x="82" y="48"/>
                  <a:pt x="82" y="38"/>
                </a:cubicBezTo>
                <a:cubicBezTo>
                  <a:pt x="82" y="27"/>
                  <a:pt x="71" y="24"/>
                  <a:pt x="68" y="27"/>
                </a:cubicBezTo>
                <a:cubicBezTo>
                  <a:pt x="68" y="27"/>
                  <a:pt x="70" y="8"/>
                  <a:pt x="54" y="4"/>
                </a:cubicBezTo>
                <a:cubicBezTo>
                  <a:pt x="38" y="0"/>
                  <a:pt x="30" y="14"/>
                  <a:pt x="29" y="17"/>
                </a:cubicBezTo>
                <a:cubicBezTo>
                  <a:pt x="29" y="17"/>
                  <a:pt x="25" y="12"/>
                  <a:pt x="19" y="15"/>
                </a:cubicBezTo>
                <a:cubicBezTo>
                  <a:pt x="13" y="18"/>
                  <a:pt x="14" y="24"/>
                  <a:pt x="14" y="24"/>
                </a:cubicBezTo>
                <a:cubicBezTo>
                  <a:pt x="14" y="24"/>
                  <a:pt x="4" y="25"/>
                  <a:pt x="2" y="35"/>
                </a:cubicBezTo>
                <a:cubicBezTo>
                  <a:pt x="0" y="46"/>
                  <a:pt x="6" y="52"/>
                  <a:pt x="13" y="52"/>
                </a:cubicBezTo>
                <a:close/>
              </a:path>
            </a:pathLst>
          </a:custGeom>
          <a:solidFill>
            <a:srgbClr val="B12D1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19468" name="Freeform 12"/>
          <p:cNvSpPr/>
          <p:nvPr/>
        </p:nvSpPr>
        <p:spPr bwMode="auto">
          <a:xfrm>
            <a:off x="2732088" y="2998603"/>
            <a:ext cx="307975" cy="195263"/>
          </a:xfrm>
          <a:custGeom>
            <a:avLst/>
            <a:gdLst>
              <a:gd name="T0" fmla="*/ 183376578 w 82"/>
              <a:gd name="T1" fmla="*/ 733223830 h 52"/>
              <a:gd name="T2" fmla="*/ 973313674 w 82"/>
              <a:gd name="T3" fmla="*/ 733223830 h 52"/>
              <a:gd name="T4" fmla="*/ 1156690252 w 82"/>
              <a:gd name="T5" fmla="*/ 521716451 h 52"/>
              <a:gd name="T6" fmla="*/ 959206916 w 82"/>
              <a:gd name="T7" fmla="*/ 366613793 h 52"/>
              <a:gd name="T8" fmla="*/ 761723581 w 82"/>
              <a:gd name="T9" fmla="*/ 56400967 h 52"/>
              <a:gd name="T10" fmla="*/ 409073427 w 82"/>
              <a:gd name="T11" fmla="*/ 239707863 h 52"/>
              <a:gd name="T12" fmla="*/ 268013366 w 82"/>
              <a:gd name="T13" fmla="*/ 211507380 h 52"/>
              <a:gd name="T14" fmla="*/ 197483335 w 82"/>
              <a:gd name="T15" fmla="*/ 324309313 h 52"/>
              <a:gd name="T16" fmla="*/ 28213515 w 82"/>
              <a:gd name="T17" fmla="*/ 493515967 h 52"/>
              <a:gd name="T18" fmla="*/ 183376578 w 82"/>
              <a:gd name="T19" fmla="*/ 733223830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2" h="52">
                <a:moveTo>
                  <a:pt x="13" y="52"/>
                </a:moveTo>
                <a:cubicBezTo>
                  <a:pt x="22" y="52"/>
                  <a:pt x="62" y="52"/>
                  <a:pt x="69" y="52"/>
                </a:cubicBezTo>
                <a:cubicBezTo>
                  <a:pt x="76" y="52"/>
                  <a:pt x="82" y="48"/>
                  <a:pt x="82" y="37"/>
                </a:cubicBezTo>
                <a:cubicBezTo>
                  <a:pt x="82" y="26"/>
                  <a:pt x="71" y="23"/>
                  <a:pt x="68" y="26"/>
                </a:cubicBezTo>
                <a:cubicBezTo>
                  <a:pt x="68" y="26"/>
                  <a:pt x="70" y="8"/>
                  <a:pt x="54" y="4"/>
                </a:cubicBezTo>
                <a:cubicBezTo>
                  <a:pt x="38" y="0"/>
                  <a:pt x="30" y="13"/>
                  <a:pt x="29" y="17"/>
                </a:cubicBezTo>
                <a:cubicBezTo>
                  <a:pt x="29" y="17"/>
                  <a:pt x="25" y="12"/>
                  <a:pt x="19" y="15"/>
                </a:cubicBezTo>
                <a:cubicBezTo>
                  <a:pt x="13" y="17"/>
                  <a:pt x="14" y="23"/>
                  <a:pt x="14" y="23"/>
                </a:cubicBezTo>
                <a:cubicBezTo>
                  <a:pt x="14" y="23"/>
                  <a:pt x="4" y="25"/>
                  <a:pt x="2" y="35"/>
                </a:cubicBezTo>
                <a:cubicBezTo>
                  <a:pt x="0" y="45"/>
                  <a:pt x="6" y="52"/>
                  <a:pt x="13" y="52"/>
                </a:cubicBezTo>
                <a:close/>
              </a:path>
            </a:pathLst>
          </a:custGeom>
          <a:solidFill>
            <a:srgbClr val="E7001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19469" name="Freeform 13"/>
          <p:cNvSpPr/>
          <p:nvPr/>
        </p:nvSpPr>
        <p:spPr bwMode="auto">
          <a:xfrm>
            <a:off x="5935663" y="2946216"/>
            <a:ext cx="388937" cy="250825"/>
          </a:xfrm>
          <a:custGeom>
            <a:avLst/>
            <a:gdLst>
              <a:gd name="T0" fmla="*/ 223773407 w 104"/>
              <a:gd name="T1" fmla="*/ 939002696 h 67"/>
              <a:gd name="T2" fmla="*/ 1230764958 w 104"/>
              <a:gd name="T3" fmla="*/ 939002696 h 67"/>
              <a:gd name="T4" fmla="*/ 1454538365 w 104"/>
              <a:gd name="T5" fmla="*/ 672720137 h 67"/>
              <a:gd name="T6" fmla="*/ 1216778185 w 104"/>
              <a:gd name="T7" fmla="*/ 476507601 h 67"/>
              <a:gd name="T8" fmla="*/ 965031232 w 104"/>
              <a:gd name="T9" fmla="*/ 70073766 h 67"/>
              <a:gd name="T10" fmla="*/ 517480679 w 104"/>
              <a:gd name="T11" fmla="*/ 308327567 h 67"/>
              <a:gd name="T12" fmla="*/ 335663850 w 104"/>
              <a:gd name="T13" fmla="*/ 266282559 h 67"/>
              <a:gd name="T14" fmla="*/ 251746953 w 104"/>
              <a:gd name="T15" fmla="*/ 420450086 h 67"/>
              <a:gd name="T16" fmla="*/ 27973546 w 104"/>
              <a:gd name="T17" fmla="*/ 630675129 h 67"/>
              <a:gd name="T18" fmla="*/ 223773407 w 104"/>
              <a:gd name="T19" fmla="*/ 939002696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4" h="67">
                <a:moveTo>
                  <a:pt x="16" y="67"/>
                </a:moveTo>
                <a:cubicBezTo>
                  <a:pt x="28" y="67"/>
                  <a:pt x="79" y="67"/>
                  <a:pt x="88" y="67"/>
                </a:cubicBezTo>
                <a:cubicBezTo>
                  <a:pt x="98" y="67"/>
                  <a:pt x="104" y="62"/>
                  <a:pt x="104" y="48"/>
                </a:cubicBezTo>
                <a:cubicBezTo>
                  <a:pt x="104" y="34"/>
                  <a:pt x="91" y="31"/>
                  <a:pt x="87" y="34"/>
                </a:cubicBezTo>
                <a:cubicBezTo>
                  <a:pt x="87" y="34"/>
                  <a:pt x="90" y="11"/>
                  <a:pt x="69" y="5"/>
                </a:cubicBezTo>
                <a:cubicBezTo>
                  <a:pt x="48" y="0"/>
                  <a:pt x="38" y="17"/>
                  <a:pt x="37" y="22"/>
                </a:cubicBezTo>
                <a:cubicBezTo>
                  <a:pt x="37" y="22"/>
                  <a:pt x="32" y="16"/>
                  <a:pt x="24" y="19"/>
                </a:cubicBezTo>
                <a:cubicBezTo>
                  <a:pt x="16" y="23"/>
                  <a:pt x="18" y="30"/>
                  <a:pt x="18" y="30"/>
                </a:cubicBezTo>
                <a:cubicBezTo>
                  <a:pt x="18" y="30"/>
                  <a:pt x="5" y="33"/>
                  <a:pt x="2" y="45"/>
                </a:cubicBezTo>
                <a:cubicBezTo>
                  <a:pt x="0" y="58"/>
                  <a:pt x="8" y="67"/>
                  <a:pt x="16" y="67"/>
                </a:cubicBezTo>
                <a:close/>
              </a:path>
            </a:pathLst>
          </a:custGeom>
          <a:solidFill>
            <a:srgbClr val="E7001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19470" name="Freeform 14"/>
          <p:cNvSpPr/>
          <p:nvPr/>
        </p:nvSpPr>
        <p:spPr bwMode="auto">
          <a:xfrm>
            <a:off x="2687638" y="3254191"/>
            <a:ext cx="1071562" cy="685800"/>
          </a:xfrm>
          <a:custGeom>
            <a:avLst/>
            <a:gdLst>
              <a:gd name="T0" fmla="*/ 645743493 w 286"/>
              <a:gd name="T1" fmla="*/ 2147483646 h 183"/>
              <a:gd name="T2" fmla="*/ 2147483646 w 286"/>
              <a:gd name="T3" fmla="*/ 2147483646 h 183"/>
              <a:gd name="T4" fmla="*/ 2147483646 w 286"/>
              <a:gd name="T5" fmla="*/ 1839772800 h 183"/>
              <a:gd name="T6" fmla="*/ 2147483646 w 286"/>
              <a:gd name="T7" fmla="*/ 1306096731 h 183"/>
              <a:gd name="T8" fmla="*/ 2147483646 w 286"/>
              <a:gd name="T9" fmla="*/ 210660521 h 183"/>
              <a:gd name="T10" fmla="*/ 1431865356 w 286"/>
              <a:gd name="T11" fmla="*/ 842642085 h 183"/>
              <a:gd name="T12" fmla="*/ 940539192 w 286"/>
              <a:gd name="T13" fmla="*/ 730290807 h 183"/>
              <a:gd name="T14" fmla="*/ 715934551 w 286"/>
              <a:gd name="T15" fmla="*/ 1165657633 h 183"/>
              <a:gd name="T16" fmla="*/ 112304194 w 286"/>
              <a:gd name="T17" fmla="*/ 1727421521 h 183"/>
              <a:gd name="T18" fmla="*/ 645743493 w 286"/>
              <a:gd name="T19" fmla="*/ 2147483646 h 1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6" h="183">
                <a:moveTo>
                  <a:pt x="46" y="183"/>
                </a:moveTo>
                <a:cubicBezTo>
                  <a:pt x="76" y="183"/>
                  <a:pt x="216" y="183"/>
                  <a:pt x="241" y="183"/>
                </a:cubicBezTo>
                <a:cubicBezTo>
                  <a:pt x="267" y="183"/>
                  <a:pt x="286" y="169"/>
                  <a:pt x="286" y="131"/>
                </a:cubicBezTo>
                <a:cubicBezTo>
                  <a:pt x="286" y="93"/>
                  <a:pt x="250" y="83"/>
                  <a:pt x="238" y="93"/>
                </a:cubicBezTo>
                <a:cubicBezTo>
                  <a:pt x="238" y="93"/>
                  <a:pt x="245" y="29"/>
                  <a:pt x="189" y="15"/>
                </a:cubicBezTo>
                <a:cubicBezTo>
                  <a:pt x="132" y="0"/>
                  <a:pt x="105" y="48"/>
                  <a:pt x="102" y="60"/>
                </a:cubicBezTo>
                <a:cubicBezTo>
                  <a:pt x="102" y="60"/>
                  <a:pt x="89" y="42"/>
                  <a:pt x="67" y="52"/>
                </a:cubicBezTo>
                <a:cubicBezTo>
                  <a:pt x="46" y="62"/>
                  <a:pt x="51" y="83"/>
                  <a:pt x="51" y="83"/>
                </a:cubicBezTo>
                <a:cubicBezTo>
                  <a:pt x="51" y="83"/>
                  <a:pt x="15" y="89"/>
                  <a:pt x="8" y="123"/>
                </a:cubicBezTo>
                <a:cubicBezTo>
                  <a:pt x="0" y="159"/>
                  <a:pt x="23" y="183"/>
                  <a:pt x="46" y="183"/>
                </a:cubicBezTo>
                <a:close/>
              </a:path>
            </a:pathLst>
          </a:custGeom>
          <a:solidFill>
            <a:srgbClr val="E7001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19471" name="Freeform 15"/>
          <p:cNvSpPr/>
          <p:nvPr/>
        </p:nvSpPr>
        <p:spPr bwMode="auto">
          <a:xfrm>
            <a:off x="5548313" y="3406591"/>
            <a:ext cx="908050" cy="582612"/>
          </a:xfrm>
          <a:custGeom>
            <a:avLst/>
            <a:gdLst>
              <a:gd name="T0" fmla="*/ 549103839 w 242"/>
              <a:gd name="T1" fmla="*/ 2147483646 h 155"/>
              <a:gd name="T2" fmla="*/ 2147483646 w 242"/>
              <a:gd name="T3" fmla="*/ 2147483646 h 155"/>
              <a:gd name="T4" fmla="*/ 2147483646 w 242"/>
              <a:gd name="T5" fmla="*/ 1568259946 h 155"/>
              <a:gd name="T6" fmla="*/ 2147483646 w 242"/>
              <a:gd name="T7" fmla="*/ 1102019995 h 155"/>
              <a:gd name="T8" fmla="*/ 2147483646 w 242"/>
              <a:gd name="T9" fmla="*/ 169540092 h 155"/>
              <a:gd name="T10" fmla="*/ 1210839648 w 242"/>
              <a:gd name="T11" fmla="*/ 706422688 h 155"/>
              <a:gd name="T12" fmla="*/ 788453811 w 242"/>
              <a:gd name="T13" fmla="*/ 621654522 h 155"/>
              <a:gd name="T14" fmla="*/ 605421700 w 242"/>
              <a:gd name="T15" fmla="*/ 988993267 h 155"/>
              <a:gd name="T16" fmla="*/ 84478668 w 242"/>
              <a:gd name="T17" fmla="*/ 1483491780 h 155"/>
              <a:gd name="T18" fmla="*/ 549103839 w 242"/>
              <a:gd name="T19" fmla="*/ 2147483646 h 1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2" h="155">
                <a:moveTo>
                  <a:pt x="39" y="155"/>
                </a:moveTo>
                <a:cubicBezTo>
                  <a:pt x="65" y="155"/>
                  <a:pt x="183" y="155"/>
                  <a:pt x="205" y="155"/>
                </a:cubicBezTo>
                <a:cubicBezTo>
                  <a:pt x="227" y="155"/>
                  <a:pt x="242" y="143"/>
                  <a:pt x="242" y="111"/>
                </a:cubicBezTo>
                <a:cubicBezTo>
                  <a:pt x="242" y="79"/>
                  <a:pt x="212" y="71"/>
                  <a:pt x="202" y="78"/>
                </a:cubicBezTo>
                <a:cubicBezTo>
                  <a:pt x="202" y="78"/>
                  <a:pt x="208" y="25"/>
                  <a:pt x="160" y="12"/>
                </a:cubicBezTo>
                <a:cubicBezTo>
                  <a:pt x="112" y="0"/>
                  <a:pt x="89" y="40"/>
                  <a:pt x="86" y="50"/>
                </a:cubicBezTo>
                <a:cubicBezTo>
                  <a:pt x="86" y="50"/>
                  <a:pt x="76" y="36"/>
                  <a:pt x="56" y="44"/>
                </a:cubicBezTo>
                <a:cubicBezTo>
                  <a:pt x="39" y="52"/>
                  <a:pt x="43" y="70"/>
                  <a:pt x="43" y="70"/>
                </a:cubicBezTo>
                <a:cubicBezTo>
                  <a:pt x="43" y="70"/>
                  <a:pt x="12" y="75"/>
                  <a:pt x="6" y="105"/>
                </a:cubicBezTo>
                <a:cubicBezTo>
                  <a:pt x="0" y="135"/>
                  <a:pt x="19" y="155"/>
                  <a:pt x="39" y="155"/>
                </a:cubicBezTo>
                <a:close/>
              </a:path>
            </a:pathLst>
          </a:custGeom>
          <a:solidFill>
            <a:srgbClr val="B12D1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19472" name="Freeform 16"/>
          <p:cNvSpPr/>
          <p:nvPr/>
        </p:nvSpPr>
        <p:spPr bwMode="auto">
          <a:xfrm>
            <a:off x="3494088" y="4306703"/>
            <a:ext cx="457200" cy="293688"/>
          </a:xfrm>
          <a:custGeom>
            <a:avLst/>
            <a:gdLst>
              <a:gd name="T0" fmla="*/ 266836161 w 122"/>
              <a:gd name="T1" fmla="*/ 1105803094 h 78"/>
              <a:gd name="T2" fmla="*/ 1446539577 w 122"/>
              <a:gd name="T3" fmla="*/ 1105803094 h 78"/>
              <a:gd name="T4" fmla="*/ 1713375738 w 122"/>
              <a:gd name="T5" fmla="*/ 793910203 h 78"/>
              <a:gd name="T6" fmla="*/ 1432493793 w 122"/>
              <a:gd name="T7" fmla="*/ 552901547 h 78"/>
              <a:gd name="T8" fmla="*/ 1137569813 w 122"/>
              <a:gd name="T9" fmla="*/ 85060328 h 78"/>
              <a:gd name="T10" fmla="*/ 603893744 w 122"/>
              <a:gd name="T11" fmla="*/ 354424938 h 78"/>
              <a:gd name="T12" fmla="*/ 393233223 w 122"/>
              <a:gd name="T13" fmla="*/ 311892891 h 78"/>
              <a:gd name="T14" fmla="*/ 308969764 w 122"/>
              <a:gd name="T15" fmla="*/ 496193406 h 78"/>
              <a:gd name="T16" fmla="*/ 42133603 w 122"/>
              <a:gd name="T17" fmla="*/ 751378157 h 78"/>
              <a:gd name="T18" fmla="*/ 266836161 w 122"/>
              <a:gd name="T19" fmla="*/ 1105803094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2" h="78">
                <a:moveTo>
                  <a:pt x="19" y="78"/>
                </a:moveTo>
                <a:cubicBezTo>
                  <a:pt x="33" y="78"/>
                  <a:pt x="92" y="78"/>
                  <a:pt x="103" y="78"/>
                </a:cubicBezTo>
                <a:cubicBezTo>
                  <a:pt x="114" y="78"/>
                  <a:pt x="122" y="72"/>
                  <a:pt x="122" y="56"/>
                </a:cubicBezTo>
                <a:cubicBezTo>
                  <a:pt x="122" y="40"/>
                  <a:pt x="107" y="35"/>
                  <a:pt x="102" y="39"/>
                </a:cubicBezTo>
                <a:cubicBezTo>
                  <a:pt x="102" y="39"/>
                  <a:pt x="105" y="12"/>
                  <a:pt x="81" y="6"/>
                </a:cubicBezTo>
                <a:cubicBezTo>
                  <a:pt x="56" y="0"/>
                  <a:pt x="45" y="20"/>
                  <a:pt x="43" y="25"/>
                </a:cubicBezTo>
                <a:cubicBezTo>
                  <a:pt x="43" y="25"/>
                  <a:pt x="38" y="18"/>
                  <a:pt x="28" y="22"/>
                </a:cubicBezTo>
                <a:cubicBezTo>
                  <a:pt x="19" y="26"/>
                  <a:pt x="22" y="35"/>
                  <a:pt x="22" y="35"/>
                </a:cubicBezTo>
                <a:cubicBezTo>
                  <a:pt x="22" y="35"/>
                  <a:pt x="6" y="38"/>
                  <a:pt x="3" y="53"/>
                </a:cubicBezTo>
                <a:cubicBezTo>
                  <a:pt x="0" y="68"/>
                  <a:pt x="10" y="78"/>
                  <a:pt x="19" y="78"/>
                </a:cubicBezTo>
                <a:close/>
              </a:path>
            </a:pathLst>
          </a:custGeom>
          <a:solidFill>
            <a:srgbClr val="E343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
        <p:nvSpPr>
          <p:cNvPr id="19473" name="Line 17"/>
          <p:cNvSpPr>
            <a:spLocks noChangeShapeType="1"/>
          </p:cNvSpPr>
          <p:nvPr/>
        </p:nvSpPr>
        <p:spPr bwMode="auto">
          <a:xfrm>
            <a:off x="4364038" y="2885891"/>
            <a:ext cx="0" cy="2254250"/>
          </a:xfrm>
          <a:prstGeom prst="line">
            <a:avLst/>
          </a:prstGeom>
          <a:noFill/>
          <a:ln w="12700">
            <a:solidFill>
              <a:srgbClr val="E70012"/>
            </a:solidFill>
            <a:round/>
          </a:ln>
          <a:extLst>
            <a:ext uri="{909E8E84-426E-40DD-AFC4-6F175D3DCCD1}">
              <a14:hiddenFill xmlns:a14="http://schemas.microsoft.com/office/drawing/2010/main">
                <a:noFill/>
              </a14:hiddenFill>
            </a:ext>
          </a:extLst>
        </p:spPr>
        <p:txBody>
          <a:bodyPr/>
          <a:lstStyle/>
          <a:p>
            <a:endParaRPr lang="zh-CN" altLang="en-US"/>
          </a:p>
        </p:txBody>
      </p:sp>
      <p:sp>
        <p:nvSpPr>
          <p:cNvPr id="19474" name="Line 18"/>
          <p:cNvSpPr>
            <a:spLocks noChangeShapeType="1"/>
          </p:cNvSpPr>
          <p:nvPr/>
        </p:nvSpPr>
        <p:spPr bwMode="auto">
          <a:xfrm>
            <a:off x="4900613" y="2885891"/>
            <a:ext cx="0" cy="2254250"/>
          </a:xfrm>
          <a:prstGeom prst="line">
            <a:avLst/>
          </a:prstGeom>
          <a:noFill/>
          <a:ln w="12700">
            <a:solidFill>
              <a:srgbClr val="E70012"/>
            </a:solidFill>
            <a:round/>
          </a:ln>
          <a:extLst>
            <a:ext uri="{909E8E84-426E-40DD-AFC4-6F175D3DCCD1}">
              <a14:hiddenFill xmlns:a14="http://schemas.microsoft.com/office/drawing/2010/main">
                <a:noFill/>
              </a14:hiddenFill>
            </a:ext>
          </a:extLst>
        </p:spPr>
        <p:txBody>
          <a:bodyPr/>
          <a:lstStyle/>
          <a:p>
            <a:endParaRPr lang="zh-CN" altLang="en-US"/>
          </a:p>
        </p:txBody>
      </p:sp>
      <p:sp>
        <p:nvSpPr>
          <p:cNvPr id="19475" name="Freeform 19"/>
          <p:cNvSpPr/>
          <p:nvPr/>
        </p:nvSpPr>
        <p:spPr bwMode="auto">
          <a:xfrm>
            <a:off x="3759200" y="2525528"/>
            <a:ext cx="604838" cy="919163"/>
          </a:xfrm>
          <a:custGeom>
            <a:avLst/>
            <a:gdLst>
              <a:gd name="T0" fmla="*/ 0 w 381"/>
              <a:gd name="T1" fmla="*/ 0 h 579"/>
              <a:gd name="T2" fmla="*/ 0 w 381"/>
              <a:gd name="T3" fmla="*/ 1459172056 h 579"/>
              <a:gd name="T4" fmla="*/ 960181119 w 381"/>
              <a:gd name="T5" fmla="*/ 1459172056 h 579"/>
              <a:gd name="T6" fmla="*/ 0 60000 65536"/>
              <a:gd name="T7" fmla="*/ 0 60000 65536"/>
              <a:gd name="T8" fmla="*/ 0 60000 65536"/>
            </a:gdLst>
            <a:ahLst/>
            <a:cxnLst>
              <a:cxn ang="T6">
                <a:pos x="T0" y="T1"/>
              </a:cxn>
              <a:cxn ang="T7">
                <a:pos x="T2" y="T3"/>
              </a:cxn>
              <a:cxn ang="T8">
                <a:pos x="T4" y="T5"/>
              </a:cxn>
            </a:cxnLst>
            <a:rect l="0" t="0" r="r" b="b"/>
            <a:pathLst>
              <a:path w="381" h="579">
                <a:moveTo>
                  <a:pt x="0" y="0"/>
                </a:moveTo>
                <a:lnTo>
                  <a:pt x="0" y="579"/>
                </a:lnTo>
                <a:lnTo>
                  <a:pt x="381" y="579"/>
                </a:lnTo>
              </a:path>
            </a:pathLst>
          </a:custGeom>
          <a:noFill/>
          <a:ln w="12700" cap="flat" cmpd="sng">
            <a:solidFill>
              <a:srgbClr val="E34326"/>
            </a:solidFill>
            <a:round/>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solidFill>
            </a:endParaRPr>
          </a:p>
        </p:txBody>
      </p:sp>
      <p:sp>
        <p:nvSpPr>
          <p:cNvPr id="19476" name="Freeform 20"/>
          <p:cNvSpPr/>
          <p:nvPr/>
        </p:nvSpPr>
        <p:spPr bwMode="auto">
          <a:xfrm>
            <a:off x="4900613" y="2743016"/>
            <a:ext cx="787400" cy="765175"/>
          </a:xfrm>
          <a:custGeom>
            <a:avLst/>
            <a:gdLst>
              <a:gd name="T0" fmla="*/ 0 w 496"/>
              <a:gd name="T1" fmla="*/ 1214715313 h 482"/>
              <a:gd name="T2" fmla="*/ 1249997500 w 496"/>
              <a:gd name="T3" fmla="*/ 1214715313 h 482"/>
              <a:gd name="T4" fmla="*/ 1249997500 w 496"/>
              <a:gd name="T5" fmla="*/ 0 h 482"/>
              <a:gd name="T6" fmla="*/ 0 60000 65536"/>
              <a:gd name="T7" fmla="*/ 0 60000 65536"/>
              <a:gd name="T8" fmla="*/ 0 60000 65536"/>
            </a:gdLst>
            <a:ahLst/>
            <a:cxnLst>
              <a:cxn ang="T6">
                <a:pos x="T0" y="T1"/>
              </a:cxn>
              <a:cxn ang="T7">
                <a:pos x="T2" y="T3"/>
              </a:cxn>
              <a:cxn ang="T8">
                <a:pos x="T4" y="T5"/>
              </a:cxn>
            </a:cxnLst>
            <a:rect l="0" t="0" r="r" b="b"/>
            <a:pathLst>
              <a:path w="496" h="482">
                <a:moveTo>
                  <a:pt x="0" y="482"/>
                </a:moveTo>
                <a:lnTo>
                  <a:pt x="496" y="482"/>
                </a:lnTo>
                <a:lnTo>
                  <a:pt x="496" y="0"/>
                </a:lnTo>
              </a:path>
            </a:pathLst>
          </a:custGeom>
          <a:noFill/>
          <a:ln w="12700" cap="flat" cmpd="sng">
            <a:solidFill>
              <a:srgbClr val="E34326"/>
            </a:solidFill>
            <a:round/>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solidFill>
            </a:endParaRPr>
          </a:p>
        </p:txBody>
      </p:sp>
      <p:sp>
        <p:nvSpPr>
          <p:cNvPr id="19477" name="Freeform 21"/>
          <p:cNvSpPr/>
          <p:nvPr/>
        </p:nvSpPr>
        <p:spPr bwMode="auto">
          <a:xfrm>
            <a:off x="4900613" y="3830453"/>
            <a:ext cx="666750" cy="993775"/>
          </a:xfrm>
          <a:custGeom>
            <a:avLst/>
            <a:gdLst>
              <a:gd name="T0" fmla="*/ 1058465625 w 420"/>
              <a:gd name="T1" fmla="*/ 0 h 626"/>
              <a:gd name="T2" fmla="*/ 831651563 w 420"/>
              <a:gd name="T3" fmla="*/ 0 h 626"/>
              <a:gd name="T4" fmla="*/ 831651563 w 420"/>
              <a:gd name="T5" fmla="*/ 1577617813 h 626"/>
              <a:gd name="T6" fmla="*/ 0 w 420"/>
              <a:gd name="T7" fmla="*/ 1577617813 h 6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0" h="626">
                <a:moveTo>
                  <a:pt x="420" y="0"/>
                </a:moveTo>
                <a:lnTo>
                  <a:pt x="330" y="0"/>
                </a:lnTo>
                <a:lnTo>
                  <a:pt x="330" y="626"/>
                </a:lnTo>
                <a:lnTo>
                  <a:pt x="0" y="626"/>
                </a:lnTo>
              </a:path>
            </a:pathLst>
          </a:custGeom>
          <a:noFill/>
          <a:ln w="12700" cap="flat" cmpd="sng">
            <a:solidFill>
              <a:srgbClr val="E70012"/>
            </a:solidFill>
            <a:round/>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solidFill>
            </a:endParaRPr>
          </a:p>
        </p:txBody>
      </p:sp>
      <p:sp>
        <p:nvSpPr>
          <p:cNvPr id="19478" name="Freeform 22"/>
          <p:cNvSpPr/>
          <p:nvPr/>
        </p:nvSpPr>
        <p:spPr bwMode="auto">
          <a:xfrm>
            <a:off x="3756025" y="3747903"/>
            <a:ext cx="1144588" cy="627063"/>
          </a:xfrm>
          <a:custGeom>
            <a:avLst/>
            <a:gdLst>
              <a:gd name="T0" fmla="*/ 1817034244 w 721"/>
              <a:gd name="T1" fmla="*/ 995463306 h 395"/>
              <a:gd name="T2" fmla="*/ 481350848 w 721"/>
              <a:gd name="T3" fmla="*/ 995463306 h 395"/>
              <a:gd name="T4" fmla="*/ 481350848 w 721"/>
              <a:gd name="T5" fmla="*/ 0 h 395"/>
              <a:gd name="T6" fmla="*/ 0 w 721"/>
              <a:gd name="T7" fmla="*/ 0 h 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1" h="395">
                <a:moveTo>
                  <a:pt x="721" y="395"/>
                </a:moveTo>
                <a:lnTo>
                  <a:pt x="191" y="395"/>
                </a:lnTo>
                <a:lnTo>
                  <a:pt x="191" y="0"/>
                </a:lnTo>
                <a:lnTo>
                  <a:pt x="0" y="0"/>
                </a:lnTo>
              </a:path>
            </a:pathLst>
          </a:custGeom>
          <a:noFill/>
          <a:ln w="12700" cap="flat" cmpd="sng">
            <a:solidFill>
              <a:srgbClr val="E70012"/>
            </a:solidFill>
            <a:round/>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solidFill>
            </a:endParaRPr>
          </a:p>
        </p:txBody>
      </p:sp>
      <p:sp>
        <p:nvSpPr>
          <p:cNvPr id="19479" name="Freeform 23"/>
          <p:cNvSpPr/>
          <p:nvPr/>
        </p:nvSpPr>
        <p:spPr bwMode="auto">
          <a:xfrm>
            <a:off x="3448050" y="2638241"/>
            <a:ext cx="393700" cy="255587"/>
          </a:xfrm>
          <a:custGeom>
            <a:avLst/>
            <a:gdLst>
              <a:gd name="T0" fmla="*/ 239002147 w 105"/>
              <a:gd name="T1" fmla="*/ 960657567 h 68"/>
              <a:gd name="T2" fmla="*/ 1251246091 w 105"/>
              <a:gd name="T3" fmla="*/ 960657567 h 68"/>
              <a:gd name="T4" fmla="*/ 1476187524 w 105"/>
              <a:gd name="T5" fmla="*/ 692238596 h 68"/>
              <a:gd name="T6" fmla="*/ 1223128412 w 105"/>
              <a:gd name="T7" fmla="*/ 494455603 h 68"/>
              <a:gd name="T8" fmla="*/ 970065551 w 105"/>
              <a:gd name="T9" fmla="*/ 84764677 h 68"/>
              <a:gd name="T10" fmla="*/ 520178937 w 105"/>
              <a:gd name="T11" fmla="*/ 324930008 h 68"/>
              <a:gd name="T12" fmla="*/ 337415898 w 105"/>
              <a:gd name="T13" fmla="*/ 282547670 h 68"/>
              <a:gd name="T14" fmla="*/ 267119826 w 105"/>
              <a:gd name="T15" fmla="*/ 437948325 h 68"/>
              <a:gd name="T16" fmla="*/ 42178393 w 105"/>
              <a:gd name="T17" fmla="*/ 649856258 h 68"/>
              <a:gd name="T18" fmla="*/ 239002147 w 105"/>
              <a:gd name="T19" fmla="*/ 960657567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5" h="68">
                <a:moveTo>
                  <a:pt x="17" y="68"/>
                </a:moveTo>
                <a:cubicBezTo>
                  <a:pt x="28" y="68"/>
                  <a:pt x="79" y="68"/>
                  <a:pt x="89" y="68"/>
                </a:cubicBezTo>
                <a:cubicBezTo>
                  <a:pt x="98" y="68"/>
                  <a:pt x="105" y="63"/>
                  <a:pt x="105" y="49"/>
                </a:cubicBezTo>
                <a:cubicBezTo>
                  <a:pt x="105" y="35"/>
                  <a:pt x="92" y="31"/>
                  <a:pt x="87" y="35"/>
                </a:cubicBezTo>
                <a:cubicBezTo>
                  <a:pt x="87" y="35"/>
                  <a:pt x="90" y="11"/>
                  <a:pt x="69" y="6"/>
                </a:cubicBezTo>
                <a:cubicBezTo>
                  <a:pt x="48" y="0"/>
                  <a:pt x="39" y="18"/>
                  <a:pt x="37" y="23"/>
                </a:cubicBezTo>
                <a:cubicBezTo>
                  <a:pt x="37" y="23"/>
                  <a:pt x="33" y="16"/>
                  <a:pt x="24" y="20"/>
                </a:cubicBezTo>
                <a:cubicBezTo>
                  <a:pt x="17" y="23"/>
                  <a:pt x="19" y="31"/>
                  <a:pt x="19" y="31"/>
                </a:cubicBezTo>
                <a:cubicBezTo>
                  <a:pt x="19" y="31"/>
                  <a:pt x="5" y="33"/>
                  <a:pt x="3" y="46"/>
                </a:cubicBezTo>
                <a:cubicBezTo>
                  <a:pt x="0" y="59"/>
                  <a:pt x="8" y="68"/>
                  <a:pt x="17" y="68"/>
                </a:cubicBezTo>
                <a:close/>
              </a:path>
            </a:pathLst>
          </a:custGeom>
          <a:solidFill>
            <a:srgbClr val="B12D1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2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890" y="1797685"/>
            <a:ext cx="9137650" cy="1688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635" y="1884045"/>
            <a:ext cx="9133205" cy="75565"/>
          </a:xfrm>
          <a:prstGeom prst="rect">
            <a:avLst/>
          </a:prstGeom>
          <a:solidFill>
            <a:srgbClr val="EA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9685" y="3348990"/>
            <a:ext cx="9133205" cy="75565"/>
          </a:xfrm>
          <a:prstGeom prst="rect">
            <a:avLst/>
          </a:prstGeom>
          <a:solidFill>
            <a:srgbClr val="EA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270" y="2010410"/>
            <a:ext cx="9144000" cy="1283335"/>
          </a:xfrm>
          <a:prstGeom prst="rect">
            <a:avLst/>
          </a:prstGeom>
          <a:solidFill>
            <a:srgbClr val="EA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5"/>
          <p:cNvSpPr txBox="1"/>
          <p:nvPr/>
        </p:nvSpPr>
        <p:spPr>
          <a:xfrm>
            <a:off x="3542030" y="2332038"/>
            <a:ext cx="4991100" cy="640080"/>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i="0" u="none" strike="noStrike" kern="1200" cap="none" spc="0" normalizeH="0" baseline="0" noProof="0" dirty="0">
                <a:ln>
                  <a:noFill/>
                </a:ln>
                <a:effectLst/>
                <a:uLnTx/>
                <a:uFillTx/>
                <a:latin typeface="楷体" panose="02010609060101010101" charset="-122"/>
                <a:ea typeface="楷体" panose="02010609060101010101" charset="-122"/>
                <a:cs typeface="+mn-cs"/>
              </a:rPr>
              <a:t>请在此添加目录标题</a:t>
            </a:r>
          </a:p>
        </p:txBody>
      </p:sp>
      <p:pic>
        <p:nvPicPr>
          <p:cNvPr id="5" name="图片 4" descr="215777c110461c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15275" y="4076700"/>
            <a:ext cx="1390015" cy="1076960"/>
          </a:xfrm>
          <a:prstGeom prst="rect">
            <a:avLst/>
          </a:prstGeom>
        </p:spPr>
      </p:pic>
      <p:pic>
        <p:nvPicPr>
          <p:cNvPr id="6" name="图片 5" descr="215777c110461c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7978140" y="10795"/>
            <a:ext cx="1301115" cy="1007745"/>
          </a:xfrm>
          <a:prstGeom prst="rect">
            <a:avLst/>
          </a:prstGeom>
        </p:spPr>
      </p:pic>
      <p:pic>
        <p:nvPicPr>
          <p:cNvPr id="7" name="图片 6" descr="215777c110461c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134620" y="24130"/>
            <a:ext cx="1293495" cy="1002665"/>
          </a:xfrm>
          <a:prstGeom prst="rect">
            <a:avLst/>
          </a:prstGeom>
        </p:spPr>
      </p:pic>
      <p:pic>
        <p:nvPicPr>
          <p:cNvPr id="8" name="图片 7" descr="215777c110461c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120015" y="4013835"/>
            <a:ext cx="1365250" cy="1057910"/>
          </a:xfrm>
          <a:prstGeom prst="rect">
            <a:avLst/>
          </a:prstGeom>
        </p:spPr>
      </p:pic>
      <p:pic>
        <p:nvPicPr>
          <p:cNvPr id="9" name="图片 8" descr="3cbdc0dfe9156bd675f5a36fd5851e3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5170" y="1165225"/>
            <a:ext cx="2816860" cy="2821305"/>
          </a:xfrm>
          <a:prstGeom prst="rect">
            <a:avLst/>
          </a:prstGeom>
        </p:spPr>
      </p:pic>
      <p:sp>
        <p:nvSpPr>
          <p:cNvPr id="22" name="TextBox 21"/>
          <p:cNvSpPr txBox="1"/>
          <p:nvPr/>
        </p:nvSpPr>
        <p:spPr>
          <a:xfrm>
            <a:off x="1602740" y="1969770"/>
            <a:ext cx="1279525" cy="1188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7200" b="1" i="0" u="none" strike="noStrike" kern="1200" cap="none" spc="0" normalizeH="0" baseline="0" noProof="0" dirty="0">
                <a:ln>
                  <a:noFill/>
                </a:ln>
                <a:solidFill>
                  <a:schemeClr val="bg1"/>
                </a:solidFill>
                <a:effectLst/>
                <a:uLnTx/>
                <a:uFillTx/>
                <a:latin typeface="+mn-lt"/>
                <a:ea typeface="+mn-ea"/>
                <a:cs typeface="+mn-cs"/>
              </a:rPr>
              <a:t>贰</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21574c46a7aa1bd"/>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34290" y="32385"/>
            <a:ext cx="1052830" cy="676275"/>
          </a:xfrm>
          <a:prstGeom prst="rect">
            <a:avLst/>
          </a:prstGeom>
        </p:spPr>
      </p:pic>
      <p:sp>
        <p:nvSpPr>
          <p:cNvPr id="14" name="TextBox 5"/>
          <p:cNvSpPr txBox="1"/>
          <p:nvPr/>
        </p:nvSpPr>
        <p:spPr>
          <a:xfrm>
            <a:off x="913765" y="90488"/>
            <a:ext cx="4991100" cy="518160"/>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836033"/>
                </a:solidFill>
                <a:effectLst/>
                <a:uLnTx/>
                <a:uFillTx/>
                <a:latin typeface="楷体" panose="02010609060101010101" charset="-122"/>
                <a:ea typeface="楷体" panose="02010609060101010101" charset="-122"/>
                <a:cs typeface="+mn-cs"/>
              </a:rPr>
              <a:t>请在此添加目录标题</a:t>
            </a:r>
          </a:p>
        </p:txBody>
      </p:sp>
      <p:cxnSp>
        <p:nvCxnSpPr>
          <p:cNvPr id="51" name="直接连接符 50"/>
          <p:cNvCxnSpPr/>
          <p:nvPr/>
        </p:nvCxnSpPr>
        <p:spPr>
          <a:xfrm flipV="1">
            <a:off x="1110615" y="609600"/>
            <a:ext cx="3115945" cy="63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Rectangle 10"/>
          <p:cNvSpPr/>
          <p:nvPr/>
        </p:nvSpPr>
        <p:spPr>
          <a:xfrm>
            <a:off x="838200" y="2800765"/>
            <a:ext cx="2667000" cy="1198880"/>
          </a:xfrm>
          <a:prstGeom prst="rect">
            <a:avLst/>
          </a:prstGeom>
        </p:spPr>
        <p:txBody>
          <a:bodyPr wrap="square" lIns="91434" tIns="45717" rIns="91434" bIns="45717">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03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sp>
        <p:nvSpPr>
          <p:cNvPr id="44" name="Rectangle 11"/>
          <p:cNvSpPr/>
          <p:nvPr/>
        </p:nvSpPr>
        <p:spPr>
          <a:xfrm>
            <a:off x="1374567" y="1962694"/>
            <a:ext cx="1676400" cy="414020"/>
          </a:xfrm>
          <a:prstGeom prst="rect">
            <a:avLst/>
          </a:prstGeom>
          <a:noFill/>
        </p:spPr>
        <p:txBody>
          <a:bodyPr wrap="square" lIns="91434" tIns="45717" rIns="91434" bIns="45717">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985" b="0" i="0" u="none" strike="noStrike" kern="0" cap="none" spc="0" normalizeH="0" baseline="0" noProof="0" dirty="0" smtClean="0">
                <a:ln>
                  <a:noFill/>
                </a:ln>
                <a:solidFill>
                  <a:srgbClr val="000000">
                    <a:lumMod val="50000"/>
                    <a:lumOff val="50000"/>
                  </a:srgbClr>
                </a:solidFill>
                <a:effectLst/>
                <a:uLnTx/>
                <a:uFillTx/>
                <a:latin typeface="微软雅黑" panose="020B0503020204020204" charset="-122"/>
                <a:ea typeface="微软雅黑" panose="020B0503020204020204" charset="-122"/>
              </a:rPr>
              <a:t>添加标题</a:t>
            </a:r>
          </a:p>
        </p:txBody>
      </p:sp>
      <p:grpSp>
        <p:nvGrpSpPr>
          <p:cNvPr id="45" name="Group 12"/>
          <p:cNvGrpSpPr/>
          <p:nvPr/>
        </p:nvGrpSpPr>
        <p:grpSpPr>
          <a:xfrm>
            <a:off x="838200" y="1429375"/>
            <a:ext cx="1070902" cy="1070738"/>
            <a:chOff x="3440521" y="2187576"/>
            <a:chExt cx="366050" cy="366050"/>
          </a:xfrm>
          <a:solidFill>
            <a:srgbClr val="E70012"/>
          </a:solidFill>
        </p:grpSpPr>
        <p:sp>
          <p:nvSpPr>
            <p:cNvPr id="46" name="AutoShape 123"/>
            <p:cNvSpPr/>
            <p:nvPr/>
          </p:nvSpPr>
          <p:spPr bwMode="auto">
            <a:xfrm>
              <a:off x="3440521" y="2187576"/>
              <a:ext cx="366050" cy="366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236" tIns="30236" rIns="30236" bIns="30236" anchor="ctr"/>
            <a:lstStyle/>
            <a:p>
              <a:pPr marL="0" marR="0" lvl="0" indent="0" defTabSz="575945" eaLnBrk="1" fontAlgn="auto" latinLnBrk="0" hangingPunct="1">
                <a:lnSpc>
                  <a:spcPct val="100000"/>
                </a:lnSpc>
                <a:spcBef>
                  <a:spcPts val="0"/>
                </a:spcBef>
                <a:spcAft>
                  <a:spcPts val="0"/>
                </a:spcAft>
                <a:buClrTx/>
                <a:buSzTx/>
                <a:buFontTx/>
                <a:buNone/>
                <a:defRPr/>
              </a:pPr>
              <a:endParaRPr kumimoji="0" lang="en-US" sz="3015" b="0" i="0" u="none" strike="noStrike" kern="0" cap="none" spc="0" normalizeH="0" baseline="0" noProof="0" dirty="0">
                <a:ln>
                  <a:noFill/>
                </a:ln>
                <a:solidFill>
                  <a:srgbClr val="FFFFFF"/>
                </a:solidFill>
                <a:effectLst>
                  <a:outerShdw blurRad="38100" dist="38100" dir="2700000" algn="tl">
                    <a:srgbClr val="000000"/>
                  </a:outerShdw>
                </a:effectLst>
                <a:uLnTx/>
                <a:uFillTx/>
                <a:latin typeface="微软雅黑" panose="020B0503020204020204" charset="-122"/>
              </a:endParaRPr>
            </a:p>
          </p:txBody>
        </p:sp>
        <p:sp>
          <p:nvSpPr>
            <p:cNvPr id="47" name="AutoShape 124"/>
            <p:cNvSpPr/>
            <p:nvPr/>
          </p:nvSpPr>
          <p:spPr bwMode="auto">
            <a:xfrm>
              <a:off x="3543766" y="2290195"/>
              <a:ext cx="160186" cy="1601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236" tIns="30236" rIns="30236" bIns="30236" anchor="ctr"/>
            <a:lstStyle/>
            <a:p>
              <a:pPr marL="0" marR="0" lvl="0" indent="0" defTabSz="575945" eaLnBrk="1" fontAlgn="auto" latinLnBrk="0" hangingPunct="1">
                <a:lnSpc>
                  <a:spcPct val="100000"/>
                </a:lnSpc>
                <a:spcBef>
                  <a:spcPts val="0"/>
                </a:spcBef>
                <a:spcAft>
                  <a:spcPts val="0"/>
                </a:spcAft>
                <a:buClrTx/>
                <a:buSzTx/>
                <a:buFontTx/>
                <a:buNone/>
                <a:defRPr/>
              </a:pPr>
              <a:endParaRPr kumimoji="0" lang="en-US" sz="3015" b="0" i="0" u="none" strike="noStrike" kern="0" cap="none" spc="0" normalizeH="0" baseline="0" noProof="0" dirty="0">
                <a:ln>
                  <a:noFill/>
                </a:ln>
                <a:solidFill>
                  <a:srgbClr val="FFFFFF"/>
                </a:solidFill>
                <a:effectLst>
                  <a:outerShdw blurRad="38100" dist="38100" dir="2700000" algn="tl">
                    <a:srgbClr val="000000"/>
                  </a:outerShdw>
                </a:effectLst>
                <a:uLnTx/>
                <a:uFillTx/>
                <a:latin typeface="微软雅黑" panose="020B0503020204020204" charset="-122"/>
              </a:endParaRPr>
            </a:p>
          </p:txBody>
        </p:sp>
        <p:sp>
          <p:nvSpPr>
            <p:cNvPr id="48" name="AutoShape 125"/>
            <p:cNvSpPr/>
            <p:nvPr/>
          </p:nvSpPr>
          <p:spPr bwMode="auto">
            <a:xfrm>
              <a:off x="3577556" y="2324610"/>
              <a:ext cx="91982" cy="91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236" tIns="30236" rIns="30236" bIns="30236" anchor="ctr"/>
            <a:lstStyle/>
            <a:p>
              <a:pPr marL="0" marR="0" lvl="0" indent="0" defTabSz="575945" eaLnBrk="1" fontAlgn="auto" latinLnBrk="0" hangingPunct="1">
                <a:lnSpc>
                  <a:spcPct val="100000"/>
                </a:lnSpc>
                <a:spcBef>
                  <a:spcPts val="0"/>
                </a:spcBef>
                <a:spcAft>
                  <a:spcPts val="0"/>
                </a:spcAft>
                <a:buClrTx/>
                <a:buSzTx/>
                <a:buFontTx/>
                <a:buNone/>
                <a:defRPr/>
              </a:pPr>
              <a:endParaRPr kumimoji="0" lang="en-US" sz="3015" b="0" i="0" u="none" strike="noStrike" kern="0" cap="none" spc="0" normalizeH="0" baseline="0" noProof="0" dirty="0">
                <a:ln>
                  <a:noFill/>
                </a:ln>
                <a:solidFill>
                  <a:srgbClr val="FFFFFF"/>
                </a:solidFill>
                <a:effectLst>
                  <a:outerShdw blurRad="38100" dist="38100" dir="2700000" algn="tl">
                    <a:srgbClr val="000000"/>
                  </a:outerShdw>
                </a:effectLst>
                <a:uLnTx/>
                <a:uFillTx/>
                <a:latin typeface="微软雅黑" panose="020B0503020204020204" charset="-122"/>
              </a:endParaRPr>
            </a:p>
          </p:txBody>
        </p:sp>
      </p:grpSp>
      <p:grpSp>
        <p:nvGrpSpPr>
          <p:cNvPr id="49" name="Group 56"/>
          <p:cNvGrpSpPr/>
          <p:nvPr/>
        </p:nvGrpSpPr>
        <p:grpSpPr>
          <a:xfrm>
            <a:off x="4038600" y="1353186"/>
            <a:ext cx="4267200" cy="807016"/>
            <a:chOff x="4038600" y="1352549"/>
            <a:chExt cx="4267200" cy="807140"/>
          </a:xfrm>
        </p:grpSpPr>
        <p:sp>
          <p:nvSpPr>
            <p:cNvPr id="50" name="Rectangle 49"/>
            <p:cNvSpPr/>
            <p:nvPr/>
          </p:nvSpPr>
          <p:spPr>
            <a:xfrm>
              <a:off x="4114800" y="1352549"/>
              <a:ext cx="4191000" cy="762000"/>
            </a:xfrm>
            <a:prstGeom prst="rect">
              <a:avLst/>
            </a:prstGeom>
            <a:solidFill>
              <a:srgbClr val="B12D1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430" b="0"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endParaRPr>
            </a:p>
          </p:txBody>
        </p:sp>
        <p:sp>
          <p:nvSpPr>
            <p:cNvPr id="3" name="Rectangle 30"/>
            <p:cNvSpPr/>
            <p:nvPr/>
          </p:nvSpPr>
          <p:spPr>
            <a:xfrm>
              <a:off x="5181600" y="1428750"/>
              <a:ext cx="3048000" cy="57285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30" b="0" i="0" u="none" strike="noStrike" kern="0" cap="none" spc="0" normalizeH="0" baseline="0" noProof="0" dirty="0" smtClean="0">
                  <a:ln>
                    <a:noFill/>
                  </a:ln>
                  <a:solidFill>
                    <a:sysClr val="window" lastClr="FFFFFF"/>
                  </a:solidFill>
                  <a:effectLst/>
                  <a:uLnTx/>
                  <a:uFillTx/>
                  <a:latin typeface="微软雅黑" panose="020B0503020204020204" charset="-122"/>
                  <a:ea typeface="微软雅黑" panose="020B0503020204020204" charset="-122"/>
                </a:rPr>
                <a:t>此处添加详细文本描述，建议与标题相关并符合整体语言风格，语言描述尽量简洁生动。尽量将每页幻灯片的字数控制在</a:t>
              </a:r>
              <a:r>
                <a:rPr kumimoji="0" lang="en-US" altLang="zh-CN" sz="1030" b="0" i="0" u="none" strike="noStrike" kern="0" cap="none" spc="0" normalizeH="0" baseline="0" noProof="0" dirty="0" smtClean="0">
                  <a:ln>
                    <a:noFill/>
                  </a:ln>
                  <a:solidFill>
                    <a:sysClr val="window" lastClr="FFFFFF"/>
                  </a:solidFill>
                  <a:effectLst/>
                  <a:uLnTx/>
                  <a:uFillTx/>
                  <a:latin typeface="微软雅黑" panose="020B0503020204020204" charset="-122"/>
                  <a:ea typeface="微软雅黑" panose="020B0503020204020204" charset="-122"/>
                </a:rPr>
                <a:t>200</a:t>
              </a:r>
              <a:r>
                <a:rPr kumimoji="0" lang="zh-CN" altLang="en-US" sz="1030" b="0" i="0" u="none" strike="noStrike" kern="0" cap="none" spc="0" normalizeH="0" baseline="0" noProof="0" dirty="0" smtClean="0">
                  <a:ln>
                    <a:noFill/>
                  </a:ln>
                  <a:solidFill>
                    <a:sysClr val="window" lastClr="FFFFFF"/>
                  </a:solidFill>
                  <a:effectLst/>
                  <a:uLnTx/>
                  <a:uFillTx/>
                  <a:latin typeface="微软雅黑" panose="020B0503020204020204" charset="-122"/>
                  <a:ea typeface="微软雅黑" panose="020B0503020204020204" charset="-122"/>
                </a:rPr>
                <a:t>字以内</a:t>
              </a:r>
              <a:endParaRPr kumimoji="0" lang="ms-MY" sz="1030" b="0" i="0" u="none" strike="noStrike" kern="0" cap="none" spc="0" normalizeH="0" baseline="0" noProof="0" dirty="0">
                <a:ln>
                  <a:noFill/>
                </a:ln>
                <a:solidFill>
                  <a:sysClr val="window" lastClr="FFFFFF"/>
                </a:solidFill>
                <a:effectLst/>
                <a:uLnTx/>
                <a:uFillTx/>
                <a:latin typeface="微软雅黑" panose="020B0503020204020204" charset="-122"/>
              </a:endParaRPr>
            </a:p>
          </p:txBody>
        </p:sp>
        <p:grpSp>
          <p:nvGrpSpPr>
            <p:cNvPr id="52" name="Group 54"/>
            <p:cNvGrpSpPr/>
            <p:nvPr/>
          </p:nvGrpSpPr>
          <p:grpSpPr>
            <a:xfrm>
              <a:off x="4038600" y="1428750"/>
              <a:ext cx="1371600" cy="730939"/>
              <a:chOff x="3962400" y="1276350"/>
              <a:chExt cx="1371600" cy="730939"/>
            </a:xfrm>
          </p:grpSpPr>
          <p:sp>
            <p:nvSpPr>
              <p:cNvPr id="53" name="Rectangle 31"/>
              <p:cNvSpPr/>
              <p:nvPr/>
            </p:nvSpPr>
            <p:spPr>
              <a:xfrm>
                <a:off x="3962400" y="1657350"/>
                <a:ext cx="1371600" cy="349939"/>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585" b="0" i="0" u="none" strike="noStrike" kern="0" cap="none" spc="0" normalizeH="0" baseline="0" noProof="0" dirty="0" smtClean="0">
                    <a:ln>
                      <a:noFill/>
                    </a:ln>
                    <a:solidFill>
                      <a:sysClr val="window" lastClr="FFFFFF"/>
                    </a:solidFill>
                    <a:effectLst/>
                    <a:uLnTx/>
                    <a:uFillTx/>
                    <a:latin typeface="微软雅黑" panose="020B0503020204020204" charset="-122"/>
                    <a:ea typeface="微软雅黑" panose="020B0503020204020204" charset="-122"/>
                  </a:rPr>
                  <a:t>输入标题</a:t>
                </a:r>
                <a:endParaRPr kumimoji="0" lang="ms-MY" sz="1585" b="0" i="0" u="none" strike="noStrike" kern="0" cap="none" spc="0" normalizeH="0" baseline="0" noProof="0" dirty="0">
                  <a:ln>
                    <a:noFill/>
                  </a:ln>
                  <a:solidFill>
                    <a:sysClr val="window" lastClr="FFFFFF"/>
                  </a:solidFill>
                  <a:effectLst/>
                  <a:uLnTx/>
                  <a:uFillTx/>
                  <a:latin typeface="微软雅黑" panose="020B0503020204020204" charset="-122"/>
                </a:endParaRPr>
              </a:p>
            </p:txBody>
          </p:sp>
          <p:grpSp>
            <p:nvGrpSpPr>
              <p:cNvPr id="54" name="Group 40"/>
              <p:cNvGrpSpPr/>
              <p:nvPr/>
            </p:nvGrpSpPr>
            <p:grpSpPr>
              <a:xfrm>
                <a:off x="4419600" y="1276350"/>
                <a:ext cx="370114" cy="370114"/>
                <a:chOff x="3820885" y="1360715"/>
                <a:chExt cx="370114" cy="370114"/>
              </a:xfrm>
            </p:grpSpPr>
            <p:sp>
              <p:nvSpPr>
                <p:cNvPr id="55" name="Oval 33"/>
                <p:cNvSpPr/>
                <p:nvPr/>
              </p:nvSpPr>
              <p:spPr>
                <a:xfrm>
                  <a:off x="3820885" y="1360715"/>
                  <a:ext cx="370114" cy="370114"/>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430" b="0"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endParaRPr>
                </a:p>
              </p:txBody>
            </p:sp>
            <p:sp>
              <p:nvSpPr>
                <p:cNvPr id="56" name="Freeform 26"/>
                <p:cNvSpPr/>
                <p:nvPr/>
              </p:nvSpPr>
              <p:spPr bwMode="auto">
                <a:xfrm>
                  <a:off x="3922046" y="1462103"/>
                  <a:ext cx="160096" cy="166034"/>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E70012"/>
                </a:solidFill>
                <a:ln>
                  <a:noFill/>
                </a:ln>
              </p:spPr>
              <p:txBody>
                <a:bodyPr vert="horz" wrap="square" lIns="72567" tIns="36283" rIns="72567" bIns="362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30" b="0" i="0" u="none" strike="noStrike" kern="0" cap="none" spc="0" normalizeH="0" baseline="0" noProof="0" dirty="0">
                    <a:ln>
                      <a:noFill/>
                    </a:ln>
                    <a:solidFill>
                      <a:sysClr val="windowText" lastClr="000000"/>
                    </a:solidFill>
                    <a:effectLst/>
                    <a:uLnTx/>
                    <a:uFillTx/>
                    <a:latin typeface="微软雅黑" panose="020B0503020204020204" charset="-122"/>
                  </a:endParaRPr>
                </a:p>
              </p:txBody>
            </p:sp>
          </p:grpSp>
        </p:grpSp>
      </p:grpSp>
      <p:grpSp>
        <p:nvGrpSpPr>
          <p:cNvPr id="57" name="Group 57"/>
          <p:cNvGrpSpPr/>
          <p:nvPr/>
        </p:nvGrpSpPr>
        <p:grpSpPr>
          <a:xfrm>
            <a:off x="4114800" y="2115070"/>
            <a:ext cx="4286080" cy="807016"/>
            <a:chOff x="4114800" y="2114550"/>
            <a:chExt cx="4286079" cy="807139"/>
          </a:xfrm>
        </p:grpSpPr>
        <p:sp>
          <p:nvSpPr>
            <p:cNvPr id="58" name="Rectangle 50"/>
            <p:cNvSpPr/>
            <p:nvPr/>
          </p:nvSpPr>
          <p:spPr>
            <a:xfrm>
              <a:off x="4114800" y="2114550"/>
              <a:ext cx="4191000" cy="762000"/>
            </a:xfrm>
            <a:prstGeom prst="rect">
              <a:avLst/>
            </a:prstGeom>
            <a:solidFill>
              <a:srgbClr val="E7001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430" b="0"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endParaRPr>
            </a:p>
          </p:txBody>
        </p:sp>
        <p:sp>
          <p:nvSpPr>
            <p:cNvPr id="59" name="Rectangle 18"/>
            <p:cNvSpPr/>
            <p:nvPr/>
          </p:nvSpPr>
          <p:spPr>
            <a:xfrm>
              <a:off x="4191000" y="2190750"/>
              <a:ext cx="3048000" cy="572858"/>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030" b="0" i="0" u="none" strike="noStrike" kern="0" cap="none" spc="0" normalizeH="0" baseline="0" noProof="0" dirty="0" smtClean="0">
                  <a:ln>
                    <a:noFill/>
                  </a:ln>
                  <a:solidFill>
                    <a:sysClr val="window" lastClr="FFFFFF"/>
                  </a:solidFill>
                  <a:effectLst/>
                  <a:uLnTx/>
                  <a:uFillTx/>
                  <a:latin typeface="微软雅黑" panose="020B0503020204020204" charset="-122"/>
                  <a:ea typeface="微软雅黑" panose="020B0503020204020204" charset="-122"/>
                </a:rPr>
                <a:t>此处添加详细文本描述，建议与标题相关并符合整体语言风格，语言描述尽量简洁生动。尽量将每页幻灯片的字数控制在</a:t>
              </a:r>
              <a:r>
                <a:rPr kumimoji="0" lang="en-US" altLang="zh-CN" sz="1030" b="0" i="0" u="none" strike="noStrike" kern="0" cap="none" spc="0" normalizeH="0" baseline="0" noProof="0" dirty="0" smtClean="0">
                  <a:ln>
                    <a:noFill/>
                  </a:ln>
                  <a:solidFill>
                    <a:sysClr val="window" lastClr="FFFFFF"/>
                  </a:solidFill>
                  <a:effectLst/>
                  <a:uLnTx/>
                  <a:uFillTx/>
                  <a:latin typeface="微软雅黑" panose="020B0503020204020204" charset="-122"/>
                  <a:ea typeface="微软雅黑" panose="020B0503020204020204" charset="-122"/>
                </a:rPr>
                <a:t>200</a:t>
              </a:r>
              <a:r>
                <a:rPr kumimoji="0" lang="zh-CN" altLang="en-US" sz="1030" b="0" i="0" u="none" strike="noStrike" kern="0" cap="none" spc="0" normalizeH="0" baseline="0" noProof="0" dirty="0" smtClean="0">
                  <a:ln>
                    <a:noFill/>
                  </a:ln>
                  <a:solidFill>
                    <a:sysClr val="window" lastClr="FFFFFF"/>
                  </a:solidFill>
                  <a:effectLst/>
                  <a:uLnTx/>
                  <a:uFillTx/>
                  <a:latin typeface="微软雅黑" panose="020B0503020204020204" charset="-122"/>
                  <a:ea typeface="微软雅黑" panose="020B0503020204020204" charset="-122"/>
                </a:rPr>
                <a:t>字以内</a:t>
              </a:r>
              <a:endParaRPr kumimoji="0" lang="ms-MY" sz="1030" b="0" i="0" u="none" strike="noStrike" kern="0" cap="none" spc="0" normalizeH="0" baseline="0" noProof="0" dirty="0">
                <a:ln>
                  <a:noFill/>
                </a:ln>
                <a:solidFill>
                  <a:sysClr val="window" lastClr="FFFFFF"/>
                </a:solidFill>
                <a:effectLst/>
                <a:uLnTx/>
                <a:uFillTx/>
                <a:latin typeface="微软雅黑" panose="020B0503020204020204" charset="-122"/>
              </a:endParaRPr>
            </a:p>
          </p:txBody>
        </p:sp>
        <p:grpSp>
          <p:nvGrpSpPr>
            <p:cNvPr id="60" name="Group 47"/>
            <p:cNvGrpSpPr/>
            <p:nvPr/>
          </p:nvGrpSpPr>
          <p:grpSpPr>
            <a:xfrm>
              <a:off x="7029279" y="2190750"/>
              <a:ext cx="1371600" cy="730939"/>
              <a:chOff x="3905079" y="2114550"/>
              <a:chExt cx="1371600" cy="730939"/>
            </a:xfrm>
          </p:grpSpPr>
          <p:sp>
            <p:nvSpPr>
              <p:cNvPr id="61" name="Rectangle 35"/>
              <p:cNvSpPr/>
              <p:nvPr/>
            </p:nvSpPr>
            <p:spPr>
              <a:xfrm>
                <a:off x="3905079" y="2495550"/>
                <a:ext cx="1371600" cy="349939"/>
              </a:xfrm>
              <a:prstGeom prst="rect">
                <a:avLst/>
              </a:prstGeom>
              <a:noFill/>
            </p:spPr>
            <p:txBody>
              <a:bodyPr wrap="square">
                <a:spAutoFit/>
              </a:bodyPr>
              <a:lstStyle/>
              <a:p>
                <a:pPr lvl="0" algn="ctr" defTabSz="914400">
                  <a:defRPr/>
                </a:pPr>
                <a:r>
                  <a:rPr lang="zh-CN" altLang="en-US" sz="1585" kern="0" dirty="0">
                    <a:solidFill>
                      <a:sysClr val="window" lastClr="FFFFFF"/>
                    </a:solidFill>
                    <a:latin typeface="微软雅黑" panose="020B0503020204020204" charset="-122"/>
                    <a:ea typeface="微软雅黑" panose="020B0503020204020204" charset="-122"/>
                  </a:rPr>
                  <a:t>输入标题</a:t>
                </a:r>
                <a:endParaRPr lang="ms-MY" altLang="zh-CN" sz="1585" kern="0" dirty="0">
                  <a:solidFill>
                    <a:sysClr val="window" lastClr="FFFFFF"/>
                  </a:solidFill>
                  <a:latin typeface="微软雅黑" panose="020B0503020204020204" charset="-122"/>
                  <a:ea typeface="微软雅黑" panose="020B0503020204020204" charset="-122"/>
                </a:endParaRPr>
              </a:p>
            </p:txBody>
          </p:sp>
          <p:grpSp>
            <p:nvGrpSpPr>
              <p:cNvPr id="62" name="Group 40"/>
              <p:cNvGrpSpPr/>
              <p:nvPr/>
            </p:nvGrpSpPr>
            <p:grpSpPr>
              <a:xfrm>
                <a:off x="4419600" y="2114550"/>
                <a:ext cx="370114" cy="370114"/>
                <a:chOff x="3820885" y="1360715"/>
                <a:chExt cx="370114" cy="370114"/>
              </a:xfrm>
            </p:grpSpPr>
            <p:sp>
              <p:nvSpPr>
                <p:cNvPr id="63" name="Oval 37"/>
                <p:cNvSpPr/>
                <p:nvPr/>
              </p:nvSpPr>
              <p:spPr>
                <a:xfrm>
                  <a:off x="3820885" y="1360715"/>
                  <a:ext cx="370114" cy="370114"/>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430" b="0"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endParaRPr>
                </a:p>
              </p:txBody>
            </p:sp>
            <p:sp>
              <p:nvSpPr>
                <p:cNvPr id="64" name="Freeform 26"/>
                <p:cNvSpPr/>
                <p:nvPr/>
              </p:nvSpPr>
              <p:spPr bwMode="auto">
                <a:xfrm>
                  <a:off x="3922046" y="1462103"/>
                  <a:ext cx="160096" cy="166034"/>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E70012"/>
                </a:solidFill>
                <a:ln>
                  <a:noFill/>
                </a:ln>
              </p:spPr>
              <p:txBody>
                <a:bodyPr vert="horz" wrap="square" lIns="72567" tIns="36283" rIns="72567" bIns="362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30" b="0" i="0" u="none" strike="noStrike" kern="0" cap="none" spc="0" normalizeH="0" baseline="0" noProof="0" dirty="0">
                    <a:ln>
                      <a:noFill/>
                    </a:ln>
                    <a:solidFill>
                      <a:sysClr val="windowText" lastClr="000000"/>
                    </a:solidFill>
                    <a:effectLst/>
                    <a:uLnTx/>
                    <a:uFillTx/>
                    <a:latin typeface="微软雅黑" panose="020B0503020204020204" charset="-122"/>
                  </a:endParaRPr>
                </a:p>
              </p:txBody>
            </p:sp>
          </p:grpSp>
        </p:grpSp>
      </p:grpSp>
      <p:grpSp>
        <p:nvGrpSpPr>
          <p:cNvPr id="65" name="Group 58"/>
          <p:cNvGrpSpPr/>
          <p:nvPr/>
        </p:nvGrpSpPr>
        <p:grpSpPr>
          <a:xfrm>
            <a:off x="4057685" y="2876954"/>
            <a:ext cx="4248115" cy="807016"/>
            <a:chOff x="4057685" y="2876550"/>
            <a:chExt cx="4248115" cy="807139"/>
          </a:xfrm>
        </p:grpSpPr>
        <p:sp>
          <p:nvSpPr>
            <p:cNvPr id="66" name="Rectangle 51"/>
            <p:cNvSpPr/>
            <p:nvPr/>
          </p:nvSpPr>
          <p:spPr>
            <a:xfrm>
              <a:off x="4114800" y="2876550"/>
              <a:ext cx="4191000" cy="762000"/>
            </a:xfrm>
            <a:prstGeom prst="rect">
              <a:avLst/>
            </a:prstGeom>
            <a:solidFill>
              <a:srgbClr val="B12D1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430" b="0"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endParaRPr>
            </a:p>
          </p:txBody>
        </p:sp>
        <p:sp>
          <p:nvSpPr>
            <p:cNvPr id="67" name="Rectangle 6"/>
            <p:cNvSpPr/>
            <p:nvPr/>
          </p:nvSpPr>
          <p:spPr>
            <a:xfrm>
              <a:off x="5181600" y="2952750"/>
              <a:ext cx="3048000" cy="57285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30" b="0" i="0" u="none" strike="noStrike" kern="0" cap="none" spc="0" normalizeH="0" baseline="0" noProof="0" dirty="0" smtClean="0">
                  <a:ln>
                    <a:noFill/>
                  </a:ln>
                  <a:solidFill>
                    <a:sysClr val="window" lastClr="FFFFFF"/>
                  </a:solidFill>
                  <a:effectLst/>
                  <a:uLnTx/>
                  <a:uFillTx/>
                  <a:latin typeface="微软雅黑" panose="020B0503020204020204" charset="-122"/>
                  <a:ea typeface="微软雅黑" panose="020B0503020204020204" charset="-122"/>
                </a:rPr>
                <a:t>此处添加详细文本描述，建议与标题相关并符合整体语言风格，语言描述尽量简洁生动。尽量将每页幻灯片的字数控制在</a:t>
              </a:r>
              <a:r>
                <a:rPr kumimoji="0" lang="en-US" altLang="zh-CN" sz="1030" b="0" i="0" u="none" strike="noStrike" kern="0" cap="none" spc="0" normalizeH="0" baseline="0" noProof="0" dirty="0" smtClean="0">
                  <a:ln>
                    <a:noFill/>
                  </a:ln>
                  <a:solidFill>
                    <a:sysClr val="window" lastClr="FFFFFF"/>
                  </a:solidFill>
                  <a:effectLst/>
                  <a:uLnTx/>
                  <a:uFillTx/>
                  <a:latin typeface="微软雅黑" panose="020B0503020204020204" charset="-122"/>
                  <a:ea typeface="微软雅黑" panose="020B0503020204020204" charset="-122"/>
                </a:rPr>
                <a:t>200</a:t>
              </a:r>
              <a:r>
                <a:rPr kumimoji="0" lang="zh-CN" altLang="en-US" sz="1030" b="0" i="0" u="none" strike="noStrike" kern="0" cap="none" spc="0" normalizeH="0" baseline="0" noProof="0" dirty="0" smtClean="0">
                  <a:ln>
                    <a:noFill/>
                  </a:ln>
                  <a:solidFill>
                    <a:sysClr val="window" lastClr="FFFFFF"/>
                  </a:solidFill>
                  <a:effectLst/>
                  <a:uLnTx/>
                  <a:uFillTx/>
                  <a:latin typeface="微软雅黑" panose="020B0503020204020204" charset="-122"/>
                  <a:ea typeface="微软雅黑" panose="020B0503020204020204" charset="-122"/>
                </a:rPr>
                <a:t>字以内</a:t>
              </a:r>
              <a:endParaRPr kumimoji="0" lang="ms-MY" sz="1030" b="0" i="0" u="none" strike="noStrike" kern="0" cap="none" spc="0" normalizeH="0" baseline="0" noProof="0" dirty="0">
                <a:ln>
                  <a:noFill/>
                </a:ln>
                <a:solidFill>
                  <a:sysClr val="window" lastClr="FFFFFF"/>
                </a:solidFill>
                <a:effectLst/>
                <a:uLnTx/>
                <a:uFillTx/>
                <a:latin typeface="微软雅黑" panose="020B0503020204020204" charset="-122"/>
              </a:endParaRPr>
            </a:p>
          </p:txBody>
        </p:sp>
        <p:grpSp>
          <p:nvGrpSpPr>
            <p:cNvPr id="68" name="Group 53"/>
            <p:cNvGrpSpPr/>
            <p:nvPr/>
          </p:nvGrpSpPr>
          <p:grpSpPr>
            <a:xfrm>
              <a:off x="4057685" y="2952750"/>
              <a:ext cx="1371600" cy="730939"/>
              <a:chOff x="3905285" y="3105150"/>
              <a:chExt cx="1371600" cy="730939"/>
            </a:xfrm>
          </p:grpSpPr>
          <p:sp>
            <p:nvSpPr>
              <p:cNvPr id="69" name="Rectangle 39"/>
              <p:cNvSpPr/>
              <p:nvPr/>
            </p:nvSpPr>
            <p:spPr>
              <a:xfrm>
                <a:off x="3905285" y="3486150"/>
                <a:ext cx="1371600" cy="349939"/>
              </a:xfrm>
              <a:prstGeom prst="rect">
                <a:avLst/>
              </a:prstGeom>
              <a:noFill/>
            </p:spPr>
            <p:txBody>
              <a:bodyPr wrap="square">
                <a:spAutoFit/>
              </a:bodyPr>
              <a:lstStyle/>
              <a:p>
                <a:pPr lvl="0" algn="ctr" defTabSz="914400">
                  <a:defRPr/>
                </a:pPr>
                <a:r>
                  <a:rPr lang="zh-CN" altLang="en-US" sz="1585" kern="0" dirty="0">
                    <a:solidFill>
                      <a:sysClr val="window" lastClr="FFFFFF"/>
                    </a:solidFill>
                    <a:latin typeface="微软雅黑" panose="020B0503020204020204" charset="-122"/>
                    <a:ea typeface="微软雅黑" panose="020B0503020204020204" charset="-122"/>
                  </a:rPr>
                  <a:t>输入标题</a:t>
                </a:r>
                <a:endParaRPr lang="ms-MY" altLang="zh-CN" sz="1585" kern="0" dirty="0">
                  <a:solidFill>
                    <a:sysClr val="window" lastClr="FFFFFF"/>
                  </a:solidFill>
                  <a:latin typeface="微软雅黑" panose="020B0503020204020204" charset="-122"/>
                  <a:ea typeface="微软雅黑" panose="020B0503020204020204" charset="-122"/>
                </a:endParaRPr>
              </a:p>
            </p:txBody>
          </p:sp>
          <p:grpSp>
            <p:nvGrpSpPr>
              <p:cNvPr id="70" name="Group 40"/>
              <p:cNvGrpSpPr/>
              <p:nvPr/>
            </p:nvGrpSpPr>
            <p:grpSpPr>
              <a:xfrm>
                <a:off x="4419600" y="3105150"/>
                <a:ext cx="370114" cy="370114"/>
                <a:chOff x="3820885" y="1360715"/>
                <a:chExt cx="370114" cy="370114"/>
              </a:xfrm>
            </p:grpSpPr>
            <p:sp>
              <p:nvSpPr>
                <p:cNvPr id="71" name="Oval 41"/>
                <p:cNvSpPr/>
                <p:nvPr/>
              </p:nvSpPr>
              <p:spPr>
                <a:xfrm>
                  <a:off x="3820885" y="1360715"/>
                  <a:ext cx="370114" cy="370114"/>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430" b="0"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endParaRPr>
                </a:p>
              </p:txBody>
            </p:sp>
            <p:sp>
              <p:nvSpPr>
                <p:cNvPr id="72" name="Freeform 26"/>
                <p:cNvSpPr/>
                <p:nvPr/>
              </p:nvSpPr>
              <p:spPr bwMode="auto">
                <a:xfrm>
                  <a:off x="3922046" y="1462103"/>
                  <a:ext cx="160096" cy="166034"/>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E70012"/>
                </a:solidFill>
                <a:ln>
                  <a:noFill/>
                </a:ln>
              </p:spPr>
              <p:txBody>
                <a:bodyPr vert="horz" wrap="square" lIns="72567" tIns="36283" rIns="72567" bIns="362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30" b="0" i="0" u="none" strike="noStrike" kern="0" cap="none" spc="0" normalizeH="0" baseline="0" noProof="0" dirty="0">
                    <a:ln>
                      <a:noFill/>
                    </a:ln>
                    <a:solidFill>
                      <a:sysClr val="windowText" lastClr="000000"/>
                    </a:solidFill>
                    <a:effectLst/>
                    <a:uLnTx/>
                    <a:uFillTx/>
                    <a:latin typeface="微软雅黑" panose="020B0503020204020204" charset="-122"/>
                  </a:endParaRPr>
                </a:p>
              </p:txBody>
            </p:sp>
          </p:grpSp>
        </p:grpSp>
      </p:grpSp>
      <p:grpSp>
        <p:nvGrpSpPr>
          <p:cNvPr id="73" name="Group 59"/>
          <p:cNvGrpSpPr/>
          <p:nvPr/>
        </p:nvGrpSpPr>
        <p:grpSpPr>
          <a:xfrm>
            <a:off x="4114800" y="3638839"/>
            <a:ext cx="4228934" cy="1048950"/>
            <a:chOff x="4114800" y="3638550"/>
            <a:chExt cx="4228934" cy="1049110"/>
          </a:xfrm>
        </p:grpSpPr>
        <p:sp>
          <p:nvSpPr>
            <p:cNvPr id="74" name="Rectangle 52"/>
            <p:cNvSpPr/>
            <p:nvPr/>
          </p:nvSpPr>
          <p:spPr>
            <a:xfrm>
              <a:off x="4114800" y="3638550"/>
              <a:ext cx="4191000" cy="762000"/>
            </a:xfrm>
            <a:prstGeom prst="rect">
              <a:avLst/>
            </a:prstGeom>
            <a:solidFill>
              <a:srgbClr val="E7001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430" b="0"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endParaRPr>
            </a:p>
          </p:txBody>
        </p:sp>
        <p:sp>
          <p:nvSpPr>
            <p:cNvPr id="75" name="Rectangle 8"/>
            <p:cNvSpPr/>
            <p:nvPr/>
          </p:nvSpPr>
          <p:spPr>
            <a:xfrm>
              <a:off x="4191000" y="3714750"/>
              <a:ext cx="3048000" cy="572857"/>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030" b="0" i="0" u="none" strike="noStrike" kern="0" cap="none" spc="0" normalizeH="0" baseline="0" noProof="0" dirty="0" smtClean="0">
                  <a:ln>
                    <a:noFill/>
                  </a:ln>
                  <a:solidFill>
                    <a:sysClr val="window" lastClr="FFFFFF"/>
                  </a:solidFill>
                  <a:effectLst/>
                  <a:uLnTx/>
                  <a:uFillTx/>
                  <a:latin typeface="微软雅黑" panose="020B0503020204020204" charset="-122"/>
                  <a:ea typeface="微软雅黑" panose="020B0503020204020204" charset="-122"/>
                </a:rPr>
                <a:t>此处添加详细文本描述，建议与标题相关并符合整体语言风格，语言描述尽量简洁生动。尽量将每页幻灯片的字数控制在</a:t>
              </a:r>
              <a:r>
                <a:rPr kumimoji="0" lang="en-US" altLang="zh-CN" sz="1030" b="0" i="0" u="none" strike="noStrike" kern="0" cap="none" spc="0" normalizeH="0" baseline="0" noProof="0" dirty="0" smtClean="0">
                  <a:ln>
                    <a:noFill/>
                  </a:ln>
                  <a:solidFill>
                    <a:sysClr val="window" lastClr="FFFFFF"/>
                  </a:solidFill>
                  <a:effectLst/>
                  <a:uLnTx/>
                  <a:uFillTx/>
                  <a:latin typeface="微软雅黑" panose="020B0503020204020204" charset="-122"/>
                  <a:ea typeface="微软雅黑" panose="020B0503020204020204" charset="-122"/>
                </a:rPr>
                <a:t>200</a:t>
              </a:r>
              <a:r>
                <a:rPr kumimoji="0" lang="zh-CN" altLang="en-US" sz="1030" b="0" i="0" u="none" strike="noStrike" kern="0" cap="none" spc="0" normalizeH="0" baseline="0" noProof="0" dirty="0" smtClean="0">
                  <a:ln>
                    <a:noFill/>
                  </a:ln>
                  <a:solidFill>
                    <a:sysClr val="window" lastClr="FFFFFF"/>
                  </a:solidFill>
                  <a:effectLst/>
                  <a:uLnTx/>
                  <a:uFillTx/>
                  <a:latin typeface="微软雅黑" panose="020B0503020204020204" charset="-122"/>
                  <a:ea typeface="微软雅黑" panose="020B0503020204020204" charset="-122"/>
                </a:rPr>
                <a:t>字以内</a:t>
              </a:r>
              <a:endParaRPr kumimoji="0" lang="ms-MY" sz="1030" b="0" i="0" u="none" strike="noStrike" kern="0" cap="none" spc="0" normalizeH="0" baseline="0" noProof="0" dirty="0">
                <a:ln>
                  <a:noFill/>
                </a:ln>
                <a:solidFill>
                  <a:sysClr val="window" lastClr="FFFFFF"/>
                </a:solidFill>
                <a:effectLst/>
                <a:uLnTx/>
                <a:uFillTx/>
                <a:latin typeface="微软雅黑" panose="020B0503020204020204" charset="-122"/>
              </a:endParaRPr>
            </a:p>
          </p:txBody>
        </p:sp>
        <p:grpSp>
          <p:nvGrpSpPr>
            <p:cNvPr id="76" name="Group 48"/>
            <p:cNvGrpSpPr/>
            <p:nvPr/>
          </p:nvGrpSpPr>
          <p:grpSpPr>
            <a:xfrm>
              <a:off x="6972134" y="3714750"/>
              <a:ext cx="1371600" cy="972910"/>
              <a:chOff x="3924134" y="3790950"/>
              <a:chExt cx="1371600" cy="972910"/>
            </a:xfrm>
          </p:grpSpPr>
          <p:sp>
            <p:nvSpPr>
              <p:cNvPr id="77" name="Rectangle 43"/>
              <p:cNvSpPr/>
              <p:nvPr/>
            </p:nvSpPr>
            <p:spPr>
              <a:xfrm>
                <a:off x="3924134" y="4171950"/>
                <a:ext cx="1371600" cy="591910"/>
              </a:xfrm>
              <a:prstGeom prst="rect">
                <a:avLst/>
              </a:prstGeom>
              <a:noFill/>
            </p:spPr>
            <p:txBody>
              <a:bodyPr wrap="square">
                <a:spAutoFit/>
              </a:bodyPr>
              <a:lstStyle/>
              <a:p>
                <a:pPr algn="ctr" defTabSz="914400">
                  <a:defRPr/>
                </a:pPr>
                <a:r>
                  <a:rPr lang="zh-CN" altLang="en-US" sz="1585" kern="0" dirty="0">
                    <a:solidFill>
                      <a:sysClr val="window" lastClr="FFFFFF"/>
                    </a:solidFill>
                    <a:latin typeface="微软雅黑" panose="020B0503020204020204" charset="-122"/>
                    <a:ea typeface="微软雅黑" panose="020B0503020204020204" charset="-122"/>
                  </a:rPr>
                  <a:t>输入标题</a:t>
                </a:r>
                <a:endParaRPr lang="ms-MY" altLang="zh-CN" sz="1585" kern="0" dirty="0">
                  <a:solidFill>
                    <a:sysClr val="window" lastClr="FFFFFF"/>
                  </a:solidFill>
                  <a:latin typeface="微软雅黑" panose="020B0503020204020204" charset="-122"/>
                  <a:ea typeface="微软雅黑" panose="020B050302020402020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ms-MY" sz="1585" b="0" i="0" u="none" strike="noStrike" kern="0" cap="none" spc="0" normalizeH="0" baseline="0" noProof="0" dirty="0" smtClean="0">
                    <a:ln>
                      <a:noFill/>
                    </a:ln>
                    <a:solidFill>
                      <a:sysClr val="window" lastClr="FFFFFF"/>
                    </a:solidFill>
                    <a:effectLst/>
                    <a:uLnTx/>
                    <a:uFillTx/>
                    <a:latin typeface="微软雅黑" panose="020B0503020204020204" charset="-122"/>
                  </a:rPr>
                  <a:t> </a:t>
                </a:r>
                <a:endParaRPr kumimoji="0" lang="ms-MY" sz="1585" b="0" i="0" u="none" strike="noStrike" kern="0" cap="none" spc="0" normalizeH="0" baseline="0" noProof="0" dirty="0">
                  <a:ln>
                    <a:noFill/>
                  </a:ln>
                  <a:solidFill>
                    <a:sysClr val="window" lastClr="FFFFFF"/>
                  </a:solidFill>
                  <a:effectLst/>
                  <a:uLnTx/>
                  <a:uFillTx/>
                  <a:latin typeface="微软雅黑" panose="020B0503020204020204" charset="-122"/>
                </a:endParaRPr>
              </a:p>
            </p:txBody>
          </p:sp>
          <p:grpSp>
            <p:nvGrpSpPr>
              <p:cNvPr id="78" name="Group 44"/>
              <p:cNvGrpSpPr/>
              <p:nvPr/>
            </p:nvGrpSpPr>
            <p:grpSpPr>
              <a:xfrm>
                <a:off x="4419600" y="3790950"/>
                <a:ext cx="370114" cy="370114"/>
                <a:chOff x="3820885" y="1360715"/>
                <a:chExt cx="370114" cy="370114"/>
              </a:xfrm>
            </p:grpSpPr>
            <p:sp>
              <p:nvSpPr>
                <p:cNvPr id="79" name="Oval 45"/>
                <p:cNvSpPr/>
                <p:nvPr/>
              </p:nvSpPr>
              <p:spPr>
                <a:xfrm>
                  <a:off x="3820885" y="1360715"/>
                  <a:ext cx="370114" cy="370114"/>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430" b="0"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endParaRPr>
                </a:p>
              </p:txBody>
            </p:sp>
            <p:sp>
              <p:nvSpPr>
                <p:cNvPr id="80" name="Freeform 26"/>
                <p:cNvSpPr/>
                <p:nvPr/>
              </p:nvSpPr>
              <p:spPr bwMode="auto">
                <a:xfrm>
                  <a:off x="3922046" y="1462103"/>
                  <a:ext cx="160096" cy="166034"/>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E70012"/>
                </a:solidFill>
                <a:ln>
                  <a:noFill/>
                </a:ln>
              </p:spPr>
              <p:txBody>
                <a:bodyPr vert="horz" wrap="square" lIns="72567" tIns="36283" rIns="72567" bIns="362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30" b="0" i="0" u="none" strike="noStrike" kern="0" cap="none" spc="0" normalizeH="0" baseline="0" noProof="0" dirty="0">
                    <a:ln>
                      <a:noFill/>
                    </a:ln>
                    <a:solidFill>
                      <a:sysClr val="windowText" lastClr="000000"/>
                    </a:solidFill>
                    <a:effectLst/>
                    <a:uLnTx/>
                    <a:uFillTx/>
                    <a:latin typeface="微软雅黑" panose="020B0503020204020204" charset="-122"/>
                  </a:endParaRPr>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200"/>
                                        <p:tgtEl>
                                          <p:spTgt spid="51"/>
                                        </p:tgtEl>
                                      </p:cBhvr>
                                    </p:animEffect>
                                  </p:childTnLst>
                                </p:cTn>
                              </p:par>
                            </p:childTnLst>
                          </p:cTn>
                        </p:par>
                        <p:par>
                          <p:cTn id="8" fill="hold">
                            <p:stCondLst>
                              <p:cond delay="500"/>
                            </p:stCondLst>
                            <p:childTnLst>
                              <p:par>
                                <p:cTn id="9" presetID="2" presetClass="entr" presetSubtype="4" decel="5000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300" fill="hold"/>
                                        <p:tgtEl>
                                          <p:spTgt spid="45"/>
                                        </p:tgtEl>
                                        <p:attrNameLst>
                                          <p:attrName>ppt_x</p:attrName>
                                        </p:attrNameLst>
                                      </p:cBhvr>
                                      <p:tavLst>
                                        <p:tav tm="0">
                                          <p:val>
                                            <p:strVal val="#ppt_x"/>
                                          </p:val>
                                        </p:tav>
                                        <p:tav tm="100000">
                                          <p:val>
                                            <p:strVal val="#ppt_x"/>
                                          </p:val>
                                        </p:tav>
                                      </p:tavLst>
                                    </p:anim>
                                    <p:anim calcmode="lin" valueType="num">
                                      <p:cBhvr additive="base">
                                        <p:cTn id="12" dur="300" fill="hold"/>
                                        <p:tgtEl>
                                          <p:spTgt spid="4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decel="50000" fill="hold" grpId="0" nodeType="after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additive="base">
                                        <p:cTn id="16" dur="300" fill="hold"/>
                                        <p:tgtEl>
                                          <p:spTgt spid="44"/>
                                        </p:tgtEl>
                                        <p:attrNameLst>
                                          <p:attrName>ppt_x</p:attrName>
                                        </p:attrNameLst>
                                      </p:cBhvr>
                                      <p:tavLst>
                                        <p:tav tm="0">
                                          <p:val>
                                            <p:strVal val="#ppt_x"/>
                                          </p:val>
                                        </p:tav>
                                        <p:tav tm="100000">
                                          <p:val>
                                            <p:strVal val="#ppt_x"/>
                                          </p:val>
                                        </p:tav>
                                      </p:tavLst>
                                    </p:anim>
                                    <p:anim calcmode="lin" valueType="num">
                                      <p:cBhvr additive="base">
                                        <p:cTn id="17" dur="300" fill="hold"/>
                                        <p:tgtEl>
                                          <p:spTgt spid="44"/>
                                        </p:tgtEl>
                                        <p:attrNameLst>
                                          <p:attrName>ppt_y</p:attrName>
                                        </p:attrNameLst>
                                      </p:cBhvr>
                                      <p:tavLst>
                                        <p:tav tm="0">
                                          <p:val>
                                            <p:strVal val="1+#ppt_h/2"/>
                                          </p:val>
                                        </p:tav>
                                        <p:tav tm="100000">
                                          <p:val>
                                            <p:strVal val="#ppt_y"/>
                                          </p:val>
                                        </p:tav>
                                      </p:tavLst>
                                    </p:anim>
                                  </p:childTnLst>
                                </p:cTn>
                              </p:par>
                              <p:par>
                                <p:cTn id="18" presetID="2" presetClass="entr" presetSubtype="4" decel="50000" fill="hold" grpId="0" nodeType="with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additive="base">
                                        <p:cTn id="20" dur="300" fill="hold"/>
                                        <p:tgtEl>
                                          <p:spTgt spid="43"/>
                                        </p:tgtEl>
                                        <p:attrNameLst>
                                          <p:attrName>ppt_x</p:attrName>
                                        </p:attrNameLst>
                                      </p:cBhvr>
                                      <p:tavLst>
                                        <p:tav tm="0">
                                          <p:val>
                                            <p:strVal val="#ppt_x"/>
                                          </p:val>
                                        </p:tav>
                                        <p:tav tm="100000">
                                          <p:val>
                                            <p:strVal val="#ppt_x"/>
                                          </p:val>
                                        </p:tav>
                                      </p:tavLst>
                                    </p:anim>
                                    <p:anim calcmode="lin" valueType="num">
                                      <p:cBhvr additive="base">
                                        <p:cTn id="21" dur="300" fill="hold"/>
                                        <p:tgtEl>
                                          <p:spTgt spid="43"/>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decel="50000" fill="hold"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300" fill="hold"/>
                                        <p:tgtEl>
                                          <p:spTgt spid="49"/>
                                        </p:tgtEl>
                                        <p:attrNameLst>
                                          <p:attrName>ppt_x</p:attrName>
                                        </p:attrNameLst>
                                      </p:cBhvr>
                                      <p:tavLst>
                                        <p:tav tm="0">
                                          <p:val>
                                            <p:strVal val="1+#ppt_w/2"/>
                                          </p:val>
                                        </p:tav>
                                        <p:tav tm="100000">
                                          <p:val>
                                            <p:strVal val="#ppt_x"/>
                                          </p:val>
                                        </p:tav>
                                      </p:tavLst>
                                    </p:anim>
                                    <p:anim calcmode="lin" valueType="num">
                                      <p:cBhvr additive="base">
                                        <p:cTn id="26" dur="300" fill="hold"/>
                                        <p:tgtEl>
                                          <p:spTgt spid="49"/>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 presetClass="entr" presetSubtype="8" decel="50000" fill="hold"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additive="base">
                                        <p:cTn id="30" dur="300" fill="hold"/>
                                        <p:tgtEl>
                                          <p:spTgt spid="57"/>
                                        </p:tgtEl>
                                        <p:attrNameLst>
                                          <p:attrName>ppt_x</p:attrName>
                                        </p:attrNameLst>
                                      </p:cBhvr>
                                      <p:tavLst>
                                        <p:tav tm="0">
                                          <p:val>
                                            <p:strVal val="0-#ppt_w/2"/>
                                          </p:val>
                                        </p:tav>
                                        <p:tav tm="100000">
                                          <p:val>
                                            <p:strVal val="#ppt_x"/>
                                          </p:val>
                                        </p:tav>
                                      </p:tavLst>
                                    </p:anim>
                                    <p:anim calcmode="lin" valueType="num">
                                      <p:cBhvr additive="base">
                                        <p:cTn id="31" dur="300" fill="hold"/>
                                        <p:tgtEl>
                                          <p:spTgt spid="57"/>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2" presetClass="entr" presetSubtype="2" decel="50000"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 calcmode="lin" valueType="num">
                                      <p:cBhvr additive="base">
                                        <p:cTn id="35" dur="300" fill="hold"/>
                                        <p:tgtEl>
                                          <p:spTgt spid="65"/>
                                        </p:tgtEl>
                                        <p:attrNameLst>
                                          <p:attrName>ppt_x</p:attrName>
                                        </p:attrNameLst>
                                      </p:cBhvr>
                                      <p:tavLst>
                                        <p:tav tm="0">
                                          <p:val>
                                            <p:strVal val="1+#ppt_w/2"/>
                                          </p:val>
                                        </p:tav>
                                        <p:tav tm="100000">
                                          <p:val>
                                            <p:strVal val="#ppt_x"/>
                                          </p:val>
                                        </p:tav>
                                      </p:tavLst>
                                    </p:anim>
                                    <p:anim calcmode="lin" valueType="num">
                                      <p:cBhvr additive="base">
                                        <p:cTn id="36" dur="300" fill="hold"/>
                                        <p:tgtEl>
                                          <p:spTgt spid="65"/>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2" presetClass="entr" presetSubtype="8" decel="50000" fill="hold" nodeType="afterEffect">
                                  <p:stCondLst>
                                    <p:cond delay="0"/>
                                  </p:stCondLst>
                                  <p:childTnLst>
                                    <p:set>
                                      <p:cBhvr>
                                        <p:cTn id="39" dur="1" fill="hold">
                                          <p:stCondLst>
                                            <p:cond delay="0"/>
                                          </p:stCondLst>
                                        </p:cTn>
                                        <p:tgtEl>
                                          <p:spTgt spid="73"/>
                                        </p:tgtEl>
                                        <p:attrNameLst>
                                          <p:attrName>style.visibility</p:attrName>
                                        </p:attrNameLst>
                                      </p:cBhvr>
                                      <p:to>
                                        <p:strVal val="visible"/>
                                      </p:to>
                                    </p:set>
                                    <p:anim calcmode="lin" valueType="num">
                                      <p:cBhvr additive="base">
                                        <p:cTn id="40" dur="300" fill="hold"/>
                                        <p:tgtEl>
                                          <p:spTgt spid="73"/>
                                        </p:tgtEl>
                                        <p:attrNameLst>
                                          <p:attrName>ppt_x</p:attrName>
                                        </p:attrNameLst>
                                      </p:cBhvr>
                                      <p:tavLst>
                                        <p:tav tm="0">
                                          <p:val>
                                            <p:strVal val="0-#ppt_w/2"/>
                                          </p:val>
                                        </p:tav>
                                        <p:tav tm="100000">
                                          <p:val>
                                            <p:strVal val="#ppt_x"/>
                                          </p:val>
                                        </p:tav>
                                      </p:tavLst>
                                    </p:anim>
                                    <p:anim calcmode="lin" valueType="num">
                                      <p:cBhvr additive="base">
                                        <p:cTn id="41" dur="300" fill="hold"/>
                                        <p:tgtEl>
                                          <p:spTgt spid="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1618</Words>
  <Application>Microsoft Office PowerPoint</Application>
  <PresentationFormat>全屏显示(16:9)</PresentationFormat>
  <Paragraphs>222</Paragraphs>
  <Slides>24</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24</vt:i4>
      </vt:variant>
    </vt:vector>
  </HeadingPairs>
  <TitlesOfParts>
    <vt:vector size="33" baseType="lpstr">
      <vt:lpstr>ArialUnicodeMS</vt:lpstr>
      <vt:lpstr>楷体</vt:lpstr>
      <vt:lpstr>宋体</vt:lpstr>
      <vt:lpstr>微软雅黑</vt:lpstr>
      <vt:lpstr>Arial</vt:lpstr>
      <vt:lpstr>Calibri</vt:lpstr>
      <vt:lpstr>Calibri Light</vt:lpstr>
      <vt:lpstr>Helvetica</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2017-01-03T12:57:34Z</dcterms:created>
  <dcterms:modified xsi:type="dcterms:W3CDTF">2023-01-10T05:05:49Z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2052-10.1.0.6028</vt:lpwstr>
  </property>
  <property fmtid="{A09F084E-AD41-489F-8076-AA5BE3082BCA}" pid="100">
    <vt:ui4>5</vt:ui4>
  </property>
  <property fmtid="{64440492-4C8B-11D1-8B70-080036B11A03}" pid="11">
    <vt:lpwstr>www.2ppt.com-爱PPT提供资源下载</vt:lpwstr>
  </property>
</Properties>
</file>