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69" r:id="rId3"/>
    <p:sldId id="258" r:id="rId4"/>
    <p:sldId id="265" r:id="rId5"/>
    <p:sldId id="260" r:id="rId6"/>
    <p:sldId id="262" r:id="rId7"/>
    <p:sldId id="261" r:id="rId8"/>
    <p:sldId id="263" r:id="rId9"/>
  </p:sldIdLst>
  <p:sldSz cx="9144000" cy="5143500" type="screen16x9"/>
  <p:notesSz cx="6858000" cy="9144000"/>
  <p:custDataLst>
    <p:tags r:id="rId12"/>
  </p:custDataLst>
  <p:defaultTextStyle>
    <a:defPPr>
      <a:defRPr lang="zh-CN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anose="02000000000000000000" pitchFamily="2" charset="-122"/>
        <a:ea typeface="方正正黑简体" panose="02000000000000000000" pitchFamily="2" charset="-122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anose="02000000000000000000" pitchFamily="2" charset="-122"/>
        <a:ea typeface="方正正黑简体" panose="02000000000000000000" pitchFamily="2" charset="-122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anose="02000000000000000000" pitchFamily="2" charset="-122"/>
        <a:ea typeface="方正正黑简体" panose="02000000000000000000" pitchFamily="2" charset="-122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anose="02000000000000000000" pitchFamily="2" charset="-122"/>
        <a:ea typeface="方正正黑简体" panose="02000000000000000000" pitchFamily="2" charset="-122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anose="02000000000000000000" pitchFamily="2" charset="-122"/>
        <a:ea typeface="方正正黑简体" panose="02000000000000000000" pitchFamily="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方正正黑简体" panose="02000000000000000000" pitchFamily="2" charset="-122"/>
        <a:ea typeface="方正正黑简体" panose="02000000000000000000" pitchFamily="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方正正黑简体" panose="02000000000000000000" pitchFamily="2" charset="-122"/>
        <a:ea typeface="方正正黑简体" panose="02000000000000000000" pitchFamily="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方正正黑简体" panose="02000000000000000000" pitchFamily="2" charset="-122"/>
        <a:ea typeface="方正正黑简体" panose="02000000000000000000" pitchFamily="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方正正黑简体" panose="02000000000000000000" pitchFamily="2" charset="-122"/>
        <a:ea typeface="方正正黑简体" panose="02000000000000000000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3447E"/>
    <a:srgbClr val="FFD243"/>
    <a:srgbClr val="D15D6B"/>
    <a:srgbClr val="D7737F"/>
    <a:srgbClr val="E6A7AF"/>
    <a:srgbClr val="959192"/>
    <a:srgbClr val="061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-96" y="-15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CFF080E-7B3B-4B91-B64D-73198426FDFB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fld id="{4CF66F65-FBF1-4C59-91E4-1BADFDA6FC9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A9DCF56B-F0F3-4A3F-BC16-614168F22C51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79DBE258-549A-4F7B-A313-1056DF51E6ED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0A8BF836-F0CF-4867-8917-5747B40FBB2E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00AE02FC-2F85-4980-88B6-5F50BD0646DE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628FBACB-2DCF-4599-91AD-5A8AFC5053DE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D4A2F3BE-A0A9-43F2-A7D8-67B6BED77BB0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FF40C1E7-369B-427E-BEC7-7CA087ADAF4F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F395D227-646B-40CE-A978-045690CB0FB1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ADBC-FE34-4D16-8B5C-F1A92A8165A3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EA9C6-1507-4C24-8BD9-98BBD251F2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53AB8-36EF-4254-A617-6B67FA354C84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8144B-50FB-4CF1-812A-A5610AE367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23A7D-5B4B-42B7-9A51-364E7744FD95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12730-4671-440B-B121-55B65939F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543C1-31F4-4901-BB10-E487487362B5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2963B-480C-4074-9DCF-D9E3F2E59D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AAF6-8032-4543-A867-0119C6CE7673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75683-7C38-4735-BC16-5C029AEE21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8FDA-78D9-4D80-BB0F-B4F5DD0CCD35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B1B59-9489-4AB2-9DB7-78B61A07D8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A3E2E-EB65-4658-86AD-000F7B74715F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4B1A-38B0-4495-A911-15D82D2343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C16B3-5F56-43D2-AA63-D88423E159F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DE5E7-CB61-4162-8A78-D98D7097A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80599-52E9-45FB-856D-9303C4AF3D09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67C6A-98FD-43CD-8626-F38C49C2EC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5CD2AB-8201-4B8B-8CEC-F928C520C266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7496AC14-F288-4BE4-A36E-6056D0B1627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pitchFamily="2" charset="-122"/>
          <a:ea typeface="方正正黑简体" panose="02000000000000000000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pitchFamily="2" charset="-122"/>
          <a:ea typeface="方正正黑简体" panose="02000000000000000000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pitchFamily="2" charset="-122"/>
          <a:ea typeface="方正正黑简体" panose="02000000000000000000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pitchFamily="2" charset="-122"/>
          <a:ea typeface="方正正黑简体" panose="02000000000000000000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pitchFamily="2" charset="-122"/>
          <a:ea typeface="方正正黑简体" panose="02000000000000000000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pitchFamily="2" charset="-122"/>
          <a:ea typeface="方正正黑简体" panose="02000000000000000000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pitchFamily="2" charset="-122"/>
          <a:ea typeface="方正正黑简体" panose="02000000000000000000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pitchFamily="2" charset="-122"/>
          <a:ea typeface="方正正黑简体" panose="02000000000000000000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>
            <a:spLocks noChangeAspect="1"/>
          </p:cNvSpPr>
          <p:nvPr/>
        </p:nvSpPr>
        <p:spPr>
          <a:xfrm>
            <a:off x="3578225" y="1035050"/>
            <a:ext cx="1776413" cy="17748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3386138" y="3844925"/>
            <a:ext cx="2273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algn="ctr" eaLnBrk="1" hangingPunct="1"/>
            <a:r>
              <a:rPr lang="en-US" altLang="zh-CN" sz="240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PPT818</a:t>
            </a:r>
            <a:endParaRPr lang="zh-CN" altLang="en-US" sz="24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86113" y="2957513"/>
            <a:ext cx="256063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spc="1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PPT</a:t>
            </a:r>
            <a:r>
              <a:rPr lang="zh-CN" altLang="en-US" sz="3200" spc="100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设</a:t>
            </a:r>
            <a:r>
              <a:rPr lang="zh-CN" altLang="en-US" sz="3200" spc="1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计师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430588" y="4324350"/>
            <a:ext cx="2273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algn="ctr" eaLnBrk="1" hangingPunct="1"/>
            <a:r>
              <a:rPr lang="en-US" altLang="zh-CN" sz="1400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20XX</a:t>
            </a:r>
            <a:r>
              <a:rPr lang="zh-CN" altLang="en-US" sz="1400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年</a:t>
            </a:r>
            <a:r>
              <a:rPr lang="en-US" altLang="zh-CN" sz="1400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10</a:t>
            </a:r>
            <a:r>
              <a:rPr lang="zh-CN" altLang="en-US" sz="1400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月</a:t>
            </a:r>
            <a:r>
              <a:rPr lang="en-US" altLang="zh-CN" sz="1400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10</a:t>
            </a:r>
            <a:r>
              <a:rPr lang="zh-CN" altLang="en-US" sz="1400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日</a:t>
            </a:r>
            <a:endParaRPr lang="zh-CN" altLang="en-US" sz="14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692525" y="1143000"/>
            <a:ext cx="1547813" cy="1546225"/>
          </a:xfrm>
          <a:prstGeom prst="ellipse">
            <a:avLst/>
          </a:prstGeom>
          <a:blipFill>
            <a:blip r:embed="rId3" cstate="screen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3" grpId="0"/>
      <p:bldP spid="13" grpId="0"/>
      <p:bldP spid="9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473325" cy="5157788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0" y="950913"/>
            <a:ext cx="2473325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grpSp>
        <p:nvGrpSpPr>
          <p:cNvPr id="5124" name="组合 4"/>
          <p:cNvGrpSpPr/>
          <p:nvPr/>
        </p:nvGrpSpPr>
        <p:grpSpPr bwMode="auto">
          <a:xfrm>
            <a:off x="468313" y="950913"/>
            <a:ext cx="1243012" cy="369887"/>
            <a:chOff x="468174" y="782726"/>
            <a:chExt cx="1243582" cy="369332"/>
          </a:xfrm>
        </p:grpSpPr>
        <p:sp>
          <p:nvSpPr>
            <p:cNvPr id="2" name="文本框 1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solidFill>
                    <a:srgbClr val="03447E"/>
                  </a:solidFill>
                  <a:latin typeface="FontAwesome" pitchFamily="2" charset="0"/>
                  <a:ea typeface="+mn-ea"/>
                </a:rPr>
                <a:t>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solidFill>
                  <a:srgbClr val="03447E"/>
                </a:solidFill>
                <a:latin typeface="+mn-lt"/>
                <a:ea typeface="+mn-ea"/>
              </a:endParaRPr>
            </a:p>
          </p:txBody>
        </p:sp>
        <p:sp>
          <p:nvSpPr>
            <p:cNvPr id="5158" name="文本框 2"/>
            <p:cNvSpPr txBox="1">
              <a:spLocks noChangeArrowheads="1"/>
            </p:cNvSpPr>
            <p:nvPr/>
          </p:nvSpPr>
          <p:spPr bwMode="auto">
            <a:xfrm>
              <a:off x="804878" y="842960"/>
              <a:ext cx="906878" cy="30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基本信息</a:t>
              </a:r>
            </a:p>
          </p:txBody>
        </p:sp>
      </p:grpSp>
      <p:grpSp>
        <p:nvGrpSpPr>
          <p:cNvPr id="5125" name="组合 13"/>
          <p:cNvGrpSpPr/>
          <p:nvPr/>
        </p:nvGrpSpPr>
        <p:grpSpPr bwMode="auto">
          <a:xfrm>
            <a:off x="468313" y="2020888"/>
            <a:ext cx="1243012" cy="369887"/>
            <a:chOff x="468174" y="782726"/>
            <a:chExt cx="1243582" cy="369332"/>
          </a:xfrm>
        </p:grpSpPr>
        <p:sp>
          <p:nvSpPr>
            <p:cNvPr id="15" name="文本框 1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5156" name="文本框 1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项目经验</a:t>
              </a:r>
            </a:p>
          </p:txBody>
        </p:sp>
      </p:grpSp>
      <p:grpSp>
        <p:nvGrpSpPr>
          <p:cNvPr id="5126" name="组合 16"/>
          <p:cNvGrpSpPr/>
          <p:nvPr/>
        </p:nvGrpSpPr>
        <p:grpSpPr bwMode="auto">
          <a:xfrm>
            <a:off x="468313" y="2555875"/>
            <a:ext cx="1243012" cy="369888"/>
            <a:chOff x="468174" y="782726"/>
            <a:chExt cx="1243582" cy="369332"/>
          </a:xfrm>
        </p:grpSpPr>
        <p:sp>
          <p:nvSpPr>
            <p:cNvPr id="18" name="文本框 1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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5154" name="文本框 1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培训经验</a:t>
              </a:r>
            </a:p>
          </p:txBody>
        </p:sp>
      </p:grpSp>
      <p:grpSp>
        <p:nvGrpSpPr>
          <p:cNvPr id="5127" name="组合 19"/>
          <p:cNvGrpSpPr/>
          <p:nvPr/>
        </p:nvGrpSpPr>
        <p:grpSpPr bwMode="auto">
          <a:xfrm>
            <a:off x="468313" y="3092450"/>
            <a:ext cx="1243012" cy="368300"/>
            <a:chOff x="468174" y="782726"/>
            <a:chExt cx="1243582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5152" name="文本框 21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专业技能</a:t>
              </a:r>
            </a:p>
          </p:txBody>
        </p:sp>
      </p:grpSp>
      <p:grpSp>
        <p:nvGrpSpPr>
          <p:cNvPr id="5128" name="组合 22"/>
          <p:cNvGrpSpPr/>
          <p:nvPr/>
        </p:nvGrpSpPr>
        <p:grpSpPr bwMode="auto">
          <a:xfrm>
            <a:off x="468313" y="1485900"/>
            <a:ext cx="1346200" cy="369888"/>
            <a:chOff x="468174" y="782726"/>
            <a:chExt cx="1345996" cy="369332"/>
          </a:xfrm>
        </p:grpSpPr>
        <p:sp>
          <p:nvSpPr>
            <p:cNvPr id="5149" name="文本框 23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5150" name="文本框 24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1009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学习情况</a:t>
              </a:r>
            </a:p>
          </p:txBody>
        </p:sp>
      </p:grpSp>
      <p:sp>
        <p:nvSpPr>
          <p:cNvPr id="26" name="KSO_Shape"/>
          <p:cNvSpPr>
            <a:spLocks noChangeAspect="1"/>
          </p:cNvSpPr>
          <p:nvPr/>
        </p:nvSpPr>
        <p:spPr bwMode="auto">
          <a:xfrm>
            <a:off x="509588" y="1617663"/>
            <a:ext cx="295275" cy="17462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5130" name="组合 26"/>
          <p:cNvGrpSpPr/>
          <p:nvPr/>
        </p:nvGrpSpPr>
        <p:grpSpPr bwMode="auto">
          <a:xfrm>
            <a:off x="468313" y="3627438"/>
            <a:ext cx="1243012" cy="368300"/>
            <a:chOff x="468174" y="782726"/>
            <a:chExt cx="1243582" cy="369332"/>
          </a:xfrm>
        </p:grpSpPr>
        <p:sp>
          <p:nvSpPr>
            <p:cNvPr id="28" name="文本框 2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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5148" name="文本框 2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所获嘉奖</a:t>
              </a:r>
            </a:p>
          </p:txBody>
        </p:sp>
      </p:grpSp>
      <p:grpSp>
        <p:nvGrpSpPr>
          <p:cNvPr id="5131" name="组合 29"/>
          <p:cNvGrpSpPr/>
          <p:nvPr/>
        </p:nvGrpSpPr>
        <p:grpSpPr bwMode="auto">
          <a:xfrm>
            <a:off x="468313" y="4162425"/>
            <a:ext cx="1243012" cy="369888"/>
            <a:chOff x="468174" y="782726"/>
            <a:chExt cx="1243582" cy="369332"/>
          </a:xfrm>
        </p:grpSpPr>
        <p:sp>
          <p:nvSpPr>
            <p:cNvPr id="31" name="文本框 30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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5146" name="文本框 31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联系方式</a:t>
              </a:r>
            </a:p>
          </p:txBody>
        </p:sp>
      </p:grpSp>
      <p:sp>
        <p:nvSpPr>
          <p:cNvPr id="5132" name="文本框 32"/>
          <p:cNvSpPr txBox="1">
            <a:spLocks noChangeArrowheads="1"/>
          </p:cNvSpPr>
          <p:nvPr/>
        </p:nvSpPr>
        <p:spPr bwMode="auto">
          <a:xfrm>
            <a:off x="473075" y="538163"/>
            <a:ext cx="1238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</a:rPr>
              <a:t>RESUME</a:t>
            </a:r>
            <a:endParaRPr lang="zh-CN" altLang="en-US" sz="180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5500688" y="1298575"/>
            <a:ext cx="3643312" cy="2489200"/>
            <a:chOff x="5500256" y="1303080"/>
            <a:chExt cx="3643746" cy="2490301"/>
          </a:xfrm>
        </p:grpSpPr>
        <p:sp>
          <p:nvSpPr>
            <p:cNvPr id="36" name="文本框 35"/>
            <p:cNvSpPr txBox="1"/>
            <p:nvPr/>
          </p:nvSpPr>
          <p:spPr>
            <a:xfrm>
              <a:off x="5500256" y="1303080"/>
              <a:ext cx="1748045" cy="2763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</a:rPr>
                <a:t>Gender: Male</a:t>
              </a:r>
              <a:endParaRPr lang="zh-CN" altLang="en-US" sz="12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5500256" y="2479938"/>
              <a:ext cx="2083048" cy="2763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</a:rPr>
                <a:t>Hometown: Shang Hai</a:t>
              </a:r>
              <a:endParaRPr lang="zh-CN" altLang="en-US" sz="12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500256" y="2087652"/>
              <a:ext cx="2083048" cy="2763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</a:rPr>
                <a:t>Birthday: 1993-12-16</a:t>
              </a:r>
              <a:endParaRPr lang="zh-CN" altLang="en-US" sz="12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5500256" y="1695366"/>
              <a:ext cx="2083048" cy="2763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</a:rPr>
                <a:t>Degree: Bachelor</a:t>
              </a:r>
              <a:endParaRPr lang="zh-CN" altLang="en-US" sz="12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500256" y="2872224"/>
              <a:ext cx="3494503" cy="2763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</a:rPr>
                <a:t>Graduate school: Shanghai University</a:t>
              </a:r>
              <a:endParaRPr lang="zh-CN" altLang="en-US" sz="12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5500256" y="3258157"/>
              <a:ext cx="3643746" cy="5352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</a:rPr>
                <a:t>Address: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  <a:ea typeface="+mn-ea"/>
                </a:rPr>
                <a:t>Wuhou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</a:rPr>
                <a:t> District, Chengdu, Sichuan Province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  <a:ea typeface="+mn-ea"/>
                </a:rPr>
                <a:t>Mozi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  <a:ea typeface="+mn-ea"/>
                </a:rPr>
                <a:t>Qiao</a:t>
              </a:r>
              <a:endParaRPr lang="zh-CN" altLang="en-US" sz="12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46" name="组合 45"/>
          <p:cNvGrpSpPr/>
          <p:nvPr/>
        </p:nvGrpSpPr>
        <p:grpSpPr bwMode="auto">
          <a:xfrm>
            <a:off x="3194050" y="1336675"/>
            <a:ext cx="1793875" cy="2503488"/>
            <a:chOff x="3193695" y="1336713"/>
            <a:chExt cx="1794329" cy="2504221"/>
          </a:xfrm>
        </p:grpSpPr>
        <p:pic>
          <p:nvPicPr>
            <p:cNvPr id="5135" name="图片 41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93695" y="1336713"/>
              <a:ext cx="1778776" cy="1812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矩形 42"/>
            <p:cNvSpPr/>
            <p:nvPr/>
          </p:nvSpPr>
          <p:spPr>
            <a:xfrm>
              <a:off x="3193695" y="3148581"/>
              <a:ext cx="1786390" cy="692353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239745" y="3177165"/>
              <a:ext cx="1748279" cy="3382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+mn-ea"/>
                  <a:ea typeface="+mn-ea"/>
                </a:rPr>
                <a:t>张无忌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231805" y="3480465"/>
              <a:ext cx="1748280" cy="3080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>
                  <a:solidFill>
                    <a:schemeClr val="bg1"/>
                  </a:solidFill>
                  <a:latin typeface="+mn-ea"/>
                  <a:ea typeface="+mn-ea"/>
                </a:rPr>
                <a:t>求职意向：设计师</a:t>
              </a: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2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473325" cy="5157788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0" y="1501775"/>
            <a:ext cx="2473325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grpSp>
        <p:nvGrpSpPr>
          <p:cNvPr id="6148" name="组合 4"/>
          <p:cNvGrpSpPr/>
          <p:nvPr/>
        </p:nvGrpSpPr>
        <p:grpSpPr bwMode="auto">
          <a:xfrm>
            <a:off x="468313" y="950913"/>
            <a:ext cx="1243012" cy="369887"/>
            <a:chOff x="468174" y="782726"/>
            <a:chExt cx="1243582" cy="369332"/>
          </a:xfrm>
        </p:grpSpPr>
        <p:sp>
          <p:nvSpPr>
            <p:cNvPr id="2" name="文本框 1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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6187" name="文本框 2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基本信息</a:t>
              </a:r>
            </a:p>
          </p:txBody>
        </p:sp>
      </p:grpSp>
      <p:grpSp>
        <p:nvGrpSpPr>
          <p:cNvPr id="6149" name="组合 13"/>
          <p:cNvGrpSpPr/>
          <p:nvPr/>
        </p:nvGrpSpPr>
        <p:grpSpPr bwMode="auto">
          <a:xfrm>
            <a:off x="468313" y="2020888"/>
            <a:ext cx="1243012" cy="369887"/>
            <a:chOff x="468174" y="782726"/>
            <a:chExt cx="1243582" cy="369332"/>
          </a:xfrm>
        </p:grpSpPr>
        <p:sp>
          <p:nvSpPr>
            <p:cNvPr id="15" name="文本框 1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6185" name="文本框 1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项目经验</a:t>
              </a:r>
            </a:p>
          </p:txBody>
        </p:sp>
      </p:grpSp>
      <p:grpSp>
        <p:nvGrpSpPr>
          <p:cNvPr id="6150" name="组合 16"/>
          <p:cNvGrpSpPr/>
          <p:nvPr/>
        </p:nvGrpSpPr>
        <p:grpSpPr bwMode="auto">
          <a:xfrm>
            <a:off x="468313" y="2555875"/>
            <a:ext cx="1243012" cy="369888"/>
            <a:chOff x="468174" y="782726"/>
            <a:chExt cx="1243582" cy="369332"/>
          </a:xfrm>
        </p:grpSpPr>
        <p:sp>
          <p:nvSpPr>
            <p:cNvPr id="18" name="文本框 1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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6183" name="文本框 1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培训经验</a:t>
              </a:r>
            </a:p>
          </p:txBody>
        </p:sp>
      </p:grpSp>
      <p:grpSp>
        <p:nvGrpSpPr>
          <p:cNvPr id="6151" name="组合 19"/>
          <p:cNvGrpSpPr/>
          <p:nvPr/>
        </p:nvGrpSpPr>
        <p:grpSpPr bwMode="auto">
          <a:xfrm>
            <a:off x="468313" y="3092450"/>
            <a:ext cx="1243012" cy="368300"/>
            <a:chOff x="468174" y="782726"/>
            <a:chExt cx="1243582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6181" name="文本框 21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专业技能</a:t>
              </a:r>
            </a:p>
          </p:txBody>
        </p:sp>
      </p:grpSp>
      <p:grpSp>
        <p:nvGrpSpPr>
          <p:cNvPr id="6152" name="组合 22"/>
          <p:cNvGrpSpPr/>
          <p:nvPr/>
        </p:nvGrpSpPr>
        <p:grpSpPr bwMode="auto">
          <a:xfrm>
            <a:off x="468313" y="1485900"/>
            <a:ext cx="1346200" cy="369888"/>
            <a:chOff x="468174" y="782726"/>
            <a:chExt cx="1345996" cy="369332"/>
          </a:xfrm>
        </p:grpSpPr>
        <p:sp>
          <p:nvSpPr>
            <p:cNvPr id="6178" name="文本框 23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endParaRPr lang="zh-CN" altLang="en-US" sz="1800">
                <a:solidFill>
                  <a:srgbClr val="03447E"/>
                </a:solidFill>
              </a:endParaRPr>
            </a:p>
          </p:txBody>
        </p:sp>
        <p:sp>
          <p:nvSpPr>
            <p:cNvPr id="6179" name="文本框 24"/>
            <p:cNvSpPr txBox="1">
              <a:spLocks noChangeArrowheads="1"/>
            </p:cNvSpPr>
            <p:nvPr/>
          </p:nvSpPr>
          <p:spPr bwMode="auto">
            <a:xfrm>
              <a:off x="804673" y="842960"/>
              <a:ext cx="1009497" cy="30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学习情况</a:t>
              </a:r>
            </a:p>
          </p:txBody>
        </p:sp>
      </p:grpSp>
      <p:sp>
        <p:nvSpPr>
          <p:cNvPr id="26" name="KSO_Shape"/>
          <p:cNvSpPr>
            <a:spLocks noChangeAspect="1"/>
          </p:cNvSpPr>
          <p:nvPr/>
        </p:nvSpPr>
        <p:spPr bwMode="auto">
          <a:xfrm>
            <a:off x="509588" y="1617663"/>
            <a:ext cx="295275" cy="17462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noFill/>
          <a:ln w="9525">
            <a:solidFill>
              <a:schemeClr val="bg2">
                <a:lumMod val="10000"/>
              </a:schemeClr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6154" name="组合 26"/>
          <p:cNvGrpSpPr/>
          <p:nvPr/>
        </p:nvGrpSpPr>
        <p:grpSpPr bwMode="auto">
          <a:xfrm>
            <a:off x="468313" y="3627438"/>
            <a:ext cx="1243012" cy="368300"/>
            <a:chOff x="468174" y="782726"/>
            <a:chExt cx="1243582" cy="369332"/>
          </a:xfrm>
        </p:grpSpPr>
        <p:sp>
          <p:nvSpPr>
            <p:cNvPr id="28" name="文本框 2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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6177" name="文本框 2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所获嘉奖</a:t>
              </a:r>
            </a:p>
          </p:txBody>
        </p:sp>
      </p:grpSp>
      <p:sp>
        <p:nvSpPr>
          <p:cNvPr id="6155" name="文本框 32"/>
          <p:cNvSpPr txBox="1">
            <a:spLocks noChangeArrowheads="1"/>
          </p:cNvSpPr>
          <p:nvPr/>
        </p:nvSpPr>
        <p:spPr bwMode="auto">
          <a:xfrm>
            <a:off x="473075" y="538163"/>
            <a:ext cx="1238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</a:rPr>
              <a:t>RESUME</a:t>
            </a:r>
            <a:endParaRPr lang="zh-CN" altLang="en-US" sz="1600">
              <a:solidFill>
                <a:schemeClr val="bg1"/>
              </a:solidFill>
            </a:endParaRPr>
          </a:p>
        </p:txBody>
      </p:sp>
      <p:grpSp>
        <p:nvGrpSpPr>
          <p:cNvPr id="6156" name="组合 33"/>
          <p:cNvGrpSpPr/>
          <p:nvPr/>
        </p:nvGrpSpPr>
        <p:grpSpPr bwMode="auto">
          <a:xfrm>
            <a:off x="468313" y="4162425"/>
            <a:ext cx="1243012" cy="369888"/>
            <a:chOff x="468174" y="782726"/>
            <a:chExt cx="1243582" cy="369332"/>
          </a:xfrm>
        </p:grpSpPr>
        <p:sp>
          <p:nvSpPr>
            <p:cNvPr id="35" name="文本框 3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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6175" name="文本框 3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联系方式</a:t>
              </a:r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2940050" y="1190625"/>
            <a:ext cx="6057900" cy="2906713"/>
            <a:chOff x="2940712" y="1190291"/>
            <a:chExt cx="6056985" cy="2906814"/>
          </a:xfrm>
        </p:grpSpPr>
        <p:cxnSp>
          <p:nvCxnSpPr>
            <p:cNvPr id="6158" name="Straight Connector 22"/>
            <p:cNvCxnSpPr>
              <a:cxnSpLocks noChangeShapeType="1"/>
            </p:cNvCxnSpPr>
            <p:nvPr/>
          </p:nvCxnSpPr>
          <p:spPr bwMode="auto">
            <a:xfrm>
              <a:off x="2991203" y="1328965"/>
              <a:ext cx="0" cy="2328035"/>
            </a:xfrm>
            <a:prstGeom prst="line">
              <a:avLst/>
            </a:prstGeom>
            <a:noFill/>
            <a:ln w="6350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Oval 19"/>
            <p:cNvSpPr/>
            <p:nvPr/>
          </p:nvSpPr>
          <p:spPr>
            <a:xfrm>
              <a:off x="2940712" y="1299833"/>
              <a:ext cx="103172" cy="10477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Humnst777 Lt BT" panose="020B0402030504020204" pitchFamily="34" charset="0"/>
                <a:ea typeface="+mn-ea"/>
              </a:endParaRPr>
            </a:p>
          </p:txBody>
        </p:sp>
        <p:sp>
          <p:nvSpPr>
            <p:cNvPr id="125" name="Oval 20"/>
            <p:cNvSpPr/>
            <p:nvPr/>
          </p:nvSpPr>
          <p:spPr>
            <a:xfrm>
              <a:off x="2940712" y="2453985"/>
              <a:ext cx="103172" cy="10477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Humnst777 Lt BT" panose="020B0402030504020204" pitchFamily="34" charset="0"/>
                <a:ea typeface="+mn-ea"/>
              </a:endParaRPr>
            </a:p>
          </p:txBody>
        </p:sp>
        <p:sp>
          <p:nvSpPr>
            <p:cNvPr id="126" name="Oval 21"/>
            <p:cNvSpPr/>
            <p:nvPr/>
          </p:nvSpPr>
          <p:spPr>
            <a:xfrm>
              <a:off x="2940712" y="3608138"/>
              <a:ext cx="103172" cy="103191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Humnst777 Lt BT" panose="020B0402030504020204" pitchFamily="34" charset="0"/>
                <a:ea typeface="+mn-ea"/>
              </a:endParaRPr>
            </a:p>
          </p:txBody>
        </p:sp>
        <p:grpSp>
          <p:nvGrpSpPr>
            <p:cNvPr id="6162" name="Group 23"/>
            <p:cNvGrpSpPr/>
            <p:nvPr/>
          </p:nvGrpSpPr>
          <p:grpSpPr bwMode="auto">
            <a:xfrm>
              <a:off x="3115636" y="1190291"/>
              <a:ext cx="5852798" cy="933923"/>
              <a:chOff x="33670" y="-9385"/>
              <a:chExt cx="3361805" cy="349655"/>
            </a:xfrm>
          </p:grpSpPr>
          <p:sp>
            <p:nvSpPr>
              <p:cNvPr id="128" name="Text Box 24"/>
              <p:cNvSpPr txBox="1"/>
              <p:nvPr/>
            </p:nvSpPr>
            <p:spPr>
              <a:xfrm>
                <a:off x="33483" y="4880"/>
                <a:ext cx="1332010" cy="21813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/>
              <a:lstStyle/>
              <a:p>
                <a:pPr eaLnBrk="1" fontAlgn="auto" hangingPunct="1">
                  <a:lnSpc>
                    <a:spcPct val="84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bg1"/>
                    </a:solidFill>
                    <a:latin typeface="Humnst777 Lt BT" panose="020B0402030504020204" pitchFamily="34" charset="0"/>
                    <a:ea typeface="宋体" panose="02010600030101010101" pitchFamily="2" charset="-122"/>
                    <a:cs typeface="Vrinda" panose="020B0502040204020203" pitchFamily="34" charset="0"/>
                  </a:rPr>
                  <a:t>2006-2009</a:t>
                </a:r>
                <a:endParaRPr lang="zh-CN" sz="1350" dirty="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  <a:cs typeface="Vrinda" panose="020B0502040204020203" pitchFamily="34" charset="0"/>
                </a:endParaRPr>
              </a:p>
              <a:p>
                <a:pPr eaLnBrk="1" fontAlgn="auto" hangingPunct="1">
                  <a:lnSpc>
                    <a:spcPct val="84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Humnst777 Lt BT" panose="020B0402030504020204" pitchFamily="34" charset="0"/>
                    <a:ea typeface="宋体" panose="02010600030101010101" pitchFamily="2" charset="-122"/>
                    <a:cs typeface="Vrinda" panose="020B0502040204020203" pitchFamily="34" charset="0"/>
                  </a:rPr>
                  <a:t>Shanghai University</a:t>
                </a:r>
                <a:endParaRPr lang="zh-CN" altLang="zh-CN" sz="1200" dirty="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  <a:cs typeface="Vrinda" panose="020B0502040204020203" pitchFamily="34" charset="0"/>
                </a:endParaRPr>
              </a:p>
            </p:txBody>
          </p:sp>
          <p:sp>
            <p:nvSpPr>
              <p:cNvPr id="129" name="Text Box 25"/>
              <p:cNvSpPr txBox="1"/>
              <p:nvPr/>
            </p:nvSpPr>
            <p:spPr>
              <a:xfrm>
                <a:off x="838524" y="-9385"/>
                <a:ext cx="1615552" cy="152753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/>
              <a:lstStyle/>
              <a:p>
                <a:pPr eaLnBrk="1" fontAlgn="auto" hangingPunct="1">
                  <a:lnSpc>
                    <a:spcPct val="84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  <a:latin typeface="Humnst777 Lt BT" panose="020B0402030504020204" pitchFamily="34" charset="0"/>
                    <a:ea typeface="宋体" panose="02010600030101010101" pitchFamily="2" charset="-122"/>
                    <a:cs typeface="Vrinda" panose="020B0502040204020203" pitchFamily="34" charset="0"/>
                  </a:rPr>
                  <a:t>Graphic Design</a:t>
                </a:r>
                <a:endParaRPr lang="zh-CN" sz="1350" dirty="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  <a:cs typeface="Vrinda" panose="020B0502040204020203" pitchFamily="34" charset="0"/>
                </a:endParaRPr>
              </a:p>
            </p:txBody>
          </p:sp>
          <p:sp>
            <p:nvSpPr>
              <p:cNvPr id="6173" name="Text Box 26"/>
              <p:cNvSpPr txBox="1">
                <a:spLocks noChangeArrowheads="1"/>
              </p:cNvSpPr>
              <p:nvPr/>
            </p:nvSpPr>
            <p:spPr bwMode="auto">
              <a:xfrm>
                <a:off x="838405" y="69956"/>
                <a:ext cx="2557070" cy="270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chemeClr val="bg1"/>
                    </a:solidFill>
                    <a:latin typeface="Humnst777 Lt BT" panose="020B0402030504020204" pitchFamily="34" charset="0"/>
                  </a:rPr>
                  <a:t>Add a message describing the specific learning and performance in school. Add a message describing the specific learning and performance in school. Add a message describing</a:t>
                </a:r>
                <a:endParaRPr lang="zh-CN" altLang="zh-CN" sz="1200">
                  <a:solidFill>
                    <a:schemeClr val="bg1"/>
                  </a:solidFill>
                  <a:latin typeface="Humnst777 Lt BT" panose="020B0402030504020204" pitchFamily="34" charset="0"/>
                </a:endParaRPr>
              </a:p>
            </p:txBody>
          </p:sp>
        </p:grpSp>
        <p:grpSp>
          <p:nvGrpSpPr>
            <p:cNvPr id="6163" name="Group 23"/>
            <p:cNvGrpSpPr/>
            <p:nvPr/>
          </p:nvGrpSpPr>
          <p:grpSpPr bwMode="auto">
            <a:xfrm>
              <a:off x="3115636" y="2336130"/>
              <a:ext cx="5882061" cy="699827"/>
              <a:chOff x="33670" y="-9385"/>
              <a:chExt cx="3378613" cy="262011"/>
            </a:xfrm>
          </p:grpSpPr>
          <p:sp>
            <p:nvSpPr>
              <p:cNvPr id="132" name="Text Box 24"/>
              <p:cNvSpPr txBox="1"/>
              <p:nvPr/>
            </p:nvSpPr>
            <p:spPr>
              <a:xfrm>
                <a:off x="33483" y="5021"/>
                <a:ext cx="1332010" cy="21813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/>
              <a:lstStyle/>
              <a:p>
                <a:pPr eaLnBrk="1" fontAlgn="auto" hangingPunct="1">
                  <a:lnSpc>
                    <a:spcPct val="84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bg1"/>
                    </a:solidFill>
                    <a:latin typeface="Humnst777 Lt BT" panose="020B0402030504020204" pitchFamily="34" charset="0"/>
                    <a:ea typeface="宋体" panose="02010600030101010101" pitchFamily="2" charset="-122"/>
                    <a:cs typeface="Vrinda" panose="020B0502040204020203" pitchFamily="34" charset="0"/>
                  </a:rPr>
                  <a:t>2009-2011</a:t>
                </a:r>
                <a:endParaRPr lang="zh-CN" sz="1350" dirty="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  <a:cs typeface="Vrinda" panose="020B0502040204020203" pitchFamily="34" charset="0"/>
                </a:endParaRPr>
              </a:p>
              <a:p>
                <a:pPr eaLnBrk="1" fontAlgn="auto" hangingPunct="1">
                  <a:lnSpc>
                    <a:spcPct val="84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Humnst777 Lt BT" panose="020B0402030504020204" pitchFamily="34" charset="0"/>
                    <a:ea typeface="宋体" panose="02010600030101010101" pitchFamily="2" charset="-122"/>
                    <a:cs typeface="Vrinda" panose="020B0502040204020203" pitchFamily="34" charset="0"/>
                  </a:rPr>
                  <a:t>Shanghai University</a:t>
                </a:r>
                <a:endParaRPr lang="zh-CN" altLang="zh-CN" sz="1200" dirty="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  <a:cs typeface="Vrinda" panose="020B0502040204020203" pitchFamily="34" charset="0"/>
                </a:endParaRPr>
              </a:p>
            </p:txBody>
          </p:sp>
          <p:sp>
            <p:nvSpPr>
              <p:cNvPr id="133" name="Text Box 25"/>
              <p:cNvSpPr txBox="1"/>
              <p:nvPr/>
            </p:nvSpPr>
            <p:spPr>
              <a:xfrm>
                <a:off x="838524" y="-9244"/>
                <a:ext cx="1614639" cy="15334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/>
              <a:lstStyle/>
              <a:p>
                <a:pPr eaLnBrk="1" fontAlgn="auto" hangingPunct="1">
                  <a:lnSpc>
                    <a:spcPct val="84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  <a:latin typeface="Humnst777 Lt BT" panose="020B0402030504020204" pitchFamily="34" charset="0"/>
                    <a:ea typeface="宋体" panose="02010600030101010101" pitchFamily="2" charset="-122"/>
                    <a:cs typeface="Vrinda" panose="020B0502040204020203" pitchFamily="34" charset="0"/>
                  </a:rPr>
                  <a:t>Graphic Design</a:t>
                </a:r>
                <a:endParaRPr lang="zh-CN" sz="1350" dirty="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  <a:cs typeface="Vrinda" panose="020B0502040204020203" pitchFamily="34" charset="0"/>
                </a:endParaRPr>
              </a:p>
            </p:txBody>
          </p:sp>
          <p:sp>
            <p:nvSpPr>
              <p:cNvPr id="6170" name="Text Box 26"/>
              <p:cNvSpPr txBox="1">
                <a:spLocks noChangeArrowheads="1"/>
              </p:cNvSpPr>
              <p:nvPr/>
            </p:nvSpPr>
            <p:spPr bwMode="auto">
              <a:xfrm>
                <a:off x="838405" y="69956"/>
                <a:ext cx="2573878" cy="1826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chemeClr val="bg1"/>
                    </a:solidFill>
                    <a:latin typeface="Humnst777 Lt BT" panose="020B0402030504020204" pitchFamily="34" charset="0"/>
                  </a:rPr>
                  <a:t>Add a message describing the specific learning and performance in school. Add a message describing the specific learning and performance in school. Add a message describing</a:t>
                </a:r>
                <a:endParaRPr lang="zh-CN" altLang="zh-CN" sz="1200">
                  <a:solidFill>
                    <a:schemeClr val="bg1"/>
                  </a:solidFill>
                  <a:latin typeface="Humnst777 Lt BT" panose="020B0402030504020204" pitchFamily="34" charset="0"/>
                </a:endParaRPr>
              </a:p>
            </p:txBody>
          </p:sp>
        </p:grpSp>
        <p:grpSp>
          <p:nvGrpSpPr>
            <p:cNvPr id="6164" name="Group 23"/>
            <p:cNvGrpSpPr/>
            <p:nvPr/>
          </p:nvGrpSpPr>
          <p:grpSpPr bwMode="auto">
            <a:xfrm>
              <a:off x="3135503" y="3397278"/>
              <a:ext cx="5803670" cy="699827"/>
              <a:chOff x="33670" y="-9385"/>
              <a:chExt cx="3333586" cy="262011"/>
            </a:xfrm>
          </p:grpSpPr>
          <p:sp>
            <p:nvSpPr>
              <p:cNvPr id="136" name="Text Box 24"/>
              <p:cNvSpPr txBox="1"/>
              <p:nvPr/>
            </p:nvSpPr>
            <p:spPr>
              <a:xfrm>
                <a:off x="33924" y="4773"/>
                <a:ext cx="1331098" cy="21813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/>
              <a:lstStyle/>
              <a:p>
                <a:pPr eaLnBrk="1" fontAlgn="auto" hangingPunct="1">
                  <a:lnSpc>
                    <a:spcPct val="84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 smtClean="0">
                    <a:solidFill>
                      <a:schemeClr val="bg1"/>
                    </a:solidFill>
                    <a:latin typeface="Humnst777 Lt BT" panose="020B0402030504020204" pitchFamily="34" charset="0"/>
                    <a:ea typeface="宋体" panose="02010600030101010101" pitchFamily="2" charset="-122"/>
                    <a:cs typeface="Vrinda" panose="020B0502040204020203" pitchFamily="34" charset="0"/>
                  </a:rPr>
                  <a:t>2011-20XX</a:t>
                </a:r>
                <a:endParaRPr lang="zh-CN" sz="1350" dirty="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  <a:cs typeface="Vrinda" panose="020B0502040204020203" pitchFamily="34" charset="0"/>
                </a:endParaRPr>
              </a:p>
              <a:p>
                <a:pPr eaLnBrk="1" fontAlgn="auto" hangingPunct="1">
                  <a:lnSpc>
                    <a:spcPct val="84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Humnst777 Lt BT" panose="020B0402030504020204" pitchFamily="34" charset="0"/>
                    <a:ea typeface="宋体" panose="02010600030101010101" pitchFamily="2" charset="-122"/>
                    <a:cs typeface="Vrinda" panose="020B0502040204020203" pitchFamily="34" charset="0"/>
                  </a:rPr>
                  <a:t>Shang University</a:t>
                </a:r>
                <a:endParaRPr lang="zh-CN" altLang="zh-CN" sz="1200" dirty="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  <a:cs typeface="Vrinda" panose="020B0502040204020203" pitchFamily="34" charset="0"/>
                </a:endParaRPr>
              </a:p>
            </p:txBody>
          </p:sp>
          <p:sp>
            <p:nvSpPr>
              <p:cNvPr id="137" name="Text Box 25"/>
              <p:cNvSpPr txBox="1"/>
              <p:nvPr/>
            </p:nvSpPr>
            <p:spPr>
              <a:xfrm>
                <a:off x="838965" y="-9492"/>
                <a:ext cx="1614640" cy="15334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/>
              <a:lstStyle/>
              <a:p>
                <a:pPr eaLnBrk="1" fontAlgn="auto" hangingPunct="1">
                  <a:lnSpc>
                    <a:spcPct val="84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  <a:latin typeface="Humnst777 Lt BT" panose="020B0402030504020204" pitchFamily="34" charset="0"/>
                    <a:ea typeface="宋体" panose="02010600030101010101" pitchFamily="2" charset="-122"/>
                    <a:cs typeface="Vrinda" panose="020B0502040204020203" pitchFamily="34" charset="0"/>
                  </a:rPr>
                  <a:t>Graphic Design</a:t>
                </a:r>
                <a:endParaRPr lang="zh-CN" sz="1350" dirty="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  <a:cs typeface="Vrinda" panose="020B0502040204020203" pitchFamily="34" charset="0"/>
                </a:endParaRPr>
              </a:p>
            </p:txBody>
          </p:sp>
          <p:sp>
            <p:nvSpPr>
              <p:cNvPr id="6167" name="Text Box 26"/>
              <p:cNvSpPr txBox="1">
                <a:spLocks noChangeArrowheads="1"/>
              </p:cNvSpPr>
              <p:nvPr/>
            </p:nvSpPr>
            <p:spPr bwMode="auto">
              <a:xfrm>
                <a:off x="838405" y="69956"/>
                <a:ext cx="2528851" cy="1826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chemeClr val="bg1"/>
                    </a:solidFill>
                    <a:latin typeface="Humnst777 Lt BT" panose="020B0402030504020204" pitchFamily="34" charset="0"/>
                  </a:rPr>
                  <a:t>Add a message describing the specific learning and performance in school. Add a message describing the specific learning and performance in school. Add a message describing</a:t>
                </a:r>
                <a:endParaRPr lang="zh-CN" altLang="zh-CN" sz="1200">
                  <a:solidFill>
                    <a:schemeClr val="bg1"/>
                  </a:solidFill>
                  <a:latin typeface="Humnst777 Lt BT" panose="020B0402030504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473325" cy="5157788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0" y="2017713"/>
            <a:ext cx="2473325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grpSp>
        <p:nvGrpSpPr>
          <p:cNvPr id="7172" name="组合 4"/>
          <p:cNvGrpSpPr/>
          <p:nvPr/>
        </p:nvGrpSpPr>
        <p:grpSpPr bwMode="auto">
          <a:xfrm>
            <a:off x="468313" y="950913"/>
            <a:ext cx="1243012" cy="369887"/>
            <a:chOff x="468174" y="782726"/>
            <a:chExt cx="1243582" cy="369332"/>
          </a:xfrm>
        </p:grpSpPr>
        <p:sp>
          <p:nvSpPr>
            <p:cNvPr id="2" name="文本框 1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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7216" name="文本框 2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基本信息</a:t>
              </a:r>
            </a:p>
          </p:txBody>
        </p:sp>
      </p:grpSp>
      <p:grpSp>
        <p:nvGrpSpPr>
          <p:cNvPr id="7173" name="组合 13"/>
          <p:cNvGrpSpPr/>
          <p:nvPr/>
        </p:nvGrpSpPr>
        <p:grpSpPr bwMode="auto">
          <a:xfrm>
            <a:off x="468313" y="2020888"/>
            <a:ext cx="1243012" cy="369887"/>
            <a:chOff x="468174" y="782726"/>
            <a:chExt cx="1243582" cy="369332"/>
          </a:xfrm>
        </p:grpSpPr>
        <p:sp>
          <p:nvSpPr>
            <p:cNvPr id="7213" name="文本框 14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r>
                <a:rPr lang="zh-CN" altLang="en-US" sz="1800">
                  <a:solidFill>
                    <a:srgbClr val="03447E"/>
                  </a:solidFill>
                  <a:latin typeface="FontAwesome"/>
                </a:rPr>
                <a:t></a:t>
              </a:r>
              <a:endParaRPr lang="zh-CN" altLang="en-US" sz="1800">
                <a:solidFill>
                  <a:srgbClr val="03447E"/>
                </a:solidFill>
              </a:endParaRPr>
            </a:p>
          </p:txBody>
        </p:sp>
        <p:sp>
          <p:nvSpPr>
            <p:cNvPr id="7214" name="文本框 15"/>
            <p:cNvSpPr txBox="1">
              <a:spLocks noChangeArrowheads="1"/>
            </p:cNvSpPr>
            <p:nvPr/>
          </p:nvSpPr>
          <p:spPr bwMode="auto">
            <a:xfrm>
              <a:off x="804878" y="842960"/>
              <a:ext cx="906878" cy="30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项目经验</a:t>
              </a:r>
            </a:p>
          </p:txBody>
        </p:sp>
      </p:grpSp>
      <p:grpSp>
        <p:nvGrpSpPr>
          <p:cNvPr id="7174" name="组合 16"/>
          <p:cNvGrpSpPr/>
          <p:nvPr/>
        </p:nvGrpSpPr>
        <p:grpSpPr bwMode="auto">
          <a:xfrm>
            <a:off x="468313" y="2555875"/>
            <a:ext cx="1243012" cy="369888"/>
            <a:chOff x="468174" y="782726"/>
            <a:chExt cx="1243582" cy="369332"/>
          </a:xfrm>
        </p:grpSpPr>
        <p:sp>
          <p:nvSpPr>
            <p:cNvPr id="18" name="文本框 1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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7212" name="文本框 1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培训经验</a:t>
              </a:r>
            </a:p>
          </p:txBody>
        </p:sp>
      </p:grpSp>
      <p:grpSp>
        <p:nvGrpSpPr>
          <p:cNvPr id="7175" name="组合 19"/>
          <p:cNvGrpSpPr/>
          <p:nvPr/>
        </p:nvGrpSpPr>
        <p:grpSpPr bwMode="auto">
          <a:xfrm>
            <a:off x="468313" y="3092450"/>
            <a:ext cx="1243012" cy="368300"/>
            <a:chOff x="468174" y="782726"/>
            <a:chExt cx="1243582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7210" name="文本框 21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专业技能</a:t>
              </a:r>
            </a:p>
          </p:txBody>
        </p:sp>
      </p:grpSp>
      <p:grpSp>
        <p:nvGrpSpPr>
          <p:cNvPr id="7176" name="组合 22"/>
          <p:cNvGrpSpPr/>
          <p:nvPr/>
        </p:nvGrpSpPr>
        <p:grpSpPr bwMode="auto">
          <a:xfrm>
            <a:off x="468313" y="1485900"/>
            <a:ext cx="1346200" cy="369888"/>
            <a:chOff x="468174" y="782726"/>
            <a:chExt cx="1345996" cy="369332"/>
          </a:xfrm>
        </p:grpSpPr>
        <p:sp>
          <p:nvSpPr>
            <p:cNvPr id="7207" name="文本框 23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7208" name="文本框 24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1009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学习情况</a:t>
              </a:r>
            </a:p>
          </p:txBody>
        </p:sp>
      </p:grpSp>
      <p:sp>
        <p:nvSpPr>
          <p:cNvPr id="26" name="KSO_Shape"/>
          <p:cNvSpPr>
            <a:spLocks noChangeAspect="1"/>
          </p:cNvSpPr>
          <p:nvPr/>
        </p:nvSpPr>
        <p:spPr bwMode="auto">
          <a:xfrm>
            <a:off x="509588" y="1617663"/>
            <a:ext cx="295275" cy="17462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7178" name="组合 26"/>
          <p:cNvGrpSpPr/>
          <p:nvPr/>
        </p:nvGrpSpPr>
        <p:grpSpPr bwMode="auto">
          <a:xfrm>
            <a:off x="468313" y="3627438"/>
            <a:ext cx="1243012" cy="368300"/>
            <a:chOff x="468174" y="782726"/>
            <a:chExt cx="1243582" cy="369332"/>
          </a:xfrm>
        </p:grpSpPr>
        <p:sp>
          <p:nvSpPr>
            <p:cNvPr id="28" name="文本框 2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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7206" name="文本框 2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所获嘉奖</a:t>
              </a:r>
            </a:p>
          </p:txBody>
        </p:sp>
      </p:grpSp>
      <p:sp>
        <p:nvSpPr>
          <p:cNvPr id="7179" name="文本框 32"/>
          <p:cNvSpPr txBox="1">
            <a:spLocks noChangeArrowheads="1"/>
          </p:cNvSpPr>
          <p:nvPr/>
        </p:nvSpPr>
        <p:spPr bwMode="auto">
          <a:xfrm>
            <a:off x="473075" y="538163"/>
            <a:ext cx="1238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</a:rPr>
              <a:t>RESUME</a:t>
            </a:r>
            <a:endParaRPr lang="zh-CN" altLang="en-US" sz="1600">
              <a:solidFill>
                <a:schemeClr val="bg1"/>
              </a:solidFill>
            </a:endParaRPr>
          </a:p>
        </p:txBody>
      </p:sp>
      <p:grpSp>
        <p:nvGrpSpPr>
          <p:cNvPr id="7180" name="组合 33"/>
          <p:cNvGrpSpPr/>
          <p:nvPr/>
        </p:nvGrpSpPr>
        <p:grpSpPr bwMode="auto">
          <a:xfrm>
            <a:off x="468313" y="4162425"/>
            <a:ext cx="1243012" cy="369888"/>
            <a:chOff x="468174" y="782726"/>
            <a:chExt cx="1243582" cy="369332"/>
          </a:xfrm>
        </p:grpSpPr>
        <p:sp>
          <p:nvSpPr>
            <p:cNvPr id="35" name="文本框 3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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7204" name="文本框 3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联系方式</a:t>
              </a:r>
            </a:p>
          </p:txBody>
        </p:sp>
      </p:grpSp>
      <p:cxnSp>
        <p:nvCxnSpPr>
          <p:cNvPr id="8" name="直接连接符 7"/>
          <p:cNvCxnSpPr/>
          <p:nvPr/>
        </p:nvCxnSpPr>
        <p:spPr>
          <a:xfrm flipV="1">
            <a:off x="2473325" y="0"/>
            <a:ext cx="6670675" cy="5143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3900488" y="4114800"/>
            <a:ext cx="23193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Humnst777 Lt BT" panose="020B0402030504020204" pitchFamily="34" charset="0"/>
                <a:ea typeface="宋体" panose="02010600030101010101" pitchFamily="2" charset="-122"/>
              </a:rPr>
              <a:t>2012-2013</a:t>
            </a:r>
            <a:endParaRPr lang="zh-CN" altLang="zh-CN" sz="1200" dirty="0">
              <a:solidFill>
                <a:schemeClr val="bg1"/>
              </a:solidFill>
              <a:latin typeface="Humnst777 Lt BT" panose="020B0402030504020204" pitchFamily="34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丰田汽车公司</a:t>
            </a:r>
            <a:endParaRPr lang="zh-CN" altLang="zh-CN" sz="12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2517775" y="2754313"/>
            <a:ext cx="2259013" cy="960437"/>
            <a:chOff x="2518170" y="2754907"/>
            <a:chExt cx="2258656" cy="959881"/>
          </a:xfrm>
        </p:grpSpPr>
        <p:sp>
          <p:nvSpPr>
            <p:cNvPr id="7201" name="Text Box 25"/>
            <p:cNvSpPr txBox="1">
              <a:spLocks noChangeArrowheads="1"/>
            </p:cNvSpPr>
            <p:nvPr/>
          </p:nvSpPr>
          <p:spPr bwMode="auto">
            <a:xfrm>
              <a:off x="2518173" y="2754907"/>
              <a:ext cx="2148925" cy="408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lnSpc>
                  <a:spcPct val="84000"/>
                </a:lnSpc>
              </a:pPr>
              <a:r>
                <a:rPr lang="en-US" altLang="zh-CN" sz="120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</a:rPr>
                <a:t>Graphic Design</a:t>
              </a:r>
              <a:endParaRPr lang="zh-CN" altLang="zh-CN" sz="1200">
                <a:solidFill>
                  <a:schemeClr val="bg1"/>
                </a:solidFill>
                <a:latin typeface="Humnst777 Lt BT" panose="020B0402030504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02" name="Text Box 26"/>
            <p:cNvSpPr txBox="1">
              <a:spLocks noChangeArrowheads="1"/>
            </p:cNvSpPr>
            <p:nvPr/>
          </p:nvSpPr>
          <p:spPr bwMode="auto">
            <a:xfrm>
              <a:off x="2518170" y="2922935"/>
              <a:ext cx="2258656" cy="791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This is the place for a brief summary of your key responsibilities and most stellar accomplishments. This is </a:t>
              </a:r>
            </a:p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the place for a brief summary </a:t>
              </a:r>
            </a:p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of your key responsibilities </a:t>
              </a:r>
            </a:p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and most stellar</a:t>
              </a:r>
              <a:endParaRPr lang="zh-CN" altLang="zh-CN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</p:grpSp>
      <p:grpSp>
        <p:nvGrpSpPr>
          <p:cNvPr id="9" name="组合 8"/>
          <p:cNvGrpSpPr>
            <a:grpSpLocks noChangeAspect="1"/>
          </p:cNvGrpSpPr>
          <p:nvPr/>
        </p:nvGrpSpPr>
        <p:grpSpPr bwMode="auto">
          <a:xfrm>
            <a:off x="3775075" y="3967163"/>
            <a:ext cx="198438" cy="198437"/>
            <a:chOff x="6872016" y="3855441"/>
            <a:chExt cx="216000" cy="216000"/>
          </a:xfrm>
        </p:grpSpPr>
        <p:sp>
          <p:nvSpPr>
            <p:cNvPr id="57" name="椭圆 56"/>
            <p:cNvSpPr>
              <a:spLocks noChangeAspect="1"/>
            </p:cNvSpPr>
            <p:nvPr/>
          </p:nvSpPr>
          <p:spPr>
            <a:xfrm>
              <a:off x="6872016" y="3855441"/>
              <a:ext cx="216000" cy="21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/>
            </a:p>
          </p:txBody>
        </p:sp>
        <p:sp>
          <p:nvSpPr>
            <p:cNvPr id="56" name="椭圆 55"/>
            <p:cNvSpPr>
              <a:spLocks noChangeAspect="1"/>
            </p:cNvSpPr>
            <p:nvPr/>
          </p:nvSpPr>
          <p:spPr>
            <a:xfrm>
              <a:off x="6925584" y="3909009"/>
              <a:ext cx="108863" cy="1088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/>
            </a:p>
          </p:txBody>
        </p:sp>
      </p:grp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5581650" y="2832100"/>
            <a:ext cx="23193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Humnst777 Lt BT" panose="020B0402030504020204" pitchFamily="34" charset="0"/>
                <a:ea typeface="宋体" panose="02010600030101010101" pitchFamily="2" charset="-122"/>
              </a:rPr>
              <a:t>2013-2014</a:t>
            </a:r>
            <a:endParaRPr lang="zh-CN" altLang="zh-CN" sz="1200" dirty="0">
              <a:solidFill>
                <a:schemeClr val="bg1"/>
              </a:solidFill>
              <a:latin typeface="Humnst777 Lt BT" panose="020B0402030504020204" pitchFamily="34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三星电子</a:t>
            </a:r>
            <a:endParaRPr lang="zh-CN" altLang="zh-CN" sz="12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4214813" y="1443038"/>
            <a:ext cx="2257425" cy="974725"/>
            <a:chOff x="4214078" y="1443018"/>
            <a:chExt cx="2258656" cy="974511"/>
          </a:xfrm>
        </p:grpSpPr>
        <p:sp>
          <p:nvSpPr>
            <p:cNvPr id="7197" name="Text Box 25"/>
            <p:cNvSpPr txBox="1">
              <a:spLocks noChangeArrowheads="1"/>
            </p:cNvSpPr>
            <p:nvPr/>
          </p:nvSpPr>
          <p:spPr bwMode="auto">
            <a:xfrm>
              <a:off x="4214081" y="1443018"/>
              <a:ext cx="2148925" cy="408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lnSpc>
                  <a:spcPct val="84000"/>
                </a:lnSpc>
              </a:pPr>
              <a:r>
                <a:rPr lang="en-US" altLang="zh-CN" sz="120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</a:rPr>
                <a:t>Graphic Design</a:t>
              </a:r>
              <a:endParaRPr lang="zh-CN" altLang="zh-CN" sz="1200">
                <a:solidFill>
                  <a:schemeClr val="bg1"/>
                </a:solidFill>
                <a:latin typeface="Humnst777 Lt BT" panose="020B0402030504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98" name="Text Box 26"/>
            <p:cNvSpPr txBox="1">
              <a:spLocks noChangeArrowheads="1"/>
            </p:cNvSpPr>
            <p:nvPr/>
          </p:nvSpPr>
          <p:spPr bwMode="auto">
            <a:xfrm>
              <a:off x="4214078" y="1625676"/>
              <a:ext cx="2258656" cy="791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This is the place for a brief summary of your key responsibilities and most stellar accomplishments. This is </a:t>
              </a:r>
            </a:p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the place for a brief summary </a:t>
              </a:r>
            </a:p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of your key responsibilities </a:t>
              </a:r>
            </a:p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and most stellar</a:t>
              </a:r>
              <a:endParaRPr lang="zh-CN" altLang="zh-CN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</p:grpSp>
      <p:grpSp>
        <p:nvGrpSpPr>
          <p:cNvPr id="67" name="组合 66"/>
          <p:cNvGrpSpPr>
            <a:grpSpLocks noChangeAspect="1"/>
          </p:cNvGrpSpPr>
          <p:nvPr/>
        </p:nvGrpSpPr>
        <p:grpSpPr bwMode="auto">
          <a:xfrm>
            <a:off x="5472113" y="2670175"/>
            <a:ext cx="196850" cy="198438"/>
            <a:chOff x="6872016" y="3855441"/>
            <a:chExt cx="216000" cy="216000"/>
          </a:xfrm>
        </p:grpSpPr>
        <p:sp>
          <p:nvSpPr>
            <p:cNvPr id="68" name="椭圆 67"/>
            <p:cNvSpPr>
              <a:spLocks noChangeAspect="1"/>
            </p:cNvSpPr>
            <p:nvPr/>
          </p:nvSpPr>
          <p:spPr>
            <a:xfrm>
              <a:off x="6872016" y="3855441"/>
              <a:ext cx="216000" cy="21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69" name="椭圆 68"/>
            <p:cNvSpPr>
              <a:spLocks noChangeAspect="1"/>
            </p:cNvSpPr>
            <p:nvPr/>
          </p:nvSpPr>
          <p:spPr>
            <a:xfrm>
              <a:off x="6926015" y="3909009"/>
              <a:ext cx="108000" cy="1088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71" name="Text Box 24"/>
          <p:cNvSpPr txBox="1">
            <a:spLocks noChangeArrowheads="1"/>
          </p:cNvSpPr>
          <p:nvPr/>
        </p:nvSpPr>
        <p:spPr bwMode="auto">
          <a:xfrm>
            <a:off x="7161213" y="1592263"/>
            <a:ext cx="23177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1100" dirty="0" smtClean="0">
                <a:solidFill>
                  <a:schemeClr val="bg1"/>
                </a:solidFill>
                <a:latin typeface="Humnst777 Lt BT" panose="020B0402030504020204" pitchFamily="34" charset="0"/>
                <a:ea typeface="宋体" panose="02010600030101010101" pitchFamily="2" charset="-122"/>
              </a:rPr>
              <a:t>2014-20XX</a:t>
            </a:r>
            <a:endParaRPr lang="zh-CN" altLang="zh-CN" sz="1200" dirty="0">
              <a:solidFill>
                <a:schemeClr val="bg1"/>
              </a:solidFill>
              <a:latin typeface="Humnst777 Lt BT" panose="020B0402030504020204" pitchFamily="34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苹果公司</a:t>
            </a:r>
            <a:endParaRPr lang="zh-CN" altLang="zh-CN" sz="12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5792788" y="219075"/>
            <a:ext cx="2259012" cy="960438"/>
            <a:chOff x="5792942" y="218909"/>
            <a:chExt cx="2258656" cy="959881"/>
          </a:xfrm>
        </p:grpSpPr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5792945" y="218909"/>
              <a:ext cx="2148925" cy="408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lnSpc>
                  <a:spcPct val="84000"/>
                </a:lnSpc>
              </a:pPr>
              <a:r>
                <a:rPr lang="en-US" altLang="zh-CN" sz="1200">
                  <a:solidFill>
                    <a:schemeClr val="bg1"/>
                  </a:solidFill>
                  <a:latin typeface="Humnst777 Lt BT" panose="020B0402030504020204" pitchFamily="34" charset="0"/>
                  <a:ea typeface="宋体" panose="02010600030101010101" pitchFamily="2" charset="-122"/>
                </a:rPr>
                <a:t>Graphic Design</a:t>
              </a:r>
              <a:endParaRPr lang="zh-CN" altLang="zh-CN" sz="1200">
                <a:solidFill>
                  <a:schemeClr val="bg1"/>
                </a:solidFill>
                <a:latin typeface="Humnst777 Lt BT" panose="020B0402030504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5792942" y="386937"/>
              <a:ext cx="2258656" cy="791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This is the place for a brief summary of your key responsibilities and most stellar accomplishments. This is </a:t>
              </a:r>
            </a:p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the place for a brief summary </a:t>
              </a:r>
            </a:p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of your key responsibilities </a:t>
              </a:r>
            </a:p>
            <a:p>
              <a:pPr eaLnBrk="1" hangingPunct="1"/>
              <a:r>
                <a:rPr lang="en-US" altLang="zh-CN" sz="1000">
                  <a:solidFill>
                    <a:schemeClr val="bg1"/>
                  </a:solidFill>
                  <a:latin typeface="Humnst777 Lt BT" panose="020B0402030504020204" pitchFamily="34" charset="0"/>
                </a:rPr>
                <a:t>and most stellar</a:t>
              </a:r>
              <a:endParaRPr lang="zh-CN" altLang="zh-CN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</p:grpSp>
      <p:grpSp>
        <p:nvGrpSpPr>
          <p:cNvPr id="74" name="组合 73"/>
          <p:cNvGrpSpPr>
            <a:grpSpLocks noChangeAspect="1"/>
          </p:cNvGrpSpPr>
          <p:nvPr/>
        </p:nvGrpSpPr>
        <p:grpSpPr bwMode="auto">
          <a:xfrm>
            <a:off x="7050088" y="1431925"/>
            <a:ext cx="198437" cy="196850"/>
            <a:chOff x="6872016" y="3855441"/>
            <a:chExt cx="216000" cy="216000"/>
          </a:xfrm>
        </p:grpSpPr>
        <p:sp>
          <p:nvSpPr>
            <p:cNvPr id="75" name="椭圆 74"/>
            <p:cNvSpPr>
              <a:spLocks noChangeAspect="1"/>
            </p:cNvSpPr>
            <p:nvPr/>
          </p:nvSpPr>
          <p:spPr>
            <a:xfrm>
              <a:off x="6872016" y="3855441"/>
              <a:ext cx="216000" cy="21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76" name="椭圆 75"/>
            <p:cNvSpPr>
              <a:spLocks noChangeAspect="1"/>
            </p:cNvSpPr>
            <p:nvPr/>
          </p:nvSpPr>
          <p:spPr>
            <a:xfrm>
              <a:off x="6925584" y="3909442"/>
              <a:ext cx="108865" cy="1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1" grpId="0"/>
      <p:bldP spid="64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473325" cy="5157788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0" y="2547938"/>
            <a:ext cx="2473325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grpSp>
        <p:nvGrpSpPr>
          <p:cNvPr id="8196" name="组合 4"/>
          <p:cNvGrpSpPr/>
          <p:nvPr/>
        </p:nvGrpSpPr>
        <p:grpSpPr bwMode="auto">
          <a:xfrm>
            <a:off x="468313" y="950913"/>
            <a:ext cx="1243012" cy="369887"/>
            <a:chOff x="468174" y="782726"/>
            <a:chExt cx="1243582" cy="369332"/>
          </a:xfrm>
        </p:grpSpPr>
        <p:sp>
          <p:nvSpPr>
            <p:cNvPr id="2" name="文本框 1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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8262" name="文本框 2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基本信息</a:t>
              </a:r>
            </a:p>
          </p:txBody>
        </p:sp>
      </p:grpSp>
      <p:grpSp>
        <p:nvGrpSpPr>
          <p:cNvPr id="8197" name="组合 13"/>
          <p:cNvGrpSpPr/>
          <p:nvPr/>
        </p:nvGrpSpPr>
        <p:grpSpPr bwMode="auto">
          <a:xfrm>
            <a:off x="468313" y="2020888"/>
            <a:ext cx="1243012" cy="369887"/>
            <a:chOff x="468174" y="782726"/>
            <a:chExt cx="1243582" cy="369332"/>
          </a:xfrm>
        </p:grpSpPr>
        <p:sp>
          <p:nvSpPr>
            <p:cNvPr id="15" name="文本框 1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8260" name="文本框 1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项目经验</a:t>
              </a:r>
            </a:p>
          </p:txBody>
        </p:sp>
      </p:grpSp>
      <p:grpSp>
        <p:nvGrpSpPr>
          <p:cNvPr id="8198" name="组合 16"/>
          <p:cNvGrpSpPr/>
          <p:nvPr/>
        </p:nvGrpSpPr>
        <p:grpSpPr bwMode="auto">
          <a:xfrm>
            <a:off x="468313" y="2555875"/>
            <a:ext cx="1243012" cy="369888"/>
            <a:chOff x="468174" y="782726"/>
            <a:chExt cx="1243582" cy="369332"/>
          </a:xfrm>
        </p:grpSpPr>
        <p:sp>
          <p:nvSpPr>
            <p:cNvPr id="8257" name="文本框 17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r>
                <a:rPr lang="zh-CN" altLang="en-US" sz="1800">
                  <a:solidFill>
                    <a:srgbClr val="03447E"/>
                  </a:solidFill>
                  <a:latin typeface="FontAwesome"/>
                </a:rPr>
                <a:t></a:t>
              </a:r>
              <a:endParaRPr lang="zh-CN" altLang="en-US" sz="1800">
                <a:solidFill>
                  <a:srgbClr val="03447E"/>
                </a:solidFill>
              </a:endParaRPr>
            </a:p>
          </p:txBody>
        </p:sp>
        <p:sp>
          <p:nvSpPr>
            <p:cNvPr id="8258" name="文本框 18"/>
            <p:cNvSpPr txBox="1">
              <a:spLocks noChangeArrowheads="1"/>
            </p:cNvSpPr>
            <p:nvPr/>
          </p:nvSpPr>
          <p:spPr bwMode="auto">
            <a:xfrm>
              <a:off x="804878" y="842960"/>
              <a:ext cx="906878" cy="30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培训经验</a:t>
              </a:r>
            </a:p>
          </p:txBody>
        </p:sp>
      </p:grpSp>
      <p:grpSp>
        <p:nvGrpSpPr>
          <p:cNvPr id="8199" name="组合 19"/>
          <p:cNvGrpSpPr/>
          <p:nvPr/>
        </p:nvGrpSpPr>
        <p:grpSpPr bwMode="auto">
          <a:xfrm>
            <a:off x="468313" y="3092450"/>
            <a:ext cx="1243012" cy="368300"/>
            <a:chOff x="468174" y="782726"/>
            <a:chExt cx="1243582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8256" name="文本框 21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专业技能</a:t>
              </a:r>
            </a:p>
          </p:txBody>
        </p:sp>
      </p:grpSp>
      <p:grpSp>
        <p:nvGrpSpPr>
          <p:cNvPr id="8200" name="组合 22"/>
          <p:cNvGrpSpPr/>
          <p:nvPr/>
        </p:nvGrpSpPr>
        <p:grpSpPr bwMode="auto">
          <a:xfrm>
            <a:off x="468313" y="1485900"/>
            <a:ext cx="1346200" cy="369888"/>
            <a:chOff x="468174" y="782726"/>
            <a:chExt cx="1345996" cy="369332"/>
          </a:xfrm>
        </p:grpSpPr>
        <p:sp>
          <p:nvSpPr>
            <p:cNvPr id="8253" name="文本框 23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8254" name="文本框 24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1009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学习情况</a:t>
              </a:r>
            </a:p>
          </p:txBody>
        </p:sp>
      </p:grpSp>
      <p:sp>
        <p:nvSpPr>
          <p:cNvPr id="26" name="KSO_Shape"/>
          <p:cNvSpPr>
            <a:spLocks noChangeAspect="1"/>
          </p:cNvSpPr>
          <p:nvPr/>
        </p:nvSpPr>
        <p:spPr bwMode="auto">
          <a:xfrm>
            <a:off x="509588" y="1617663"/>
            <a:ext cx="295275" cy="17462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8202" name="组合 26"/>
          <p:cNvGrpSpPr/>
          <p:nvPr/>
        </p:nvGrpSpPr>
        <p:grpSpPr bwMode="auto">
          <a:xfrm>
            <a:off x="468313" y="3627438"/>
            <a:ext cx="1243012" cy="368300"/>
            <a:chOff x="468174" y="782726"/>
            <a:chExt cx="1243582" cy="369332"/>
          </a:xfrm>
        </p:grpSpPr>
        <p:sp>
          <p:nvSpPr>
            <p:cNvPr id="28" name="文本框 2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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8252" name="文本框 2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所获嘉奖</a:t>
              </a:r>
            </a:p>
          </p:txBody>
        </p:sp>
      </p:grpSp>
      <p:sp>
        <p:nvSpPr>
          <p:cNvPr id="8203" name="文本框 32"/>
          <p:cNvSpPr txBox="1">
            <a:spLocks noChangeArrowheads="1"/>
          </p:cNvSpPr>
          <p:nvPr/>
        </p:nvSpPr>
        <p:spPr bwMode="auto">
          <a:xfrm>
            <a:off x="473075" y="538163"/>
            <a:ext cx="1238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</a:rPr>
              <a:t>RESUME</a:t>
            </a:r>
            <a:endParaRPr lang="zh-CN" altLang="en-US" sz="1600">
              <a:solidFill>
                <a:schemeClr val="bg1"/>
              </a:solidFill>
            </a:endParaRPr>
          </a:p>
        </p:txBody>
      </p:sp>
      <p:grpSp>
        <p:nvGrpSpPr>
          <p:cNvPr id="8204" name="组合 33"/>
          <p:cNvGrpSpPr/>
          <p:nvPr/>
        </p:nvGrpSpPr>
        <p:grpSpPr bwMode="auto">
          <a:xfrm>
            <a:off x="468313" y="4162425"/>
            <a:ext cx="1243012" cy="369888"/>
            <a:chOff x="468174" y="782726"/>
            <a:chExt cx="1243582" cy="369332"/>
          </a:xfrm>
        </p:grpSpPr>
        <p:sp>
          <p:nvSpPr>
            <p:cNvPr id="35" name="文本框 3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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8250" name="文本框 3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联系方式</a:t>
              </a: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3389313" y="1208088"/>
            <a:ext cx="198437" cy="2959100"/>
            <a:chOff x="3389197" y="1207584"/>
            <a:chExt cx="198000" cy="2958945"/>
          </a:xfrm>
        </p:grpSpPr>
        <p:cxnSp>
          <p:nvCxnSpPr>
            <p:cNvPr id="8239" name="Straight Connector 22"/>
            <p:cNvCxnSpPr>
              <a:cxnSpLocks noChangeShapeType="1"/>
            </p:cNvCxnSpPr>
            <p:nvPr/>
          </p:nvCxnSpPr>
          <p:spPr bwMode="auto">
            <a:xfrm>
              <a:off x="3484891" y="1274408"/>
              <a:ext cx="0" cy="280800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240" name="组合 29"/>
            <p:cNvGrpSpPr>
              <a:grpSpLocks noChangeAspect="1"/>
            </p:cNvGrpSpPr>
            <p:nvPr/>
          </p:nvGrpSpPr>
          <p:grpSpPr bwMode="auto">
            <a:xfrm>
              <a:off x="3389197" y="1207584"/>
              <a:ext cx="198000" cy="198000"/>
              <a:chOff x="6872016" y="3855441"/>
              <a:chExt cx="216000" cy="216000"/>
            </a:xfrm>
          </p:grpSpPr>
          <p:sp>
            <p:nvSpPr>
              <p:cNvPr id="31" name="椭圆 30"/>
              <p:cNvSpPr>
                <a:spLocks noChangeAspect="1"/>
              </p:cNvSpPr>
              <p:nvPr/>
            </p:nvSpPr>
            <p:spPr>
              <a:xfrm>
                <a:off x="6872016" y="3855441"/>
                <a:ext cx="216000" cy="216466"/>
              </a:xfrm>
              <a:prstGeom prst="ellips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/>
              </a:p>
            </p:txBody>
          </p:sp>
          <p:sp>
            <p:nvSpPr>
              <p:cNvPr id="32" name="椭圆 31"/>
              <p:cNvSpPr>
                <a:spLocks noChangeAspect="1"/>
              </p:cNvSpPr>
              <p:nvPr/>
            </p:nvSpPr>
            <p:spPr>
              <a:xfrm>
                <a:off x="6925584" y="3909124"/>
                <a:ext cx="108865" cy="1091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/>
              </a:p>
            </p:txBody>
          </p:sp>
        </p:grpSp>
        <p:grpSp>
          <p:nvGrpSpPr>
            <p:cNvPr id="8241" name="组合 41"/>
            <p:cNvGrpSpPr>
              <a:grpSpLocks noChangeAspect="1"/>
            </p:cNvGrpSpPr>
            <p:nvPr/>
          </p:nvGrpSpPr>
          <p:grpSpPr bwMode="auto">
            <a:xfrm>
              <a:off x="3389197" y="2588057"/>
              <a:ext cx="198000" cy="198000"/>
              <a:chOff x="6872016" y="3855441"/>
              <a:chExt cx="216000" cy="216000"/>
            </a:xfrm>
          </p:grpSpPr>
          <p:sp>
            <p:nvSpPr>
              <p:cNvPr id="43" name="椭圆 42"/>
              <p:cNvSpPr>
                <a:spLocks noChangeAspect="1"/>
              </p:cNvSpPr>
              <p:nvPr/>
            </p:nvSpPr>
            <p:spPr>
              <a:xfrm>
                <a:off x="6872016" y="3856074"/>
                <a:ext cx="216000" cy="214735"/>
              </a:xfrm>
              <a:prstGeom prst="ellips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/>
              </a:p>
            </p:txBody>
          </p:sp>
          <p:sp>
            <p:nvSpPr>
              <p:cNvPr id="44" name="椭圆 43"/>
              <p:cNvSpPr>
                <a:spLocks noChangeAspect="1"/>
              </p:cNvSpPr>
              <p:nvPr/>
            </p:nvSpPr>
            <p:spPr>
              <a:xfrm>
                <a:off x="6925584" y="3909757"/>
                <a:ext cx="108865" cy="1073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/>
              </a:p>
            </p:txBody>
          </p:sp>
        </p:grpSp>
        <p:grpSp>
          <p:nvGrpSpPr>
            <p:cNvPr id="8242" name="组合 44"/>
            <p:cNvGrpSpPr>
              <a:grpSpLocks noChangeAspect="1"/>
            </p:cNvGrpSpPr>
            <p:nvPr/>
          </p:nvGrpSpPr>
          <p:grpSpPr bwMode="auto">
            <a:xfrm>
              <a:off x="3389197" y="3968529"/>
              <a:ext cx="198000" cy="198000"/>
              <a:chOff x="6872016" y="3855441"/>
              <a:chExt cx="216000" cy="216000"/>
            </a:xfrm>
          </p:grpSpPr>
          <p:sp>
            <p:nvSpPr>
              <p:cNvPr id="46" name="椭圆 45"/>
              <p:cNvSpPr>
                <a:spLocks noChangeAspect="1"/>
              </p:cNvSpPr>
              <p:nvPr/>
            </p:nvSpPr>
            <p:spPr>
              <a:xfrm>
                <a:off x="6872016" y="3854974"/>
                <a:ext cx="216000" cy="216467"/>
              </a:xfrm>
              <a:prstGeom prst="ellips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/>
              </a:p>
            </p:txBody>
          </p:sp>
          <p:sp>
            <p:nvSpPr>
              <p:cNvPr id="47" name="椭圆 46"/>
              <p:cNvSpPr>
                <a:spLocks noChangeAspect="1"/>
              </p:cNvSpPr>
              <p:nvPr/>
            </p:nvSpPr>
            <p:spPr>
              <a:xfrm>
                <a:off x="6925584" y="3908658"/>
                <a:ext cx="108865" cy="1090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/>
              </a:p>
            </p:txBody>
          </p:sp>
        </p:grpSp>
      </p:grpSp>
      <p:grpSp>
        <p:nvGrpSpPr>
          <p:cNvPr id="10" name="组合 9"/>
          <p:cNvGrpSpPr/>
          <p:nvPr/>
        </p:nvGrpSpPr>
        <p:grpSpPr bwMode="auto">
          <a:xfrm>
            <a:off x="3643313" y="1065213"/>
            <a:ext cx="5014912" cy="760412"/>
            <a:chOff x="3642673" y="1101783"/>
            <a:chExt cx="5015960" cy="759910"/>
          </a:xfrm>
        </p:grpSpPr>
        <p:sp>
          <p:nvSpPr>
            <p:cNvPr id="7" name="文本框 6"/>
            <p:cNvSpPr txBox="1"/>
            <p:nvPr/>
          </p:nvSpPr>
          <p:spPr>
            <a:xfrm>
              <a:off x="3745383" y="1101783"/>
              <a:ext cx="263347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</a:t>
              </a:r>
              <a:endParaRPr lang="zh-CN" altLang="en-US" sz="24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5346192" y="1142959"/>
              <a:ext cx="263347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</a:t>
              </a:r>
              <a:endParaRPr lang="zh-CN" altLang="en-US" sz="20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6968946" y="1151691"/>
              <a:ext cx="263347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</a:t>
              </a:r>
              <a:endParaRPr lang="zh-CN" altLang="en-US" sz="20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007874" y="1193797"/>
              <a:ext cx="1308373" cy="3014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培训机构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5579828" y="1209662"/>
              <a:ext cx="1309961" cy="2998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培训内容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7216882" y="1212835"/>
              <a:ext cx="1309962" cy="2998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所获荣誉</a:t>
              </a:r>
            </a:p>
          </p:txBody>
        </p:sp>
        <p:sp>
          <p:nvSpPr>
            <p:cNvPr id="8236" name="文本框 56"/>
            <p:cNvSpPr txBox="1">
              <a:spLocks noChangeArrowheads="1"/>
            </p:cNvSpPr>
            <p:nvPr/>
          </p:nvSpPr>
          <p:spPr bwMode="auto">
            <a:xfrm>
              <a:off x="3642673" y="1461583"/>
              <a:ext cx="173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ms-MY" altLang="zh-CN" sz="1000">
                  <a:solidFill>
                    <a:schemeClr val="bg1"/>
                  </a:solidFill>
                  <a:latin typeface="Humnst777 Lt BT" panose="020B0402030504020204" pitchFamily="34" charset="0"/>
                  <a:cs typeface="Open Sans Light" panose="020B0306030504020204" pitchFamily="34" charset="0"/>
                </a:rPr>
                <a:t>consectetur adipiscing elit. Lorem ipsum dolor sit</a:t>
              </a:r>
              <a:endParaRPr lang="zh-CN" altLang="en-US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  <p:sp>
          <p:nvSpPr>
            <p:cNvPr id="8237" name="文本框 57"/>
            <p:cNvSpPr txBox="1">
              <a:spLocks noChangeArrowheads="1"/>
            </p:cNvSpPr>
            <p:nvPr/>
          </p:nvSpPr>
          <p:spPr bwMode="auto">
            <a:xfrm>
              <a:off x="5250797" y="1461583"/>
              <a:ext cx="173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ms-MY" altLang="zh-CN" sz="1000">
                  <a:solidFill>
                    <a:schemeClr val="bg1"/>
                  </a:solidFill>
                  <a:latin typeface="Humnst777 Lt BT" panose="020B0402030504020204" pitchFamily="34" charset="0"/>
                  <a:cs typeface="Open Sans Light" panose="020B0306030504020204" pitchFamily="34" charset="0"/>
                </a:rPr>
                <a:t>consectetur adipiscing elit. Lorem ipsum dolor sit</a:t>
              </a:r>
              <a:endParaRPr lang="zh-CN" altLang="en-US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  <p:sp>
          <p:nvSpPr>
            <p:cNvPr id="8238" name="文本框 58"/>
            <p:cNvSpPr txBox="1">
              <a:spLocks noChangeArrowheads="1"/>
            </p:cNvSpPr>
            <p:nvPr/>
          </p:nvSpPr>
          <p:spPr bwMode="auto">
            <a:xfrm>
              <a:off x="6925854" y="1461583"/>
              <a:ext cx="173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ms-MY" altLang="zh-CN" sz="1000">
                  <a:solidFill>
                    <a:schemeClr val="bg1"/>
                  </a:solidFill>
                  <a:latin typeface="Humnst777 Lt BT" panose="020B0402030504020204" pitchFamily="34" charset="0"/>
                  <a:cs typeface="Open Sans Light" panose="020B0306030504020204" pitchFamily="34" charset="0"/>
                </a:rPr>
                <a:t>consectetur adipiscing elit. Lorem ipsum dolor sit</a:t>
              </a:r>
              <a:endParaRPr lang="zh-CN" altLang="en-US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2743200" y="1185863"/>
            <a:ext cx="620713" cy="30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350" dirty="0">
                <a:solidFill>
                  <a:schemeClr val="bg1"/>
                </a:solidFill>
                <a:latin typeface="+mn-lt"/>
                <a:ea typeface="+mn-ea"/>
              </a:rPr>
              <a:t>2013</a:t>
            </a:r>
            <a:endParaRPr lang="zh-CN" altLang="en-US" sz="135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2743200" y="2562225"/>
            <a:ext cx="620713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350" dirty="0">
                <a:solidFill>
                  <a:schemeClr val="bg1"/>
                </a:solidFill>
                <a:latin typeface="+mn-lt"/>
                <a:ea typeface="+mn-ea"/>
              </a:rPr>
              <a:t>2014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2743200" y="3938588"/>
            <a:ext cx="620713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350" dirty="0" smtClean="0">
                <a:solidFill>
                  <a:schemeClr val="bg1"/>
                </a:solidFill>
                <a:latin typeface="+mn-lt"/>
                <a:ea typeface="+mn-ea"/>
              </a:rPr>
              <a:t>20XX</a:t>
            </a:r>
            <a:endParaRPr lang="en-US" altLang="zh-CN" sz="135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3643313" y="2455863"/>
            <a:ext cx="5014912" cy="758825"/>
            <a:chOff x="3642673" y="2448204"/>
            <a:chExt cx="5015960" cy="759910"/>
          </a:xfrm>
        </p:grpSpPr>
        <p:sp>
          <p:nvSpPr>
            <p:cNvPr id="63" name="文本框 62"/>
            <p:cNvSpPr txBox="1"/>
            <p:nvPr/>
          </p:nvSpPr>
          <p:spPr>
            <a:xfrm>
              <a:off x="3745383" y="2448204"/>
              <a:ext cx="263347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</a:t>
              </a:r>
              <a:endParaRPr lang="zh-CN" altLang="en-US" sz="24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5346192" y="2489380"/>
              <a:ext cx="263347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</a:t>
              </a:r>
              <a:endParaRPr lang="zh-CN" altLang="en-US" sz="20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6968946" y="2498112"/>
              <a:ext cx="263347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</a:t>
              </a:r>
              <a:endParaRPr lang="zh-CN" altLang="en-US" sz="20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4007874" y="2540411"/>
              <a:ext cx="1308373" cy="3004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培训机构</a:t>
              </a: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5579828" y="2556308"/>
              <a:ext cx="1309961" cy="3004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培训内容</a:t>
              </a: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7216882" y="2559488"/>
              <a:ext cx="1309962" cy="3004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所获荣誉</a:t>
              </a:r>
            </a:p>
          </p:txBody>
        </p:sp>
        <p:sp>
          <p:nvSpPr>
            <p:cNvPr id="8227" name="文本框 68"/>
            <p:cNvSpPr txBox="1">
              <a:spLocks noChangeArrowheads="1"/>
            </p:cNvSpPr>
            <p:nvPr/>
          </p:nvSpPr>
          <p:spPr bwMode="auto">
            <a:xfrm>
              <a:off x="3642673" y="2808004"/>
              <a:ext cx="173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ms-MY" altLang="zh-CN" sz="1000">
                  <a:solidFill>
                    <a:schemeClr val="bg1"/>
                  </a:solidFill>
                  <a:latin typeface="Humnst777 Lt BT" panose="020B0402030504020204" pitchFamily="34" charset="0"/>
                  <a:cs typeface="Open Sans Light" panose="020B0306030504020204" pitchFamily="34" charset="0"/>
                </a:rPr>
                <a:t>consectetur adipiscing elit. Lorem ipsum dolor sit</a:t>
              </a:r>
              <a:endParaRPr lang="zh-CN" altLang="en-US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  <p:sp>
          <p:nvSpPr>
            <p:cNvPr id="8228" name="文本框 69"/>
            <p:cNvSpPr txBox="1">
              <a:spLocks noChangeArrowheads="1"/>
            </p:cNvSpPr>
            <p:nvPr/>
          </p:nvSpPr>
          <p:spPr bwMode="auto">
            <a:xfrm>
              <a:off x="5250797" y="2808004"/>
              <a:ext cx="173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ms-MY" altLang="zh-CN" sz="1000">
                  <a:solidFill>
                    <a:schemeClr val="bg1"/>
                  </a:solidFill>
                  <a:latin typeface="Humnst777 Lt BT" panose="020B0402030504020204" pitchFamily="34" charset="0"/>
                  <a:cs typeface="Open Sans Light" panose="020B0306030504020204" pitchFamily="34" charset="0"/>
                </a:rPr>
                <a:t>consectetur adipiscing elit. Lorem ipsum dolor sit</a:t>
              </a:r>
              <a:endParaRPr lang="zh-CN" altLang="en-US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  <p:sp>
          <p:nvSpPr>
            <p:cNvPr id="8229" name="文本框 70"/>
            <p:cNvSpPr txBox="1">
              <a:spLocks noChangeArrowheads="1"/>
            </p:cNvSpPr>
            <p:nvPr/>
          </p:nvSpPr>
          <p:spPr bwMode="auto">
            <a:xfrm>
              <a:off x="6925854" y="2808004"/>
              <a:ext cx="173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ms-MY" altLang="zh-CN" sz="1000">
                  <a:solidFill>
                    <a:schemeClr val="bg1"/>
                  </a:solidFill>
                  <a:latin typeface="Humnst777 Lt BT" panose="020B0402030504020204" pitchFamily="34" charset="0"/>
                  <a:cs typeface="Open Sans Light" panose="020B0306030504020204" pitchFamily="34" charset="0"/>
                </a:rPr>
                <a:t>consectetur adipiscing elit. Lorem ipsum dolor sit</a:t>
              </a:r>
              <a:endParaRPr lang="zh-CN" altLang="en-US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</p:grpSp>
      <p:grpSp>
        <p:nvGrpSpPr>
          <p:cNvPr id="72" name="组合 71"/>
          <p:cNvGrpSpPr/>
          <p:nvPr/>
        </p:nvGrpSpPr>
        <p:grpSpPr bwMode="auto">
          <a:xfrm>
            <a:off x="3643313" y="3833813"/>
            <a:ext cx="5014912" cy="760412"/>
            <a:chOff x="3642673" y="2448204"/>
            <a:chExt cx="5015960" cy="759910"/>
          </a:xfrm>
        </p:grpSpPr>
        <p:sp>
          <p:nvSpPr>
            <p:cNvPr id="73" name="文本框 72"/>
            <p:cNvSpPr txBox="1"/>
            <p:nvPr/>
          </p:nvSpPr>
          <p:spPr>
            <a:xfrm>
              <a:off x="3745383" y="2448204"/>
              <a:ext cx="263347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</a:t>
              </a:r>
              <a:endParaRPr lang="zh-CN" altLang="en-US" sz="24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5346192" y="2489380"/>
              <a:ext cx="263347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</a:t>
              </a:r>
              <a:endParaRPr lang="zh-CN" altLang="en-US" sz="20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968946" y="2498112"/>
              <a:ext cx="263347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</a:t>
              </a:r>
              <a:endParaRPr lang="zh-CN" altLang="en-US" sz="20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4007874" y="2540218"/>
              <a:ext cx="1308373" cy="3014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培训机构</a:t>
              </a: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5579828" y="2556083"/>
              <a:ext cx="1309961" cy="2998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培训内容</a:t>
              </a: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7216882" y="2559256"/>
              <a:ext cx="1309962" cy="2998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所获荣誉</a:t>
              </a:r>
            </a:p>
          </p:txBody>
        </p:sp>
        <p:sp>
          <p:nvSpPr>
            <p:cNvPr id="8218" name="文本框 78"/>
            <p:cNvSpPr txBox="1">
              <a:spLocks noChangeArrowheads="1"/>
            </p:cNvSpPr>
            <p:nvPr/>
          </p:nvSpPr>
          <p:spPr bwMode="auto">
            <a:xfrm>
              <a:off x="3642673" y="2808004"/>
              <a:ext cx="173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ms-MY" altLang="zh-CN" sz="1000">
                  <a:solidFill>
                    <a:schemeClr val="bg1"/>
                  </a:solidFill>
                  <a:latin typeface="Humnst777 Lt BT" panose="020B0402030504020204" pitchFamily="34" charset="0"/>
                  <a:cs typeface="Open Sans Light" panose="020B0306030504020204" pitchFamily="34" charset="0"/>
                </a:rPr>
                <a:t>consectetur adipiscing elit. Lorem ipsum dolor sit</a:t>
              </a:r>
              <a:endParaRPr lang="zh-CN" altLang="en-US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  <p:sp>
          <p:nvSpPr>
            <p:cNvPr id="8219" name="文本框 79"/>
            <p:cNvSpPr txBox="1">
              <a:spLocks noChangeArrowheads="1"/>
            </p:cNvSpPr>
            <p:nvPr/>
          </p:nvSpPr>
          <p:spPr bwMode="auto">
            <a:xfrm>
              <a:off x="5250797" y="2808004"/>
              <a:ext cx="173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ms-MY" altLang="zh-CN" sz="1000">
                  <a:solidFill>
                    <a:schemeClr val="bg1"/>
                  </a:solidFill>
                  <a:latin typeface="Humnst777 Lt BT" panose="020B0402030504020204" pitchFamily="34" charset="0"/>
                  <a:cs typeface="Open Sans Light" panose="020B0306030504020204" pitchFamily="34" charset="0"/>
                </a:rPr>
                <a:t>consectetur adipiscing elit. Lorem ipsum dolor sit</a:t>
              </a:r>
              <a:endParaRPr lang="zh-CN" altLang="en-US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  <p:sp>
          <p:nvSpPr>
            <p:cNvPr id="8220" name="文本框 80"/>
            <p:cNvSpPr txBox="1">
              <a:spLocks noChangeArrowheads="1"/>
            </p:cNvSpPr>
            <p:nvPr/>
          </p:nvSpPr>
          <p:spPr bwMode="auto">
            <a:xfrm>
              <a:off x="6925854" y="2808004"/>
              <a:ext cx="17327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ms-MY" altLang="zh-CN" sz="1000">
                  <a:solidFill>
                    <a:schemeClr val="bg1"/>
                  </a:solidFill>
                  <a:latin typeface="Humnst777 Lt BT" panose="020B0402030504020204" pitchFamily="34" charset="0"/>
                  <a:cs typeface="Open Sans Light" panose="020B0306030504020204" pitchFamily="34" charset="0"/>
                </a:rPr>
                <a:t>consectetur adipiscing elit. Lorem ipsum dolor sit</a:t>
              </a:r>
              <a:endParaRPr lang="zh-CN" altLang="en-US" sz="1000">
                <a:solidFill>
                  <a:schemeClr val="bg1"/>
                </a:solidFill>
                <a:latin typeface="Humnst777 Lt BT" panose="020B0402030504020204" pitchFamily="34" charset="0"/>
              </a:endParaRP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473325" cy="5157788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0" y="3090863"/>
            <a:ext cx="2473325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grpSp>
        <p:nvGrpSpPr>
          <p:cNvPr id="9220" name="组合 4"/>
          <p:cNvGrpSpPr/>
          <p:nvPr/>
        </p:nvGrpSpPr>
        <p:grpSpPr bwMode="auto">
          <a:xfrm>
            <a:off x="468313" y="950913"/>
            <a:ext cx="1243012" cy="369887"/>
            <a:chOff x="468174" y="782726"/>
            <a:chExt cx="1243582" cy="369332"/>
          </a:xfrm>
        </p:grpSpPr>
        <p:sp>
          <p:nvSpPr>
            <p:cNvPr id="2" name="文本框 1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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9278" name="文本框 2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基本信息</a:t>
              </a:r>
            </a:p>
          </p:txBody>
        </p:sp>
      </p:grpSp>
      <p:grpSp>
        <p:nvGrpSpPr>
          <p:cNvPr id="9221" name="组合 13"/>
          <p:cNvGrpSpPr/>
          <p:nvPr/>
        </p:nvGrpSpPr>
        <p:grpSpPr bwMode="auto">
          <a:xfrm>
            <a:off x="468313" y="2020888"/>
            <a:ext cx="1243012" cy="369887"/>
            <a:chOff x="468174" y="782726"/>
            <a:chExt cx="1243582" cy="369332"/>
          </a:xfrm>
        </p:grpSpPr>
        <p:sp>
          <p:nvSpPr>
            <p:cNvPr id="15" name="文本框 1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9276" name="文本框 1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项目经验</a:t>
              </a:r>
            </a:p>
          </p:txBody>
        </p:sp>
      </p:grpSp>
      <p:grpSp>
        <p:nvGrpSpPr>
          <p:cNvPr id="9222" name="组合 16"/>
          <p:cNvGrpSpPr/>
          <p:nvPr/>
        </p:nvGrpSpPr>
        <p:grpSpPr bwMode="auto">
          <a:xfrm>
            <a:off x="468313" y="2555875"/>
            <a:ext cx="1243012" cy="369888"/>
            <a:chOff x="468174" y="782726"/>
            <a:chExt cx="1243582" cy="369332"/>
          </a:xfrm>
        </p:grpSpPr>
        <p:sp>
          <p:nvSpPr>
            <p:cNvPr id="18" name="文本框 1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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9274" name="文本框 1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培训经验</a:t>
              </a:r>
            </a:p>
          </p:txBody>
        </p:sp>
      </p:grpSp>
      <p:grpSp>
        <p:nvGrpSpPr>
          <p:cNvPr id="9223" name="组合 19"/>
          <p:cNvGrpSpPr/>
          <p:nvPr/>
        </p:nvGrpSpPr>
        <p:grpSpPr bwMode="auto">
          <a:xfrm>
            <a:off x="468313" y="3092450"/>
            <a:ext cx="1243012" cy="368300"/>
            <a:chOff x="468174" y="782726"/>
            <a:chExt cx="1243582" cy="369332"/>
          </a:xfrm>
        </p:grpSpPr>
        <p:sp>
          <p:nvSpPr>
            <p:cNvPr id="9271" name="文本框 20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r>
                <a:rPr lang="zh-CN" altLang="en-US" sz="1800">
                  <a:solidFill>
                    <a:srgbClr val="03447E"/>
                  </a:solidFill>
                  <a:latin typeface="FontAwesome"/>
                </a:rPr>
                <a:t></a:t>
              </a:r>
              <a:endParaRPr lang="zh-CN" altLang="en-US" sz="1800">
                <a:solidFill>
                  <a:srgbClr val="03447E"/>
                </a:solidFill>
              </a:endParaRPr>
            </a:p>
          </p:txBody>
        </p:sp>
        <p:sp>
          <p:nvSpPr>
            <p:cNvPr id="9272" name="文本框 21"/>
            <p:cNvSpPr txBox="1">
              <a:spLocks noChangeArrowheads="1"/>
            </p:cNvSpPr>
            <p:nvPr/>
          </p:nvSpPr>
          <p:spPr bwMode="auto">
            <a:xfrm>
              <a:off x="804878" y="843220"/>
              <a:ext cx="906878" cy="307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专业技能</a:t>
              </a:r>
            </a:p>
          </p:txBody>
        </p:sp>
      </p:grpSp>
      <p:grpSp>
        <p:nvGrpSpPr>
          <p:cNvPr id="9224" name="组合 22"/>
          <p:cNvGrpSpPr/>
          <p:nvPr/>
        </p:nvGrpSpPr>
        <p:grpSpPr bwMode="auto">
          <a:xfrm>
            <a:off x="468313" y="1485900"/>
            <a:ext cx="1346200" cy="369888"/>
            <a:chOff x="468174" y="782726"/>
            <a:chExt cx="1345996" cy="369332"/>
          </a:xfrm>
        </p:grpSpPr>
        <p:sp>
          <p:nvSpPr>
            <p:cNvPr id="9269" name="文本框 23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9270" name="文本框 24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1009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学习情况</a:t>
              </a:r>
            </a:p>
          </p:txBody>
        </p:sp>
      </p:grpSp>
      <p:sp>
        <p:nvSpPr>
          <p:cNvPr id="26" name="KSO_Shape"/>
          <p:cNvSpPr>
            <a:spLocks noChangeAspect="1"/>
          </p:cNvSpPr>
          <p:nvPr/>
        </p:nvSpPr>
        <p:spPr bwMode="auto">
          <a:xfrm>
            <a:off x="509588" y="1617663"/>
            <a:ext cx="295275" cy="17462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9226" name="组合 26"/>
          <p:cNvGrpSpPr/>
          <p:nvPr/>
        </p:nvGrpSpPr>
        <p:grpSpPr bwMode="auto">
          <a:xfrm>
            <a:off x="468313" y="3627438"/>
            <a:ext cx="1243012" cy="368300"/>
            <a:chOff x="468174" y="782726"/>
            <a:chExt cx="1243582" cy="369332"/>
          </a:xfrm>
        </p:grpSpPr>
        <p:sp>
          <p:nvSpPr>
            <p:cNvPr id="28" name="文本框 2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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9268" name="文本框 2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所获嘉奖</a:t>
              </a:r>
            </a:p>
          </p:txBody>
        </p:sp>
      </p:grpSp>
      <p:sp>
        <p:nvSpPr>
          <p:cNvPr id="9227" name="文本框 32"/>
          <p:cNvSpPr txBox="1">
            <a:spLocks noChangeArrowheads="1"/>
          </p:cNvSpPr>
          <p:nvPr/>
        </p:nvSpPr>
        <p:spPr bwMode="auto">
          <a:xfrm>
            <a:off x="473075" y="538163"/>
            <a:ext cx="1238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</a:rPr>
              <a:t>RESUME</a:t>
            </a:r>
            <a:endParaRPr lang="zh-CN" altLang="en-US" sz="1600">
              <a:solidFill>
                <a:schemeClr val="bg1"/>
              </a:solidFill>
            </a:endParaRPr>
          </a:p>
        </p:txBody>
      </p:sp>
      <p:grpSp>
        <p:nvGrpSpPr>
          <p:cNvPr id="9228" name="组合 33"/>
          <p:cNvGrpSpPr/>
          <p:nvPr/>
        </p:nvGrpSpPr>
        <p:grpSpPr bwMode="auto">
          <a:xfrm>
            <a:off x="468313" y="4162425"/>
            <a:ext cx="1243012" cy="369888"/>
            <a:chOff x="468174" y="782726"/>
            <a:chExt cx="1243582" cy="369332"/>
          </a:xfrm>
        </p:grpSpPr>
        <p:sp>
          <p:nvSpPr>
            <p:cNvPr id="35" name="文本框 3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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9266" name="文本框 3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联系方式</a:t>
              </a:r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3262313" y="1047750"/>
            <a:ext cx="1455737" cy="1184275"/>
            <a:chOff x="3438641" y="1144184"/>
            <a:chExt cx="966060" cy="787030"/>
          </a:xfrm>
        </p:grpSpPr>
        <p:grpSp>
          <p:nvGrpSpPr>
            <p:cNvPr id="9260" name="组合 53"/>
            <p:cNvGrpSpPr/>
            <p:nvPr/>
          </p:nvGrpSpPr>
          <p:grpSpPr bwMode="auto">
            <a:xfrm>
              <a:off x="3522362" y="1144184"/>
              <a:ext cx="787030" cy="787030"/>
              <a:chOff x="2675030" y="5257801"/>
              <a:chExt cx="828000" cy="828000"/>
            </a:xfrm>
          </p:grpSpPr>
          <p:sp>
            <p:nvSpPr>
              <p:cNvPr id="57" name="椭圆 56"/>
              <p:cNvSpPr>
                <a:spLocks noChangeAspect="1"/>
              </p:cNvSpPr>
              <p:nvPr/>
            </p:nvSpPr>
            <p:spPr>
              <a:xfrm>
                <a:off x="2674509" y="5257801"/>
                <a:ext cx="829040" cy="82800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/>
              </a:p>
            </p:txBody>
          </p:sp>
          <p:sp>
            <p:nvSpPr>
              <p:cNvPr id="58" name="弧形 57"/>
              <p:cNvSpPr>
                <a:spLocks noChangeAspect="1"/>
              </p:cNvSpPr>
              <p:nvPr/>
            </p:nvSpPr>
            <p:spPr>
              <a:xfrm>
                <a:off x="2674509" y="5257801"/>
                <a:ext cx="829040" cy="828000"/>
              </a:xfrm>
              <a:prstGeom prst="arc">
                <a:avLst>
                  <a:gd name="adj1" fmla="val 7622794"/>
                  <a:gd name="adj2" fmla="val 6222402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/>
              </a:p>
            </p:txBody>
          </p:sp>
        </p:grpSp>
        <p:sp>
          <p:nvSpPr>
            <p:cNvPr id="55" name="文本框 54"/>
            <p:cNvSpPr txBox="1"/>
            <p:nvPr/>
          </p:nvSpPr>
          <p:spPr>
            <a:xfrm>
              <a:off x="3689374" y="1307709"/>
              <a:ext cx="654224" cy="2553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rPr>
                <a:t>95%</a:t>
              </a:r>
              <a:endParaRPr lang="zh-CN" altLang="en-US" sz="1800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3438641" y="1551414"/>
              <a:ext cx="966060" cy="1772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rPr>
                <a:t>Photoshop</a:t>
              </a:r>
              <a:endParaRPr lang="zh-CN" altLang="en-US" sz="1100" b="1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5305425" y="1055688"/>
            <a:ext cx="1257300" cy="1184275"/>
            <a:chOff x="4696453" y="1144184"/>
            <a:chExt cx="834531" cy="787030"/>
          </a:xfrm>
        </p:grpSpPr>
        <p:grpSp>
          <p:nvGrpSpPr>
            <p:cNvPr id="9255" name="组合 48"/>
            <p:cNvGrpSpPr/>
            <p:nvPr/>
          </p:nvGrpSpPr>
          <p:grpSpPr bwMode="auto">
            <a:xfrm>
              <a:off x="4696453" y="1144184"/>
              <a:ext cx="787032" cy="787030"/>
              <a:chOff x="2675030" y="5257801"/>
              <a:chExt cx="828000" cy="828000"/>
            </a:xfrm>
          </p:grpSpPr>
          <p:sp>
            <p:nvSpPr>
              <p:cNvPr id="52" name="椭圆 51"/>
              <p:cNvSpPr>
                <a:spLocks noChangeAspect="1"/>
              </p:cNvSpPr>
              <p:nvPr/>
            </p:nvSpPr>
            <p:spPr>
              <a:xfrm>
                <a:off x="2675030" y="5257801"/>
                <a:ext cx="828087" cy="82800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3" name="弧形 52"/>
              <p:cNvSpPr>
                <a:spLocks noChangeAspect="1"/>
              </p:cNvSpPr>
              <p:nvPr/>
            </p:nvSpPr>
            <p:spPr>
              <a:xfrm>
                <a:off x="2675030" y="5257801"/>
                <a:ext cx="828087" cy="828000"/>
              </a:xfrm>
              <a:prstGeom prst="arc">
                <a:avLst>
                  <a:gd name="adj1" fmla="val 8636637"/>
                  <a:gd name="adj2" fmla="val 6222402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50" name="文本框 49"/>
            <p:cNvSpPr txBox="1"/>
            <p:nvPr/>
          </p:nvSpPr>
          <p:spPr>
            <a:xfrm>
              <a:off x="4849240" y="1298214"/>
              <a:ext cx="654348" cy="2553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rPr>
                <a:t>90%</a:t>
              </a:r>
              <a:endParaRPr lang="zh-CN" altLang="en-US" sz="1800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4697507" y="1510269"/>
              <a:ext cx="833477" cy="1835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rPr>
                <a:t>Illustrator</a:t>
              </a:r>
              <a:endParaRPr lang="zh-CN" altLang="en-US" sz="1200" b="1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7142163" y="1011238"/>
            <a:ext cx="1430337" cy="1184275"/>
            <a:chOff x="5785732" y="1144184"/>
            <a:chExt cx="949804" cy="787030"/>
          </a:xfrm>
        </p:grpSpPr>
        <p:grpSp>
          <p:nvGrpSpPr>
            <p:cNvPr id="9250" name="组合 43"/>
            <p:cNvGrpSpPr/>
            <p:nvPr/>
          </p:nvGrpSpPr>
          <p:grpSpPr bwMode="auto">
            <a:xfrm>
              <a:off x="5863062" y="1144184"/>
              <a:ext cx="787030" cy="787030"/>
              <a:chOff x="2675030" y="5257801"/>
              <a:chExt cx="828000" cy="828000"/>
            </a:xfrm>
          </p:grpSpPr>
          <p:sp>
            <p:nvSpPr>
              <p:cNvPr id="47" name="椭圆 46"/>
              <p:cNvSpPr>
                <a:spLocks noChangeAspect="1"/>
              </p:cNvSpPr>
              <p:nvPr/>
            </p:nvSpPr>
            <p:spPr>
              <a:xfrm>
                <a:off x="2674635" y="5257801"/>
                <a:ext cx="828455" cy="82800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8" name="弧形 47"/>
              <p:cNvSpPr>
                <a:spLocks noChangeAspect="1"/>
              </p:cNvSpPr>
              <p:nvPr/>
            </p:nvSpPr>
            <p:spPr>
              <a:xfrm>
                <a:off x="2674635" y="5257801"/>
                <a:ext cx="828455" cy="828000"/>
              </a:xfrm>
              <a:prstGeom prst="arc">
                <a:avLst>
                  <a:gd name="adj1" fmla="val 9494877"/>
                  <a:gd name="adj2" fmla="val 6222402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45" name="文本框 44"/>
            <p:cNvSpPr txBox="1"/>
            <p:nvPr/>
          </p:nvSpPr>
          <p:spPr>
            <a:xfrm>
              <a:off x="6040840" y="1307709"/>
              <a:ext cx="653583" cy="2542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rPr>
                <a:t>85%</a:t>
              </a:r>
              <a:endParaRPr lang="zh-CN" altLang="en-US" sz="1800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5785732" y="1528204"/>
              <a:ext cx="949804" cy="1772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 err="1">
                  <a:solidFill>
                    <a:schemeClr val="bg1"/>
                  </a:solidFill>
                  <a:latin typeface="+mn-ea"/>
                  <a:ea typeface="+mn-ea"/>
                </a:rPr>
                <a:t>CorelDRAW</a:t>
              </a:r>
              <a:endParaRPr lang="zh-CN" altLang="en-US" sz="1100" b="1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77" name="组合 76"/>
          <p:cNvGrpSpPr/>
          <p:nvPr/>
        </p:nvGrpSpPr>
        <p:grpSpPr bwMode="auto">
          <a:xfrm>
            <a:off x="7116763" y="2862263"/>
            <a:ext cx="1455737" cy="1184275"/>
            <a:chOff x="3438641" y="1144184"/>
            <a:chExt cx="966060" cy="787030"/>
          </a:xfrm>
        </p:grpSpPr>
        <p:grpSp>
          <p:nvGrpSpPr>
            <p:cNvPr id="9245" name="组合 77"/>
            <p:cNvGrpSpPr/>
            <p:nvPr/>
          </p:nvGrpSpPr>
          <p:grpSpPr bwMode="auto">
            <a:xfrm>
              <a:off x="3522362" y="1144184"/>
              <a:ext cx="787030" cy="787030"/>
              <a:chOff x="2675030" y="5257801"/>
              <a:chExt cx="828000" cy="828000"/>
            </a:xfrm>
          </p:grpSpPr>
          <p:sp>
            <p:nvSpPr>
              <p:cNvPr id="81" name="椭圆 80"/>
              <p:cNvSpPr>
                <a:spLocks noChangeAspect="1"/>
              </p:cNvSpPr>
              <p:nvPr/>
            </p:nvSpPr>
            <p:spPr>
              <a:xfrm>
                <a:off x="2674509" y="5257801"/>
                <a:ext cx="829040" cy="82800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弧形 81"/>
              <p:cNvSpPr>
                <a:spLocks noChangeAspect="1"/>
              </p:cNvSpPr>
              <p:nvPr/>
            </p:nvSpPr>
            <p:spPr>
              <a:xfrm>
                <a:off x="2674509" y="5257801"/>
                <a:ext cx="829040" cy="828000"/>
              </a:xfrm>
              <a:prstGeom prst="arc">
                <a:avLst>
                  <a:gd name="adj1" fmla="val 7622794"/>
                  <a:gd name="adj2" fmla="val 6222402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文本框 78"/>
            <p:cNvSpPr txBox="1"/>
            <p:nvPr/>
          </p:nvSpPr>
          <p:spPr>
            <a:xfrm>
              <a:off x="3689374" y="1307709"/>
              <a:ext cx="654224" cy="2553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rPr>
                <a:t>95%</a:t>
              </a:r>
              <a:endParaRPr lang="zh-CN" altLang="en-US" sz="1800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3438641" y="1551414"/>
              <a:ext cx="966060" cy="1846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rPr>
                <a:t>Office</a:t>
              </a:r>
              <a:endParaRPr lang="zh-CN" altLang="en-US" sz="1200" b="1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3" name="组合 82"/>
          <p:cNvGrpSpPr/>
          <p:nvPr/>
        </p:nvGrpSpPr>
        <p:grpSpPr bwMode="auto">
          <a:xfrm>
            <a:off x="5305425" y="2862263"/>
            <a:ext cx="1257300" cy="1184275"/>
            <a:chOff x="4696453" y="1144184"/>
            <a:chExt cx="834531" cy="787030"/>
          </a:xfrm>
        </p:grpSpPr>
        <p:grpSp>
          <p:nvGrpSpPr>
            <p:cNvPr id="9240" name="组合 83"/>
            <p:cNvGrpSpPr/>
            <p:nvPr/>
          </p:nvGrpSpPr>
          <p:grpSpPr bwMode="auto">
            <a:xfrm>
              <a:off x="4696453" y="1144184"/>
              <a:ext cx="787032" cy="787030"/>
              <a:chOff x="2675030" y="5257801"/>
              <a:chExt cx="828000" cy="828000"/>
            </a:xfrm>
          </p:grpSpPr>
          <p:sp>
            <p:nvSpPr>
              <p:cNvPr id="87" name="椭圆 86"/>
              <p:cNvSpPr>
                <a:spLocks noChangeAspect="1"/>
              </p:cNvSpPr>
              <p:nvPr/>
            </p:nvSpPr>
            <p:spPr>
              <a:xfrm>
                <a:off x="2675030" y="5257801"/>
                <a:ext cx="828087" cy="82800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弧形 87"/>
              <p:cNvSpPr>
                <a:spLocks noChangeAspect="1"/>
              </p:cNvSpPr>
              <p:nvPr/>
            </p:nvSpPr>
            <p:spPr>
              <a:xfrm>
                <a:off x="2675030" y="5257801"/>
                <a:ext cx="828087" cy="828000"/>
              </a:xfrm>
              <a:prstGeom prst="arc">
                <a:avLst>
                  <a:gd name="adj1" fmla="val 8636637"/>
                  <a:gd name="adj2" fmla="val 6222402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5" name="文本框 84"/>
            <p:cNvSpPr txBox="1"/>
            <p:nvPr/>
          </p:nvSpPr>
          <p:spPr>
            <a:xfrm>
              <a:off x="4849240" y="1298214"/>
              <a:ext cx="654348" cy="2553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rPr>
                <a:t>90%</a:t>
              </a:r>
              <a:endParaRPr lang="zh-CN" altLang="en-US" sz="1800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4697507" y="1510269"/>
              <a:ext cx="833477" cy="1835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lt"/>
                  <a:ea typeface="+mn-ea"/>
                </a:rPr>
                <a:t>AutoCAD</a:t>
              </a:r>
              <a:endParaRPr lang="zh-CN" altLang="en-US" sz="1200" b="1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9" name="组合 88"/>
          <p:cNvGrpSpPr/>
          <p:nvPr/>
        </p:nvGrpSpPr>
        <p:grpSpPr bwMode="auto">
          <a:xfrm>
            <a:off x="3267075" y="2862263"/>
            <a:ext cx="1430338" cy="1184275"/>
            <a:chOff x="5785732" y="1144184"/>
            <a:chExt cx="949804" cy="787030"/>
          </a:xfrm>
        </p:grpSpPr>
        <p:grpSp>
          <p:nvGrpSpPr>
            <p:cNvPr id="9235" name="组合 89"/>
            <p:cNvGrpSpPr/>
            <p:nvPr/>
          </p:nvGrpSpPr>
          <p:grpSpPr bwMode="auto">
            <a:xfrm>
              <a:off x="5863062" y="1144184"/>
              <a:ext cx="787030" cy="787030"/>
              <a:chOff x="2675030" y="5257801"/>
              <a:chExt cx="828000" cy="828000"/>
            </a:xfrm>
          </p:grpSpPr>
          <p:sp>
            <p:nvSpPr>
              <p:cNvPr id="93" name="椭圆 92"/>
              <p:cNvSpPr>
                <a:spLocks noChangeAspect="1"/>
              </p:cNvSpPr>
              <p:nvPr/>
            </p:nvSpPr>
            <p:spPr>
              <a:xfrm>
                <a:off x="2674635" y="5257801"/>
                <a:ext cx="828454" cy="82800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弧形 93"/>
              <p:cNvSpPr>
                <a:spLocks noChangeAspect="1"/>
              </p:cNvSpPr>
              <p:nvPr/>
            </p:nvSpPr>
            <p:spPr>
              <a:xfrm>
                <a:off x="2674635" y="5257801"/>
                <a:ext cx="828454" cy="828000"/>
              </a:xfrm>
              <a:prstGeom prst="arc">
                <a:avLst>
                  <a:gd name="adj1" fmla="val 9494877"/>
                  <a:gd name="adj2" fmla="val 6222402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1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1" name="文本框 90"/>
            <p:cNvSpPr txBox="1"/>
            <p:nvPr/>
          </p:nvSpPr>
          <p:spPr>
            <a:xfrm>
              <a:off x="6040840" y="1307709"/>
              <a:ext cx="653583" cy="2542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rPr>
                <a:t>85%</a:t>
              </a:r>
              <a:endParaRPr lang="zh-CN" altLang="en-US" sz="1800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5785732" y="1519764"/>
              <a:ext cx="949804" cy="1835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bg1"/>
                  </a:solidFill>
                  <a:latin typeface="+mn-lt"/>
                  <a:ea typeface="+mn-ea"/>
                </a:rPr>
                <a:t>Fireworks</a:t>
              </a:r>
              <a:endParaRPr lang="zh-CN" altLang="en-US" sz="1200" b="1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4" dur="250" fill="hold"/>
                                        <p:tgtEl>
                                          <p:spTgt spid="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6" dur="250" fill="hold"/>
                                        <p:tgtEl>
                                          <p:spTgt spid="8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5" dur="250" fill="hold"/>
                                        <p:tgtEl>
                                          <p:spTgt spid="7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42" dur="250" fill="hold"/>
                                        <p:tgtEl>
                                          <p:spTgt spid="8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44" dur="250" fill="hold"/>
                                        <p:tgtEl>
                                          <p:spTgt spid="89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51" dur="250" fill="hold"/>
                                        <p:tgtEl>
                                          <p:spTgt spid="8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6" presetClass="emph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53" dur="250" fill="hold"/>
                                        <p:tgtEl>
                                          <p:spTgt spid="83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mp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0" dur="250" fill="hold"/>
                                        <p:tgtEl>
                                          <p:spTgt spid="7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2" dur="250" fill="hold"/>
                                        <p:tgtEl>
                                          <p:spTgt spid="77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473325" cy="5157788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0" y="3627438"/>
            <a:ext cx="2473325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grpSp>
        <p:nvGrpSpPr>
          <p:cNvPr id="10244" name="组合 4"/>
          <p:cNvGrpSpPr/>
          <p:nvPr/>
        </p:nvGrpSpPr>
        <p:grpSpPr bwMode="auto">
          <a:xfrm>
            <a:off x="468313" y="950913"/>
            <a:ext cx="1243012" cy="369887"/>
            <a:chOff x="468174" y="782726"/>
            <a:chExt cx="1243582" cy="369332"/>
          </a:xfrm>
        </p:grpSpPr>
        <p:sp>
          <p:nvSpPr>
            <p:cNvPr id="2" name="文本框 1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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0281" name="文本框 2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基本信息</a:t>
              </a:r>
            </a:p>
          </p:txBody>
        </p:sp>
      </p:grpSp>
      <p:grpSp>
        <p:nvGrpSpPr>
          <p:cNvPr id="10245" name="组合 13"/>
          <p:cNvGrpSpPr/>
          <p:nvPr/>
        </p:nvGrpSpPr>
        <p:grpSpPr bwMode="auto">
          <a:xfrm>
            <a:off x="468313" y="2020888"/>
            <a:ext cx="1243012" cy="369887"/>
            <a:chOff x="468174" y="782726"/>
            <a:chExt cx="1243582" cy="369332"/>
          </a:xfrm>
        </p:grpSpPr>
        <p:sp>
          <p:nvSpPr>
            <p:cNvPr id="15" name="文本框 1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0279" name="文本框 1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项目经验</a:t>
              </a:r>
            </a:p>
          </p:txBody>
        </p:sp>
      </p:grpSp>
      <p:grpSp>
        <p:nvGrpSpPr>
          <p:cNvPr id="10246" name="组合 16"/>
          <p:cNvGrpSpPr/>
          <p:nvPr/>
        </p:nvGrpSpPr>
        <p:grpSpPr bwMode="auto">
          <a:xfrm>
            <a:off x="468313" y="2555875"/>
            <a:ext cx="1243012" cy="369888"/>
            <a:chOff x="468174" y="782726"/>
            <a:chExt cx="1243582" cy="369332"/>
          </a:xfrm>
        </p:grpSpPr>
        <p:sp>
          <p:nvSpPr>
            <p:cNvPr id="18" name="文本框 1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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0277" name="文本框 1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培训经验</a:t>
              </a:r>
            </a:p>
          </p:txBody>
        </p:sp>
      </p:grpSp>
      <p:grpSp>
        <p:nvGrpSpPr>
          <p:cNvPr id="10247" name="组合 19"/>
          <p:cNvGrpSpPr/>
          <p:nvPr/>
        </p:nvGrpSpPr>
        <p:grpSpPr bwMode="auto">
          <a:xfrm>
            <a:off x="468313" y="3092450"/>
            <a:ext cx="1243012" cy="368300"/>
            <a:chOff x="468174" y="782726"/>
            <a:chExt cx="1243582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0275" name="文本框 21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专业技能</a:t>
              </a:r>
            </a:p>
          </p:txBody>
        </p:sp>
      </p:grpSp>
      <p:grpSp>
        <p:nvGrpSpPr>
          <p:cNvPr id="10248" name="组合 22"/>
          <p:cNvGrpSpPr/>
          <p:nvPr/>
        </p:nvGrpSpPr>
        <p:grpSpPr bwMode="auto">
          <a:xfrm>
            <a:off x="468313" y="1485900"/>
            <a:ext cx="1346200" cy="369888"/>
            <a:chOff x="468174" y="782726"/>
            <a:chExt cx="1345996" cy="369332"/>
          </a:xfrm>
        </p:grpSpPr>
        <p:sp>
          <p:nvSpPr>
            <p:cNvPr id="10272" name="文本框 23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0273" name="文本框 24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1009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学习情况</a:t>
              </a:r>
            </a:p>
          </p:txBody>
        </p:sp>
      </p:grpSp>
      <p:sp>
        <p:nvSpPr>
          <p:cNvPr id="26" name="KSO_Shape"/>
          <p:cNvSpPr>
            <a:spLocks noChangeAspect="1"/>
          </p:cNvSpPr>
          <p:nvPr/>
        </p:nvSpPr>
        <p:spPr bwMode="auto">
          <a:xfrm>
            <a:off x="509588" y="1617663"/>
            <a:ext cx="295275" cy="17462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10250" name="组合 26"/>
          <p:cNvGrpSpPr/>
          <p:nvPr/>
        </p:nvGrpSpPr>
        <p:grpSpPr bwMode="auto">
          <a:xfrm>
            <a:off x="468313" y="3627438"/>
            <a:ext cx="1243012" cy="368300"/>
            <a:chOff x="468174" y="782726"/>
            <a:chExt cx="1243582" cy="369332"/>
          </a:xfrm>
        </p:grpSpPr>
        <p:sp>
          <p:nvSpPr>
            <p:cNvPr id="28" name="文本框 2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solidFill>
                    <a:srgbClr val="03447E"/>
                  </a:solidFill>
                  <a:latin typeface="FontAwesome" pitchFamily="2" charset="0"/>
                  <a:ea typeface="+mn-ea"/>
                </a:rPr>
                <a:t>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solidFill>
                  <a:srgbClr val="03447E"/>
                </a:solidFill>
                <a:latin typeface="+mn-lt"/>
                <a:ea typeface="+mn-ea"/>
              </a:endParaRPr>
            </a:p>
          </p:txBody>
        </p:sp>
        <p:sp>
          <p:nvSpPr>
            <p:cNvPr id="10271" name="文本框 28"/>
            <p:cNvSpPr txBox="1">
              <a:spLocks noChangeArrowheads="1"/>
            </p:cNvSpPr>
            <p:nvPr/>
          </p:nvSpPr>
          <p:spPr bwMode="auto">
            <a:xfrm>
              <a:off x="804878" y="843220"/>
              <a:ext cx="906878" cy="307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所获嘉奖</a:t>
              </a:r>
            </a:p>
          </p:txBody>
        </p:sp>
      </p:grpSp>
      <p:sp>
        <p:nvSpPr>
          <p:cNvPr id="10251" name="文本框 32"/>
          <p:cNvSpPr txBox="1">
            <a:spLocks noChangeArrowheads="1"/>
          </p:cNvSpPr>
          <p:nvPr/>
        </p:nvSpPr>
        <p:spPr bwMode="auto">
          <a:xfrm>
            <a:off x="473075" y="538163"/>
            <a:ext cx="1193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</a:rPr>
              <a:t>RESUME</a:t>
            </a:r>
            <a:endParaRPr lang="zh-CN" altLang="en-US" sz="1600">
              <a:solidFill>
                <a:schemeClr val="bg1"/>
              </a:solidFill>
            </a:endParaRPr>
          </a:p>
        </p:txBody>
      </p:sp>
      <p:grpSp>
        <p:nvGrpSpPr>
          <p:cNvPr id="10252" name="组合 34"/>
          <p:cNvGrpSpPr/>
          <p:nvPr/>
        </p:nvGrpSpPr>
        <p:grpSpPr bwMode="auto">
          <a:xfrm>
            <a:off x="468313" y="4162425"/>
            <a:ext cx="1243012" cy="369888"/>
            <a:chOff x="468174" y="782726"/>
            <a:chExt cx="1243582" cy="369332"/>
          </a:xfrm>
        </p:grpSpPr>
        <p:sp>
          <p:nvSpPr>
            <p:cNvPr id="36" name="文本框 35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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0269" name="文本框 36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联系方式</a:t>
              </a: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3543300" y="3894138"/>
            <a:ext cx="3836988" cy="357187"/>
            <a:chOff x="3345768" y="1164904"/>
            <a:chExt cx="3837758" cy="357594"/>
          </a:xfrm>
        </p:grpSpPr>
        <p:sp>
          <p:nvSpPr>
            <p:cNvPr id="34" name="Freeform 216"/>
            <p:cNvSpPr>
              <a:spLocks noEditPoints="1"/>
            </p:cNvSpPr>
            <p:nvPr/>
          </p:nvSpPr>
          <p:spPr bwMode="auto">
            <a:xfrm>
              <a:off x="3345768" y="1164904"/>
              <a:ext cx="268342" cy="343291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23669" y="1214172"/>
              <a:ext cx="3459857" cy="308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1400" dirty="0">
                  <a:solidFill>
                    <a:schemeClr val="bg1"/>
                  </a:solidFill>
                  <a:latin typeface="+mn-lt"/>
                  <a:ea typeface="+mn-ea"/>
                </a:rPr>
                <a:t>第十一届挑战杯创业大赛</a:t>
              </a:r>
              <a:r>
                <a:rPr lang="zh-CN" altLang="en-US" sz="1400" dirty="0">
                  <a:solidFill>
                    <a:schemeClr val="bg1"/>
                  </a:solidFill>
                  <a:latin typeface="+mn-lt"/>
                  <a:ea typeface="+mn-ea"/>
                </a:rPr>
                <a:t>四川</a:t>
              </a:r>
              <a:r>
                <a:rPr lang="zh-CN" altLang="zh-CN" sz="1400" dirty="0">
                  <a:solidFill>
                    <a:schemeClr val="bg1"/>
                  </a:solidFill>
                  <a:latin typeface="+mn-lt"/>
                  <a:ea typeface="+mn-ea"/>
                </a:rPr>
                <a:t>省特等奖</a:t>
              </a:r>
              <a:endParaRPr lang="zh-CN" altLang="en-US" sz="135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3543300" y="1219200"/>
            <a:ext cx="3836988" cy="357188"/>
            <a:chOff x="3345768" y="1164904"/>
            <a:chExt cx="3837758" cy="357594"/>
          </a:xfrm>
        </p:grpSpPr>
        <p:sp>
          <p:nvSpPr>
            <p:cNvPr id="32" name="Freeform 216"/>
            <p:cNvSpPr>
              <a:spLocks noEditPoints="1"/>
            </p:cNvSpPr>
            <p:nvPr/>
          </p:nvSpPr>
          <p:spPr bwMode="auto">
            <a:xfrm>
              <a:off x="3345768" y="1164904"/>
              <a:ext cx="268342" cy="343290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723669" y="1214173"/>
              <a:ext cx="3459857" cy="3083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国家奖学金</a:t>
              </a:r>
            </a:p>
          </p:txBody>
        </p:sp>
      </p:grpSp>
      <p:grpSp>
        <p:nvGrpSpPr>
          <p:cNvPr id="39" name="组合 38"/>
          <p:cNvGrpSpPr/>
          <p:nvPr/>
        </p:nvGrpSpPr>
        <p:grpSpPr bwMode="auto">
          <a:xfrm>
            <a:off x="3543300" y="3225800"/>
            <a:ext cx="3836988" cy="357188"/>
            <a:chOff x="3345768" y="1164904"/>
            <a:chExt cx="3837758" cy="357594"/>
          </a:xfrm>
        </p:grpSpPr>
        <p:sp>
          <p:nvSpPr>
            <p:cNvPr id="40" name="Freeform 216"/>
            <p:cNvSpPr>
              <a:spLocks noEditPoints="1"/>
            </p:cNvSpPr>
            <p:nvPr/>
          </p:nvSpPr>
          <p:spPr bwMode="auto">
            <a:xfrm>
              <a:off x="3345768" y="1164904"/>
              <a:ext cx="268342" cy="343290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3723669" y="1214173"/>
              <a:ext cx="3459857" cy="3083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海辉杯论文大赛一等奖</a:t>
              </a:r>
            </a:p>
          </p:txBody>
        </p:sp>
      </p:grpSp>
      <p:grpSp>
        <p:nvGrpSpPr>
          <p:cNvPr id="42" name="组合 41"/>
          <p:cNvGrpSpPr/>
          <p:nvPr/>
        </p:nvGrpSpPr>
        <p:grpSpPr bwMode="auto">
          <a:xfrm>
            <a:off x="3543300" y="1887538"/>
            <a:ext cx="3836988" cy="358775"/>
            <a:chOff x="3345768" y="1164904"/>
            <a:chExt cx="3837758" cy="357594"/>
          </a:xfrm>
        </p:grpSpPr>
        <p:sp>
          <p:nvSpPr>
            <p:cNvPr id="43" name="Freeform 216"/>
            <p:cNvSpPr>
              <a:spLocks noEditPoints="1"/>
            </p:cNvSpPr>
            <p:nvPr/>
          </p:nvSpPr>
          <p:spPr bwMode="auto">
            <a:xfrm>
              <a:off x="3345768" y="1164904"/>
              <a:ext cx="268342" cy="343353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723669" y="1213954"/>
              <a:ext cx="3459857" cy="3085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情商奖学金一等奖</a:t>
              </a:r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3543300" y="2557463"/>
            <a:ext cx="3836988" cy="357187"/>
            <a:chOff x="3345768" y="1164904"/>
            <a:chExt cx="3837758" cy="357594"/>
          </a:xfrm>
        </p:grpSpPr>
        <p:sp>
          <p:nvSpPr>
            <p:cNvPr id="46" name="Freeform 216"/>
            <p:cNvSpPr>
              <a:spLocks noEditPoints="1"/>
            </p:cNvSpPr>
            <p:nvPr/>
          </p:nvSpPr>
          <p:spPr bwMode="auto">
            <a:xfrm>
              <a:off x="3345768" y="1164904"/>
              <a:ext cx="268342" cy="343291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3723669" y="1214172"/>
              <a:ext cx="3459857" cy="308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dirty="0">
                  <a:solidFill>
                    <a:schemeClr val="bg1"/>
                  </a:solidFill>
                  <a:latin typeface="+mn-lt"/>
                  <a:ea typeface="+mn-ea"/>
                </a:rPr>
                <a:t>舞蹈“飞”校一等奖</a:t>
              </a:r>
            </a:p>
          </p:txBody>
        </p: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473325" cy="5157788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0" y="4160838"/>
            <a:ext cx="2473325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grpSp>
        <p:nvGrpSpPr>
          <p:cNvPr id="11268" name="组合 4"/>
          <p:cNvGrpSpPr/>
          <p:nvPr/>
        </p:nvGrpSpPr>
        <p:grpSpPr bwMode="auto">
          <a:xfrm>
            <a:off x="468313" y="950913"/>
            <a:ext cx="1243012" cy="369887"/>
            <a:chOff x="468174" y="782726"/>
            <a:chExt cx="1243582" cy="369332"/>
          </a:xfrm>
        </p:grpSpPr>
        <p:sp>
          <p:nvSpPr>
            <p:cNvPr id="2" name="文本框 1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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1312" name="文本框 2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基本信息</a:t>
              </a:r>
            </a:p>
          </p:txBody>
        </p:sp>
      </p:grpSp>
      <p:grpSp>
        <p:nvGrpSpPr>
          <p:cNvPr id="11269" name="组合 13"/>
          <p:cNvGrpSpPr/>
          <p:nvPr/>
        </p:nvGrpSpPr>
        <p:grpSpPr bwMode="auto">
          <a:xfrm>
            <a:off x="468313" y="2020888"/>
            <a:ext cx="1243012" cy="369887"/>
            <a:chOff x="468174" y="782726"/>
            <a:chExt cx="1243582" cy="369332"/>
          </a:xfrm>
        </p:grpSpPr>
        <p:sp>
          <p:nvSpPr>
            <p:cNvPr id="15" name="文本框 14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1310" name="文本框 15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项目经验</a:t>
              </a:r>
            </a:p>
          </p:txBody>
        </p:sp>
      </p:grpSp>
      <p:grpSp>
        <p:nvGrpSpPr>
          <p:cNvPr id="11270" name="组合 16"/>
          <p:cNvGrpSpPr/>
          <p:nvPr/>
        </p:nvGrpSpPr>
        <p:grpSpPr bwMode="auto">
          <a:xfrm>
            <a:off x="468313" y="2555875"/>
            <a:ext cx="1243012" cy="369888"/>
            <a:chOff x="468174" y="782726"/>
            <a:chExt cx="1243582" cy="369332"/>
          </a:xfrm>
        </p:grpSpPr>
        <p:sp>
          <p:nvSpPr>
            <p:cNvPr id="18" name="文本框 1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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1308" name="文本框 1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培训经验</a:t>
              </a:r>
            </a:p>
          </p:txBody>
        </p:sp>
      </p:grpSp>
      <p:grpSp>
        <p:nvGrpSpPr>
          <p:cNvPr id="11271" name="组合 19"/>
          <p:cNvGrpSpPr/>
          <p:nvPr/>
        </p:nvGrpSpPr>
        <p:grpSpPr bwMode="auto">
          <a:xfrm>
            <a:off x="468313" y="3092450"/>
            <a:ext cx="1243012" cy="368300"/>
            <a:chOff x="468174" y="782726"/>
            <a:chExt cx="1243582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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1306" name="文本框 21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专业技能</a:t>
              </a:r>
            </a:p>
          </p:txBody>
        </p:sp>
      </p:grpSp>
      <p:grpSp>
        <p:nvGrpSpPr>
          <p:cNvPr id="11272" name="组合 22"/>
          <p:cNvGrpSpPr/>
          <p:nvPr/>
        </p:nvGrpSpPr>
        <p:grpSpPr bwMode="auto">
          <a:xfrm>
            <a:off x="468313" y="1485900"/>
            <a:ext cx="1346200" cy="369888"/>
            <a:chOff x="468174" y="782726"/>
            <a:chExt cx="1345996" cy="369332"/>
          </a:xfrm>
        </p:grpSpPr>
        <p:sp>
          <p:nvSpPr>
            <p:cNvPr id="11303" name="文本框 23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1304" name="文本框 24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1009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学习情况</a:t>
              </a:r>
            </a:p>
          </p:txBody>
        </p:sp>
      </p:grpSp>
      <p:sp>
        <p:nvSpPr>
          <p:cNvPr id="26" name="KSO_Shape"/>
          <p:cNvSpPr>
            <a:spLocks noChangeAspect="1"/>
          </p:cNvSpPr>
          <p:nvPr/>
        </p:nvSpPr>
        <p:spPr bwMode="auto">
          <a:xfrm>
            <a:off x="509588" y="1617663"/>
            <a:ext cx="295275" cy="17462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11274" name="组合 26"/>
          <p:cNvGrpSpPr/>
          <p:nvPr/>
        </p:nvGrpSpPr>
        <p:grpSpPr bwMode="auto">
          <a:xfrm>
            <a:off x="468313" y="3627438"/>
            <a:ext cx="1243012" cy="368300"/>
            <a:chOff x="468174" y="782726"/>
            <a:chExt cx="1243582" cy="369332"/>
          </a:xfrm>
        </p:grpSpPr>
        <p:sp>
          <p:nvSpPr>
            <p:cNvPr id="28" name="文本框 27"/>
            <p:cNvSpPr txBox="1"/>
            <p:nvPr/>
          </p:nvSpPr>
          <p:spPr>
            <a:xfrm>
              <a:off x="468174" y="782726"/>
              <a:ext cx="3680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dirty="0">
                  <a:ln>
                    <a:solidFill>
                      <a:schemeClr val="bg1"/>
                    </a:solidFill>
                  </a:ln>
                  <a:noFill/>
                  <a:latin typeface="FontAwesome" pitchFamily="2" charset="0"/>
                  <a:ea typeface="+mn-ea"/>
                </a:rPr>
                <a:t></a:t>
              </a:r>
              <a:endParaRPr lang="zh-CN" altLang="en-US" sz="1800" dirty="0">
                <a:ln>
                  <a:solidFill>
                    <a:schemeClr val="bg1"/>
                  </a:solidFill>
                </a:ln>
                <a:noFill/>
                <a:latin typeface="+mn-lt"/>
                <a:ea typeface="+mn-ea"/>
              </a:endParaRPr>
            </a:p>
          </p:txBody>
        </p:sp>
        <p:sp>
          <p:nvSpPr>
            <p:cNvPr id="11302" name="文本框 28"/>
            <p:cNvSpPr txBox="1">
              <a:spLocks noChangeArrowheads="1"/>
            </p:cNvSpPr>
            <p:nvPr/>
          </p:nvSpPr>
          <p:spPr bwMode="auto">
            <a:xfrm>
              <a:off x="804672" y="842764"/>
              <a:ext cx="907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chemeClr val="bg1"/>
                  </a:solidFill>
                </a:rPr>
                <a:t>所获嘉奖</a:t>
              </a:r>
            </a:p>
          </p:txBody>
        </p:sp>
      </p:grpSp>
      <p:sp>
        <p:nvSpPr>
          <p:cNvPr id="11275" name="文本框 32"/>
          <p:cNvSpPr txBox="1">
            <a:spLocks noChangeArrowheads="1"/>
          </p:cNvSpPr>
          <p:nvPr/>
        </p:nvSpPr>
        <p:spPr bwMode="auto">
          <a:xfrm>
            <a:off x="473075" y="538163"/>
            <a:ext cx="1238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</a:rPr>
              <a:t>RESUME</a:t>
            </a:r>
            <a:endParaRPr lang="zh-CN" altLang="en-US" sz="1600">
              <a:solidFill>
                <a:schemeClr val="bg1"/>
              </a:solidFill>
            </a:endParaRPr>
          </a:p>
        </p:txBody>
      </p:sp>
      <p:grpSp>
        <p:nvGrpSpPr>
          <p:cNvPr id="11276" name="组合 33"/>
          <p:cNvGrpSpPr/>
          <p:nvPr/>
        </p:nvGrpSpPr>
        <p:grpSpPr bwMode="auto">
          <a:xfrm>
            <a:off x="468313" y="4162425"/>
            <a:ext cx="1243012" cy="369888"/>
            <a:chOff x="468174" y="782726"/>
            <a:chExt cx="1243582" cy="369332"/>
          </a:xfrm>
        </p:grpSpPr>
        <p:sp>
          <p:nvSpPr>
            <p:cNvPr id="11299" name="文本框 34"/>
            <p:cNvSpPr txBox="1">
              <a:spLocks noChangeArrowheads="1"/>
            </p:cNvSpPr>
            <p:nvPr/>
          </p:nvSpPr>
          <p:spPr bwMode="auto">
            <a:xfrm>
              <a:off x="468174" y="782726"/>
              <a:ext cx="3680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algn="ctr" eaLnBrk="1" hangingPunct="1"/>
              <a:r>
                <a:rPr lang="zh-CN" altLang="en-US" sz="1800">
                  <a:solidFill>
                    <a:srgbClr val="03447E"/>
                  </a:solidFill>
                  <a:latin typeface="FontAwesome"/>
                </a:rPr>
                <a:t></a:t>
              </a:r>
              <a:endParaRPr lang="zh-CN" altLang="en-US" sz="1800">
                <a:solidFill>
                  <a:srgbClr val="03447E"/>
                </a:solidFill>
              </a:endParaRPr>
            </a:p>
          </p:txBody>
        </p:sp>
        <p:sp>
          <p:nvSpPr>
            <p:cNvPr id="11300" name="文本框 35"/>
            <p:cNvSpPr txBox="1">
              <a:spLocks noChangeArrowheads="1"/>
            </p:cNvSpPr>
            <p:nvPr/>
          </p:nvSpPr>
          <p:spPr bwMode="auto">
            <a:xfrm>
              <a:off x="804878" y="842960"/>
              <a:ext cx="906878" cy="30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联系方式</a:t>
              </a: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4657725" y="1182688"/>
            <a:ext cx="2225675" cy="3014662"/>
            <a:chOff x="4658194" y="1181985"/>
            <a:chExt cx="2224912" cy="3014585"/>
          </a:xfrm>
        </p:grpSpPr>
        <p:grpSp>
          <p:nvGrpSpPr>
            <p:cNvPr id="11278" name="组合 36"/>
            <p:cNvGrpSpPr/>
            <p:nvPr/>
          </p:nvGrpSpPr>
          <p:grpSpPr bwMode="auto">
            <a:xfrm>
              <a:off x="4709399" y="1546222"/>
              <a:ext cx="1816708" cy="369332"/>
              <a:chOff x="4386582" y="1094269"/>
              <a:chExt cx="1816708" cy="369332"/>
            </a:xfrm>
          </p:grpSpPr>
          <p:sp>
            <p:nvSpPr>
              <p:cNvPr id="38" name="文本框 37"/>
              <p:cNvSpPr txBox="1"/>
              <p:nvPr/>
            </p:nvSpPr>
            <p:spPr>
              <a:xfrm>
                <a:off x="4692442" y="1093560"/>
                <a:ext cx="1510782" cy="3698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  <a:ea typeface="+mn-ea"/>
                    <a:cs typeface="Arial" panose="020B0604020202020204" pitchFamily="34" charset="0"/>
                  </a:rPr>
                  <a:t>hr163@163.com</a:t>
                </a:r>
              </a:p>
            </p:txBody>
          </p:sp>
          <p:sp>
            <p:nvSpPr>
              <p:cNvPr id="11298" name="文本框 38"/>
              <p:cNvSpPr txBox="1">
                <a:spLocks noChangeArrowheads="1"/>
              </p:cNvSpPr>
              <p:nvPr/>
            </p:nvSpPr>
            <p:spPr bwMode="auto">
              <a:xfrm>
                <a:off x="4386582" y="1119524"/>
                <a:ext cx="4557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9pPr>
              </a:lstStyle>
              <a:p>
                <a:pPr eaLnBrk="1" hangingPunct="1"/>
                <a:r>
                  <a:rPr lang="zh-CN" altLang="en-US" sz="1600">
                    <a:solidFill>
                      <a:schemeClr val="bg1"/>
                    </a:solidFill>
                    <a:latin typeface="FontAwesome"/>
                  </a:rPr>
                  <a:t></a:t>
                </a:r>
                <a:endParaRPr lang="zh-CN" altLang="en-US" sz="16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79" name="组合 39"/>
            <p:cNvGrpSpPr/>
            <p:nvPr/>
          </p:nvGrpSpPr>
          <p:grpSpPr bwMode="auto">
            <a:xfrm>
              <a:off x="4789864" y="2002792"/>
              <a:ext cx="1647800" cy="346249"/>
              <a:chOff x="6324538" y="1116852"/>
              <a:chExt cx="1647800" cy="346249"/>
            </a:xfrm>
          </p:grpSpPr>
          <p:sp>
            <p:nvSpPr>
              <p:cNvPr id="41" name="文本框 40"/>
              <p:cNvSpPr txBox="1"/>
              <p:nvPr/>
            </p:nvSpPr>
            <p:spPr>
              <a:xfrm>
                <a:off x="6502325" y="1116761"/>
                <a:ext cx="1469521" cy="34606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  <a:ea typeface="+mn-ea"/>
                    <a:cs typeface="Arial" panose="020B0604020202020204" pitchFamily="34" charset="0"/>
                  </a:rPr>
                  <a:t> 421689679</a:t>
                </a:r>
              </a:p>
            </p:txBody>
          </p:sp>
          <p:sp>
            <p:nvSpPr>
              <p:cNvPr id="42" name="任意多边形 41"/>
              <p:cNvSpPr>
                <a:spLocks noChangeAspect="1"/>
              </p:cNvSpPr>
              <p:nvPr/>
            </p:nvSpPr>
            <p:spPr>
              <a:xfrm>
                <a:off x="6324586" y="1172323"/>
                <a:ext cx="215826" cy="238119"/>
              </a:xfrm>
              <a:custGeom>
                <a:avLst/>
                <a:gdLst>
                  <a:gd name="connsiteX0" fmla="*/ 166687 w 335756"/>
                  <a:gd name="connsiteY0" fmla="*/ 0 h 414338"/>
                  <a:gd name="connsiteX1" fmla="*/ 19050 w 335756"/>
                  <a:gd name="connsiteY1" fmla="*/ 202406 h 414338"/>
                  <a:gd name="connsiteX2" fmla="*/ 26194 w 335756"/>
                  <a:gd name="connsiteY2" fmla="*/ 330994 h 414338"/>
                  <a:gd name="connsiteX3" fmla="*/ 40481 w 335756"/>
                  <a:gd name="connsiteY3" fmla="*/ 352425 h 414338"/>
                  <a:gd name="connsiteX4" fmla="*/ 0 w 335756"/>
                  <a:gd name="connsiteY4" fmla="*/ 385763 h 414338"/>
                  <a:gd name="connsiteX5" fmla="*/ 164306 w 335756"/>
                  <a:gd name="connsiteY5" fmla="*/ 414338 h 414338"/>
                  <a:gd name="connsiteX6" fmla="*/ 335756 w 335756"/>
                  <a:gd name="connsiteY6" fmla="*/ 390525 h 414338"/>
                  <a:gd name="connsiteX7" fmla="*/ 297656 w 335756"/>
                  <a:gd name="connsiteY7" fmla="*/ 352425 h 414338"/>
                  <a:gd name="connsiteX8" fmla="*/ 316706 w 335756"/>
                  <a:gd name="connsiteY8" fmla="*/ 330994 h 414338"/>
                  <a:gd name="connsiteX9" fmla="*/ 326231 w 335756"/>
                  <a:gd name="connsiteY9" fmla="*/ 197644 h 414338"/>
                  <a:gd name="connsiteX10" fmla="*/ 166687 w 335756"/>
                  <a:gd name="connsiteY10" fmla="*/ 0 h 414338"/>
                  <a:gd name="connsiteX0-1" fmla="*/ 166687 w 335756"/>
                  <a:gd name="connsiteY0-2" fmla="*/ 600 h 414938"/>
                  <a:gd name="connsiteX1-3" fmla="*/ 19050 w 335756"/>
                  <a:gd name="connsiteY1-4" fmla="*/ 203006 h 414938"/>
                  <a:gd name="connsiteX2-5" fmla="*/ 26194 w 335756"/>
                  <a:gd name="connsiteY2-6" fmla="*/ 331594 h 414938"/>
                  <a:gd name="connsiteX3-7" fmla="*/ 40481 w 335756"/>
                  <a:gd name="connsiteY3-8" fmla="*/ 353025 h 414938"/>
                  <a:gd name="connsiteX4-9" fmla="*/ 0 w 335756"/>
                  <a:gd name="connsiteY4-10" fmla="*/ 386363 h 414938"/>
                  <a:gd name="connsiteX5-11" fmla="*/ 164306 w 335756"/>
                  <a:gd name="connsiteY5-12" fmla="*/ 414938 h 414938"/>
                  <a:gd name="connsiteX6-13" fmla="*/ 335756 w 335756"/>
                  <a:gd name="connsiteY6-14" fmla="*/ 391125 h 414938"/>
                  <a:gd name="connsiteX7-15" fmla="*/ 297656 w 335756"/>
                  <a:gd name="connsiteY7-16" fmla="*/ 353025 h 414938"/>
                  <a:gd name="connsiteX8-17" fmla="*/ 316706 w 335756"/>
                  <a:gd name="connsiteY8-18" fmla="*/ 331594 h 414938"/>
                  <a:gd name="connsiteX9-19" fmla="*/ 326231 w 335756"/>
                  <a:gd name="connsiteY9-20" fmla="*/ 198244 h 414938"/>
                  <a:gd name="connsiteX10-21" fmla="*/ 166687 w 335756"/>
                  <a:gd name="connsiteY10-22" fmla="*/ 600 h 414938"/>
                  <a:gd name="connsiteX0-23" fmla="*/ 166687 w 335756"/>
                  <a:gd name="connsiteY0-24" fmla="*/ 600 h 414938"/>
                  <a:gd name="connsiteX1-25" fmla="*/ 4763 w 335756"/>
                  <a:gd name="connsiteY1-26" fmla="*/ 203006 h 414938"/>
                  <a:gd name="connsiteX2-27" fmla="*/ 26194 w 335756"/>
                  <a:gd name="connsiteY2-28" fmla="*/ 331594 h 414938"/>
                  <a:gd name="connsiteX3-29" fmla="*/ 40481 w 335756"/>
                  <a:gd name="connsiteY3-30" fmla="*/ 353025 h 414938"/>
                  <a:gd name="connsiteX4-31" fmla="*/ 0 w 335756"/>
                  <a:gd name="connsiteY4-32" fmla="*/ 386363 h 414938"/>
                  <a:gd name="connsiteX5-33" fmla="*/ 164306 w 335756"/>
                  <a:gd name="connsiteY5-34" fmla="*/ 414938 h 414938"/>
                  <a:gd name="connsiteX6-35" fmla="*/ 335756 w 335756"/>
                  <a:gd name="connsiteY6-36" fmla="*/ 391125 h 414938"/>
                  <a:gd name="connsiteX7-37" fmla="*/ 297656 w 335756"/>
                  <a:gd name="connsiteY7-38" fmla="*/ 353025 h 414938"/>
                  <a:gd name="connsiteX8-39" fmla="*/ 316706 w 335756"/>
                  <a:gd name="connsiteY8-40" fmla="*/ 331594 h 414938"/>
                  <a:gd name="connsiteX9-41" fmla="*/ 326231 w 335756"/>
                  <a:gd name="connsiteY9-42" fmla="*/ 198244 h 414938"/>
                  <a:gd name="connsiteX10-43" fmla="*/ 166687 w 335756"/>
                  <a:gd name="connsiteY10-44" fmla="*/ 600 h 414938"/>
                  <a:gd name="connsiteX0-45" fmla="*/ 166687 w 335756"/>
                  <a:gd name="connsiteY0-46" fmla="*/ 638 h 414976"/>
                  <a:gd name="connsiteX1-47" fmla="*/ 4763 w 335756"/>
                  <a:gd name="connsiteY1-48" fmla="*/ 203044 h 414976"/>
                  <a:gd name="connsiteX2-49" fmla="*/ 26194 w 335756"/>
                  <a:gd name="connsiteY2-50" fmla="*/ 331632 h 414976"/>
                  <a:gd name="connsiteX3-51" fmla="*/ 40481 w 335756"/>
                  <a:gd name="connsiteY3-52" fmla="*/ 353063 h 414976"/>
                  <a:gd name="connsiteX4-53" fmla="*/ 0 w 335756"/>
                  <a:gd name="connsiteY4-54" fmla="*/ 386401 h 414976"/>
                  <a:gd name="connsiteX5-55" fmla="*/ 164306 w 335756"/>
                  <a:gd name="connsiteY5-56" fmla="*/ 414976 h 414976"/>
                  <a:gd name="connsiteX6-57" fmla="*/ 335756 w 335756"/>
                  <a:gd name="connsiteY6-58" fmla="*/ 391163 h 414976"/>
                  <a:gd name="connsiteX7-59" fmla="*/ 297656 w 335756"/>
                  <a:gd name="connsiteY7-60" fmla="*/ 353063 h 414976"/>
                  <a:gd name="connsiteX8-61" fmla="*/ 316706 w 335756"/>
                  <a:gd name="connsiteY8-62" fmla="*/ 331632 h 414976"/>
                  <a:gd name="connsiteX9-63" fmla="*/ 326231 w 335756"/>
                  <a:gd name="connsiteY9-64" fmla="*/ 198282 h 414976"/>
                  <a:gd name="connsiteX10-65" fmla="*/ 166687 w 335756"/>
                  <a:gd name="connsiteY10-66" fmla="*/ 638 h 414976"/>
                  <a:gd name="connsiteX0-67" fmla="*/ 166687 w 335756"/>
                  <a:gd name="connsiteY0-68" fmla="*/ 638 h 414976"/>
                  <a:gd name="connsiteX1-69" fmla="*/ 14288 w 335756"/>
                  <a:gd name="connsiteY1-70" fmla="*/ 203044 h 414976"/>
                  <a:gd name="connsiteX2-71" fmla="*/ 26194 w 335756"/>
                  <a:gd name="connsiteY2-72" fmla="*/ 331632 h 414976"/>
                  <a:gd name="connsiteX3-73" fmla="*/ 40481 w 335756"/>
                  <a:gd name="connsiteY3-74" fmla="*/ 353063 h 414976"/>
                  <a:gd name="connsiteX4-75" fmla="*/ 0 w 335756"/>
                  <a:gd name="connsiteY4-76" fmla="*/ 386401 h 414976"/>
                  <a:gd name="connsiteX5-77" fmla="*/ 164306 w 335756"/>
                  <a:gd name="connsiteY5-78" fmla="*/ 414976 h 414976"/>
                  <a:gd name="connsiteX6-79" fmla="*/ 335756 w 335756"/>
                  <a:gd name="connsiteY6-80" fmla="*/ 391163 h 414976"/>
                  <a:gd name="connsiteX7-81" fmla="*/ 297656 w 335756"/>
                  <a:gd name="connsiteY7-82" fmla="*/ 353063 h 414976"/>
                  <a:gd name="connsiteX8-83" fmla="*/ 316706 w 335756"/>
                  <a:gd name="connsiteY8-84" fmla="*/ 331632 h 414976"/>
                  <a:gd name="connsiteX9-85" fmla="*/ 326231 w 335756"/>
                  <a:gd name="connsiteY9-86" fmla="*/ 198282 h 414976"/>
                  <a:gd name="connsiteX10-87" fmla="*/ 166687 w 335756"/>
                  <a:gd name="connsiteY10-88" fmla="*/ 638 h 414976"/>
                  <a:gd name="connsiteX0-89" fmla="*/ 166687 w 335756"/>
                  <a:gd name="connsiteY0-90" fmla="*/ 638 h 414976"/>
                  <a:gd name="connsiteX1-91" fmla="*/ 14288 w 335756"/>
                  <a:gd name="connsiteY1-92" fmla="*/ 203044 h 414976"/>
                  <a:gd name="connsiteX2-93" fmla="*/ 26194 w 335756"/>
                  <a:gd name="connsiteY2-94" fmla="*/ 331632 h 414976"/>
                  <a:gd name="connsiteX3-95" fmla="*/ 40481 w 335756"/>
                  <a:gd name="connsiteY3-96" fmla="*/ 353063 h 414976"/>
                  <a:gd name="connsiteX4-97" fmla="*/ 0 w 335756"/>
                  <a:gd name="connsiteY4-98" fmla="*/ 386401 h 414976"/>
                  <a:gd name="connsiteX5-99" fmla="*/ 164306 w 335756"/>
                  <a:gd name="connsiteY5-100" fmla="*/ 414976 h 414976"/>
                  <a:gd name="connsiteX6-101" fmla="*/ 335756 w 335756"/>
                  <a:gd name="connsiteY6-102" fmla="*/ 391163 h 414976"/>
                  <a:gd name="connsiteX7-103" fmla="*/ 297656 w 335756"/>
                  <a:gd name="connsiteY7-104" fmla="*/ 353063 h 414976"/>
                  <a:gd name="connsiteX8-105" fmla="*/ 316706 w 335756"/>
                  <a:gd name="connsiteY8-106" fmla="*/ 331632 h 414976"/>
                  <a:gd name="connsiteX9-107" fmla="*/ 326231 w 335756"/>
                  <a:gd name="connsiteY9-108" fmla="*/ 198282 h 414976"/>
                  <a:gd name="connsiteX10-109" fmla="*/ 166687 w 335756"/>
                  <a:gd name="connsiteY10-110" fmla="*/ 638 h 414976"/>
                  <a:gd name="connsiteX0-111" fmla="*/ 166687 w 335756"/>
                  <a:gd name="connsiteY0-112" fmla="*/ 610 h 414948"/>
                  <a:gd name="connsiteX1-113" fmla="*/ 14288 w 335756"/>
                  <a:gd name="connsiteY1-114" fmla="*/ 203016 h 414948"/>
                  <a:gd name="connsiteX2-115" fmla="*/ 26194 w 335756"/>
                  <a:gd name="connsiteY2-116" fmla="*/ 331604 h 414948"/>
                  <a:gd name="connsiteX3-117" fmla="*/ 40481 w 335756"/>
                  <a:gd name="connsiteY3-118" fmla="*/ 353035 h 414948"/>
                  <a:gd name="connsiteX4-119" fmla="*/ 0 w 335756"/>
                  <a:gd name="connsiteY4-120" fmla="*/ 386373 h 414948"/>
                  <a:gd name="connsiteX5-121" fmla="*/ 164306 w 335756"/>
                  <a:gd name="connsiteY5-122" fmla="*/ 414948 h 414948"/>
                  <a:gd name="connsiteX6-123" fmla="*/ 335756 w 335756"/>
                  <a:gd name="connsiteY6-124" fmla="*/ 391135 h 414948"/>
                  <a:gd name="connsiteX7-125" fmla="*/ 297656 w 335756"/>
                  <a:gd name="connsiteY7-126" fmla="*/ 353035 h 414948"/>
                  <a:gd name="connsiteX8-127" fmla="*/ 316706 w 335756"/>
                  <a:gd name="connsiteY8-128" fmla="*/ 331604 h 414948"/>
                  <a:gd name="connsiteX9-129" fmla="*/ 326231 w 335756"/>
                  <a:gd name="connsiteY9-130" fmla="*/ 198254 h 414948"/>
                  <a:gd name="connsiteX10-131" fmla="*/ 166687 w 335756"/>
                  <a:gd name="connsiteY10-132" fmla="*/ 610 h 414948"/>
                  <a:gd name="connsiteX0-133" fmla="*/ 178593 w 335756"/>
                  <a:gd name="connsiteY0-134" fmla="*/ 610 h 414948"/>
                  <a:gd name="connsiteX1-135" fmla="*/ 14288 w 335756"/>
                  <a:gd name="connsiteY1-136" fmla="*/ 203016 h 414948"/>
                  <a:gd name="connsiteX2-137" fmla="*/ 26194 w 335756"/>
                  <a:gd name="connsiteY2-138" fmla="*/ 331604 h 414948"/>
                  <a:gd name="connsiteX3-139" fmla="*/ 40481 w 335756"/>
                  <a:gd name="connsiteY3-140" fmla="*/ 353035 h 414948"/>
                  <a:gd name="connsiteX4-141" fmla="*/ 0 w 335756"/>
                  <a:gd name="connsiteY4-142" fmla="*/ 386373 h 414948"/>
                  <a:gd name="connsiteX5-143" fmla="*/ 164306 w 335756"/>
                  <a:gd name="connsiteY5-144" fmla="*/ 414948 h 414948"/>
                  <a:gd name="connsiteX6-145" fmla="*/ 335756 w 335756"/>
                  <a:gd name="connsiteY6-146" fmla="*/ 391135 h 414948"/>
                  <a:gd name="connsiteX7-147" fmla="*/ 297656 w 335756"/>
                  <a:gd name="connsiteY7-148" fmla="*/ 353035 h 414948"/>
                  <a:gd name="connsiteX8-149" fmla="*/ 316706 w 335756"/>
                  <a:gd name="connsiteY8-150" fmla="*/ 331604 h 414948"/>
                  <a:gd name="connsiteX9-151" fmla="*/ 326231 w 335756"/>
                  <a:gd name="connsiteY9-152" fmla="*/ 198254 h 414948"/>
                  <a:gd name="connsiteX10-153" fmla="*/ 178593 w 335756"/>
                  <a:gd name="connsiteY10-154" fmla="*/ 610 h 414948"/>
                  <a:gd name="connsiteX0-155" fmla="*/ 178593 w 335756"/>
                  <a:gd name="connsiteY0-156" fmla="*/ 874 h 415212"/>
                  <a:gd name="connsiteX1-157" fmla="*/ 14288 w 335756"/>
                  <a:gd name="connsiteY1-158" fmla="*/ 203280 h 415212"/>
                  <a:gd name="connsiteX2-159" fmla="*/ 26194 w 335756"/>
                  <a:gd name="connsiteY2-160" fmla="*/ 331868 h 415212"/>
                  <a:gd name="connsiteX3-161" fmla="*/ 40481 w 335756"/>
                  <a:gd name="connsiteY3-162" fmla="*/ 353299 h 415212"/>
                  <a:gd name="connsiteX4-163" fmla="*/ 0 w 335756"/>
                  <a:gd name="connsiteY4-164" fmla="*/ 386637 h 415212"/>
                  <a:gd name="connsiteX5-165" fmla="*/ 164306 w 335756"/>
                  <a:gd name="connsiteY5-166" fmla="*/ 415212 h 415212"/>
                  <a:gd name="connsiteX6-167" fmla="*/ 335756 w 335756"/>
                  <a:gd name="connsiteY6-168" fmla="*/ 391399 h 415212"/>
                  <a:gd name="connsiteX7-169" fmla="*/ 297656 w 335756"/>
                  <a:gd name="connsiteY7-170" fmla="*/ 353299 h 415212"/>
                  <a:gd name="connsiteX8-171" fmla="*/ 316706 w 335756"/>
                  <a:gd name="connsiteY8-172" fmla="*/ 331868 h 415212"/>
                  <a:gd name="connsiteX9-173" fmla="*/ 326231 w 335756"/>
                  <a:gd name="connsiteY9-174" fmla="*/ 198518 h 415212"/>
                  <a:gd name="connsiteX10-175" fmla="*/ 178593 w 335756"/>
                  <a:gd name="connsiteY10-176" fmla="*/ 874 h 415212"/>
                  <a:gd name="connsiteX0-177" fmla="*/ 178593 w 335756"/>
                  <a:gd name="connsiteY0-178" fmla="*/ 930 h 415268"/>
                  <a:gd name="connsiteX1-179" fmla="*/ 14288 w 335756"/>
                  <a:gd name="connsiteY1-180" fmla="*/ 203336 h 415268"/>
                  <a:gd name="connsiteX2-181" fmla="*/ 26194 w 335756"/>
                  <a:gd name="connsiteY2-182" fmla="*/ 331924 h 415268"/>
                  <a:gd name="connsiteX3-183" fmla="*/ 40481 w 335756"/>
                  <a:gd name="connsiteY3-184" fmla="*/ 353355 h 415268"/>
                  <a:gd name="connsiteX4-185" fmla="*/ 0 w 335756"/>
                  <a:gd name="connsiteY4-186" fmla="*/ 386693 h 415268"/>
                  <a:gd name="connsiteX5-187" fmla="*/ 164306 w 335756"/>
                  <a:gd name="connsiteY5-188" fmla="*/ 415268 h 415268"/>
                  <a:gd name="connsiteX6-189" fmla="*/ 335756 w 335756"/>
                  <a:gd name="connsiteY6-190" fmla="*/ 391455 h 415268"/>
                  <a:gd name="connsiteX7-191" fmla="*/ 297656 w 335756"/>
                  <a:gd name="connsiteY7-192" fmla="*/ 353355 h 415268"/>
                  <a:gd name="connsiteX8-193" fmla="*/ 316706 w 335756"/>
                  <a:gd name="connsiteY8-194" fmla="*/ 331924 h 415268"/>
                  <a:gd name="connsiteX9-195" fmla="*/ 326231 w 335756"/>
                  <a:gd name="connsiteY9-196" fmla="*/ 198574 h 415268"/>
                  <a:gd name="connsiteX10-197" fmla="*/ 178593 w 335756"/>
                  <a:gd name="connsiteY10-198" fmla="*/ 930 h 415268"/>
                  <a:gd name="connsiteX0-199" fmla="*/ 178593 w 335756"/>
                  <a:gd name="connsiteY0-200" fmla="*/ 930 h 415268"/>
                  <a:gd name="connsiteX1-201" fmla="*/ 14288 w 335756"/>
                  <a:gd name="connsiteY1-202" fmla="*/ 203336 h 415268"/>
                  <a:gd name="connsiteX2-203" fmla="*/ 26194 w 335756"/>
                  <a:gd name="connsiteY2-204" fmla="*/ 331924 h 415268"/>
                  <a:gd name="connsiteX3-205" fmla="*/ 40481 w 335756"/>
                  <a:gd name="connsiteY3-206" fmla="*/ 353355 h 415268"/>
                  <a:gd name="connsiteX4-207" fmla="*/ 0 w 335756"/>
                  <a:gd name="connsiteY4-208" fmla="*/ 386693 h 415268"/>
                  <a:gd name="connsiteX5-209" fmla="*/ 164306 w 335756"/>
                  <a:gd name="connsiteY5-210" fmla="*/ 415268 h 415268"/>
                  <a:gd name="connsiteX6-211" fmla="*/ 335756 w 335756"/>
                  <a:gd name="connsiteY6-212" fmla="*/ 391455 h 415268"/>
                  <a:gd name="connsiteX7-213" fmla="*/ 297656 w 335756"/>
                  <a:gd name="connsiteY7-214" fmla="*/ 353355 h 415268"/>
                  <a:gd name="connsiteX8-215" fmla="*/ 316706 w 335756"/>
                  <a:gd name="connsiteY8-216" fmla="*/ 331924 h 415268"/>
                  <a:gd name="connsiteX9-217" fmla="*/ 326231 w 335756"/>
                  <a:gd name="connsiteY9-218" fmla="*/ 198574 h 415268"/>
                  <a:gd name="connsiteX10-219" fmla="*/ 178593 w 335756"/>
                  <a:gd name="connsiteY10-220" fmla="*/ 930 h 415268"/>
                  <a:gd name="connsiteX0-221" fmla="*/ 178593 w 335756"/>
                  <a:gd name="connsiteY0-222" fmla="*/ 930 h 415268"/>
                  <a:gd name="connsiteX1-223" fmla="*/ 14288 w 335756"/>
                  <a:gd name="connsiteY1-224" fmla="*/ 203336 h 415268"/>
                  <a:gd name="connsiteX2-225" fmla="*/ 26194 w 335756"/>
                  <a:gd name="connsiteY2-226" fmla="*/ 331924 h 415268"/>
                  <a:gd name="connsiteX3-227" fmla="*/ 40481 w 335756"/>
                  <a:gd name="connsiteY3-228" fmla="*/ 353355 h 415268"/>
                  <a:gd name="connsiteX4-229" fmla="*/ 0 w 335756"/>
                  <a:gd name="connsiteY4-230" fmla="*/ 386693 h 415268"/>
                  <a:gd name="connsiteX5-231" fmla="*/ 164306 w 335756"/>
                  <a:gd name="connsiteY5-232" fmla="*/ 415268 h 415268"/>
                  <a:gd name="connsiteX6-233" fmla="*/ 335756 w 335756"/>
                  <a:gd name="connsiteY6-234" fmla="*/ 391455 h 415268"/>
                  <a:gd name="connsiteX7-235" fmla="*/ 297656 w 335756"/>
                  <a:gd name="connsiteY7-236" fmla="*/ 353355 h 415268"/>
                  <a:gd name="connsiteX8-237" fmla="*/ 316706 w 335756"/>
                  <a:gd name="connsiteY8-238" fmla="*/ 331924 h 415268"/>
                  <a:gd name="connsiteX9-239" fmla="*/ 326231 w 335756"/>
                  <a:gd name="connsiteY9-240" fmla="*/ 198574 h 415268"/>
                  <a:gd name="connsiteX10-241" fmla="*/ 178593 w 335756"/>
                  <a:gd name="connsiteY10-242" fmla="*/ 930 h 415268"/>
                  <a:gd name="connsiteX0-243" fmla="*/ 178593 w 335756"/>
                  <a:gd name="connsiteY0-244" fmla="*/ 930 h 415268"/>
                  <a:gd name="connsiteX1-245" fmla="*/ 14288 w 335756"/>
                  <a:gd name="connsiteY1-246" fmla="*/ 203336 h 415268"/>
                  <a:gd name="connsiteX2-247" fmla="*/ 26194 w 335756"/>
                  <a:gd name="connsiteY2-248" fmla="*/ 331924 h 415268"/>
                  <a:gd name="connsiteX3-249" fmla="*/ 40481 w 335756"/>
                  <a:gd name="connsiteY3-250" fmla="*/ 353355 h 415268"/>
                  <a:gd name="connsiteX4-251" fmla="*/ 0 w 335756"/>
                  <a:gd name="connsiteY4-252" fmla="*/ 386693 h 415268"/>
                  <a:gd name="connsiteX5-253" fmla="*/ 164306 w 335756"/>
                  <a:gd name="connsiteY5-254" fmla="*/ 415268 h 415268"/>
                  <a:gd name="connsiteX6-255" fmla="*/ 335756 w 335756"/>
                  <a:gd name="connsiteY6-256" fmla="*/ 391455 h 415268"/>
                  <a:gd name="connsiteX7-257" fmla="*/ 297656 w 335756"/>
                  <a:gd name="connsiteY7-258" fmla="*/ 353355 h 415268"/>
                  <a:gd name="connsiteX8-259" fmla="*/ 316706 w 335756"/>
                  <a:gd name="connsiteY8-260" fmla="*/ 331924 h 415268"/>
                  <a:gd name="connsiteX9-261" fmla="*/ 326231 w 335756"/>
                  <a:gd name="connsiteY9-262" fmla="*/ 198574 h 415268"/>
                  <a:gd name="connsiteX10-263" fmla="*/ 178593 w 335756"/>
                  <a:gd name="connsiteY10-264" fmla="*/ 930 h 415268"/>
                  <a:gd name="connsiteX0-265" fmla="*/ 178593 w 373856"/>
                  <a:gd name="connsiteY0-266" fmla="*/ 930 h 415268"/>
                  <a:gd name="connsiteX1-267" fmla="*/ 14288 w 373856"/>
                  <a:gd name="connsiteY1-268" fmla="*/ 203336 h 415268"/>
                  <a:gd name="connsiteX2-269" fmla="*/ 26194 w 373856"/>
                  <a:gd name="connsiteY2-270" fmla="*/ 331924 h 415268"/>
                  <a:gd name="connsiteX3-271" fmla="*/ 40481 w 373856"/>
                  <a:gd name="connsiteY3-272" fmla="*/ 353355 h 415268"/>
                  <a:gd name="connsiteX4-273" fmla="*/ 0 w 373856"/>
                  <a:gd name="connsiteY4-274" fmla="*/ 386693 h 415268"/>
                  <a:gd name="connsiteX5-275" fmla="*/ 164306 w 373856"/>
                  <a:gd name="connsiteY5-276" fmla="*/ 415268 h 415268"/>
                  <a:gd name="connsiteX6-277" fmla="*/ 335756 w 373856"/>
                  <a:gd name="connsiteY6-278" fmla="*/ 391455 h 415268"/>
                  <a:gd name="connsiteX7-279" fmla="*/ 297656 w 373856"/>
                  <a:gd name="connsiteY7-280" fmla="*/ 353355 h 415268"/>
                  <a:gd name="connsiteX8-281" fmla="*/ 316706 w 373856"/>
                  <a:gd name="connsiteY8-282" fmla="*/ 331924 h 415268"/>
                  <a:gd name="connsiteX9-283" fmla="*/ 373856 w 373856"/>
                  <a:gd name="connsiteY9-284" fmla="*/ 198574 h 415268"/>
                  <a:gd name="connsiteX10-285" fmla="*/ 178593 w 373856"/>
                  <a:gd name="connsiteY10-286" fmla="*/ 930 h 415268"/>
                  <a:gd name="connsiteX0-287" fmla="*/ 178593 w 335756"/>
                  <a:gd name="connsiteY0-288" fmla="*/ 930 h 415268"/>
                  <a:gd name="connsiteX1-289" fmla="*/ 14288 w 335756"/>
                  <a:gd name="connsiteY1-290" fmla="*/ 203336 h 415268"/>
                  <a:gd name="connsiteX2-291" fmla="*/ 26194 w 335756"/>
                  <a:gd name="connsiteY2-292" fmla="*/ 331924 h 415268"/>
                  <a:gd name="connsiteX3-293" fmla="*/ 40481 w 335756"/>
                  <a:gd name="connsiteY3-294" fmla="*/ 353355 h 415268"/>
                  <a:gd name="connsiteX4-295" fmla="*/ 0 w 335756"/>
                  <a:gd name="connsiteY4-296" fmla="*/ 386693 h 415268"/>
                  <a:gd name="connsiteX5-297" fmla="*/ 164306 w 335756"/>
                  <a:gd name="connsiteY5-298" fmla="*/ 415268 h 415268"/>
                  <a:gd name="connsiteX6-299" fmla="*/ 335756 w 335756"/>
                  <a:gd name="connsiteY6-300" fmla="*/ 391455 h 415268"/>
                  <a:gd name="connsiteX7-301" fmla="*/ 297656 w 335756"/>
                  <a:gd name="connsiteY7-302" fmla="*/ 353355 h 415268"/>
                  <a:gd name="connsiteX8-303" fmla="*/ 316706 w 335756"/>
                  <a:gd name="connsiteY8-304" fmla="*/ 331924 h 415268"/>
                  <a:gd name="connsiteX9-305" fmla="*/ 323850 w 335756"/>
                  <a:gd name="connsiteY9-306" fmla="*/ 203337 h 415268"/>
                  <a:gd name="connsiteX10-307" fmla="*/ 178593 w 335756"/>
                  <a:gd name="connsiteY10-308" fmla="*/ 930 h 415268"/>
                  <a:gd name="connsiteX0-309" fmla="*/ 178593 w 335756"/>
                  <a:gd name="connsiteY0-310" fmla="*/ 930 h 415268"/>
                  <a:gd name="connsiteX1-311" fmla="*/ 14288 w 335756"/>
                  <a:gd name="connsiteY1-312" fmla="*/ 203336 h 415268"/>
                  <a:gd name="connsiteX2-313" fmla="*/ 26194 w 335756"/>
                  <a:gd name="connsiteY2-314" fmla="*/ 331924 h 415268"/>
                  <a:gd name="connsiteX3-315" fmla="*/ 40481 w 335756"/>
                  <a:gd name="connsiteY3-316" fmla="*/ 353355 h 415268"/>
                  <a:gd name="connsiteX4-317" fmla="*/ 0 w 335756"/>
                  <a:gd name="connsiteY4-318" fmla="*/ 386693 h 415268"/>
                  <a:gd name="connsiteX5-319" fmla="*/ 164306 w 335756"/>
                  <a:gd name="connsiteY5-320" fmla="*/ 415268 h 415268"/>
                  <a:gd name="connsiteX6-321" fmla="*/ 335756 w 335756"/>
                  <a:gd name="connsiteY6-322" fmla="*/ 391455 h 415268"/>
                  <a:gd name="connsiteX7-323" fmla="*/ 297656 w 335756"/>
                  <a:gd name="connsiteY7-324" fmla="*/ 353355 h 415268"/>
                  <a:gd name="connsiteX8-325" fmla="*/ 316706 w 335756"/>
                  <a:gd name="connsiteY8-326" fmla="*/ 331924 h 415268"/>
                  <a:gd name="connsiteX9-327" fmla="*/ 323850 w 335756"/>
                  <a:gd name="connsiteY9-328" fmla="*/ 203337 h 415268"/>
                  <a:gd name="connsiteX10-329" fmla="*/ 178593 w 335756"/>
                  <a:gd name="connsiteY10-330" fmla="*/ 930 h 415268"/>
                  <a:gd name="connsiteX0-331" fmla="*/ 178593 w 335756"/>
                  <a:gd name="connsiteY0-332" fmla="*/ 930 h 415268"/>
                  <a:gd name="connsiteX1-333" fmla="*/ 14288 w 335756"/>
                  <a:gd name="connsiteY1-334" fmla="*/ 203336 h 415268"/>
                  <a:gd name="connsiteX2-335" fmla="*/ 26194 w 335756"/>
                  <a:gd name="connsiteY2-336" fmla="*/ 331924 h 415268"/>
                  <a:gd name="connsiteX3-337" fmla="*/ 40481 w 335756"/>
                  <a:gd name="connsiteY3-338" fmla="*/ 353355 h 415268"/>
                  <a:gd name="connsiteX4-339" fmla="*/ 0 w 335756"/>
                  <a:gd name="connsiteY4-340" fmla="*/ 386693 h 415268"/>
                  <a:gd name="connsiteX5-341" fmla="*/ 164306 w 335756"/>
                  <a:gd name="connsiteY5-342" fmla="*/ 415268 h 415268"/>
                  <a:gd name="connsiteX6-343" fmla="*/ 335756 w 335756"/>
                  <a:gd name="connsiteY6-344" fmla="*/ 391455 h 415268"/>
                  <a:gd name="connsiteX7-345" fmla="*/ 297656 w 335756"/>
                  <a:gd name="connsiteY7-346" fmla="*/ 353355 h 415268"/>
                  <a:gd name="connsiteX8-347" fmla="*/ 316706 w 335756"/>
                  <a:gd name="connsiteY8-348" fmla="*/ 331924 h 415268"/>
                  <a:gd name="connsiteX9-349" fmla="*/ 323850 w 335756"/>
                  <a:gd name="connsiteY9-350" fmla="*/ 203337 h 415268"/>
                  <a:gd name="connsiteX10-351" fmla="*/ 178593 w 335756"/>
                  <a:gd name="connsiteY10-352" fmla="*/ 930 h 415268"/>
                  <a:gd name="connsiteX0-353" fmla="*/ 212294 w 369457"/>
                  <a:gd name="connsiteY0-354" fmla="*/ 930 h 415268"/>
                  <a:gd name="connsiteX1-355" fmla="*/ 47989 w 369457"/>
                  <a:gd name="connsiteY1-356" fmla="*/ 203336 h 415268"/>
                  <a:gd name="connsiteX2-357" fmla="*/ 59895 w 369457"/>
                  <a:gd name="connsiteY2-358" fmla="*/ 331924 h 415268"/>
                  <a:gd name="connsiteX3-359" fmla="*/ 74182 w 369457"/>
                  <a:gd name="connsiteY3-360" fmla="*/ 353355 h 415268"/>
                  <a:gd name="connsiteX4-361" fmla="*/ 33701 w 369457"/>
                  <a:gd name="connsiteY4-362" fmla="*/ 386693 h 415268"/>
                  <a:gd name="connsiteX5-363" fmla="*/ 198007 w 369457"/>
                  <a:gd name="connsiteY5-364" fmla="*/ 415268 h 415268"/>
                  <a:gd name="connsiteX6-365" fmla="*/ 369457 w 369457"/>
                  <a:gd name="connsiteY6-366" fmla="*/ 391455 h 415268"/>
                  <a:gd name="connsiteX7-367" fmla="*/ 331357 w 369457"/>
                  <a:gd name="connsiteY7-368" fmla="*/ 353355 h 415268"/>
                  <a:gd name="connsiteX8-369" fmla="*/ 350407 w 369457"/>
                  <a:gd name="connsiteY8-370" fmla="*/ 331924 h 415268"/>
                  <a:gd name="connsiteX9-371" fmla="*/ 357551 w 369457"/>
                  <a:gd name="connsiteY9-372" fmla="*/ 203337 h 415268"/>
                  <a:gd name="connsiteX10-373" fmla="*/ 212294 w 369457"/>
                  <a:gd name="connsiteY10-374" fmla="*/ 930 h 415268"/>
                  <a:gd name="connsiteX0-375" fmla="*/ 218163 w 375326"/>
                  <a:gd name="connsiteY0-376" fmla="*/ 930 h 415268"/>
                  <a:gd name="connsiteX1-377" fmla="*/ 53858 w 375326"/>
                  <a:gd name="connsiteY1-378" fmla="*/ 203336 h 415268"/>
                  <a:gd name="connsiteX2-379" fmla="*/ 65764 w 375326"/>
                  <a:gd name="connsiteY2-380" fmla="*/ 331924 h 415268"/>
                  <a:gd name="connsiteX3-381" fmla="*/ 80051 w 375326"/>
                  <a:gd name="connsiteY3-382" fmla="*/ 353355 h 415268"/>
                  <a:gd name="connsiteX4-383" fmla="*/ 39570 w 375326"/>
                  <a:gd name="connsiteY4-384" fmla="*/ 386693 h 415268"/>
                  <a:gd name="connsiteX5-385" fmla="*/ 203876 w 375326"/>
                  <a:gd name="connsiteY5-386" fmla="*/ 415268 h 415268"/>
                  <a:gd name="connsiteX6-387" fmla="*/ 375326 w 375326"/>
                  <a:gd name="connsiteY6-388" fmla="*/ 391455 h 415268"/>
                  <a:gd name="connsiteX7-389" fmla="*/ 337226 w 375326"/>
                  <a:gd name="connsiteY7-390" fmla="*/ 353355 h 415268"/>
                  <a:gd name="connsiteX8-391" fmla="*/ 356276 w 375326"/>
                  <a:gd name="connsiteY8-392" fmla="*/ 331924 h 415268"/>
                  <a:gd name="connsiteX9-393" fmla="*/ 363420 w 375326"/>
                  <a:gd name="connsiteY9-394" fmla="*/ 203337 h 415268"/>
                  <a:gd name="connsiteX10-395" fmla="*/ 218163 w 375326"/>
                  <a:gd name="connsiteY10-396" fmla="*/ 930 h 415268"/>
                  <a:gd name="connsiteX0-397" fmla="*/ 205513 w 362676"/>
                  <a:gd name="connsiteY0-398" fmla="*/ 930 h 415268"/>
                  <a:gd name="connsiteX1-399" fmla="*/ 41208 w 362676"/>
                  <a:gd name="connsiteY1-400" fmla="*/ 203336 h 415268"/>
                  <a:gd name="connsiteX2-401" fmla="*/ 53114 w 362676"/>
                  <a:gd name="connsiteY2-402" fmla="*/ 331924 h 415268"/>
                  <a:gd name="connsiteX3-403" fmla="*/ 67401 w 362676"/>
                  <a:gd name="connsiteY3-404" fmla="*/ 353355 h 415268"/>
                  <a:gd name="connsiteX4-405" fmla="*/ 26920 w 362676"/>
                  <a:gd name="connsiteY4-406" fmla="*/ 386693 h 415268"/>
                  <a:gd name="connsiteX5-407" fmla="*/ 191226 w 362676"/>
                  <a:gd name="connsiteY5-408" fmla="*/ 415268 h 415268"/>
                  <a:gd name="connsiteX6-409" fmla="*/ 362676 w 362676"/>
                  <a:gd name="connsiteY6-410" fmla="*/ 391455 h 415268"/>
                  <a:gd name="connsiteX7-411" fmla="*/ 324576 w 362676"/>
                  <a:gd name="connsiteY7-412" fmla="*/ 353355 h 415268"/>
                  <a:gd name="connsiteX8-413" fmla="*/ 343626 w 362676"/>
                  <a:gd name="connsiteY8-414" fmla="*/ 331924 h 415268"/>
                  <a:gd name="connsiteX9-415" fmla="*/ 350770 w 362676"/>
                  <a:gd name="connsiteY9-416" fmla="*/ 203337 h 415268"/>
                  <a:gd name="connsiteX10-417" fmla="*/ 205513 w 362676"/>
                  <a:gd name="connsiteY10-418" fmla="*/ 930 h 415268"/>
                  <a:gd name="connsiteX0-419" fmla="*/ 217108 w 374271"/>
                  <a:gd name="connsiteY0-420" fmla="*/ 930 h 415268"/>
                  <a:gd name="connsiteX1-421" fmla="*/ 52803 w 374271"/>
                  <a:gd name="connsiteY1-422" fmla="*/ 203336 h 415268"/>
                  <a:gd name="connsiteX2-423" fmla="*/ 64709 w 374271"/>
                  <a:gd name="connsiteY2-424" fmla="*/ 331924 h 415268"/>
                  <a:gd name="connsiteX3-425" fmla="*/ 78996 w 374271"/>
                  <a:gd name="connsiteY3-426" fmla="*/ 353355 h 415268"/>
                  <a:gd name="connsiteX4-427" fmla="*/ 38515 w 374271"/>
                  <a:gd name="connsiteY4-428" fmla="*/ 386693 h 415268"/>
                  <a:gd name="connsiteX5-429" fmla="*/ 202821 w 374271"/>
                  <a:gd name="connsiteY5-430" fmla="*/ 415268 h 415268"/>
                  <a:gd name="connsiteX6-431" fmla="*/ 374271 w 374271"/>
                  <a:gd name="connsiteY6-432" fmla="*/ 391455 h 415268"/>
                  <a:gd name="connsiteX7-433" fmla="*/ 336171 w 374271"/>
                  <a:gd name="connsiteY7-434" fmla="*/ 353355 h 415268"/>
                  <a:gd name="connsiteX8-435" fmla="*/ 355221 w 374271"/>
                  <a:gd name="connsiteY8-436" fmla="*/ 331924 h 415268"/>
                  <a:gd name="connsiteX9-437" fmla="*/ 362365 w 374271"/>
                  <a:gd name="connsiteY9-438" fmla="*/ 203337 h 415268"/>
                  <a:gd name="connsiteX10-439" fmla="*/ 217108 w 374271"/>
                  <a:gd name="connsiteY10-440" fmla="*/ 930 h 415268"/>
                  <a:gd name="connsiteX0-441" fmla="*/ 209727 w 366890"/>
                  <a:gd name="connsiteY0-442" fmla="*/ 930 h 415268"/>
                  <a:gd name="connsiteX1-443" fmla="*/ 45422 w 366890"/>
                  <a:gd name="connsiteY1-444" fmla="*/ 203336 h 415268"/>
                  <a:gd name="connsiteX2-445" fmla="*/ 57328 w 366890"/>
                  <a:gd name="connsiteY2-446" fmla="*/ 331924 h 415268"/>
                  <a:gd name="connsiteX3-447" fmla="*/ 71615 w 366890"/>
                  <a:gd name="connsiteY3-448" fmla="*/ 353355 h 415268"/>
                  <a:gd name="connsiteX4-449" fmla="*/ 31134 w 366890"/>
                  <a:gd name="connsiteY4-450" fmla="*/ 386693 h 415268"/>
                  <a:gd name="connsiteX5-451" fmla="*/ 195440 w 366890"/>
                  <a:gd name="connsiteY5-452" fmla="*/ 415268 h 415268"/>
                  <a:gd name="connsiteX6-453" fmla="*/ 366890 w 366890"/>
                  <a:gd name="connsiteY6-454" fmla="*/ 391455 h 415268"/>
                  <a:gd name="connsiteX7-455" fmla="*/ 328790 w 366890"/>
                  <a:gd name="connsiteY7-456" fmla="*/ 353355 h 415268"/>
                  <a:gd name="connsiteX8-457" fmla="*/ 347840 w 366890"/>
                  <a:gd name="connsiteY8-458" fmla="*/ 331924 h 415268"/>
                  <a:gd name="connsiteX9-459" fmla="*/ 354984 w 366890"/>
                  <a:gd name="connsiteY9-460" fmla="*/ 203337 h 415268"/>
                  <a:gd name="connsiteX10-461" fmla="*/ 209727 w 366890"/>
                  <a:gd name="connsiteY10-462" fmla="*/ 930 h 415268"/>
                  <a:gd name="connsiteX0-463" fmla="*/ 209727 w 399209"/>
                  <a:gd name="connsiteY0-464" fmla="*/ 930 h 415268"/>
                  <a:gd name="connsiteX1-465" fmla="*/ 45422 w 399209"/>
                  <a:gd name="connsiteY1-466" fmla="*/ 203336 h 415268"/>
                  <a:gd name="connsiteX2-467" fmla="*/ 57328 w 399209"/>
                  <a:gd name="connsiteY2-468" fmla="*/ 331924 h 415268"/>
                  <a:gd name="connsiteX3-469" fmla="*/ 71615 w 399209"/>
                  <a:gd name="connsiteY3-470" fmla="*/ 353355 h 415268"/>
                  <a:gd name="connsiteX4-471" fmla="*/ 31134 w 399209"/>
                  <a:gd name="connsiteY4-472" fmla="*/ 386693 h 415268"/>
                  <a:gd name="connsiteX5-473" fmla="*/ 195440 w 399209"/>
                  <a:gd name="connsiteY5-474" fmla="*/ 415268 h 415268"/>
                  <a:gd name="connsiteX6-475" fmla="*/ 366890 w 399209"/>
                  <a:gd name="connsiteY6-476" fmla="*/ 391455 h 415268"/>
                  <a:gd name="connsiteX7-477" fmla="*/ 328790 w 399209"/>
                  <a:gd name="connsiteY7-478" fmla="*/ 353355 h 415268"/>
                  <a:gd name="connsiteX8-479" fmla="*/ 347840 w 399209"/>
                  <a:gd name="connsiteY8-480" fmla="*/ 331924 h 415268"/>
                  <a:gd name="connsiteX9-481" fmla="*/ 354984 w 399209"/>
                  <a:gd name="connsiteY9-482" fmla="*/ 203337 h 415268"/>
                  <a:gd name="connsiteX10-483" fmla="*/ 209727 w 399209"/>
                  <a:gd name="connsiteY10-484" fmla="*/ 930 h 415268"/>
                  <a:gd name="connsiteX0-485" fmla="*/ 209727 w 398711"/>
                  <a:gd name="connsiteY0-486" fmla="*/ 930 h 415268"/>
                  <a:gd name="connsiteX1-487" fmla="*/ 45422 w 398711"/>
                  <a:gd name="connsiteY1-488" fmla="*/ 203336 h 415268"/>
                  <a:gd name="connsiteX2-489" fmla="*/ 57328 w 398711"/>
                  <a:gd name="connsiteY2-490" fmla="*/ 331924 h 415268"/>
                  <a:gd name="connsiteX3-491" fmla="*/ 71615 w 398711"/>
                  <a:gd name="connsiteY3-492" fmla="*/ 353355 h 415268"/>
                  <a:gd name="connsiteX4-493" fmla="*/ 31134 w 398711"/>
                  <a:gd name="connsiteY4-494" fmla="*/ 386693 h 415268"/>
                  <a:gd name="connsiteX5-495" fmla="*/ 195440 w 398711"/>
                  <a:gd name="connsiteY5-496" fmla="*/ 415268 h 415268"/>
                  <a:gd name="connsiteX6-497" fmla="*/ 366890 w 398711"/>
                  <a:gd name="connsiteY6-498" fmla="*/ 391455 h 415268"/>
                  <a:gd name="connsiteX7-499" fmla="*/ 328790 w 398711"/>
                  <a:gd name="connsiteY7-500" fmla="*/ 353355 h 415268"/>
                  <a:gd name="connsiteX8-501" fmla="*/ 347840 w 398711"/>
                  <a:gd name="connsiteY8-502" fmla="*/ 331924 h 415268"/>
                  <a:gd name="connsiteX9-503" fmla="*/ 354984 w 398711"/>
                  <a:gd name="connsiteY9-504" fmla="*/ 203337 h 415268"/>
                  <a:gd name="connsiteX10-505" fmla="*/ 209727 w 398711"/>
                  <a:gd name="connsiteY10-506" fmla="*/ 930 h 415268"/>
                  <a:gd name="connsiteX0-507" fmla="*/ 209727 w 398711"/>
                  <a:gd name="connsiteY0-508" fmla="*/ 930 h 434953"/>
                  <a:gd name="connsiteX1-509" fmla="*/ 45422 w 398711"/>
                  <a:gd name="connsiteY1-510" fmla="*/ 203336 h 434953"/>
                  <a:gd name="connsiteX2-511" fmla="*/ 57328 w 398711"/>
                  <a:gd name="connsiteY2-512" fmla="*/ 331924 h 434953"/>
                  <a:gd name="connsiteX3-513" fmla="*/ 71615 w 398711"/>
                  <a:gd name="connsiteY3-514" fmla="*/ 353355 h 434953"/>
                  <a:gd name="connsiteX4-515" fmla="*/ 31134 w 398711"/>
                  <a:gd name="connsiteY4-516" fmla="*/ 386693 h 434953"/>
                  <a:gd name="connsiteX5-517" fmla="*/ 195440 w 398711"/>
                  <a:gd name="connsiteY5-518" fmla="*/ 415268 h 434953"/>
                  <a:gd name="connsiteX6-519" fmla="*/ 366890 w 398711"/>
                  <a:gd name="connsiteY6-520" fmla="*/ 391455 h 434953"/>
                  <a:gd name="connsiteX7-521" fmla="*/ 328790 w 398711"/>
                  <a:gd name="connsiteY7-522" fmla="*/ 353355 h 434953"/>
                  <a:gd name="connsiteX8-523" fmla="*/ 347840 w 398711"/>
                  <a:gd name="connsiteY8-524" fmla="*/ 331924 h 434953"/>
                  <a:gd name="connsiteX9-525" fmla="*/ 354984 w 398711"/>
                  <a:gd name="connsiteY9-526" fmla="*/ 203337 h 434953"/>
                  <a:gd name="connsiteX10-527" fmla="*/ 209727 w 398711"/>
                  <a:gd name="connsiteY10-528" fmla="*/ 930 h 434953"/>
                  <a:gd name="connsiteX0-529" fmla="*/ 209727 w 398711"/>
                  <a:gd name="connsiteY0-530" fmla="*/ 930 h 444647"/>
                  <a:gd name="connsiteX1-531" fmla="*/ 45422 w 398711"/>
                  <a:gd name="connsiteY1-532" fmla="*/ 203336 h 444647"/>
                  <a:gd name="connsiteX2-533" fmla="*/ 57328 w 398711"/>
                  <a:gd name="connsiteY2-534" fmla="*/ 331924 h 444647"/>
                  <a:gd name="connsiteX3-535" fmla="*/ 71615 w 398711"/>
                  <a:gd name="connsiteY3-536" fmla="*/ 353355 h 444647"/>
                  <a:gd name="connsiteX4-537" fmla="*/ 31134 w 398711"/>
                  <a:gd name="connsiteY4-538" fmla="*/ 386693 h 444647"/>
                  <a:gd name="connsiteX5-539" fmla="*/ 195440 w 398711"/>
                  <a:gd name="connsiteY5-540" fmla="*/ 415268 h 444647"/>
                  <a:gd name="connsiteX6-541" fmla="*/ 366890 w 398711"/>
                  <a:gd name="connsiteY6-542" fmla="*/ 391455 h 444647"/>
                  <a:gd name="connsiteX7-543" fmla="*/ 328790 w 398711"/>
                  <a:gd name="connsiteY7-544" fmla="*/ 353355 h 444647"/>
                  <a:gd name="connsiteX8-545" fmla="*/ 347840 w 398711"/>
                  <a:gd name="connsiteY8-546" fmla="*/ 331924 h 444647"/>
                  <a:gd name="connsiteX9-547" fmla="*/ 354984 w 398711"/>
                  <a:gd name="connsiteY9-548" fmla="*/ 203337 h 444647"/>
                  <a:gd name="connsiteX10-549" fmla="*/ 209727 w 398711"/>
                  <a:gd name="connsiteY10-550" fmla="*/ 930 h 444647"/>
                  <a:gd name="connsiteX0-551" fmla="*/ 209727 w 398711"/>
                  <a:gd name="connsiteY0-552" fmla="*/ 930 h 444647"/>
                  <a:gd name="connsiteX1-553" fmla="*/ 45422 w 398711"/>
                  <a:gd name="connsiteY1-554" fmla="*/ 203336 h 444647"/>
                  <a:gd name="connsiteX2-555" fmla="*/ 57328 w 398711"/>
                  <a:gd name="connsiteY2-556" fmla="*/ 331924 h 444647"/>
                  <a:gd name="connsiteX3-557" fmla="*/ 71615 w 398711"/>
                  <a:gd name="connsiteY3-558" fmla="*/ 353355 h 444647"/>
                  <a:gd name="connsiteX4-559" fmla="*/ 31134 w 398711"/>
                  <a:gd name="connsiteY4-560" fmla="*/ 386693 h 444647"/>
                  <a:gd name="connsiteX5-561" fmla="*/ 195440 w 398711"/>
                  <a:gd name="connsiteY5-562" fmla="*/ 415268 h 444647"/>
                  <a:gd name="connsiteX6-563" fmla="*/ 366890 w 398711"/>
                  <a:gd name="connsiteY6-564" fmla="*/ 391455 h 444647"/>
                  <a:gd name="connsiteX7-565" fmla="*/ 328790 w 398711"/>
                  <a:gd name="connsiteY7-566" fmla="*/ 353355 h 444647"/>
                  <a:gd name="connsiteX8-567" fmla="*/ 347840 w 398711"/>
                  <a:gd name="connsiteY8-568" fmla="*/ 331924 h 444647"/>
                  <a:gd name="connsiteX9-569" fmla="*/ 354984 w 398711"/>
                  <a:gd name="connsiteY9-570" fmla="*/ 203337 h 444647"/>
                  <a:gd name="connsiteX10-571" fmla="*/ 209727 w 398711"/>
                  <a:gd name="connsiteY10-572" fmla="*/ 930 h 444647"/>
                  <a:gd name="connsiteX0-573" fmla="*/ 209727 w 398711"/>
                  <a:gd name="connsiteY0-574" fmla="*/ 930 h 444927"/>
                  <a:gd name="connsiteX1-575" fmla="*/ 45422 w 398711"/>
                  <a:gd name="connsiteY1-576" fmla="*/ 203336 h 444927"/>
                  <a:gd name="connsiteX2-577" fmla="*/ 57328 w 398711"/>
                  <a:gd name="connsiteY2-578" fmla="*/ 331924 h 444927"/>
                  <a:gd name="connsiteX3-579" fmla="*/ 71615 w 398711"/>
                  <a:gd name="connsiteY3-580" fmla="*/ 353355 h 444927"/>
                  <a:gd name="connsiteX4-581" fmla="*/ 31134 w 398711"/>
                  <a:gd name="connsiteY4-582" fmla="*/ 386693 h 444927"/>
                  <a:gd name="connsiteX5-583" fmla="*/ 195440 w 398711"/>
                  <a:gd name="connsiteY5-584" fmla="*/ 415268 h 444927"/>
                  <a:gd name="connsiteX6-585" fmla="*/ 366890 w 398711"/>
                  <a:gd name="connsiteY6-586" fmla="*/ 391455 h 444927"/>
                  <a:gd name="connsiteX7-587" fmla="*/ 328790 w 398711"/>
                  <a:gd name="connsiteY7-588" fmla="*/ 353355 h 444927"/>
                  <a:gd name="connsiteX8-589" fmla="*/ 347840 w 398711"/>
                  <a:gd name="connsiteY8-590" fmla="*/ 331924 h 444927"/>
                  <a:gd name="connsiteX9-591" fmla="*/ 354984 w 398711"/>
                  <a:gd name="connsiteY9-592" fmla="*/ 203337 h 444927"/>
                  <a:gd name="connsiteX10-593" fmla="*/ 209727 w 398711"/>
                  <a:gd name="connsiteY10-594" fmla="*/ 930 h 444927"/>
                  <a:gd name="connsiteX0-595" fmla="*/ 209727 w 398711"/>
                  <a:gd name="connsiteY0-596" fmla="*/ 930 h 444927"/>
                  <a:gd name="connsiteX1-597" fmla="*/ 45422 w 398711"/>
                  <a:gd name="connsiteY1-598" fmla="*/ 203336 h 444927"/>
                  <a:gd name="connsiteX2-599" fmla="*/ 57328 w 398711"/>
                  <a:gd name="connsiteY2-600" fmla="*/ 331924 h 444927"/>
                  <a:gd name="connsiteX3-601" fmla="*/ 71615 w 398711"/>
                  <a:gd name="connsiteY3-602" fmla="*/ 353355 h 444927"/>
                  <a:gd name="connsiteX4-603" fmla="*/ 31134 w 398711"/>
                  <a:gd name="connsiteY4-604" fmla="*/ 386693 h 444927"/>
                  <a:gd name="connsiteX5-605" fmla="*/ 195440 w 398711"/>
                  <a:gd name="connsiteY5-606" fmla="*/ 415268 h 444927"/>
                  <a:gd name="connsiteX6-607" fmla="*/ 366890 w 398711"/>
                  <a:gd name="connsiteY6-608" fmla="*/ 391455 h 444927"/>
                  <a:gd name="connsiteX7-609" fmla="*/ 328790 w 398711"/>
                  <a:gd name="connsiteY7-610" fmla="*/ 353355 h 444927"/>
                  <a:gd name="connsiteX8-611" fmla="*/ 347840 w 398711"/>
                  <a:gd name="connsiteY8-612" fmla="*/ 331924 h 444927"/>
                  <a:gd name="connsiteX9-613" fmla="*/ 354984 w 398711"/>
                  <a:gd name="connsiteY9-614" fmla="*/ 203337 h 444927"/>
                  <a:gd name="connsiteX10-615" fmla="*/ 209727 w 398711"/>
                  <a:gd name="connsiteY10-616" fmla="*/ 930 h 444927"/>
                  <a:gd name="connsiteX0-617" fmla="*/ 209727 w 398711"/>
                  <a:gd name="connsiteY0-618" fmla="*/ 930 h 444927"/>
                  <a:gd name="connsiteX1-619" fmla="*/ 45422 w 398711"/>
                  <a:gd name="connsiteY1-620" fmla="*/ 203336 h 444927"/>
                  <a:gd name="connsiteX2-621" fmla="*/ 57328 w 398711"/>
                  <a:gd name="connsiteY2-622" fmla="*/ 331924 h 444927"/>
                  <a:gd name="connsiteX3-623" fmla="*/ 71615 w 398711"/>
                  <a:gd name="connsiteY3-624" fmla="*/ 353355 h 444927"/>
                  <a:gd name="connsiteX4-625" fmla="*/ 31134 w 398711"/>
                  <a:gd name="connsiteY4-626" fmla="*/ 386693 h 444927"/>
                  <a:gd name="connsiteX5-627" fmla="*/ 195440 w 398711"/>
                  <a:gd name="connsiteY5-628" fmla="*/ 415268 h 444927"/>
                  <a:gd name="connsiteX6-629" fmla="*/ 366890 w 398711"/>
                  <a:gd name="connsiteY6-630" fmla="*/ 391455 h 444927"/>
                  <a:gd name="connsiteX7-631" fmla="*/ 328790 w 398711"/>
                  <a:gd name="connsiteY7-632" fmla="*/ 353355 h 444927"/>
                  <a:gd name="connsiteX8-633" fmla="*/ 347840 w 398711"/>
                  <a:gd name="connsiteY8-634" fmla="*/ 331924 h 444927"/>
                  <a:gd name="connsiteX9-635" fmla="*/ 354984 w 398711"/>
                  <a:gd name="connsiteY9-636" fmla="*/ 203337 h 444927"/>
                  <a:gd name="connsiteX10-637" fmla="*/ 209727 w 398711"/>
                  <a:gd name="connsiteY10-638" fmla="*/ 930 h 444927"/>
                  <a:gd name="connsiteX0-639" fmla="*/ 209727 w 402986"/>
                  <a:gd name="connsiteY0-640" fmla="*/ 930 h 444927"/>
                  <a:gd name="connsiteX1-641" fmla="*/ 45422 w 402986"/>
                  <a:gd name="connsiteY1-642" fmla="*/ 203336 h 444927"/>
                  <a:gd name="connsiteX2-643" fmla="*/ 57328 w 402986"/>
                  <a:gd name="connsiteY2-644" fmla="*/ 331924 h 444927"/>
                  <a:gd name="connsiteX3-645" fmla="*/ 71615 w 402986"/>
                  <a:gd name="connsiteY3-646" fmla="*/ 353355 h 444927"/>
                  <a:gd name="connsiteX4-647" fmla="*/ 31134 w 402986"/>
                  <a:gd name="connsiteY4-648" fmla="*/ 386693 h 444927"/>
                  <a:gd name="connsiteX5-649" fmla="*/ 195440 w 402986"/>
                  <a:gd name="connsiteY5-650" fmla="*/ 415268 h 444927"/>
                  <a:gd name="connsiteX6-651" fmla="*/ 366890 w 402986"/>
                  <a:gd name="connsiteY6-652" fmla="*/ 391455 h 444927"/>
                  <a:gd name="connsiteX7-653" fmla="*/ 328790 w 402986"/>
                  <a:gd name="connsiteY7-654" fmla="*/ 353355 h 444927"/>
                  <a:gd name="connsiteX8-655" fmla="*/ 347840 w 402986"/>
                  <a:gd name="connsiteY8-656" fmla="*/ 331924 h 444927"/>
                  <a:gd name="connsiteX9-657" fmla="*/ 354984 w 402986"/>
                  <a:gd name="connsiteY9-658" fmla="*/ 203337 h 444927"/>
                  <a:gd name="connsiteX10-659" fmla="*/ 209727 w 402986"/>
                  <a:gd name="connsiteY10-660" fmla="*/ 930 h 44492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402986" h="444927">
                    <a:moveTo>
                      <a:pt x="209727" y="930"/>
                    </a:moveTo>
                    <a:cubicBezTo>
                      <a:pt x="77172" y="-12564"/>
                      <a:pt x="44628" y="123961"/>
                      <a:pt x="45422" y="203336"/>
                    </a:cubicBezTo>
                    <a:cubicBezTo>
                      <a:pt x="-48240" y="317635"/>
                      <a:pt x="27165" y="372405"/>
                      <a:pt x="57328" y="331924"/>
                    </a:cubicBezTo>
                    <a:lnTo>
                      <a:pt x="71615" y="353355"/>
                    </a:lnTo>
                    <a:cubicBezTo>
                      <a:pt x="58121" y="364468"/>
                      <a:pt x="39865" y="368436"/>
                      <a:pt x="31134" y="386693"/>
                    </a:cubicBezTo>
                    <a:cubicBezTo>
                      <a:pt x="31135" y="429555"/>
                      <a:pt x="121621" y="477180"/>
                      <a:pt x="195440" y="415268"/>
                    </a:cubicBezTo>
                    <a:cubicBezTo>
                      <a:pt x="240684" y="438286"/>
                      <a:pt x="326408" y="477975"/>
                      <a:pt x="366890" y="391455"/>
                    </a:cubicBezTo>
                    <a:cubicBezTo>
                      <a:pt x="361334" y="371612"/>
                      <a:pt x="341490" y="366055"/>
                      <a:pt x="328790" y="353355"/>
                    </a:cubicBezTo>
                    <a:lnTo>
                      <a:pt x="347840" y="331924"/>
                    </a:lnTo>
                    <a:cubicBezTo>
                      <a:pt x="367057" y="370814"/>
                      <a:pt x="457378" y="334305"/>
                      <a:pt x="354984" y="203337"/>
                    </a:cubicBezTo>
                    <a:cubicBezTo>
                      <a:pt x="343871" y="106500"/>
                      <a:pt x="320853" y="16804"/>
                      <a:pt x="209727" y="93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80" name="组合 42"/>
            <p:cNvGrpSpPr/>
            <p:nvPr/>
          </p:nvGrpSpPr>
          <p:grpSpPr bwMode="auto">
            <a:xfrm>
              <a:off x="4797179" y="1181985"/>
              <a:ext cx="1423355" cy="276999"/>
              <a:chOff x="2940712" y="1165149"/>
              <a:chExt cx="1423355" cy="276999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3120705" y="1165149"/>
                <a:ext cx="1242586" cy="27621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  <a:ea typeface="+mn-ea"/>
                    <a:cs typeface="Arial" panose="020B0604020202020204" pitchFamily="34" charset="0"/>
                  </a:rPr>
                  <a:t>1888888888</a:t>
                </a:r>
                <a:endParaRPr lang="zh-CN" altLang="en-US" sz="12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任意多边形 44"/>
              <p:cNvSpPr>
                <a:spLocks noChangeAspect="1"/>
              </p:cNvSpPr>
              <p:nvPr/>
            </p:nvSpPr>
            <p:spPr>
              <a:xfrm flipH="1">
                <a:off x="2941379" y="1171499"/>
                <a:ext cx="212652" cy="215895"/>
              </a:xfrm>
              <a:custGeom>
                <a:avLst/>
                <a:gdLst>
                  <a:gd name="connsiteX0" fmla="*/ 378619 w 378619"/>
                  <a:gd name="connsiteY0" fmla="*/ 0 h 378618"/>
                  <a:gd name="connsiteX1" fmla="*/ 347663 w 378619"/>
                  <a:gd name="connsiteY1" fmla="*/ 338137 h 378618"/>
                  <a:gd name="connsiteX2" fmla="*/ 0 w 378619"/>
                  <a:gd name="connsiteY2" fmla="*/ 378618 h 378618"/>
                  <a:gd name="connsiteX3" fmla="*/ 97631 w 378619"/>
                  <a:gd name="connsiteY3" fmla="*/ 288131 h 378618"/>
                  <a:gd name="connsiteX4" fmla="*/ 292894 w 378619"/>
                  <a:gd name="connsiteY4" fmla="*/ 280987 h 378618"/>
                  <a:gd name="connsiteX5" fmla="*/ 297656 w 378619"/>
                  <a:gd name="connsiteY5" fmla="*/ 88106 h 378618"/>
                  <a:gd name="connsiteX6" fmla="*/ 378619 w 378619"/>
                  <a:gd name="connsiteY6" fmla="*/ 0 h 378618"/>
                  <a:gd name="connsiteX0-1" fmla="*/ 383381 w 383381"/>
                  <a:gd name="connsiteY0-2" fmla="*/ 0 h 385762"/>
                  <a:gd name="connsiteX1-3" fmla="*/ 347663 w 383381"/>
                  <a:gd name="connsiteY1-4" fmla="*/ 345281 h 385762"/>
                  <a:gd name="connsiteX2-5" fmla="*/ 0 w 383381"/>
                  <a:gd name="connsiteY2-6" fmla="*/ 385762 h 385762"/>
                  <a:gd name="connsiteX3-7" fmla="*/ 97631 w 383381"/>
                  <a:gd name="connsiteY3-8" fmla="*/ 295275 h 385762"/>
                  <a:gd name="connsiteX4-9" fmla="*/ 292894 w 383381"/>
                  <a:gd name="connsiteY4-10" fmla="*/ 288131 h 385762"/>
                  <a:gd name="connsiteX5-11" fmla="*/ 297656 w 383381"/>
                  <a:gd name="connsiteY5-12" fmla="*/ 95250 h 385762"/>
                  <a:gd name="connsiteX6-13" fmla="*/ 383381 w 383381"/>
                  <a:gd name="connsiteY6-14" fmla="*/ 0 h 385762"/>
                  <a:gd name="connsiteX0-15" fmla="*/ 383381 w 444075"/>
                  <a:gd name="connsiteY0-16" fmla="*/ 0 h 385762"/>
                  <a:gd name="connsiteX1-17" fmla="*/ 347663 w 444075"/>
                  <a:gd name="connsiteY1-18" fmla="*/ 345281 h 385762"/>
                  <a:gd name="connsiteX2-19" fmla="*/ 0 w 444075"/>
                  <a:gd name="connsiteY2-20" fmla="*/ 385762 h 385762"/>
                  <a:gd name="connsiteX3-21" fmla="*/ 97631 w 444075"/>
                  <a:gd name="connsiteY3-22" fmla="*/ 295275 h 385762"/>
                  <a:gd name="connsiteX4-23" fmla="*/ 292894 w 444075"/>
                  <a:gd name="connsiteY4-24" fmla="*/ 288131 h 385762"/>
                  <a:gd name="connsiteX5-25" fmla="*/ 297656 w 444075"/>
                  <a:gd name="connsiteY5-26" fmla="*/ 95250 h 385762"/>
                  <a:gd name="connsiteX6-27" fmla="*/ 383381 w 444075"/>
                  <a:gd name="connsiteY6-28" fmla="*/ 0 h 385762"/>
                  <a:gd name="connsiteX0-29" fmla="*/ 383381 w 445902"/>
                  <a:gd name="connsiteY0-30" fmla="*/ 0 h 385762"/>
                  <a:gd name="connsiteX1-31" fmla="*/ 347663 w 445902"/>
                  <a:gd name="connsiteY1-32" fmla="*/ 345281 h 385762"/>
                  <a:gd name="connsiteX2-33" fmla="*/ 0 w 445902"/>
                  <a:gd name="connsiteY2-34" fmla="*/ 385762 h 385762"/>
                  <a:gd name="connsiteX3-35" fmla="*/ 97631 w 445902"/>
                  <a:gd name="connsiteY3-36" fmla="*/ 295275 h 385762"/>
                  <a:gd name="connsiteX4-37" fmla="*/ 292894 w 445902"/>
                  <a:gd name="connsiteY4-38" fmla="*/ 288131 h 385762"/>
                  <a:gd name="connsiteX5-39" fmla="*/ 297656 w 445902"/>
                  <a:gd name="connsiteY5-40" fmla="*/ 95250 h 385762"/>
                  <a:gd name="connsiteX6-41" fmla="*/ 383381 w 445902"/>
                  <a:gd name="connsiteY6-42" fmla="*/ 0 h 385762"/>
                  <a:gd name="connsiteX0-43" fmla="*/ 383381 w 437481"/>
                  <a:gd name="connsiteY0-44" fmla="*/ 0 h 385762"/>
                  <a:gd name="connsiteX1-45" fmla="*/ 347663 w 437481"/>
                  <a:gd name="connsiteY1-46" fmla="*/ 345281 h 385762"/>
                  <a:gd name="connsiteX2-47" fmla="*/ 0 w 437481"/>
                  <a:gd name="connsiteY2-48" fmla="*/ 385762 h 385762"/>
                  <a:gd name="connsiteX3-49" fmla="*/ 97631 w 437481"/>
                  <a:gd name="connsiteY3-50" fmla="*/ 295275 h 385762"/>
                  <a:gd name="connsiteX4-51" fmla="*/ 292894 w 437481"/>
                  <a:gd name="connsiteY4-52" fmla="*/ 288131 h 385762"/>
                  <a:gd name="connsiteX5-53" fmla="*/ 297656 w 437481"/>
                  <a:gd name="connsiteY5-54" fmla="*/ 95250 h 385762"/>
                  <a:gd name="connsiteX6-55" fmla="*/ 383381 w 437481"/>
                  <a:gd name="connsiteY6-56" fmla="*/ 0 h 385762"/>
                  <a:gd name="connsiteX0-57" fmla="*/ 383381 w 437481"/>
                  <a:gd name="connsiteY0-58" fmla="*/ 0 h 439816"/>
                  <a:gd name="connsiteX1-59" fmla="*/ 347663 w 437481"/>
                  <a:gd name="connsiteY1-60" fmla="*/ 345281 h 439816"/>
                  <a:gd name="connsiteX2-61" fmla="*/ 0 w 437481"/>
                  <a:gd name="connsiteY2-62" fmla="*/ 385762 h 439816"/>
                  <a:gd name="connsiteX3-63" fmla="*/ 97631 w 437481"/>
                  <a:gd name="connsiteY3-64" fmla="*/ 295275 h 439816"/>
                  <a:gd name="connsiteX4-65" fmla="*/ 292894 w 437481"/>
                  <a:gd name="connsiteY4-66" fmla="*/ 288131 h 439816"/>
                  <a:gd name="connsiteX5-67" fmla="*/ 297656 w 437481"/>
                  <a:gd name="connsiteY5-68" fmla="*/ 95250 h 439816"/>
                  <a:gd name="connsiteX6-69" fmla="*/ 383381 w 437481"/>
                  <a:gd name="connsiteY6-70" fmla="*/ 0 h 439816"/>
                  <a:gd name="connsiteX0-71" fmla="*/ 383381 w 437481"/>
                  <a:gd name="connsiteY0-72" fmla="*/ 0 h 445872"/>
                  <a:gd name="connsiteX1-73" fmla="*/ 347663 w 437481"/>
                  <a:gd name="connsiteY1-74" fmla="*/ 345281 h 445872"/>
                  <a:gd name="connsiteX2-75" fmla="*/ 0 w 437481"/>
                  <a:gd name="connsiteY2-76" fmla="*/ 385762 h 445872"/>
                  <a:gd name="connsiteX3-77" fmla="*/ 97631 w 437481"/>
                  <a:gd name="connsiteY3-78" fmla="*/ 295275 h 445872"/>
                  <a:gd name="connsiteX4-79" fmla="*/ 292894 w 437481"/>
                  <a:gd name="connsiteY4-80" fmla="*/ 288131 h 445872"/>
                  <a:gd name="connsiteX5-81" fmla="*/ 297656 w 437481"/>
                  <a:gd name="connsiteY5-82" fmla="*/ 95250 h 445872"/>
                  <a:gd name="connsiteX6-83" fmla="*/ 383381 w 437481"/>
                  <a:gd name="connsiteY6-84" fmla="*/ 0 h 445872"/>
                  <a:gd name="connsiteX0-85" fmla="*/ 383381 w 437481"/>
                  <a:gd name="connsiteY0-86" fmla="*/ 0 h 445872"/>
                  <a:gd name="connsiteX1-87" fmla="*/ 347663 w 437481"/>
                  <a:gd name="connsiteY1-88" fmla="*/ 345281 h 445872"/>
                  <a:gd name="connsiteX2-89" fmla="*/ 0 w 437481"/>
                  <a:gd name="connsiteY2-90" fmla="*/ 385762 h 445872"/>
                  <a:gd name="connsiteX3-91" fmla="*/ 88106 w 437481"/>
                  <a:gd name="connsiteY3-92" fmla="*/ 302419 h 445872"/>
                  <a:gd name="connsiteX4-93" fmla="*/ 292894 w 437481"/>
                  <a:gd name="connsiteY4-94" fmla="*/ 288131 h 445872"/>
                  <a:gd name="connsiteX5-95" fmla="*/ 297656 w 437481"/>
                  <a:gd name="connsiteY5-96" fmla="*/ 95250 h 445872"/>
                  <a:gd name="connsiteX6-97" fmla="*/ 383381 w 437481"/>
                  <a:gd name="connsiteY6-98" fmla="*/ 0 h 445872"/>
                  <a:gd name="connsiteX0-99" fmla="*/ 383381 w 437481"/>
                  <a:gd name="connsiteY0-100" fmla="*/ 0 h 445872"/>
                  <a:gd name="connsiteX1-101" fmla="*/ 347663 w 437481"/>
                  <a:gd name="connsiteY1-102" fmla="*/ 345281 h 445872"/>
                  <a:gd name="connsiteX2-103" fmla="*/ 0 w 437481"/>
                  <a:gd name="connsiteY2-104" fmla="*/ 385762 h 445872"/>
                  <a:gd name="connsiteX3-105" fmla="*/ 88106 w 437481"/>
                  <a:gd name="connsiteY3-106" fmla="*/ 302419 h 445872"/>
                  <a:gd name="connsiteX4-107" fmla="*/ 292894 w 437481"/>
                  <a:gd name="connsiteY4-108" fmla="*/ 288131 h 445872"/>
                  <a:gd name="connsiteX5-109" fmla="*/ 297656 w 437481"/>
                  <a:gd name="connsiteY5-110" fmla="*/ 95250 h 445872"/>
                  <a:gd name="connsiteX6-111" fmla="*/ 383381 w 437481"/>
                  <a:gd name="connsiteY6-112" fmla="*/ 0 h 445872"/>
                  <a:gd name="connsiteX0-113" fmla="*/ 383381 w 437481"/>
                  <a:gd name="connsiteY0-114" fmla="*/ 0 h 445872"/>
                  <a:gd name="connsiteX1-115" fmla="*/ 347663 w 437481"/>
                  <a:gd name="connsiteY1-116" fmla="*/ 345281 h 445872"/>
                  <a:gd name="connsiteX2-117" fmla="*/ 0 w 437481"/>
                  <a:gd name="connsiteY2-118" fmla="*/ 385762 h 445872"/>
                  <a:gd name="connsiteX3-119" fmla="*/ 88106 w 437481"/>
                  <a:gd name="connsiteY3-120" fmla="*/ 302419 h 445872"/>
                  <a:gd name="connsiteX4-121" fmla="*/ 292894 w 437481"/>
                  <a:gd name="connsiteY4-122" fmla="*/ 288131 h 445872"/>
                  <a:gd name="connsiteX5-123" fmla="*/ 297656 w 437481"/>
                  <a:gd name="connsiteY5-124" fmla="*/ 95250 h 445872"/>
                  <a:gd name="connsiteX6-125" fmla="*/ 383381 w 437481"/>
                  <a:gd name="connsiteY6-126" fmla="*/ 0 h 445872"/>
                  <a:gd name="connsiteX0-127" fmla="*/ 383381 w 437481"/>
                  <a:gd name="connsiteY0-128" fmla="*/ 0 h 445872"/>
                  <a:gd name="connsiteX1-129" fmla="*/ 347663 w 437481"/>
                  <a:gd name="connsiteY1-130" fmla="*/ 345281 h 445872"/>
                  <a:gd name="connsiteX2-131" fmla="*/ 0 w 437481"/>
                  <a:gd name="connsiteY2-132" fmla="*/ 385762 h 445872"/>
                  <a:gd name="connsiteX3-133" fmla="*/ 88106 w 437481"/>
                  <a:gd name="connsiteY3-134" fmla="*/ 302419 h 445872"/>
                  <a:gd name="connsiteX4-135" fmla="*/ 292894 w 437481"/>
                  <a:gd name="connsiteY4-136" fmla="*/ 288131 h 445872"/>
                  <a:gd name="connsiteX5-137" fmla="*/ 297656 w 437481"/>
                  <a:gd name="connsiteY5-138" fmla="*/ 95250 h 445872"/>
                  <a:gd name="connsiteX6-139" fmla="*/ 383381 w 437481"/>
                  <a:gd name="connsiteY6-140" fmla="*/ 0 h 445872"/>
                  <a:gd name="connsiteX0-141" fmla="*/ 383381 w 437481"/>
                  <a:gd name="connsiteY0-142" fmla="*/ 0 h 445872"/>
                  <a:gd name="connsiteX1-143" fmla="*/ 347663 w 437481"/>
                  <a:gd name="connsiteY1-144" fmla="*/ 345281 h 445872"/>
                  <a:gd name="connsiteX2-145" fmla="*/ 0 w 437481"/>
                  <a:gd name="connsiteY2-146" fmla="*/ 385762 h 445872"/>
                  <a:gd name="connsiteX3-147" fmla="*/ 88106 w 437481"/>
                  <a:gd name="connsiteY3-148" fmla="*/ 302419 h 445872"/>
                  <a:gd name="connsiteX4-149" fmla="*/ 292894 w 437481"/>
                  <a:gd name="connsiteY4-150" fmla="*/ 288131 h 445872"/>
                  <a:gd name="connsiteX5-151" fmla="*/ 297656 w 437481"/>
                  <a:gd name="connsiteY5-152" fmla="*/ 95250 h 445872"/>
                  <a:gd name="connsiteX6-153" fmla="*/ 383381 w 437481"/>
                  <a:gd name="connsiteY6-154" fmla="*/ 0 h 445872"/>
                  <a:gd name="connsiteX0-155" fmla="*/ 383381 w 437481"/>
                  <a:gd name="connsiteY0-156" fmla="*/ 0 h 445872"/>
                  <a:gd name="connsiteX1-157" fmla="*/ 347663 w 437481"/>
                  <a:gd name="connsiteY1-158" fmla="*/ 345281 h 445872"/>
                  <a:gd name="connsiteX2-159" fmla="*/ 0 w 437481"/>
                  <a:gd name="connsiteY2-160" fmla="*/ 385762 h 445872"/>
                  <a:gd name="connsiteX3-161" fmla="*/ 88106 w 437481"/>
                  <a:gd name="connsiteY3-162" fmla="*/ 302419 h 445872"/>
                  <a:gd name="connsiteX4-163" fmla="*/ 292894 w 437481"/>
                  <a:gd name="connsiteY4-164" fmla="*/ 288131 h 445872"/>
                  <a:gd name="connsiteX5-165" fmla="*/ 297656 w 437481"/>
                  <a:gd name="connsiteY5-166" fmla="*/ 95250 h 445872"/>
                  <a:gd name="connsiteX6-167" fmla="*/ 383381 w 437481"/>
                  <a:gd name="connsiteY6-168" fmla="*/ 0 h 445872"/>
                  <a:gd name="connsiteX0-169" fmla="*/ 383381 w 437481"/>
                  <a:gd name="connsiteY0-170" fmla="*/ 0 h 445872"/>
                  <a:gd name="connsiteX1-171" fmla="*/ 347663 w 437481"/>
                  <a:gd name="connsiteY1-172" fmla="*/ 345281 h 445872"/>
                  <a:gd name="connsiteX2-173" fmla="*/ 0 w 437481"/>
                  <a:gd name="connsiteY2-174" fmla="*/ 385762 h 445872"/>
                  <a:gd name="connsiteX3-175" fmla="*/ 88106 w 437481"/>
                  <a:gd name="connsiteY3-176" fmla="*/ 302419 h 445872"/>
                  <a:gd name="connsiteX4-177" fmla="*/ 292894 w 437481"/>
                  <a:gd name="connsiteY4-178" fmla="*/ 288131 h 445872"/>
                  <a:gd name="connsiteX5-179" fmla="*/ 297656 w 437481"/>
                  <a:gd name="connsiteY5-180" fmla="*/ 95250 h 445872"/>
                  <a:gd name="connsiteX6-181" fmla="*/ 383381 w 437481"/>
                  <a:gd name="connsiteY6-182" fmla="*/ 0 h 445872"/>
                  <a:gd name="connsiteX0-183" fmla="*/ 383381 w 437481"/>
                  <a:gd name="connsiteY0-184" fmla="*/ 0 h 445872"/>
                  <a:gd name="connsiteX1-185" fmla="*/ 347663 w 437481"/>
                  <a:gd name="connsiteY1-186" fmla="*/ 345281 h 445872"/>
                  <a:gd name="connsiteX2-187" fmla="*/ 0 w 437481"/>
                  <a:gd name="connsiteY2-188" fmla="*/ 385762 h 445872"/>
                  <a:gd name="connsiteX3-189" fmla="*/ 102394 w 437481"/>
                  <a:gd name="connsiteY3-190" fmla="*/ 297657 h 445872"/>
                  <a:gd name="connsiteX4-191" fmla="*/ 292894 w 437481"/>
                  <a:gd name="connsiteY4-192" fmla="*/ 288131 h 445872"/>
                  <a:gd name="connsiteX5-193" fmla="*/ 297656 w 437481"/>
                  <a:gd name="connsiteY5-194" fmla="*/ 95250 h 445872"/>
                  <a:gd name="connsiteX6-195" fmla="*/ 383381 w 437481"/>
                  <a:gd name="connsiteY6-196" fmla="*/ 0 h 445872"/>
                  <a:gd name="connsiteX0-197" fmla="*/ 383381 w 437481"/>
                  <a:gd name="connsiteY0-198" fmla="*/ 0 h 445872"/>
                  <a:gd name="connsiteX1-199" fmla="*/ 347663 w 437481"/>
                  <a:gd name="connsiteY1-200" fmla="*/ 345281 h 445872"/>
                  <a:gd name="connsiteX2-201" fmla="*/ 0 w 437481"/>
                  <a:gd name="connsiteY2-202" fmla="*/ 385762 h 445872"/>
                  <a:gd name="connsiteX3-203" fmla="*/ 102394 w 437481"/>
                  <a:gd name="connsiteY3-204" fmla="*/ 297657 h 445872"/>
                  <a:gd name="connsiteX4-205" fmla="*/ 292894 w 437481"/>
                  <a:gd name="connsiteY4-206" fmla="*/ 288131 h 445872"/>
                  <a:gd name="connsiteX5-207" fmla="*/ 297656 w 437481"/>
                  <a:gd name="connsiteY5-208" fmla="*/ 95250 h 445872"/>
                  <a:gd name="connsiteX6-209" fmla="*/ 383381 w 437481"/>
                  <a:gd name="connsiteY6-210" fmla="*/ 0 h 445872"/>
                  <a:gd name="connsiteX0-211" fmla="*/ 383381 w 437481"/>
                  <a:gd name="connsiteY0-212" fmla="*/ 0 h 445872"/>
                  <a:gd name="connsiteX1-213" fmla="*/ 347663 w 437481"/>
                  <a:gd name="connsiteY1-214" fmla="*/ 345281 h 445872"/>
                  <a:gd name="connsiteX2-215" fmla="*/ 0 w 437481"/>
                  <a:gd name="connsiteY2-216" fmla="*/ 385762 h 445872"/>
                  <a:gd name="connsiteX3-217" fmla="*/ 102394 w 437481"/>
                  <a:gd name="connsiteY3-218" fmla="*/ 297657 h 445872"/>
                  <a:gd name="connsiteX4-219" fmla="*/ 292894 w 437481"/>
                  <a:gd name="connsiteY4-220" fmla="*/ 288131 h 445872"/>
                  <a:gd name="connsiteX5-221" fmla="*/ 297656 w 437481"/>
                  <a:gd name="connsiteY5-222" fmla="*/ 95250 h 445872"/>
                  <a:gd name="connsiteX6-223" fmla="*/ 383381 w 437481"/>
                  <a:gd name="connsiteY6-224" fmla="*/ 0 h 445872"/>
                  <a:gd name="connsiteX0-225" fmla="*/ 383381 w 437481"/>
                  <a:gd name="connsiteY0-226" fmla="*/ 0 h 445872"/>
                  <a:gd name="connsiteX1-227" fmla="*/ 347663 w 437481"/>
                  <a:gd name="connsiteY1-228" fmla="*/ 345281 h 445872"/>
                  <a:gd name="connsiteX2-229" fmla="*/ 0 w 437481"/>
                  <a:gd name="connsiteY2-230" fmla="*/ 385762 h 445872"/>
                  <a:gd name="connsiteX3-231" fmla="*/ 102394 w 437481"/>
                  <a:gd name="connsiteY3-232" fmla="*/ 297657 h 445872"/>
                  <a:gd name="connsiteX4-233" fmla="*/ 292894 w 437481"/>
                  <a:gd name="connsiteY4-234" fmla="*/ 288131 h 445872"/>
                  <a:gd name="connsiteX5-235" fmla="*/ 292894 w 437481"/>
                  <a:gd name="connsiteY5-236" fmla="*/ 102394 h 445872"/>
                  <a:gd name="connsiteX6-237" fmla="*/ 383381 w 437481"/>
                  <a:gd name="connsiteY6-238" fmla="*/ 0 h 445872"/>
                  <a:gd name="connsiteX0-239" fmla="*/ 383381 w 437481"/>
                  <a:gd name="connsiteY0-240" fmla="*/ 0 h 445872"/>
                  <a:gd name="connsiteX1-241" fmla="*/ 347663 w 437481"/>
                  <a:gd name="connsiteY1-242" fmla="*/ 345281 h 445872"/>
                  <a:gd name="connsiteX2-243" fmla="*/ 0 w 437481"/>
                  <a:gd name="connsiteY2-244" fmla="*/ 385762 h 445872"/>
                  <a:gd name="connsiteX3-245" fmla="*/ 102394 w 437481"/>
                  <a:gd name="connsiteY3-246" fmla="*/ 297657 h 445872"/>
                  <a:gd name="connsiteX4-247" fmla="*/ 292894 w 437481"/>
                  <a:gd name="connsiteY4-248" fmla="*/ 288131 h 445872"/>
                  <a:gd name="connsiteX5-249" fmla="*/ 292894 w 437481"/>
                  <a:gd name="connsiteY5-250" fmla="*/ 102394 h 445872"/>
                  <a:gd name="connsiteX6-251" fmla="*/ 383381 w 437481"/>
                  <a:gd name="connsiteY6-252" fmla="*/ 0 h 445872"/>
                  <a:gd name="connsiteX0-253" fmla="*/ 383381 w 437481"/>
                  <a:gd name="connsiteY0-254" fmla="*/ 0 h 445872"/>
                  <a:gd name="connsiteX1-255" fmla="*/ 347663 w 437481"/>
                  <a:gd name="connsiteY1-256" fmla="*/ 345281 h 445872"/>
                  <a:gd name="connsiteX2-257" fmla="*/ 0 w 437481"/>
                  <a:gd name="connsiteY2-258" fmla="*/ 385762 h 445872"/>
                  <a:gd name="connsiteX3-259" fmla="*/ 102394 w 437481"/>
                  <a:gd name="connsiteY3-260" fmla="*/ 297657 h 445872"/>
                  <a:gd name="connsiteX4-261" fmla="*/ 292894 w 437481"/>
                  <a:gd name="connsiteY4-262" fmla="*/ 288131 h 445872"/>
                  <a:gd name="connsiteX5-263" fmla="*/ 292894 w 437481"/>
                  <a:gd name="connsiteY5-264" fmla="*/ 102394 h 445872"/>
                  <a:gd name="connsiteX6-265" fmla="*/ 383381 w 437481"/>
                  <a:gd name="connsiteY6-266" fmla="*/ 0 h 445872"/>
                  <a:gd name="connsiteX0-267" fmla="*/ 383381 w 439854"/>
                  <a:gd name="connsiteY0-268" fmla="*/ 0 h 445872"/>
                  <a:gd name="connsiteX1-269" fmla="*/ 347663 w 439854"/>
                  <a:gd name="connsiteY1-270" fmla="*/ 345281 h 445872"/>
                  <a:gd name="connsiteX2-271" fmla="*/ 0 w 439854"/>
                  <a:gd name="connsiteY2-272" fmla="*/ 385762 h 445872"/>
                  <a:gd name="connsiteX3-273" fmla="*/ 102394 w 439854"/>
                  <a:gd name="connsiteY3-274" fmla="*/ 297657 h 445872"/>
                  <a:gd name="connsiteX4-275" fmla="*/ 292894 w 439854"/>
                  <a:gd name="connsiteY4-276" fmla="*/ 288131 h 445872"/>
                  <a:gd name="connsiteX5-277" fmla="*/ 292894 w 439854"/>
                  <a:gd name="connsiteY5-278" fmla="*/ 102394 h 445872"/>
                  <a:gd name="connsiteX6-279" fmla="*/ 383381 w 439854"/>
                  <a:gd name="connsiteY6-280" fmla="*/ 0 h 4458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439854" h="445872">
                    <a:moveTo>
                      <a:pt x="383381" y="0"/>
                    </a:moveTo>
                    <a:cubicBezTo>
                      <a:pt x="514350" y="167482"/>
                      <a:pt x="381000" y="306387"/>
                      <a:pt x="347663" y="345281"/>
                    </a:cubicBezTo>
                    <a:cubicBezTo>
                      <a:pt x="300831" y="389732"/>
                      <a:pt x="123032" y="522287"/>
                      <a:pt x="0" y="385762"/>
                    </a:cubicBezTo>
                    <a:cubicBezTo>
                      <a:pt x="24606" y="338931"/>
                      <a:pt x="65881" y="313531"/>
                      <a:pt x="102394" y="297657"/>
                    </a:cubicBezTo>
                    <a:cubicBezTo>
                      <a:pt x="203995" y="404813"/>
                      <a:pt x="267493" y="304800"/>
                      <a:pt x="292894" y="288131"/>
                    </a:cubicBezTo>
                    <a:cubicBezTo>
                      <a:pt x="340519" y="245269"/>
                      <a:pt x="369094" y="178593"/>
                      <a:pt x="292894" y="102394"/>
                    </a:cubicBezTo>
                    <a:cubicBezTo>
                      <a:pt x="297656" y="68262"/>
                      <a:pt x="342900" y="24606"/>
                      <a:pt x="383381" y="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81" name="组合 45"/>
            <p:cNvGrpSpPr/>
            <p:nvPr/>
          </p:nvGrpSpPr>
          <p:grpSpPr bwMode="auto">
            <a:xfrm>
              <a:off x="4658194" y="2436279"/>
              <a:ext cx="2057159" cy="379957"/>
              <a:chOff x="4364637" y="1094269"/>
              <a:chExt cx="2057159" cy="379957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4693137" y="1094068"/>
                <a:ext cx="1728195" cy="34606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  <a:ea typeface="+mn-ea"/>
                  </a:rPr>
                  <a:t>www. twitter.com</a:t>
                </a:r>
                <a:endParaRPr lang="en-US" altLang="zh-CN" sz="12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292" name="文本框 47"/>
              <p:cNvSpPr txBox="1">
                <a:spLocks noChangeArrowheads="1"/>
              </p:cNvSpPr>
              <p:nvPr/>
            </p:nvSpPr>
            <p:spPr bwMode="auto">
              <a:xfrm>
                <a:off x="4364637" y="1104894"/>
                <a:ext cx="4557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1800">
                    <a:solidFill>
                      <a:schemeClr val="bg1"/>
                    </a:solidFill>
                    <a:latin typeface="FontAwesome"/>
                  </a:rPr>
                  <a:t></a:t>
                </a:r>
                <a:endParaRPr lang="zh-CN" alt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82" name="组合 48"/>
            <p:cNvGrpSpPr/>
            <p:nvPr/>
          </p:nvGrpSpPr>
          <p:grpSpPr bwMode="auto">
            <a:xfrm>
              <a:off x="4658194" y="2903474"/>
              <a:ext cx="2188834" cy="379957"/>
              <a:chOff x="4364637" y="1094269"/>
              <a:chExt cx="2188834" cy="379957"/>
            </a:xfrm>
          </p:grpSpPr>
          <p:sp>
            <p:nvSpPr>
              <p:cNvPr id="50" name="文本框 49"/>
              <p:cNvSpPr txBox="1"/>
              <p:nvPr/>
            </p:nvSpPr>
            <p:spPr>
              <a:xfrm>
                <a:off x="4693137" y="1093586"/>
                <a:ext cx="1859912" cy="36987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  <a:ea typeface="+mn-ea"/>
                  </a:rPr>
                  <a:t>www. facebook.com</a:t>
                </a:r>
                <a:endParaRPr lang="en-US" altLang="zh-CN" sz="12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290" name="文本框 50"/>
              <p:cNvSpPr txBox="1">
                <a:spLocks noChangeArrowheads="1"/>
              </p:cNvSpPr>
              <p:nvPr/>
            </p:nvSpPr>
            <p:spPr bwMode="auto">
              <a:xfrm>
                <a:off x="4364637" y="1104894"/>
                <a:ext cx="4557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方正正黑简体" panose="02000000000000000000" pitchFamily="2" charset="-122"/>
                    <a:ea typeface="方正正黑简体" panose="02000000000000000000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1800">
                    <a:solidFill>
                      <a:schemeClr val="bg1"/>
                    </a:solidFill>
                    <a:latin typeface="FontAwesome"/>
                  </a:rPr>
                  <a:t></a:t>
                </a:r>
                <a:endParaRPr lang="zh-CN" alt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83" name="组合 51"/>
            <p:cNvGrpSpPr/>
            <p:nvPr/>
          </p:nvGrpSpPr>
          <p:grpSpPr bwMode="auto">
            <a:xfrm>
              <a:off x="4793130" y="3370669"/>
              <a:ext cx="1958301" cy="369332"/>
              <a:chOff x="5897724" y="3402026"/>
              <a:chExt cx="1958301" cy="369332"/>
            </a:xfrm>
          </p:grpSpPr>
          <p:sp>
            <p:nvSpPr>
              <p:cNvPr id="53" name="KSO_Shape"/>
              <p:cNvSpPr/>
              <p:nvPr/>
            </p:nvSpPr>
            <p:spPr>
              <a:xfrm>
                <a:off x="5897680" y="3496109"/>
                <a:ext cx="230108" cy="212720"/>
              </a:xfrm>
              <a:custGeom>
                <a:avLst/>
                <a:gdLst/>
                <a:ahLst/>
                <a:cxnLst/>
                <a:rect l="l" t="t" r="r" b="b"/>
                <a:pathLst>
                  <a:path w="969654" h="903534">
                    <a:moveTo>
                      <a:pt x="813088" y="487443"/>
                    </a:moveTo>
                    <a:cubicBezTo>
                      <a:pt x="793206" y="487443"/>
                      <a:pt x="777088" y="503561"/>
                      <a:pt x="777088" y="523443"/>
                    </a:cubicBezTo>
                    <a:cubicBezTo>
                      <a:pt x="777088" y="543325"/>
                      <a:pt x="793206" y="559443"/>
                      <a:pt x="813088" y="559443"/>
                    </a:cubicBezTo>
                    <a:cubicBezTo>
                      <a:pt x="832970" y="559443"/>
                      <a:pt x="849088" y="543325"/>
                      <a:pt x="849088" y="523443"/>
                    </a:cubicBezTo>
                    <a:cubicBezTo>
                      <a:pt x="849088" y="503561"/>
                      <a:pt x="832970" y="487443"/>
                      <a:pt x="813088" y="487443"/>
                    </a:cubicBezTo>
                    <a:close/>
                    <a:moveTo>
                      <a:pt x="606961" y="487443"/>
                    </a:moveTo>
                    <a:cubicBezTo>
                      <a:pt x="587079" y="487443"/>
                      <a:pt x="570961" y="503561"/>
                      <a:pt x="570961" y="523443"/>
                    </a:cubicBezTo>
                    <a:cubicBezTo>
                      <a:pt x="570961" y="543325"/>
                      <a:pt x="587079" y="559443"/>
                      <a:pt x="606961" y="559443"/>
                    </a:cubicBezTo>
                    <a:cubicBezTo>
                      <a:pt x="626843" y="559443"/>
                      <a:pt x="642961" y="543325"/>
                      <a:pt x="642961" y="523443"/>
                    </a:cubicBezTo>
                    <a:cubicBezTo>
                      <a:pt x="642961" y="503561"/>
                      <a:pt x="626843" y="487443"/>
                      <a:pt x="606961" y="487443"/>
                    </a:cubicBezTo>
                    <a:close/>
                    <a:moveTo>
                      <a:pt x="691345" y="336511"/>
                    </a:moveTo>
                    <a:cubicBezTo>
                      <a:pt x="769490" y="335080"/>
                      <a:pt x="847112" y="364668"/>
                      <a:pt x="901758" y="422110"/>
                    </a:cubicBezTo>
                    <a:cubicBezTo>
                      <a:pt x="999759" y="525126"/>
                      <a:pt x="990612" y="681640"/>
                      <a:pt x="881173" y="774306"/>
                    </a:cubicBezTo>
                    <a:lnTo>
                      <a:pt x="905846" y="903534"/>
                    </a:lnTo>
                    <a:lnTo>
                      <a:pt x="792422" y="824563"/>
                    </a:lnTo>
                    <a:cubicBezTo>
                      <a:pt x="666952" y="867914"/>
                      <a:pt x="525982" y="820668"/>
                      <a:pt x="459770" y="713074"/>
                    </a:cubicBezTo>
                    <a:cubicBezTo>
                      <a:pt x="386891" y="594648"/>
                      <a:pt x="429055" y="444146"/>
                      <a:pt x="554971" y="373268"/>
                    </a:cubicBezTo>
                    <a:cubicBezTo>
                      <a:pt x="597384" y="349394"/>
                      <a:pt x="644458" y="337369"/>
                      <a:pt x="691345" y="336511"/>
                    </a:cubicBezTo>
                    <a:close/>
                    <a:moveTo>
                      <a:pt x="547874" y="187267"/>
                    </a:moveTo>
                    <a:cubicBezTo>
                      <a:pt x="518051" y="187267"/>
                      <a:pt x="493874" y="211444"/>
                      <a:pt x="493874" y="241267"/>
                    </a:cubicBezTo>
                    <a:cubicBezTo>
                      <a:pt x="493874" y="271090"/>
                      <a:pt x="518051" y="295267"/>
                      <a:pt x="547874" y="295267"/>
                    </a:cubicBezTo>
                    <a:cubicBezTo>
                      <a:pt x="577697" y="295267"/>
                      <a:pt x="601874" y="271090"/>
                      <a:pt x="601874" y="241267"/>
                    </a:cubicBezTo>
                    <a:cubicBezTo>
                      <a:pt x="601874" y="211444"/>
                      <a:pt x="577697" y="187267"/>
                      <a:pt x="547874" y="187267"/>
                    </a:cubicBezTo>
                    <a:close/>
                    <a:moveTo>
                      <a:pt x="294449" y="187267"/>
                    </a:moveTo>
                    <a:cubicBezTo>
                      <a:pt x="264626" y="187267"/>
                      <a:pt x="240449" y="211444"/>
                      <a:pt x="240449" y="241267"/>
                    </a:cubicBezTo>
                    <a:cubicBezTo>
                      <a:pt x="240449" y="271090"/>
                      <a:pt x="264626" y="295267"/>
                      <a:pt x="294449" y="295267"/>
                    </a:cubicBezTo>
                    <a:cubicBezTo>
                      <a:pt x="324272" y="295267"/>
                      <a:pt x="348449" y="271090"/>
                      <a:pt x="348449" y="241267"/>
                    </a:cubicBezTo>
                    <a:cubicBezTo>
                      <a:pt x="348449" y="211444"/>
                      <a:pt x="324272" y="187267"/>
                      <a:pt x="294449" y="187267"/>
                    </a:cubicBezTo>
                    <a:close/>
                    <a:moveTo>
                      <a:pt x="408549" y="168"/>
                    </a:moveTo>
                    <a:cubicBezTo>
                      <a:pt x="456533" y="-1113"/>
                      <a:pt x="505397" y="4870"/>
                      <a:pt x="553141" y="18800"/>
                    </a:cubicBezTo>
                    <a:cubicBezTo>
                      <a:pt x="730896" y="70663"/>
                      <a:pt x="843952" y="217556"/>
                      <a:pt x="840274" y="375462"/>
                    </a:cubicBezTo>
                    <a:cubicBezTo>
                      <a:pt x="754752" y="310337"/>
                      <a:pt x="632797" y="302687"/>
                      <a:pt x="535419" y="357502"/>
                    </a:cubicBezTo>
                    <a:cubicBezTo>
                      <a:pt x="409503" y="428380"/>
                      <a:pt x="367339" y="578882"/>
                      <a:pt x="440218" y="697308"/>
                    </a:cubicBezTo>
                    <a:cubicBezTo>
                      <a:pt x="450352" y="713775"/>
                      <a:pt x="462237" y="728829"/>
                      <a:pt x="478397" y="739559"/>
                    </a:cubicBezTo>
                    <a:cubicBezTo>
                      <a:pt x="442192" y="745523"/>
                      <a:pt x="404623" y="745773"/>
                      <a:pt x="366675" y="741395"/>
                    </a:cubicBezTo>
                    <a:lnTo>
                      <a:pt x="245711" y="837584"/>
                    </a:lnTo>
                    <a:lnTo>
                      <a:pt x="214226" y="696474"/>
                    </a:lnTo>
                    <a:cubicBezTo>
                      <a:pt x="11680" y="595442"/>
                      <a:pt x="-59861" y="368389"/>
                      <a:pt x="54436" y="189343"/>
                    </a:cubicBezTo>
                    <a:cubicBezTo>
                      <a:pt x="128564" y="73222"/>
                      <a:pt x="264598" y="4010"/>
                      <a:pt x="408549" y="16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6127788" y="3402448"/>
                <a:ext cx="1728195" cy="36829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  <a:ea typeface="+mn-ea"/>
                  </a:rPr>
                  <a:t>huangrong186</a:t>
                </a:r>
                <a:endParaRPr lang="en-US" altLang="zh-CN" sz="12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284" name="组合 54"/>
            <p:cNvGrpSpPr/>
            <p:nvPr/>
          </p:nvGrpSpPr>
          <p:grpSpPr bwMode="auto">
            <a:xfrm>
              <a:off x="4817053" y="3827238"/>
              <a:ext cx="2066053" cy="369332"/>
              <a:chOff x="5921647" y="3785436"/>
              <a:chExt cx="2066053" cy="369332"/>
            </a:xfrm>
          </p:grpSpPr>
          <p:sp>
            <p:nvSpPr>
              <p:cNvPr id="56" name="KSO_Shape"/>
              <p:cNvSpPr/>
              <p:nvPr/>
            </p:nvSpPr>
            <p:spPr>
              <a:xfrm>
                <a:off x="5921484" y="3886488"/>
                <a:ext cx="236457" cy="192082"/>
              </a:xfrm>
              <a:custGeom>
                <a:avLst/>
                <a:gdLst/>
                <a:ahLst/>
                <a:cxnLst/>
                <a:rect l="l" t="t" r="r" b="b"/>
                <a:pathLst>
                  <a:path w="684048" h="556307">
                    <a:moveTo>
                      <a:pt x="222901" y="383453"/>
                    </a:moveTo>
                    <a:cubicBezTo>
                      <a:pt x="218315" y="383977"/>
                      <a:pt x="213613" y="385281"/>
                      <a:pt x="209039" y="387420"/>
                    </a:cubicBezTo>
                    <a:cubicBezTo>
                      <a:pt x="190739" y="395979"/>
                      <a:pt x="181407" y="414680"/>
                      <a:pt x="188193" y="429191"/>
                    </a:cubicBezTo>
                    <a:cubicBezTo>
                      <a:pt x="194980" y="443702"/>
                      <a:pt x="215317" y="448527"/>
                      <a:pt x="233616" y="439969"/>
                    </a:cubicBezTo>
                    <a:cubicBezTo>
                      <a:pt x="251915" y="431410"/>
                      <a:pt x="261248" y="412709"/>
                      <a:pt x="254461" y="398198"/>
                    </a:cubicBezTo>
                    <a:cubicBezTo>
                      <a:pt x="249371" y="387315"/>
                      <a:pt x="236659" y="381879"/>
                      <a:pt x="222901" y="383453"/>
                    </a:cubicBezTo>
                    <a:close/>
                    <a:moveTo>
                      <a:pt x="284035" y="369073"/>
                    </a:moveTo>
                    <a:cubicBezTo>
                      <a:pt x="281538" y="368297"/>
                      <a:pt x="278657" y="368441"/>
                      <a:pt x="275985" y="369691"/>
                    </a:cubicBezTo>
                    <a:cubicBezTo>
                      <a:pt x="270641" y="372190"/>
                      <a:pt x="268154" y="378164"/>
                      <a:pt x="270432" y="383034"/>
                    </a:cubicBezTo>
                    <a:cubicBezTo>
                      <a:pt x="272710" y="387904"/>
                      <a:pt x="278888" y="389825"/>
                      <a:pt x="284233" y="387325"/>
                    </a:cubicBezTo>
                    <a:cubicBezTo>
                      <a:pt x="289577" y="384826"/>
                      <a:pt x="292063" y="378852"/>
                      <a:pt x="289785" y="373982"/>
                    </a:cubicBezTo>
                    <a:cubicBezTo>
                      <a:pt x="288647" y="371547"/>
                      <a:pt x="286533" y="369850"/>
                      <a:pt x="284035" y="369073"/>
                    </a:cubicBezTo>
                    <a:close/>
                    <a:moveTo>
                      <a:pt x="266604" y="297070"/>
                    </a:moveTo>
                    <a:cubicBezTo>
                      <a:pt x="319078" y="300338"/>
                      <a:pt x="362309" y="335548"/>
                      <a:pt x="367763" y="383070"/>
                    </a:cubicBezTo>
                    <a:cubicBezTo>
                      <a:pt x="373996" y="437381"/>
                      <a:pt x="328527" y="487207"/>
                      <a:pt x="266205" y="494360"/>
                    </a:cubicBezTo>
                    <a:cubicBezTo>
                      <a:pt x="203883" y="501513"/>
                      <a:pt x="148308" y="463284"/>
                      <a:pt x="142074" y="408972"/>
                    </a:cubicBezTo>
                    <a:cubicBezTo>
                      <a:pt x="135841" y="354661"/>
                      <a:pt x="181310" y="304835"/>
                      <a:pt x="243632" y="297682"/>
                    </a:cubicBezTo>
                    <a:cubicBezTo>
                      <a:pt x="251423" y="296788"/>
                      <a:pt x="259108" y="296603"/>
                      <a:pt x="266604" y="297070"/>
                    </a:cubicBezTo>
                    <a:close/>
                    <a:moveTo>
                      <a:pt x="297042" y="252387"/>
                    </a:moveTo>
                    <a:cubicBezTo>
                      <a:pt x="283618" y="252176"/>
                      <a:pt x="269820" y="252839"/>
                      <a:pt x="255793" y="254449"/>
                    </a:cubicBezTo>
                    <a:cubicBezTo>
                      <a:pt x="143583" y="267328"/>
                      <a:pt x="59288" y="335880"/>
                      <a:pt x="67516" y="407566"/>
                    </a:cubicBezTo>
                    <a:cubicBezTo>
                      <a:pt x="75743" y="479252"/>
                      <a:pt x="173377" y="526925"/>
                      <a:pt x="285587" y="514046"/>
                    </a:cubicBezTo>
                    <a:cubicBezTo>
                      <a:pt x="397797" y="501168"/>
                      <a:pt x="482091" y="432615"/>
                      <a:pt x="473864" y="360929"/>
                    </a:cubicBezTo>
                    <a:cubicBezTo>
                      <a:pt x="466665" y="298204"/>
                      <a:pt x="391015" y="253864"/>
                      <a:pt x="297042" y="252387"/>
                    </a:cubicBezTo>
                    <a:close/>
                    <a:moveTo>
                      <a:pt x="509416" y="97868"/>
                    </a:moveTo>
                    <a:cubicBezTo>
                      <a:pt x="544841" y="99182"/>
                      <a:pt x="588107" y="127580"/>
                      <a:pt x="590257" y="183051"/>
                    </a:cubicBezTo>
                    <a:cubicBezTo>
                      <a:pt x="592352" y="199448"/>
                      <a:pt x="588214" y="215684"/>
                      <a:pt x="579852" y="229407"/>
                    </a:cubicBezTo>
                    <a:lnTo>
                      <a:pt x="580228" y="229581"/>
                    </a:lnTo>
                    <a:cubicBezTo>
                      <a:pt x="580244" y="229743"/>
                      <a:pt x="580186" y="229872"/>
                      <a:pt x="580126" y="230000"/>
                    </a:cubicBezTo>
                    <a:lnTo>
                      <a:pt x="578707" y="232024"/>
                    </a:lnTo>
                    <a:cubicBezTo>
                      <a:pt x="578590" y="232839"/>
                      <a:pt x="578192" y="233485"/>
                      <a:pt x="577787" y="234126"/>
                    </a:cubicBezTo>
                    <a:lnTo>
                      <a:pt x="577385" y="233908"/>
                    </a:lnTo>
                    <a:cubicBezTo>
                      <a:pt x="572286" y="241165"/>
                      <a:pt x="563167" y="244302"/>
                      <a:pt x="554750" y="241632"/>
                    </a:cubicBezTo>
                    <a:lnTo>
                      <a:pt x="548315" y="238643"/>
                    </a:lnTo>
                    <a:cubicBezTo>
                      <a:pt x="539522" y="233101"/>
                      <a:pt x="536249" y="221620"/>
                      <a:pt x="540834" y="211750"/>
                    </a:cubicBezTo>
                    <a:lnTo>
                      <a:pt x="541088" y="211402"/>
                    </a:lnTo>
                    <a:lnTo>
                      <a:pt x="541243" y="211474"/>
                    </a:lnTo>
                    <a:cubicBezTo>
                      <a:pt x="549302" y="193084"/>
                      <a:pt x="546794" y="175359"/>
                      <a:pt x="541863" y="165391"/>
                    </a:cubicBezTo>
                    <a:cubicBezTo>
                      <a:pt x="534763" y="151042"/>
                      <a:pt x="514479" y="135118"/>
                      <a:pt x="480142" y="145181"/>
                    </a:cubicBezTo>
                    <a:lnTo>
                      <a:pt x="480025" y="144483"/>
                    </a:lnTo>
                    <a:cubicBezTo>
                      <a:pt x="471706" y="144624"/>
                      <a:pt x="464282" y="140887"/>
                      <a:pt x="461009" y="134412"/>
                    </a:cubicBezTo>
                    <a:lnTo>
                      <a:pt x="458966" y="128175"/>
                    </a:lnTo>
                    <a:cubicBezTo>
                      <a:pt x="457496" y="119354"/>
                      <a:pt x="463572" y="110158"/>
                      <a:pt x="473636" y="106144"/>
                    </a:cubicBezTo>
                    <a:lnTo>
                      <a:pt x="473571" y="105761"/>
                    </a:lnTo>
                    <a:cubicBezTo>
                      <a:pt x="485121" y="99922"/>
                      <a:pt x="497817" y="97438"/>
                      <a:pt x="509416" y="97868"/>
                    </a:cubicBezTo>
                    <a:close/>
                    <a:moveTo>
                      <a:pt x="286518" y="82088"/>
                    </a:moveTo>
                    <a:cubicBezTo>
                      <a:pt x="376738" y="91976"/>
                      <a:pt x="317665" y="163994"/>
                      <a:pt x="337363" y="184000"/>
                    </a:cubicBezTo>
                    <a:cubicBezTo>
                      <a:pt x="387081" y="179119"/>
                      <a:pt x="437510" y="146098"/>
                      <a:pt x="486517" y="169358"/>
                    </a:cubicBezTo>
                    <a:cubicBezTo>
                      <a:pt x="533076" y="203014"/>
                      <a:pt x="494312" y="233925"/>
                      <a:pt x="501054" y="264835"/>
                    </a:cubicBezTo>
                    <a:cubicBezTo>
                      <a:pt x="649340" y="323962"/>
                      <a:pt x="585744" y="409170"/>
                      <a:pt x="562675" y="436725"/>
                    </a:cubicBezTo>
                    <a:cubicBezTo>
                      <a:pt x="354965" y="648778"/>
                      <a:pt x="45454" y="533772"/>
                      <a:pt x="10807" y="435328"/>
                    </a:cubicBezTo>
                    <a:cubicBezTo>
                      <a:pt x="-41075" y="330306"/>
                      <a:pt x="100878" y="89491"/>
                      <a:pt x="286518" y="82088"/>
                    </a:cubicBezTo>
                    <a:close/>
                    <a:moveTo>
                      <a:pt x="489068" y="0"/>
                    </a:moveTo>
                    <a:cubicBezTo>
                      <a:pt x="596753" y="0"/>
                      <a:pt x="684048" y="87296"/>
                      <a:pt x="684048" y="194980"/>
                    </a:cubicBezTo>
                    <a:cubicBezTo>
                      <a:pt x="684048" y="216847"/>
                      <a:pt x="680448" y="237874"/>
                      <a:pt x="672966" y="257215"/>
                    </a:cubicBezTo>
                    <a:lnTo>
                      <a:pt x="672379" y="257003"/>
                    </a:lnTo>
                    <a:cubicBezTo>
                      <a:pt x="668967" y="265617"/>
                      <a:pt x="657523" y="269364"/>
                      <a:pt x="645725" y="265916"/>
                    </a:cubicBezTo>
                    <a:lnTo>
                      <a:pt x="637884" y="262819"/>
                    </a:lnTo>
                    <a:cubicBezTo>
                      <a:pt x="627530" y="257587"/>
                      <a:pt x="621785" y="247890"/>
                      <a:pt x="624308" y="239644"/>
                    </a:cubicBezTo>
                    <a:lnTo>
                      <a:pt x="623975" y="239524"/>
                    </a:lnTo>
                    <a:cubicBezTo>
                      <a:pt x="629260" y="225659"/>
                      <a:pt x="631774" y="210613"/>
                      <a:pt x="631774" y="194980"/>
                    </a:cubicBezTo>
                    <a:cubicBezTo>
                      <a:pt x="631774" y="116165"/>
                      <a:pt x="567883" y="52274"/>
                      <a:pt x="489068" y="52274"/>
                    </a:cubicBezTo>
                    <a:lnTo>
                      <a:pt x="469942" y="54202"/>
                    </a:lnTo>
                    <a:lnTo>
                      <a:pt x="469951" y="54239"/>
                    </a:lnTo>
                    <a:cubicBezTo>
                      <a:pt x="469861" y="54366"/>
                      <a:pt x="469744" y="54397"/>
                      <a:pt x="469627" y="54427"/>
                    </a:cubicBezTo>
                    <a:cubicBezTo>
                      <a:pt x="460634" y="56697"/>
                      <a:pt x="450861" y="49439"/>
                      <a:pt x="446718" y="37636"/>
                    </a:cubicBezTo>
                    <a:lnTo>
                      <a:pt x="444619" y="29323"/>
                    </a:lnTo>
                    <a:cubicBezTo>
                      <a:pt x="442667" y="16995"/>
                      <a:pt x="447797" y="5987"/>
                      <a:pt x="456757" y="3699"/>
                    </a:cubicBezTo>
                    <a:lnTo>
                      <a:pt x="456661" y="3267"/>
                    </a:lnTo>
                    <a:cubicBezTo>
                      <a:pt x="467135" y="923"/>
                      <a:pt x="477994" y="0"/>
                      <a:pt x="48906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6127788" y="3784890"/>
                <a:ext cx="1859912" cy="36987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  <a:ea typeface="+mn-ea"/>
                  </a:rPr>
                  <a:t>www. weibo.com</a:t>
                </a:r>
                <a:endParaRPr lang="en-US" altLang="zh-CN" sz="1200" dirty="0">
                  <a:solidFill>
                    <a:schemeClr val="bg1"/>
                  </a:solidFill>
                  <a:latin typeface="+mn-ea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方正正黑简体"/>
        <a:ea typeface="方正正黑简体"/>
        <a:cs typeface=""/>
      </a:majorFont>
      <a:minorFont>
        <a:latin typeface="方正正黑简体"/>
        <a:ea typeface="方正正黑简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580</Words>
  <Application>Microsoft Office PowerPoint</Application>
  <PresentationFormat>全屏显示(16:9)</PresentationFormat>
  <Paragraphs>207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FontAwesome</vt:lpstr>
      <vt:lpstr>Humnst777 Lt BT</vt:lpstr>
      <vt:lpstr>Open Sans Light</vt:lpstr>
      <vt:lpstr>Vrinda</vt:lpstr>
      <vt:lpstr>方正正黑简体</vt:lpstr>
      <vt:lpstr>方正正纤黑简体</vt:lpstr>
      <vt:lpstr>黑体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2015-04-21T15:14:00Z</dcterms:created>
  <dcterms:modified xsi:type="dcterms:W3CDTF">2023-01-10T09:51:48Z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4655AA1D227D43A78628A7520C84761E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