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06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260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67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第四章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55628" y="-23213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三角形相似的条件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__4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__5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__2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3600" dirty="0"/>
              <a:t>探索三角形相似的条件</a:t>
            </a:r>
            <a:endParaRPr lang="zh-CN" altLang="en-US" sz="36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908464"/>
            <a:ext cx="9144000" cy="819398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700" dirty="0">
                <a:solidFill>
                  <a:schemeClr val="tx1"/>
                </a:solidFill>
              </a:rPr>
              <a:t>第四章  图形的相似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3261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191435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课时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12800" y="1391731"/>
            <a:ext cx="3535263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下列三个三角形中相似的是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34.EPS" descr="id:214749726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424861" y="1885275"/>
            <a:ext cx="2124203" cy="137295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1098551" y="359936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都相似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60003" y="1391732"/>
            <a:ext cx="293162" cy="327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054100" y="1429477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3" imgW="3839210" imgH="810895" progId="Word.Document.12">
                  <p:embed/>
                </p:oleObj>
              </mc:Choice>
              <mc:Fallback>
                <p:oleObj name="Document" r:id="rId3" imgW="3839210" imgH="81089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1429477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18ZKSJ235.EPS" descr="id:2147497269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441394" y="2232476"/>
            <a:ext cx="1315006" cy="114747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54099" y="1997766"/>
            <a:ext cx="625613" cy="34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1058041" y="2338724"/>
            <a:ext cx="608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12751" y="13492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在矩形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ABCH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、四边形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CDGH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和四边形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都是正方形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图中的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36.EPS" descr="id:214749727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796994" y="1977079"/>
            <a:ext cx="1983044" cy="101092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12751" y="2178262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49216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网格图中每个方格都是边长为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的正方形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都是格点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试说明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7ZKSH82.EPS" descr="id:2147497283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036548" y="2090579"/>
            <a:ext cx="2227227" cy="969486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20700" y="2571750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4" imgW="3839210" imgH="810895" progId="Word.Document.12">
                  <p:embed/>
                </p:oleObj>
              </mc:Choice>
              <mc:Fallback>
                <p:oleObj name="Document" r:id="rId4" imgW="3839210" imgH="81089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571750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52417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出发沿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方向向点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匀速运动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速度为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cm/s,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出发沿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方向向点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匀速运动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速度为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cm/s,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若设运动时间为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s(  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&lt;t&lt;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为何值时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为顶点的三角形与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21.EPS" descr="id:2147497297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527800" y="2190081"/>
            <a:ext cx="1305806" cy="1207056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805303" y="1988749"/>
          <a:ext cx="6096000" cy="4804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4" imgW="3839210" imgH="3035935" progId="Word.Document.12">
                  <p:embed/>
                </p:oleObj>
              </mc:Choice>
              <mc:Fallback>
                <p:oleObj name="Document" r:id="rId4" imgW="3839210" imgH="303593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303" y="1988749"/>
                        <a:ext cx="6096000" cy="4804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881449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三角形相似的判定定理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的三边长分别为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cm,7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cm,9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7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的一边长为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的另两边长是下列哪一组时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这两个三角形相似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 cm,3 cm	B.4 cm,5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C.5 cm,6 cm	D.6 cm,7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32012" y="257175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200150" y="1517230"/>
          <a:ext cx="6743700" cy="2480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3839210" imgH="1414145" progId="Word.Document.12">
                  <p:embed/>
                </p:oleObj>
              </mc:Choice>
              <mc:Fallback>
                <p:oleObj name="Document" r:id="rId3" imgW="3839210" imgH="141414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517230"/>
                        <a:ext cx="6743700" cy="24804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5131603" y="2346583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85751" y="1645716"/>
          <a:ext cx="7076336" cy="1115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3839210" imgH="606425" progId="Word.Document.12">
                  <p:embed/>
                </p:oleObj>
              </mc:Choice>
              <mc:Fallback>
                <p:oleObj name="Document" r:id="rId3" imgW="3839210" imgH="6064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1" y="1645716"/>
                        <a:ext cx="7076336" cy="11154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85750" y="2940052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cm,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cm,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90429" y="2007705"/>
            <a:ext cx="662910" cy="31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3694370" y="2312202"/>
            <a:ext cx="6450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85750" y="3220279"/>
            <a:ext cx="400050" cy="374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289692" y="3587983"/>
            <a:ext cx="3892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25450" y="13111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31.EPS" descr="id:214749722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883910" y="1958867"/>
            <a:ext cx="1564583" cy="1495505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25450" y="2333283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3839210" imgH="1417320" progId="Word.Document.12">
                  <p:embed/>
                </p:oleObj>
              </mc:Choice>
              <mc:Fallback>
                <p:oleObj name="Document" r:id="rId4" imgW="3839210" imgH="141732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333283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25450" y="13238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在平行四边形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边上的点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则图中的相似三角形共有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32.EPS" descr="id:214749723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146800" y="2193545"/>
            <a:ext cx="1541552" cy="1429148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25450" y="2570350"/>
            <a:ext cx="3172022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33429" y="1748089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00050" y="1400016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小正方形的边长均为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则下列图中的三角形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阴影部分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8.EPS" descr="id:214749724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113994" y="2236549"/>
            <a:ext cx="4395813" cy="90947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944376" y="1400017"/>
            <a:ext cx="293162" cy="349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450816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是等边三角形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ACP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9.EPS" descr="id:214749724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245575" y="2033389"/>
            <a:ext cx="2322550" cy="107672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3110112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A.100°	B.120°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C.115°	D.135°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09765" y="1542067"/>
            <a:ext cx="293162" cy="249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74650" y="109807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的斜边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上任意一点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若过点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与直角边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截得的小三角形与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点的位置最多有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20.EPS" descr="id:214749725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793502" y="1752339"/>
            <a:ext cx="2094233" cy="123531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74650" y="299825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40324" y="1495749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410</Words>
  <Application>Microsoft Office PowerPoint</Application>
  <PresentationFormat>全屏显示(16:9)</PresentationFormat>
  <Paragraphs>28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Document</vt:lpstr>
      <vt:lpstr>探索三角形相似的条件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2023-01-16T14:06:52Z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87D2CCF1D61F4BFAA47F4F7E03C8A7AF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