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6" r:id="rId2"/>
    <p:sldId id="258" r:id="rId3"/>
    <p:sldId id="337" r:id="rId4"/>
    <p:sldId id="317" r:id="rId5"/>
    <p:sldId id="265" r:id="rId6"/>
    <p:sldId id="270" r:id="rId7"/>
    <p:sldId id="320" r:id="rId8"/>
    <p:sldId id="322" r:id="rId9"/>
    <p:sldId id="319" r:id="rId10"/>
    <p:sldId id="338" r:id="rId11"/>
    <p:sldId id="279" r:id="rId12"/>
    <p:sldId id="294" r:id="rId13"/>
    <p:sldId id="326" r:id="rId14"/>
    <p:sldId id="324" r:id="rId15"/>
    <p:sldId id="302" r:id="rId16"/>
    <p:sldId id="341" r:id="rId17"/>
    <p:sldId id="339" r:id="rId18"/>
    <p:sldId id="298" r:id="rId19"/>
    <p:sldId id="296" r:id="rId20"/>
    <p:sldId id="343" r:id="rId21"/>
    <p:sldId id="289" r:id="rId22"/>
    <p:sldId id="333" r:id="rId23"/>
    <p:sldId id="325" r:id="rId24"/>
    <p:sldId id="340" r:id="rId25"/>
    <p:sldId id="321" r:id="rId26"/>
    <p:sldId id="348" r:id="rId27"/>
    <p:sldId id="344" r:id="rId28"/>
    <p:sldId id="277" r:id="rId29"/>
    <p:sldId id="328" r:id="rId30"/>
    <p:sldId id="349" r:id="rId31"/>
    <p:sldId id="342" r:id="rId32"/>
    <p:sldId id="347" r:id="rId33"/>
  </p:sldIdLst>
  <p:sldSz cx="12192000" cy="6858000"/>
  <p:notesSz cx="6858000" cy="9144000"/>
  <p:custDataLst>
    <p:tags r:id="rId35"/>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pos="7469">
          <p15:clr>
            <a:srgbClr val="A4A3A4"/>
          </p15:clr>
        </p15:guide>
        <p15:guide id="3" pos="211">
          <p15:clr>
            <a:srgbClr val="A4A3A4"/>
          </p15:clr>
        </p15:guide>
        <p15:guide id="4" orient="horz" pos="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D7B"/>
    <a:srgbClr val="10243F"/>
    <a:srgbClr val="0D2039"/>
    <a:srgbClr val="09192E"/>
    <a:srgbClr val="1F314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78"/>
      </p:cViewPr>
      <p:guideLst>
        <p:guide orient="horz" pos="4201"/>
        <p:guide pos="7469"/>
        <p:guide pos="211"/>
        <p:guide orient="horz" pos="119"/>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AE864-6212-4F34-9D9B-F8E4F894B91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C58F7-FD72-4A56-BF78-55486F5F25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147D54-472C-4406-8986-6C45F2707B9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1769DE-7293-45EA-AC75-054BD9B0021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C58F7-FD72-4A56-BF78-55486F5F25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封面页">
    <p:bg>
      <p:bgPr>
        <a:solidFill>
          <a:schemeClr val="accent1">
            <a:lumMod val="7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2669" y="1502"/>
            <a:ext cx="12186659" cy="68549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2669" y="1502"/>
            <a:ext cx="12186659" cy="6856498"/>
          </a:xfrm>
          <a:prstGeom prst="rect">
            <a:avLst/>
          </a:prstGeom>
        </p:spPr>
      </p:pic>
      <p:pic>
        <p:nvPicPr>
          <p:cNvPr id="4" name="图片 3"/>
          <p:cNvPicPr>
            <a:picLocks noChangeAspect="1"/>
          </p:cNvPicPr>
          <p:nvPr userDrawn="1"/>
        </p:nvPicPr>
        <p:blipFill rotWithShape="1">
          <a:blip r:embed="rId3" cstate="email"/>
          <a:srcRect/>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2669" y="1502"/>
            <a:ext cx="12186659" cy="6854995"/>
          </a:xfrm>
          <a:prstGeom prst="rect">
            <a:avLst/>
          </a:prstGeom>
        </p:spPr>
      </p:pic>
      <p:sp>
        <p:nvSpPr>
          <p:cNvPr id="5" name="矩形 4"/>
          <p:cNvSpPr/>
          <p:nvPr userDrawn="1"/>
        </p:nvSpPr>
        <p:spPr>
          <a:xfrm>
            <a:off x="0" y="0"/>
            <a:ext cx="12192000" cy="6858000"/>
          </a:xfrm>
          <a:prstGeom prst="rect">
            <a:avLst/>
          </a:prstGeom>
          <a:gradFill>
            <a:gsLst>
              <a:gs pos="0">
                <a:srgbClr val="10243F"/>
              </a:gs>
              <a:gs pos="100000">
                <a:srgbClr val="09192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rotWithShape="1">
          <a:blip r:embed="rId3" cstate="email"/>
          <a:srcRect/>
          <a:stretch>
            <a:fillRect/>
          </a:stretch>
        </p:blipFill>
        <p:spPr>
          <a:xfrm flipV="1">
            <a:off x="0" y="0"/>
            <a:ext cx="993311" cy="145695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6667A8-850A-439B-8C01-51E0B1FFFB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B4B9A2-99B2-4D8A-A0C4-F419EDB8CA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56667A8-850A-439B-8C01-51E0B1FFFB75}" type="datetimeFigureOut">
              <a:rPr lang="zh-CN" altLang="en-US" smtClean="0"/>
              <a:t>2023-01-10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EB4B9A2-99B2-4D8A-A0C4-F419EDB8CA2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384720" y="4941168"/>
            <a:ext cx="3657607" cy="2033020"/>
          </a:xfrm>
          <a:prstGeom prst="rect">
            <a:avLst/>
          </a:prstGeom>
        </p:spPr>
      </p:pic>
      <p:pic>
        <p:nvPicPr>
          <p:cNvPr id="4" name="图片 3"/>
          <p:cNvPicPr>
            <a:picLocks noChangeAspect="1"/>
          </p:cNvPicPr>
          <p:nvPr/>
        </p:nvPicPr>
        <p:blipFill>
          <a:blip r:embed="rId4" cstate="email"/>
          <a:stretch>
            <a:fillRect/>
          </a:stretch>
        </p:blipFill>
        <p:spPr>
          <a:xfrm>
            <a:off x="0" y="0"/>
            <a:ext cx="12192000" cy="3378942"/>
          </a:xfrm>
          <a:prstGeom prst="rect">
            <a:avLst/>
          </a:prstGeom>
        </p:spPr>
      </p:pic>
      <p:sp>
        <p:nvSpPr>
          <p:cNvPr id="7" name="TextBox 6"/>
          <p:cNvSpPr txBox="1"/>
          <p:nvPr/>
        </p:nvSpPr>
        <p:spPr>
          <a:xfrm>
            <a:off x="2750288" y="4193584"/>
            <a:ext cx="6691424" cy="461665"/>
          </a:xfrm>
          <a:prstGeom prst="rect">
            <a:avLst/>
          </a:prstGeom>
          <a:noFill/>
        </p:spPr>
        <p:txBody>
          <a:bodyPr wrap="square" rtlCol="0">
            <a:spAutoFit/>
          </a:bodyPr>
          <a:lstStyle/>
          <a:p>
            <a:pPr algn="ctr"/>
            <a:r>
              <a:rPr lang="zh-CN" altLang="en-US" dirty="0">
                <a:solidFill>
                  <a:srgbClr val="DAAD7B"/>
                </a:solidFill>
                <a:cs typeface="+mn-ea"/>
                <a:sym typeface="+mn-lt"/>
              </a:rPr>
              <a:t>龙门不见兮 </a:t>
            </a:r>
            <a:r>
              <a:rPr lang="en-US" altLang="zh-CN" dirty="0">
                <a:solidFill>
                  <a:srgbClr val="DAAD7B"/>
                </a:solidFill>
                <a:cs typeface="+mn-ea"/>
                <a:sym typeface="+mn-lt"/>
              </a:rPr>
              <a:t> </a:t>
            </a:r>
            <a:r>
              <a:rPr lang="zh-CN" altLang="en-US" dirty="0">
                <a:solidFill>
                  <a:srgbClr val="DAAD7B"/>
                </a:solidFill>
                <a:cs typeface="+mn-ea"/>
                <a:sym typeface="+mn-lt"/>
              </a:rPr>
              <a:t>云雾苍苍  乔木何许兮 </a:t>
            </a:r>
            <a:r>
              <a:rPr lang="en-US" altLang="zh-CN" dirty="0">
                <a:solidFill>
                  <a:srgbClr val="DAAD7B"/>
                </a:solidFill>
                <a:cs typeface="+mn-ea"/>
                <a:sym typeface="+mn-lt"/>
              </a:rPr>
              <a:t> </a:t>
            </a:r>
            <a:r>
              <a:rPr lang="zh-CN" altLang="en-US" dirty="0">
                <a:solidFill>
                  <a:srgbClr val="DAAD7B"/>
                </a:solidFill>
                <a:cs typeface="+mn-ea"/>
                <a:sym typeface="+mn-lt"/>
              </a:rPr>
              <a:t>山高水长 </a:t>
            </a:r>
          </a:p>
        </p:txBody>
      </p:sp>
      <p:sp>
        <p:nvSpPr>
          <p:cNvPr id="15" name="TextBox 6"/>
          <p:cNvSpPr txBox="1"/>
          <p:nvPr/>
        </p:nvSpPr>
        <p:spPr>
          <a:xfrm>
            <a:off x="3339803" y="2375618"/>
            <a:ext cx="685336" cy="1569660"/>
          </a:xfrm>
          <a:prstGeom prst="rect">
            <a:avLst/>
          </a:prstGeom>
          <a:noFill/>
        </p:spPr>
        <p:txBody>
          <a:bodyPr wrap="square" rtlCol="0">
            <a:spAutoFit/>
          </a:bodyPr>
          <a:lstStyle/>
          <a:p>
            <a:pPr algn="ctr"/>
            <a:r>
              <a:rPr lang="en-US" altLang="zh-CN" sz="9600" dirty="0">
                <a:solidFill>
                  <a:srgbClr val="DAAD7B"/>
                </a:solidFill>
                <a:cs typeface="+mn-ea"/>
                <a:sym typeface="+mn-lt"/>
              </a:rPr>
              <a:t>2</a:t>
            </a:r>
            <a:endParaRPr lang="zh-CN" altLang="en-US" sz="9600" dirty="0">
              <a:solidFill>
                <a:srgbClr val="DAAD7B"/>
              </a:solidFill>
              <a:cs typeface="+mn-ea"/>
              <a:sym typeface="+mn-lt"/>
            </a:endParaRPr>
          </a:p>
        </p:txBody>
      </p:sp>
      <p:sp>
        <p:nvSpPr>
          <p:cNvPr id="16" name="TextBox 6"/>
          <p:cNvSpPr txBox="1"/>
          <p:nvPr/>
        </p:nvSpPr>
        <p:spPr>
          <a:xfrm>
            <a:off x="5002349" y="2375618"/>
            <a:ext cx="685336" cy="1569660"/>
          </a:xfrm>
          <a:prstGeom prst="rect">
            <a:avLst/>
          </a:prstGeom>
          <a:noFill/>
        </p:spPr>
        <p:txBody>
          <a:bodyPr wrap="square" rtlCol="0">
            <a:spAutoFit/>
          </a:bodyPr>
          <a:lstStyle/>
          <a:p>
            <a:pPr algn="ctr"/>
            <a:r>
              <a:rPr lang="en-US" altLang="zh-CN" sz="9600" dirty="0">
                <a:solidFill>
                  <a:srgbClr val="DAAD7B"/>
                </a:solidFill>
                <a:cs typeface="+mn-ea"/>
                <a:sym typeface="+mn-lt"/>
              </a:rPr>
              <a:t>0</a:t>
            </a:r>
            <a:endParaRPr lang="zh-CN" altLang="en-US" sz="9600" dirty="0">
              <a:solidFill>
                <a:srgbClr val="DAAD7B"/>
              </a:solidFill>
              <a:cs typeface="+mn-ea"/>
              <a:sym typeface="+mn-lt"/>
            </a:endParaRPr>
          </a:p>
        </p:txBody>
      </p:sp>
      <p:sp>
        <p:nvSpPr>
          <p:cNvPr id="17" name="TextBox 6"/>
          <p:cNvSpPr txBox="1"/>
          <p:nvPr/>
        </p:nvSpPr>
        <p:spPr>
          <a:xfrm>
            <a:off x="6664895" y="2375618"/>
            <a:ext cx="685336" cy="1569660"/>
          </a:xfrm>
          <a:prstGeom prst="rect">
            <a:avLst/>
          </a:prstGeom>
          <a:noFill/>
        </p:spPr>
        <p:txBody>
          <a:bodyPr wrap="square" rtlCol="0">
            <a:spAutoFit/>
          </a:bodyPr>
          <a:lstStyle/>
          <a:p>
            <a:pPr algn="ctr"/>
            <a:r>
              <a:rPr lang="en-US" altLang="zh-CN" sz="9600" dirty="0">
                <a:solidFill>
                  <a:srgbClr val="DAAD7B"/>
                </a:solidFill>
                <a:cs typeface="+mn-ea"/>
                <a:sym typeface="+mn-lt"/>
              </a:rPr>
              <a:t>X</a:t>
            </a:r>
            <a:endParaRPr lang="zh-CN" altLang="en-US" sz="9600" dirty="0">
              <a:solidFill>
                <a:srgbClr val="DAAD7B"/>
              </a:solidFill>
              <a:cs typeface="+mn-ea"/>
              <a:sym typeface="+mn-lt"/>
            </a:endParaRPr>
          </a:p>
        </p:txBody>
      </p:sp>
      <p:sp>
        <p:nvSpPr>
          <p:cNvPr id="18" name="TextBox 6"/>
          <p:cNvSpPr txBox="1"/>
          <p:nvPr/>
        </p:nvSpPr>
        <p:spPr>
          <a:xfrm>
            <a:off x="8345913" y="2375618"/>
            <a:ext cx="685336" cy="1569660"/>
          </a:xfrm>
          <a:prstGeom prst="rect">
            <a:avLst/>
          </a:prstGeom>
          <a:noFill/>
        </p:spPr>
        <p:txBody>
          <a:bodyPr wrap="square" rtlCol="0">
            <a:spAutoFit/>
          </a:bodyPr>
          <a:lstStyle/>
          <a:p>
            <a:pPr algn="ctr"/>
            <a:r>
              <a:rPr lang="en-US" altLang="zh-CN" sz="9600" dirty="0">
                <a:solidFill>
                  <a:srgbClr val="DAAD7B"/>
                </a:solidFill>
                <a:cs typeface="+mn-ea"/>
                <a:sym typeface="+mn-lt"/>
              </a:rPr>
              <a:t>X</a:t>
            </a:r>
            <a:endParaRPr lang="zh-CN" altLang="en-US" sz="9600" dirty="0">
              <a:solidFill>
                <a:srgbClr val="DAAD7B"/>
              </a:solidFill>
              <a:cs typeface="+mn-ea"/>
              <a:sym typeface="+mn-lt"/>
            </a:endParaRPr>
          </a:p>
        </p:txBody>
      </p:sp>
      <p:sp>
        <p:nvSpPr>
          <p:cNvPr id="19" name="椭圆 156"/>
          <p:cNvSpPr>
            <a:spLocks noChangeArrowheads="1"/>
          </p:cNvSpPr>
          <p:nvPr/>
        </p:nvSpPr>
        <p:spPr bwMode="auto">
          <a:xfrm>
            <a:off x="280537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0" name="椭圆 156"/>
          <p:cNvSpPr>
            <a:spLocks noChangeArrowheads="1"/>
          </p:cNvSpPr>
          <p:nvPr/>
        </p:nvSpPr>
        <p:spPr bwMode="auto">
          <a:xfrm>
            <a:off x="446405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1" name="椭圆 156"/>
          <p:cNvSpPr>
            <a:spLocks noChangeArrowheads="1"/>
          </p:cNvSpPr>
          <p:nvPr/>
        </p:nvSpPr>
        <p:spPr bwMode="auto">
          <a:xfrm>
            <a:off x="6080204"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2" name="椭圆 156"/>
          <p:cNvSpPr>
            <a:spLocks noChangeArrowheads="1"/>
          </p:cNvSpPr>
          <p:nvPr/>
        </p:nvSpPr>
        <p:spPr bwMode="auto">
          <a:xfrm>
            <a:off x="770698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80" name="TextBox 2703"/>
          <p:cNvSpPr txBox="1">
            <a:spLocks noChangeArrowheads="1"/>
          </p:cNvSpPr>
          <p:nvPr/>
        </p:nvSpPr>
        <p:spPr bwMode="auto">
          <a:xfrm>
            <a:off x="4464055" y="4941168"/>
            <a:ext cx="37836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defRPr/>
            </a:pPr>
            <a:r>
              <a:rPr lang="zh-CN" altLang="en-US" sz="1100" spc="800" dirty="0">
                <a:solidFill>
                  <a:schemeClr val="bg1">
                    <a:lumMod val="85000"/>
                    <a:alpha val="65000"/>
                  </a:schemeClr>
                </a:solidFill>
                <a:latin typeface="微软雅黑" panose="020B0503020204020204" pitchFamily="34" charset="-122"/>
                <a:ea typeface="微软雅黑" panose="020B0503020204020204" pitchFamily="34" charset="-122"/>
              </a:rPr>
              <a:t>适用于年终总结类通用类模板</a:t>
            </a:r>
            <a:endParaRPr lang="en-US" altLang="zh-CN" sz="1100" spc="800" dirty="0">
              <a:solidFill>
                <a:schemeClr val="bg1">
                  <a:lumMod val="85000"/>
                  <a:alpha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3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6" presetClass="entr" presetSubtype="0" fill="hold" grpId="1" nodeType="afterEffect">
                                  <p:stCondLst>
                                    <p:cond delay="0"/>
                                  </p:stCondLst>
                                  <p:iterate type="lt">
                                    <p:tmPct val="10000"/>
                                  </p:iterate>
                                  <p:childTnLst>
                                    <p:set>
                                      <p:cBhvr>
                                        <p:cTn id="55" dur="1" fill="hold">
                                          <p:stCondLst>
                                            <p:cond delay="0"/>
                                          </p:stCondLst>
                                        </p:cTn>
                                        <p:tgtEl>
                                          <p:spTgt spid="7"/>
                                        </p:tgtEl>
                                        <p:attrNameLst>
                                          <p:attrName>style.visibility</p:attrName>
                                        </p:attrNameLst>
                                      </p:cBhvr>
                                      <p:to>
                                        <p:strVal val="visible"/>
                                      </p:to>
                                    </p:set>
                                    <p:anim by="(-#ppt_w*2)" calcmode="lin" valueType="num">
                                      <p:cBhvr rctx="PPT">
                                        <p:cTn id="56" dur="500" autoRev="1" fill="hold">
                                          <p:stCondLst>
                                            <p:cond delay="0"/>
                                          </p:stCondLst>
                                        </p:cTn>
                                        <p:tgtEl>
                                          <p:spTgt spid="7"/>
                                        </p:tgtEl>
                                        <p:attrNameLst>
                                          <p:attrName>ppt_w</p:attrName>
                                        </p:attrNameLst>
                                      </p:cBhvr>
                                    </p:anim>
                                    <p:anim by="(#ppt_w*0.50)" calcmode="lin" valueType="num">
                                      <p:cBhvr>
                                        <p:cTn id="57" dur="500" decel="50000" autoRev="1" fill="hold">
                                          <p:stCondLst>
                                            <p:cond delay="0"/>
                                          </p:stCondLst>
                                        </p:cTn>
                                        <p:tgtEl>
                                          <p:spTgt spid="7"/>
                                        </p:tgtEl>
                                        <p:attrNameLst>
                                          <p:attrName>ppt_x</p:attrName>
                                        </p:attrNameLst>
                                      </p:cBhvr>
                                    </p:anim>
                                    <p:anim from="(-#ppt_h/2)" to="(#ppt_y)" calcmode="lin" valueType="num">
                                      <p:cBhvr>
                                        <p:cTn id="58" dur="1000" fill="hold">
                                          <p:stCondLst>
                                            <p:cond delay="0"/>
                                          </p:stCondLst>
                                        </p:cTn>
                                        <p:tgtEl>
                                          <p:spTgt spid="7"/>
                                        </p:tgtEl>
                                        <p:attrNameLst>
                                          <p:attrName>ppt_y</p:attrName>
                                        </p:attrNameLst>
                                      </p:cBhvr>
                                    </p:anim>
                                    <p:animRot by="21600000">
                                      <p:cBhvr>
                                        <p:cTn id="5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5" grpId="0"/>
      <p:bldP spid="16" grpId="0"/>
      <p:bldP spid="17" grpId="0"/>
      <p:bldP spid="18"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3799177" y="2636912"/>
            <a:ext cx="1620180" cy="502766"/>
          </a:xfrm>
          <a:prstGeom prst="rect">
            <a:avLst/>
          </a:prstGeom>
          <a:noFill/>
        </p:spPr>
        <p:txBody>
          <a:bodyPr wrap="square" rtlCol="0">
            <a:spAutoFit/>
          </a:bodyPr>
          <a:lstStyle/>
          <a:p>
            <a:pPr algn="r"/>
            <a:r>
              <a:rPr lang="en-US" altLang="zh-CN" sz="2665" dirty="0">
                <a:solidFill>
                  <a:srgbClr val="DAAD7B"/>
                </a:solidFill>
                <a:cs typeface="+mn-ea"/>
                <a:sym typeface="+mn-lt"/>
              </a:rPr>
              <a:t>PART</a:t>
            </a:r>
            <a:endParaRPr lang="zh-CN" altLang="en-US" sz="2665" dirty="0">
              <a:solidFill>
                <a:srgbClr val="DAAD7B"/>
              </a:solidFill>
              <a:cs typeface="+mn-ea"/>
              <a:sym typeface="+mn-lt"/>
            </a:endParaRPr>
          </a:p>
        </p:txBody>
      </p:sp>
      <p:sp>
        <p:nvSpPr>
          <p:cNvPr id="11" name="TextBox 4"/>
          <p:cNvSpPr txBox="1"/>
          <p:nvPr/>
        </p:nvSpPr>
        <p:spPr>
          <a:xfrm>
            <a:off x="3431704" y="3046340"/>
            <a:ext cx="1987653" cy="830997"/>
          </a:xfrm>
          <a:prstGeom prst="rect">
            <a:avLst/>
          </a:prstGeom>
          <a:noFill/>
        </p:spPr>
        <p:txBody>
          <a:bodyPr wrap="square" rtlCol="0">
            <a:spAutoFit/>
          </a:bodyPr>
          <a:lstStyle/>
          <a:p>
            <a:pPr algn="r"/>
            <a:r>
              <a:rPr lang="en-US" altLang="zh-CN" sz="4800" dirty="0">
                <a:solidFill>
                  <a:srgbClr val="DAAD7B"/>
                </a:solidFill>
                <a:cs typeface="+mn-ea"/>
                <a:sym typeface="+mn-lt"/>
              </a:rPr>
              <a:t>TWO</a:t>
            </a:r>
            <a:endParaRPr lang="zh-CN" altLang="en-US" sz="4800" dirty="0">
              <a:solidFill>
                <a:srgbClr val="DAAD7B"/>
              </a:solidFill>
              <a:cs typeface="+mn-ea"/>
              <a:sym typeface="+mn-lt"/>
            </a:endParaRPr>
          </a:p>
        </p:txBody>
      </p:sp>
      <p:cxnSp>
        <p:nvCxnSpPr>
          <p:cNvPr id="16" name="直接连接符 15"/>
          <p:cNvCxnSpPr/>
          <p:nvPr/>
        </p:nvCxnSpPr>
        <p:spPr>
          <a:xfrm>
            <a:off x="3077444" y="3141572"/>
            <a:ext cx="2221073"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5419356" y="2636912"/>
            <a:ext cx="2878667" cy="502766"/>
          </a:xfrm>
          <a:prstGeom prst="rect">
            <a:avLst/>
          </a:prstGeom>
          <a:noFill/>
        </p:spPr>
        <p:txBody>
          <a:bodyPr wrap="square" rtlCol="0">
            <a:spAutoFit/>
          </a:bodyPr>
          <a:lstStyle/>
          <a:p>
            <a:r>
              <a:rPr lang="en-US" altLang="zh-CN" sz="2665" dirty="0">
                <a:solidFill>
                  <a:srgbClr val="DAAD7B"/>
                </a:solidFill>
                <a:cs typeface="+mn-ea"/>
                <a:sym typeface="+mn-lt"/>
              </a:rPr>
              <a:t>TEXT HERE</a:t>
            </a:r>
            <a:endParaRPr lang="zh-CN" altLang="en-US" sz="2665" dirty="0">
              <a:solidFill>
                <a:srgbClr val="DAAD7B"/>
              </a:solidFill>
              <a:cs typeface="+mn-ea"/>
              <a:sym typeface="+mn-lt"/>
            </a:endParaRPr>
          </a:p>
        </p:txBody>
      </p:sp>
      <p:sp>
        <p:nvSpPr>
          <p:cNvPr id="18" name="TextBox 7"/>
          <p:cNvSpPr txBox="1"/>
          <p:nvPr/>
        </p:nvSpPr>
        <p:spPr>
          <a:xfrm>
            <a:off x="5419357" y="3169451"/>
            <a:ext cx="3540393" cy="523220"/>
          </a:xfrm>
          <a:prstGeom prst="rect">
            <a:avLst/>
          </a:prstGeom>
          <a:noFill/>
        </p:spPr>
        <p:txBody>
          <a:bodyPr wrap="square" rtlCol="0">
            <a:spAutoFit/>
          </a:bodyPr>
          <a:lstStyle/>
          <a:p>
            <a:r>
              <a:rPr lang="en-US" altLang="zh-CN" sz="1400" dirty="0">
                <a:solidFill>
                  <a:srgbClr val="DAAD7B"/>
                </a:solidFill>
                <a:cs typeface="+mn-ea"/>
                <a:sym typeface="+mn-lt"/>
              </a:rPr>
              <a:t>No matter the ending is perfect or not, you cannot disappear from my world.</a:t>
            </a:r>
            <a:endParaRPr lang="zh-CN" altLang="en-US" sz="1400" dirty="0">
              <a:solidFill>
                <a:srgbClr val="DAAD7B"/>
              </a:solidFill>
              <a:cs typeface="+mn-ea"/>
              <a:sym typeface="+mn-lt"/>
            </a:endParaRPr>
          </a:p>
        </p:txBody>
      </p:sp>
      <p:cxnSp>
        <p:nvCxnSpPr>
          <p:cNvPr id="19" name="直接连接符 18"/>
          <p:cNvCxnSpPr/>
          <p:nvPr/>
        </p:nvCxnSpPr>
        <p:spPr>
          <a:xfrm flipH="1">
            <a:off x="5514161" y="3141572"/>
            <a:ext cx="3600399"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14:presetBounceEnd="78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78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78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14:presetBounceEnd="78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78000">
                                          <p:cBhvr additive="base">
                                            <p:cTn id="18" dur="1000" fill="hold"/>
                                            <p:tgtEl>
                                              <p:spTgt spid="11"/>
                                            </p:tgtEl>
                                            <p:attrNameLst>
                                              <p:attrName>ppt_x</p:attrName>
                                            </p:attrNameLst>
                                          </p:cBhvr>
                                          <p:tavLst>
                                            <p:tav tm="0">
                                              <p:val>
                                                <p:strVal val="0-#ppt_w/2"/>
                                              </p:val>
                                            </p:tav>
                                            <p:tav tm="100000">
                                              <p:val>
                                                <p:strVal val="#ppt_x"/>
                                              </p:val>
                                            </p:tav>
                                          </p:tavLst>
                                        </p:anim>
                                        <p:anim calcmode="lin" valueType="num" p14:bounceEnd="78000">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14:presetBounceEnd="16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16000">
                                          <p:cBhvr additive="base">
                                            <p:cTn id="23" dur="750" fill="hold"/>
                                            <p:tgtEl>
                                              <p:spTgt spid="17"/>
                                            </p:tgtEl>
                                            <p:attrNameLst>
                                              <p:attrName>ppt_x</p:attrName>
                                            </p:attrNameLst>
                                          </p:cBhvr>
                                          <p:tavLst>
                                            <p:tav tm="0">
                                              <p:val>
                                                <p:strVal val="1+#ppt_w/2"/>
                                              </p:val>
                                            </p:tav>
                                            <p:tav tm="100000">
                                              <p:val>
                                                <p:strVal val="#ppt_x"/>
                                              </p:val>
                                            </p:tav>
                                          </p:tavLst>
                                        </p:anim>
                                        <p:anim calcmode="lin" valueType="num" p14:bounceEnd="16000">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1+#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38" name="矩形 37"/>
          <p:cNvSpPr/>
          <p:nvPr/>
        </p:nvSpPr>
        <p:spPr>
          <a:xfrm>
            <a:off x="4565970" y="1830835"/>
            <a:ext cx="2910368" cy="3246212"/>
          </a:xfrm>
          <a:prstGeom prst="rect">
            <a:avLst/>
          </a:prstGeom>
          <a:blipFill dpi="0" rotWithShape="0">
            <a:blip r:embed="rId3"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41" name="矩形 40"/>
          <p:cNvSpPr/>
          <p:nvPr/>
        </p:nvSpPr>
        <p:spPr>
          <a:xfrm>
            <a:off x="7748245" y="2656686"/>
            <a:ext cx="1852955" cy="2771593"/>
          </a:xfrm>
          <a:prstGeom prst="rect">
            <a:avLst/>
          </a:prstGeom>
          <a:noFill/>
        </p:spPr>
        <p:txBody>
          <a:bodyPr wrap="square">
            <a:spAutoFit/>
          </a:bodyPr>
          <a:lstStyle/>
          <a:p>
            <a:pPr>
              <a:lnSpc>
                <a:spcPct val="150000"/>
              </a:lnSpc>
            </a:pPr>
            <a:r>
              <a:rPr lang="zh-CN" altLang="en-US" sz="900" dirty="0">
                <a:solidFill>
                  <a:srgbClr val="DAAD7B"/>
                </a:solidFill>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rgbClr val="DAAD7B"/>
              </a:solidFill>
              <a:cs typeface="+mn-ea"/>
              <a:sym typeface="+mn-lt"/>
            </a:endParaRPr>
          </a:p>
          <a:p>
            <a:pPr>
              <a:lnSpc>
                <a:spcPct val="150000"/>
              </a:lnSpc>
            </a:pPr>
            <a:r>
              <a:rPr lang="zh-CN" altLang="en-US" sz="900"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900" dirty="0">
              <a:solidFill>
                <a:srgbClr val="DAAD7B"/>
              </a:solidFill>
              <a:cs typeface="+mn-ea"/>
              <a:sym typeface="+mn-lt"/>
            </a:endParaRPr>
          </a:p>
          <a:p>
            <a:pPr>
              <a:lnSpc>
                <a:spcPct val="150000"/>
              </a:lnSpc>
            </a:pPr>
            <a:endParaRPr lang="en-GB" altLang="zh-CN" sz="900" dirty="0">
              <a:solidFill>
                <a:srgbClr val="DAAD7B"/>
              </a:solidFill>
              <a:cs typeface="+mn-ea"/>
              <a:sym typeface="+mn-lt"/>
            </a:endParaRPr>
          </a:p>
        </p:txBody>
      </p:sp>
      <p:sp>
        <p:nvSpPr>
          <p:cNvPr id="42" name="矩形 41"/>
          <p:cNvSpPr/>
          <p:nvPr/>
        </p:nvSpPr>
        <p:spPr>
          <a:xfrm>
            <a:off x="2457451" y="2656686"/>
            <a:ext cx="1836614" cy="2771593"/>
          </a:xfrm>
          <a:prstGeom prst="rect">
            <a:avLst/>
          </a:prstGeom>
          <a:noFill/>
        </p:spPr>
        <p:txBody>
          <a:bodyPr wrap="square">
            <a:spAutoFit/>
          </a:bodyPr>
          <a:lstStyle/>
          <a:p>
            <a:pPr algn="r">
              <a:lnSpc>
                <a:spcPct val="150000"/>
              </a:lnSpc>
            </a:pPr>
            <a:r>
              <a:rPr lang="zh-CN" altLang="en-US" sz="900" dirty="0">
                <a:solidFill>
                  <a:srgbClr val="DAAD7B"/>
                </a:solidFill>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rgbClr val="DAAD7B"/>
              </a:solidFill>
              <a:cs typeface="+mn-ea"/>
              <a:sym typeface="+mn-lt"/>
            </a:endParaRPr>
          </a:p>
          <a:p>
            <a:pPr algn="r">
              <a:lnSpc>
                <a:spcPct val="150000"/>
              </a:lnSpc>
            </a:pPr>
            <a:r>
              <a:rPr lang="zh-CN" altLang="en-US" sz="900"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900" dirty="0">
              <a:solidFill>
                <a:srgbClr val="DAAD7B"/>
              </a:solidFill>
              <a:cs typeface="+mn-ea"/>
              <a:sym typeface="+mn-lt"/>
            </a:endParaRPr>
          </a:p>
          <a:p>
            <a:pPr algn="r">
              <a:lnSpc>
                <a:spcPct val="150000"/>
              </a:lnSpc>
            </a:pPr>
            <a:endParaRPr lang="en-GB" altLang="zh-CN" sz="900" dirty="0">
              <a:solidFill>
                <a:srgbClr val="DAAD7B"/>
              </a:solidFill>
              <a:cs typeface="+mn-ea"/>
              <a:sym typeface="+mn-lt"/>
            </a:endParaRPr>
          </a:p>
        </p:txBody>
      </p:sp>
      <p:sp>
        <p:nvSpPr>
          <p:cNvPr id="43" name="矩形 42"/>
          <p:cNvSpPr/>
          <p:nvPr/>
        </p:nvSpPr>
        <p:spPr>
          <a:xfrm>
            <a:off x="2618917" y="5456862"/>
            <a:ext cx="7083320" cy="338554"/>
          </a:xfrm>
          <a:prstGeom prst="rect">
            <a:avLst/>
          </a:prstGeom>
          <a:noFill/>
        </p:spPr>
        <p:txBody>
          <a:bodyPr wrap="square">
            <a:spAutoFit/>
          </a:bodyPr>
          <a:lstStyle/>
          <a:p>
            <a:pPr algn="ctr" eaLnBrk="1" hangingPunct="1"/>
            <a:r>
              <a:rPr lang="en-US" altLang="zh-CN" sz="1600" b="1" dirty="0">
                <a:solidFill>
                  <a:srgbClr val="DAAD7B"/>
                </a:solidFill>
                <a:cs typeface="+mn-ea"/>
                <a:sym typeface="+mn-lt"/>
              </a:rPr>
              <a:t>CLICK TO 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 presetClass="entr" presetSubtype="4" accel="85000" fill="hold" grpId="0" nodeType="withEffect" p14:presetBounceEnd="46000">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14:bounceEnd="46000">
                                          <p:cBhvr additive="base">
                                            <p:cTn id="10" dur="30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11" dur="3000" fill="hold"/>
                                            <p:tgtEl>
                                              <p:spTgt spid="38"/>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1000"/>
                                            <p:tgtEl>
                                              <p:spTgt spid="4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1000"/>
                                            <p:tgtEl>
                                              <p:spTgt spid="4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utoUpdateAnimBg="0"/>
          <p:bldP spid="38" grpId="0" animBg="1"/>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 presetClass="entr" presetSubtype="4" accel="8500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3000" fill="hold"/>
                                            <p:tgtEl>
                                              <p:spTgt spid="38"/>
                                            </p:tgtEl>
                                            <p:attrNameLst>
                                              <p:attrName>ppt_x</p:attrName>
                                            </p:attrNameLst>
                                          </p:cBhvr>
                                          <p:tavLst>
                                            <p:tav tm="0">
                                              <p:val>
                                                <p:strVal val="#ppt_x"/>
                                              </p:val>
                                            </p:tav>
                                            <p:tav tm="100000">
                                              <p:val>
                                                <p:strVal val="#ppt_x"/>
                                              </p:val>
                                            </p:tav>
                                          </p:tavLst>
                                        </p:anim>
                                        <p:anim calcmode="lin" valueType="num">
                                          <p:cBhvr additive="base">
                                            <p:cTn id="11" dur="3000" fill="hold"/>
                                            <p:tgtEl>
                                              <p:spTgt spid="38"/>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1000"/>
                                            <p:tgtEl>
                                              <p:spTgt spid="4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1000"/>
                                            <p:tgtEl>
                                              <p:spTgt spid="4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utoUpdateAnimBg="0"/>
          <p:bldP spid="38" grpId="0" animBg="1"/>
          <p:bldP spid="41" grpId="0"/>
          <p:bldP spid="42" grpId="0"/>
          <p:bldP spid="4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cxnSp>
        <p:nvCxnSpPr>
          <p:cNvPr id="32" name="直接连接符 31"/>
          <p:cNvCxnSpPr/>
          <p:nvPr/>
        </p:nvCxnSpPr>
        <p:spPr>
          <a:xfrm>
            <a:off x="1690900" y="3796661"/>
            <a:ext cx="9217024" cy="0"/>
          </a:xfrm>
          <a:prstGeom prst="line">
            <a:avLst/>
          </a:prstGeom>
          <a:ln>
            <a:solidFill>
              <a:srgbClr val="DAAD7B"/>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473532" y="3707779"/>
            <a:ext cx="164083" cy="1640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DAAD7B"/>
              </a:solidFill>
              <a:cs typeface="+mn-ea"/>
              <a:sym typeface="+mn-lt"/>
            </a:endParaRPr>
          </a:p>
        </p:txBody>
      </p:sp>
      <p:sp>
        <p:nvSpPr>
          <p:cNvPr id="36" name="椭圆 35"/>
          <p:cNvSpPr/>
          <p:nvPr/>
        </p:nvSpPr>
        <p:spPr>
          <a:xfrm>
            <a:off x="5603009" y="3707779"/>
            <a:ext cx="164083" cy="1640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DAAD7B"/>
              </a:solidFill>
              <a:cs typeface="+mn-ea"/>
              <a:sym typeface="+mn-lt"/>
            </a:endParaRPr>
          </a:p>
        </p:txBody>
      </p:sp>
      <p:sp>
        <p:nvSpPr>
          <p:cNvPr id="37" name="椭圆 36"/>
          <p:cNvSpPr/>
          <p:nvPr/>
        </p:nvSpPr>
        <p:spPr>
          <a:xfrm>
            <a:off x="7732486" y="3707779"/>
            <a:ext cx="164083" cy="1640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DAAD7B"/>
              </a:solidFill>
              <a:cs typeface="+mn-ea"/>
              <a:sym typeface="+mn-lt"/>
            </a:endParaRPr>
          </a:p>
        </p:txBody>
      </p:sp>
      <p:sp>
        <p:nvSpPr>
          <p:cNvPr id="38" name="椭圆 37"/>
          <p:cNvSpPr/>
          <p:nvPr/>
        </p:nvSpPr>
        <p:spPr>
          <a:xfrm>
            <a:off x="9861965" y="3707779"/>
            <a:ext cx="164083" cy="1640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DAAD7B"/>
              </a:solidFill>
              <a:cs typeface="+mn-ea"/>
              <a:sym typeface="+mn-lt"/>
            </a:endParaRPr>
          </a:p>
        </p:txBody>
      </p:sp>
      <p:cxnSp>
        <p:nvCxnSpPr>
          <p:cNvPr id="39" name="直接连接符 38"/>
          <p:cNvCxnSpPr>
            <a:stCxn id="35" idx="4"/>
          </p:cNvCxnSpPr>
          <p:nvPr/>
        </p:nvCxnSpPr>
        <p:spPr>
          <a:xfrm flipH="1">
            <a:off x="3549613" y="3871862"/>
            <a:ext cx="5960" cy="1860884"/>
          </a:xfrm>
          <a:prstGeom prst="line">
            <a:avLst/>
          </a:prstGeom>
          <a:ln>
            <a:solidFill>
              <a:srgbClr val="DAAD7B"/>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14594" y="3889193"/>
            <a:ext cx="10095" cy="1827784"/>
          </a:xfrm>
          <a:prstGeom prst="line">
            <a:avLst/>
          </a:prstGeom>
          <a:ln>
            <a:solidFill>
              <a:srgbClr val="DAAD7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673945" y="1680948"/>
            <a:ext cx="0" cy="1954269"/>
          </a:xfrm>
          <a:prstGeom prst="line">
            <a:avLst/>
          </a:prstGeom>
          <a:ln>
            <a:solidFill>
              <a:srgbClr val="DAAD7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944006" y="1724031"/>
            <a:ext cx="0" cy="19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Shape 4299"/>
          <p:cNvSpPr/>
          <p:nvPr/>
        </p:nvSpPr>
        <p:spPr>
          <a:xfrm>
            <a:off x="2023443" y="1820748"/>
            <a:ext cx="1638685" cy="1641363"/>
          </a:xfrm>
          <a:custGeom>
            <a:avLst/>
            <a:gdLst/>
            <a:ahLst/>
            <a:cxnLst>
              <a:cxn ang="0">
                <a:pos x="wd2" y="hd2"/>
              </a:cxn>
              <a:cxn ang="5400000">
                <a:pos x="wd2" y="hd2"/>
              </a:cxn>
              <a:cxn ang="10800000">
                <a:pos x="wd2" y="hd2"/>
              </a:cxn>
              <a:cxn ang="16200000">
                <a:pos x="wd2" y="hd2"/>
              </a:cxn>
            </a:cxnLst>
            <a:rect l="0" t="0" r="r" b="b"/>
            <a:pathLst>
              <a:path w="21600" h="21600" extrusionOk="0">
                <a:moveTo>
                  <a:pt x="21562" y="9257"/>
                </a:moveTo>
                <a:cubicBezTo>
                  <a:pt x="20812" y="4024"/>
                  <a:pt x="16305" y="0"/>
                  <a:pt x="10855" y="0"/>
                </a:cubicBezTo>
                <a:cubicBezTo>
                  <a:pt x="4880" y="0"/>
                  <a:pt x="0" y="4835"/>
                  <a:pt x="0" y="10800"/>
                </a:cubicBezTo>
                <a:cubicBezTo>
                  <a:pt x="0" y="16241"/>
                  <a:pt x="4158" y="20740"/>
                  <a:pt x="9236" y="21489"/>
                </a:cubicBezTo>
                <a:lnTo>
                  <a:pt x="9236" y="21600"/>
                </a:lnTo>
                <a:lnTo>
                  <a:pt x="21600" y="21600"/>
                </a:lnTo>
                <a:lnTo>
                  <a:pt x="21600" y="9257"/>
                </a:lnTo>
                <a:cubicBezTo>
                  <a:pt x="21600" y="9257"/>
                  <a:pt x="21562" y="9257"/>
                  <a:pt x="21562" y="9257"/>
                </a:cubicBezTo>
                <a:close/>
              </a:path>
            </a:pathLst>
          </a:custGeom>
          <a:blipFill dpi="0" rotWithShape="1">
            <a:blip r:embed="rId3" cstate="email"/>
            <a:srcRect/>
            <a:stretch>
              <a:fillRect/>
            </a:stretch>
          </a:blipFill>
          <a:ln w="1588" cap="flat">
            <a:noFill/>
            <a:prstDash val="solid"/>
            <a:miter lim="800000"/>
          </a:ln>
        </p:spPr>
        <p:txBody>
          <a:bodyPr vert="horz" wrap="square" lIns="121920" tIns="60960" rIns="121920" bIns="60960" numCol="1" anchor="t" anchorCtr="0" compatLnSpc="1"/>
          <a:lstStyle/>
          <a:p>
            <a:endParaRPr sz="3200">
              <a:solidFill>
                <a:srgbClr val="DAAD7B"/>
              </a:solidFill>
              <a:cs typeface="+mn-ea"/>
              <a:sym typeface="+mn-lt"/>
            </a:endParaRPr>
          </a:p>
        </p:txBody>
      </p:sp>
      <p:sp>
        <p:nvSpPr>
          <p:cNvPr id="44" name="Freeform 6"/>
          <p:cNvSpPr/>
          <p:nvPr/>
        </p:nvSpPr>
        <p:spPr bwMode="auto">
          <a:xfrm>
            <a:off x="8450809" y="4233685"/>
            <a:ext cx="1591787" cy="1599691"/>
          </a:xfrm>
          <a:custGeom>
            <a:avLst/>
            <a:gdLst>
              <a:gd name="T0" fmla="*/ 2962 w 2970"/>
              <a:gd name="T1" fmla="*/ 1701 h 2979"/>
              <a:gd name="T2" fmla="*/ 2936 w 2970"/>
              <a:gd name="T3" fmla="*/ 1836 h 2979"/>
              <a:gd name="T4" fmla="*/ 2903 w 2970"/>
              <a:gd name="T5" fmla="*/ 1963 h 2979"/>
              <a:gd name="T6" fmla="*/ 2852 w 2970"/>
              <a:gd name="T7" fmla="*/ 2086 h 2979"/>
              <a:gd name="T8" fmla="*/ 2797 w 2970"/>
              <a:gd name="T9" fmla="*/ 2204 h 2979"/>
              <a:gd name="T10" fmla="*/ 2729 w 2970"/>
              <a:gd name="T11" fmla="*/ 2319 h 2979"/>
              <a:gd name="T12" fmla="*/ 2649 w 2970"/>
              <a:gd name="T13" fmla="*/ 2420 h 2979"/>
              <a:gd name="T14" fmla="*/ 2564 w 2970"/>
              <a:gd name="T15" fmla="*/ 2518 h 2979"/>
              <a:gd name="T16" fmla="*/ 2471 w 2970"/>
              <a:gd name="T17" fmla="*/ 2611 h 2979"/>
              <a:gd name="T18" fmla="*/ 2369 w 2970"/>
              <a:gd name="T19" fmla="*/ 2691 h 2979"/>
              <a:gd name="T20" fmla="*/ 2259 w 2970"/>
              <a:gd name="T21" fmla="*/ 2763 h 2979"/>
              <a:gd name="T22" fmla="*/ 2145 w 2970"/>
              <a:gd name="T23" fmla="*/ 2826 h 2979"/>
              <a:gd name="T24" fmla="*/ 2022 w 2970"/>
              <a:gd name="T25" fmla="*/ 2877 h 2979"/>
              <a:gd name="T26" fmla="*/ 1900 w 2970"/>
              <a:gd name="T27" fmla="*/ 2919 h 2979"/>
              <a:gd name="T28" fmla="*/ 1769 w 2970"/>
              <a:gd name="T29" fmla="*/ 2953 h 2979"/>
              <a:gd name="T30" fmla="*/ 1633 w 2970"/>
              <a:gd name="T31" fmla="*/ 2970 h 2979"/>
              <a:gd name="T32" fmla="*/ 1494 w 2970"/>
              <a:gd name="T33" fmla="*/ 2979 h 2979"/>
              <a:gd name="T34" fmla="*/ 1341 w 2970"/>
              <a:gd name="T35" fmla="*/ 2970 h 2979"/>
              <a:gd name="T36" fmla="*/ 1193 w 2970"/>
              <a:gd name="T37" fmla="*/ 2945 h 2979"/>
              <a:gd name="T38" fmla="*/ 1049 w 2970"/>
              <a:gd name="T39" fmla="*/ 2911 h 2979"/>
              <a:gd name="T40" fmla="*/ 914 w 2970"/>
              <a:gd name="T41" fmla="*/ 2860 h 2979"/>
              <a:gd name="T42" fmla="*/ 783 w 2970"/>
              <a:gd name="T43" fmla="*/ 2797 h 2979"/>
              <a:gd name="T44" fmla="*/ 660 w 2970"/>
              <a:gd name="T45" fmla="*/ 2721 h 2979"/>
              <a:gd name="T46" fmla="*/ 546 w 2970"/>
              <a:gd name="T47" fmla="*/ 2636 h 2979"/>
              <a:gd name="T48" fmla="*/ 440 w 2970"/>
              <a:gd name="T49" fmla="*/ 2543 h 2979"/>
              <a:gd name="T50" fmla="*/ 343 w 2970"/>
              <a:gd name="T51" fmla="*/ 2437 h 2979"/>
              <a:gd name="T52" fmla="*/ 258 w 2970"/>
              <a:gd name="T53" fmla="*/ 2319 h 2979"/>
              <a:gd name="T54" fmla="*/ 182 w 2970"/>
              <a:gd name="T55" fmla="*/ 2200 h 2979"/>
              <a:gd name="T56" fmla="*/ 118 w 2970"/>
              <a:gd name="T57" fmla="*/ 2069 h 2979"/>
              <a:gd name="T58" fmla="*/ 68 w 2970"/>
              <a:gd name="T59" fmla="*/ 1929 h 2979"/>
              <a:gd name="T60" fmla="*/ 34 w 2970"/>
              <a:gd name="T61" fmla="*/ 1790 h 2979"/>
              <a:gd name="T62" fmla="*/ 8 w 2970"/>
              <a:gd name="T63" fmla="*/ 1642 h 2979"/>
              <a:gd name="T64" fmla="*/ 0 w 2970"/>
              <a:gd name="T65" fmla="*/ 1489 h 2979"/>
              <a:gd name="T66" fmla="*/ 8 w 2970"/>
              <a:gd name="T67" fmla="*/ 1350 h 2979"/>
              <a:gd name="T68" fmla="*/ 29 w 2970"/>
              <a:gd name="T69" fmla="*/ 1214 h 2979"/>
              <a:gd name="T70" fmla="*/ 59 w 2970"/>
              <a:gd name="T71" fmla="*/ 1083 h 2979"/>
              <a:gd name="T72" fmla="*/ 101 w 2970"/>
              <a:gd name="T73" fmla="*/ 956 h 2979"/>
              <a:gd name="T74" fmla="*/ 156 w 2970"/>
              <a:gd name="T75" fmla="*/ 838 h 2979"/>
              <a:gd name="T76" fmla="*/ 220 w 2970"/>
              <a:gd name="T77" fmla="*/ 719 h 2979"/>
              <a:gd name="T78" fmla="*/ 292 w 2970"/>
              <a:gd name="T79" fmla="*/ 613 h 2979"/>
              <a:gd name="T80" fmla="*/ 376 w 2970"/>
              <a:gd name="T81" fmla="*/ 512 h 2979"/>
              <a:gd name="T82" fmla="*/ 465 w 2970"/>
              <a:gd name="T83" fmla="*/ 414 h 2979"/>
              <a:gd name="T84" fmla="*/ 563 w 2970"/>
              <a:gd name="T85" fmla="*/ 330 h 2979"/>
              <a:gd name="T86" fmla="*/ 668 w 2970"/>
              <a:gd name="T87" fmla="*/ 254 h 2979"/>
              <a:gd name="T88" fmla="*/ 778 w 2970"/>
              <a:gd name="T89" fmla="*/ 186 h 2979"/>
              <a:gd name="T90" fmla="*/ 893 w 2970"/>
              <a:gd name="T91" fmla="*/ 127 h 2979"/>
              <a:gd name="T92" fmla="*/ 1015 w 2970"/>
              <a:gd name="T93" fmla="*/ 80 h 2979"/>
              <a:gd name="T94" fmla="*/ 1142 w 2970"/>
              <a:gd name="T95" fmla="*/ 42 h 2979"/>
              <a:gd name="T96" fmla="*/ 1269 w 2970"/>
              <a:gd name="T97" fmla="*/ 17 h 2979"/>
              <a:gd name="T98" fmla="*/ 1269 w 2970"/>
              <a:gd name="T99" fmla="*/ 0 h 2979"/>
              <a:gd name="T100" fmla="*/ 2970 w 2970"/>
              <a:gd name="T101" fmla="*/ 0 h 2979"/>
              <a:gd name="T102" fmla="*/ 2970 w 2970"/>
              <a:gd name="T103" fmla="*/ 1701 h 2979"/>
              <a:gd name="T104" fmla="*/ 2966 w 2970"/>
              <a:gd name="T105" fmla="*/ 1701 h 2979"/>
              <a:gd name="T106" fmla="*/ 2962 w 2970"/>
              <a:gd name="T107" fmla="*/ 1701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0" h="2979">
                <a:moveTo>
                  <a:pt x="2962" y="1701"/>
                </a:moveTo>
                <a:lnTo>
                  <a:pt x="2936" y="1836"/>
                </a:lnTo>
                <a:lnTo>
                  <a:pt x="2903" y="1963"/>
                </a:lnTo>
                <a:lnTo>
                  <a:pt x="2852" y="2086"/>
                </a:lnTo>
                <a:lnTo>
                  <a:pt x="2797" y="2204"/>
                </a:lnTo>
                <a:lnTo>
                  <a:pt x="2729" y="2319"/>
                </a:lnTo>
                <a:lnTo>
                  <a:pt x="2649" y="2420"/>
                </a:lnTo>
                <a:lnTo>
                  <a:pt x="2564" y="2518"/>
                </a:lnTo>
                <a:lnTo>
                  <a:pt x="2471" y="2611"/>
                </a:lnTo>
                <a:lnTo>
                  <a:pt x="2369" y="2691"/>
                </a:lnTo>
                <a:lnTo>
                  <a:pt x="2259" y="2763"/>
                </a:lnTo>
                <a:lnTo>
                  <a:pt x="2145" y="2826"/>
                </a:lnTo>
                <a:lnTo>
                  <a:pt x="2022" y="2877"/>
                </a:lnTo>
                <a:lnTo>
                  <a:pt x="1900" y="2919"/>
                </a:lnTo>
                <a:lnTo>
                  <a:pt x="1769" y="2953"/>
                </a:lnTo>
                <a:lnTo>
                  <a:pt x="1633" y="2970"/>
                </a:lnTo>
                <a:lnTo>
                  <a:pt x="1494" y="2979"/>
                </a:lnTo>
                <a:lnTo>
                  <a:pt x="1341" y="2970"/>
                </a:lnTo>
                <a:lnTo>
                  <a:pt x="1193" y="2945"/>
                </a:lnTo>
                <a:lnTo>
                  <a:pt x="1049" y="2911"/>
                </a:lnTo>
                <a:lnTo>
                  <a:pt x="914" y="2860"/>
                </a:lnTo>
                <a:lnTo>
                  <a:pt x="783" y="2797"/>
                </a:lnTo>
                <a:lnTo>
                  <a:pt x="660" y="2721"/>
                </a:lnTo>
                <a:lnTo>
                  <a:pt x="546" y="2636"/>
                </a:lnTo>
                <a:lnTo>
                  <a:pt x="440" y="2543"/>
                </a:lnTo>
                <a:lnTo>
                  <a:pt x="343" y="2437"/>
                </a:lnTo>
                <a:lnTo>
                  <a:pt x="258" y="2319"/>
                </a:lnTo>
                <a:lnTo>
                  <a:pt x="182" y="2200"/>
                </a:lnTo>
                <a:lnTo>
                  <a:pt x="118" y="2069"/>
                </a:lnTo>
                <a:lnTo>
                  <a:pt x="68" y="1929"/>
                </a:lnTo>
                <a:lnTo>
                  <a:pt x="34" y="1790"/>
                </a:lnTo>
                <a:lnTo>
                  <a:pt x="8" y="1642"/>
                </a:lnTo>
                <a:lnTo>
                  <a:pt x="0" y="1489"/>
                </a:lnTo>
                <a:lnTo>
                  <a:pt x="8" y="1350"/>
                </a:lnTo>
                <a:lnTo>
                  <a:pt x="29" y="1214"/>
                </a:lnTo>
                <a:lnTo>
                  <a:pt x="59" y="1083"/>
                </a:lnTo>
                <a:lnTo>
                  <a:pt x="101" y="956"/>
                </a:lnTo>
                <a:lnTo>
                  <a:pt x="156" y="838"/>
                </a:lnTo>
                <a:lnTo>
                  <a:pt x="220" y="719"/>
                </a:lnTo>
                <a:lnTo>
                  <a:pt x="292" y="613"/>
                </a:lnTo>
                <a:lnTo>
                  <a:pt x="376" y="512"/>
                </a:lnTo>
                <a:lnTo>
                  <a:pt x="465" y="414"/>
                </a:lnTo>
                <a:lnTo>
                  <a:pt x="563" y="330"/>
                </a:lnTo>
                <a:lnTo>
                  <a:pt x="668" y="254"/>
                </a:lnTo>
                <a:lnTo>
                  <a:pt x="778" y="186"/>
                </a:lnTo>
                <a:lnTo>
                  <a:pt x="893" y="127"/>
                </a:lnTo>
                <a:lnTo>
                  <a:pt x="1015" y="80"/>
                </a:lnTo>
                <a:lnTo>
                  <a:pt x="1142" y="42"/>
                </a:lnTo>
                <a:lnTo>
                  <a:pt x="1269" y="17"/>
                </a:lnTo>
                <a:lnTo>
                  <a:pt x="1269" y="0"/>
                </a:lnTo>
                <a:lnTo>
                  <a:pt x="2970" y="0"/>
                </a:lnTo>
                <a:lnTo>
                  <a:pt x="2970" y="1701"/>
                </a:lnTo>
                <a:lnTo>
                  <a:pt x="2966" y="1701"/>
                </a:lnTo>
                <a:lnTo>
                  <a:pt x="2962" y="1701"/>
                </a:lnTo>
                <a:close/>
              </a:path>
            </a:pathLst>
          </a:custGeom>
          <a:blipFill dpi="0" rotWithShape="1">
            <a:blip r:embed="rId4" cstate="email"/>
            <a:srcRect/>
            <a:stretch>
              <a:fillRect/>
            </a:stretch>
          </a:blipFill>
          <a:ln w="1588" cap="flat">
            <a:noFill/>
            <a:prstDash val="solid"/>
            <a:miter lim="800000"/>
          </a:ln>
        </p:spPr>
        <p:txBody>
          <a:bodyPr vert="horz" wrap="square" lIns="121920" tIns="60960" rIns="121920" bIns="60960" numCol="1" anchor="t" anchorCtr="0" compatLnSpc="1"/>
          <a:lstStyle/>
          <a:p>
            <a:endParaRPr lang="zh-CN" altLang="en-US" sz="3200">
              <a:solidFill>
                <a:srgbClr val="DAAD7B"/>
              </a:solidFill>
              <a:cs typeface="+mn-ea"/>
              <a:sym typeface="+mn-lt"/>
            </a:endParaRPr>
          </a:p>
        </p:txBody>
      </p:sp>
      <p:sp>
        <p:nvSpPr>
          <p:cNvPr id="45" name="Shape 4299"/>
          <p:cNvSpPr/>
          <p:nvPr/>
        </p:nvSpPr>
        <p:spPr>
          <a:xfrm>
            <a:off x="6149524" y="1820748"/>
            <a:ext cx="1638685" cy="1641363"/>
          </a:xfrm>
          <a:custGeom>
            <a:avLst/>
            <a:gdLst/>
            <a:ahLst/>
            <a:cxnLst>
              <a:cxn ang="0">
                <a:pos x="wd2" y="hd2"/>
              </a:cxn>
              <a:cxn ang="5400000">
                <a:pos x="wd2" y="hd2"/>
              </a:cxn>
              <a:cxn ang="10800000">
                <a:pos x="wd2" y="hd2"/>
              </a:cxn>
              <a:cxn ang="16200000">
                <a:pos x="wd2" y="hd2"/>
              </a:cxn>
            </a:cxnLst>
            <a:rect l="0" t="0" r="r" b="b"/>
            <a:pathLst>
              <a:path w="21600" h="21600" extrusionOk="0">
                <a:moveTo>
                  <a:pt x="21562" y="9257"/>
                </a:moveTo>
                <a:cubicBezTo>
                  <a:pt x="20812" y="4024"/>
                  <a:pt x="16305" y="0"/>
                  <a:pt x="10855" y="0"/>
                </a:cubicBezTo>
                <a:cubicBezTo>
                  <a:pt x="4880" y="0"/>
                  <a:pt x="0" y="4835"/>
                  <a:pt x="0" y="10800"/>
                </a:cubicBezTo>
                <a:cubicBezTo>
                  <a:pt x="0" y="16241"/>
                  <a:pt x="4158" y="20740"/>
                  <a:pt x="9236" y="21489"/>
                </a:cubicBezTo>
                <a:lnTo>
                  <a:pt x="9236" y="21600"/>
                </a:lnTo>
                <a:lnTo>
                  <a:pt x="21600" y="21600"/>
                </a:lnTo>
                <a:lnTo>
                  <a:pt x="21600" y="9257"/>
                </a:lnTo>
                <a:cubicBezTo>
                  <a:pt x="21600" y="9257"/>
                  <a:pt x="21562" y="9257"/>
                  <a:pt x="21562" y="9257"/>
                </a:cubicBezTo>
                <a:close/>
              </a:path>
            </a:pathLst>
          </a:custGeom>
          <a:blipFill dpi="0" rotWithShape="1">
            <a:blip r:embed="rId3" cstate="email"/>
            <a:srcRect/>
            <a:stretch>
              <a:fillRect/>
            </a:stretch>
          </a:blipFill>
          <a:ln w="1588" cap="flat">
            <a:noFill/>
            <a:prstDash val="solid"/>
            <a:miter lim="800000"/>
          </a:ln>
        </p:spPr>
        <p:txBody>
          <a:bodyPr vert="horz" wrap="square" lIns="121920" tIns="60960" rIns="121920" bIns="60960" numCol="1" anchor="t" anchorCtr="0" compatLnSpc="1"/>
          <a:lstStyle/>
          <a:p>
            <a:endParaRPr sz="3200">
              <a:solidFill>
                <a:srgbClr val="DAAD7B"/>
              </a:solidFill>
              <a:cs typeface="+mn-ea"/>
              <a:sym typeface="+mn-lt"/>
            </a:endParaRPr>
          </a:p>
        </p:txBody>
      </p:sp>
      <p:sp>
        <p:nvSpPr>
          <p:cNvPr id="46" name="Freeform 6"/>
          <p:cNvSpPr/>
          <p:nvPr/>
        </p:nvSpPr>
        <p:spPr bwMode="auto">
          <a:xfrm>
            <a:off x="4076021" y="4158049"/>
            <a:ext cx="1591787" cy="1599691"/>
          </a:xfrm>
          <a:custGeom>
            <a:avLst/>
            <a:gdLst>
              <a:gd name="T0" fmla="*/ 2962 w 2970"/>
              <a:gd name="T1" fmla="*/ 1701 h 2979"/>
              <a:gd name="T2" fmla="*/ 2936 w 2970"/>
              <a:gd name="T3" fmla="*/ 1836 h 2979"/>
              <a:gd name="T4" fmla="*/ 2903 w 2970"/>
              <a:gd name="T5" fmla="*/ 1963 h 2979"/>
              <a:gd name="T6" fmla="*/ 2852 w 2970"/>
              <a:gd name="T7" fmla="*/ 2086 h 2979"/>
              <a:gd name="T8" fmla="*/ 2797 w 2970"/>
              <a:gd name="T9" fmla="*/ 2204 h 2979"/>
              <a:gd name="T10" fmla="*/ 2729 w 2970"/>
              <a:gd name="T11" fmla="*/ 2319 h 2979"/>
              <a:gd name="T12" fmla="*/ 2649 w 2970"/>
              <a:gd name="T13" fmla="*/ 2420 h 2979"/>
              <a:gd name="T14" fmla="*/ 2564 w 2970"/>
              <a:gd name="T15" fmla="*/ 2518 h 2979"/>
              <a:gd name="T16" fmla="*/ 2471 w 2970"/>
              <a:gd name="T17" fmla="*/ 2611 h 2979"/>
              <a:gd name="T18" fmla="*/ 2369 w 2970"/>
              <a:gd name="T19" fmla="*/ 2691 h 2979"/>
              <a:gd name="T20" fmla="*/ 2259 w 2970"/>
              <a:gd name="T21" fmla="*/ 2763 h 2979"/>
              <a:gd name="T22" fmla="*/ 2145 w 2970"/>
              <a:gd name="T23" fmla="*/ 2826 h 2979"/>
              <a:gd name="T24" fmla="*/ 2022 w 2970"/>
              <a:gd name="T25" fmla="*/ 2877 h 2979"/>
              <a:gd name="T26" fmla="*/ 1900 w 2970"/>
              <a:gd name="T27" fmla="*/ 2919 h 2979"/>
              <a:gd name="T28" fmla="*/ 1769 w 2970"/>
              <a:gd name="T29" fmla="*/ 2953 h 2979"/>
              <a:gd name="T30" fmla="*/ 1633 w 2970"/>
              <a:gd name="T31" fmla="*/ 2970 h 2979"/>
              <a:gd name="T32" fmla="*/ 1494 w 2970"/>
              <a:gd name="T33" fmla="*/ 2979 h 2979"/>
              <a:gd name="T34" fmla="*/ 1341 w 2970"/>
              <a:gd name="T35" fmla="*/ 2970 h 2979"/>
              <a:gd name="T36" fmla="*/ 1193 w 2970"/>
              <a:gd name="T37" fmla="*/ 2945 h 2979"/>
              <a:gd name="T38" fmla="*/ 1049 w 2970"/>
              <a:gd name="T39" fmla="*/ 2911 h 2979"/>
              <a:gd name="T40" fmla="*/ 914 w 2970"/>
              <a:gd name="T41" fmla="*/ 2860 h 2979"/>
              <a:gd name="T42" fmla="*/ 783 w 2970"/>
              <a:gd name="T43" fmla="*/ 2797 h 2979"/>
              <a:gd name="T44" fmla="*/ 660 w 2970"/>
              <a:gd name="T45" fmla="*/ 2721 h 2979"/>
              <a:gd name="T46" fmla="*/ 546 w 2970"/>
              <a:gd name="T47" fmla="*/ 2636 h 2979"/>
              <a:gd name="T48" fmla="*/ 440 w 2970"/>
              <a:gd name="T49" fmla="*/ 2543 h 2979"/>
              <a:gd name="T50" fmla="*/ 343 w 2970"/>
              <a:gd name="T51" fmla="*/ 2437 h 2979"/>
              <a:gd name="T52" fmla="*/ 258 w 2970"/>
              <a:gd name="T53" fmla="*/ 2319 h 2979"/>
              <a:gd name="T54" fmla="*/ 182 w 2970"/>
              <a:gd name="T55" fmla="*/ 2200 h 2979"/>
              <a:gd name="T56" fmla="*/ 118 w 2970"/>
              <a:gd name="T57" fmla="*/ 2069 h 2979"/>
              <a:gd name="T58" fmla="*/ 68 w 2970"/>
              <a:gd name="T59" fmla="*/ 1929 h 2979"/>
              <a:gd name="T60" fmla="*/ 34 w 2970"/>
              <a:gd name="T61" fmla="*/ 1790 h 2979"/>
              <a:gd name="T62" fmla="*/ 8 w 2970"/>
              <a:gd name="T63" fmla="*/ 1642 h 2979"/>
              <a:gd name="T64" fmla="*/ 0 w 2970"/>
              <a:gd name="T65" fmla="*/ 1489 h 2979"/>
              <a:gd name="T66" fmla="*/ 8 w 2970"/>
              <a:gd name="T67" fmla="*/ 1350 h 2979"/>
              <a:gd name="T68" fmla="*/ 29 w 2970"/>
              <a:gd name="T69" fmla="*/ 1214 h 2979"/>
              <a:gd name="T70" fmla="*/ 59 w 2970"/>
              <a:gd name="T71" fmla="*/ 1083 h 2979"/>
              <a:gd name="T72" fmla="*/ 101 w 2970"/>
              <a:gd name="T73" fmla="*/ 956 h 2979"/>
              <a:gd name="T74" fmla="*/ 156 w 2970"/>
              <a:gd name="T75" fmla="*/ 838 h 2979"/>
              <a:gd name="T76" fmla="*/ 220 w 2970"/>
              <a:gd name="T77" fmla="*/ 719 h 2979"/>
              <a:gd name="T78" fmla="*/ 292 w 2970"/>
              <a:gd name="T79" fmla="*/ 613 h 2979"/>
              <a:gd name="T80" fmla="*/ 376 w 2970"/>
              <a:gd name="T81" fmla="*/ 512 h 2979"/>
              <a:gd name="T82" fmla="*/ 465 w 2970"/>
              <a:gd name="T83" fmla="*/ 414 h 2979"/>
              <a:gd name="T84" fmla="*/ 563 w 2970"/>
              <a:gd name="T85" fmla="*/ 330 h 2979"/>
              <a:gd name="T86" fmla="*/ 668 w 2970"/>
              <a:gd name="T87" fmla="*/ 254 h 2979"/>
              <a:gd name="T88" fmla="*/ 778 w 2970"/>
              <a:gd name="T89" fmla="*/ 186 h 2979"/>
              <a:gd name="T90" fmla="*/ 893 w 2970"/>
              <a:gd name="T91" fmla="*/ 127 h 2979"/>
              <a:gd name="T92" fmla="*/ 1015 w 2970"/>
              <a:gd name="T93" fmla="*/ 80 h 2979"/>
              <a:gd name="T94" fmla="*/ 1142 w 2970"/>
              <a:gd name="T95" fmla="*/ 42 h 2979"/>
              <a:gd name="T96" fmla="*/ 1269 w 2970"/>
              <a:gd name="T97" fmla="*/ 17 h 2979"/>
              <a:gd name="T98" fmla="*/ 1269 w 2970"/>
              <a:gd name="T99" fmla="*/ 0 h 2979"/>
              <a:gd name="T100" fmla="*/ 2970 w 2970"/>
              <a:gd name="T101" fmla="*/ 0 h 2979"/>
              <a:gd name="T102" fmla="*/ 2970 w 2970"/>
              <a:gd name="T103" fmla="*/ 1701 h 2979"/>
              <a:gd name="T104" fmla="*/ 2966 w 2970"/>
              <a:gd name="T105" fmla="*/ 1701 h 2979"/>
              <a:gd name="T106" fmla="*/ 2962 w 2970"/>
              <a:gd name="T107" fmla="*/ 1701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0" h="2979">
                <a:moveTo>
                  <a:pt x="2962" y="1701"/>
                </a:moveTo>
                <a:lnTo>
                  <a:pt x="2936" y="1836"/>
                </a:lnTo>
                <a:lnTo>
                  <a:pt x="2903" y="1963"/>
                </a:lnTo>
                <a:lnTo>
                  <a:pt x="2852" y="2086"/>
                </a:lnTo>
                <a:lnTo>
                  <a:pt x="2797" y="2204"/>
                </a:lnTo>
                <a:lnTo>
                  <a:pt x="2729" y="2319"/>
                </a:lnTo>
                <a:lnTo>
                  <a:pt x="2649" y="2420"/>
                </a:lnTo>
                <a:lnTo>
                  <a:pt x="2564" y="2518"/>
                </a:lnTo>
                <a:lnTo>
                  <a:pt x="2471" y="2611"/>
                </a:lnTo>
                <a:lnTo>
                  <a:pt x="2369" y="2691"/>
                </a:lnTo>
                <a:lnTo>
                  <a:pt x="2259" y="2763"/>
                </a:lnTo>
                <a:lnTo>
                  <a:pt x="2145" y="2826"/>
                </a:lnTo>
                <a:lnTo>
                  <a:pt x="2022" y="2877"/>
                </a:lnTo>
                <a:lnTo>
                  <a:pt x="1900" y="2919"/>
                </a:lnTo>
                <a:lnTo>
                  <a:pt x="1769" y="2953"/>
                </a:lnTo>
                <a:lnTo>
                  <a:pt x="1633" y="2970"/>
                </a:lnTo>
                <a:lnTo>
                  <a:pt x="1494" y="2979"/>
                </a:lnTo>
                <a:lnTo>
                  <a:pt x="1341" y="2970"/>
                </a:lnTo>
                <a:lnTo>
                  <a:pt x="1193" y="2945"/>
                </a:lnTo>
                <a:lnTo>
                  <a:pt x="1049" y="2911"/>
                </a:lnTo>
                <a:lnTo>
                  <a:pt x="914" y="2860"/>
                </a:lnTo>
                <a:lnTo>
                  <a:pt x="783" y="2797"/>
                </a:lnTo>
                <a:lnTo>
                  <a:pt x="660" y="2721"/>
                </a:lnTo>
                <a:lnTo>
                  <a:pt x="546" y="2636"/>
                </a:lnTo>
                <a:lnTo>
                  <a:pt x="440" y="2543"/>
                </a:lnTo>
                <a:lnTo>
                  <a:pt x="343" y="2437"/>
                </a:lnTo>
                <a:lnTo>
                  <a:pt x="258" y="2319"/>
                </a:lnTo>
                <a:lnTo>
                  <a:pt x="182" y="2200"/>
                </a:lnTo>
                <a:lnTo>
                  <a:pt x="118" y="2069"/>
                </a:lnTo>
                <a:lnTo>
                  <a:pt x="68" y="1929"/>
                </a:lnTo>
                <a:lnTo>
                  <a:pt x="34" y="1790"/>
                </a:lnTo>
                <a:lnTo>
                  <a:pt x="8" y="1642"/>
                </a:lnTo>
                <a:lnTo>
                  <a:pt x="0" y="1489"/>
                </a:lnTo>
                <a:lnTo>
                  <a:pt x="8" y="1350"/>
                </a:lnTo>
                <a:lnTo>
                  <a:pt x="29" y="1214"/>
                </a:lnTo>
                <a:lnTo>
                  <a:pt x="59" y="1083"/>
                </a:lnTo>
                <a:lnTo>
                  <a:pt x="101" y="956"/>
                </a:lnTo>
                <a:lnTo>
                  <a:pt x="156" y="838"/>
                </a:lnTo>
                <a:lnTo>
                  <a:pt x="220" y="719"/>
                </a:lnTo>
                <a:lnTo>
                  <a:pt x="292" y="613"/>
                </a:lnTo>
                <a:lnTo>
                  <a:pt x="376" y="512"/>
                </a:lnTo>
                <a:lnTo>
                  <a:pt x="465" y="414"/>
                </a:lnTo>
                <a:lnTo>
                  <a:pt x="563" y="330"/>
                </a:lnTo>
                <a:lnTo>
                  <a:pt x="668" y="254"/>
                </a:lnTo>
                <a:lnTo>
                  <a:pt x="778" y="186"/>
                </a:lnTo>
                <a:lnTo>
                  <a:pt x="893" y="127"/>
                </a:lnTo>
                <a:lnTo>
                  <a:pt x="1015" y="80"/>
                </a:lnTo>
                <a:lnTo>
                  <a:pt x="1142" y="42"/>
                </a:lnTo>
                <a:lnTo>
                  <a:pt x="1269" y="17"/>
                </a:lnTo>
                <a:lnTo>
                  <a:pt x="1269" y="0"/>
                </a:lnTo>
                <a:lnTo>
                  <a:pt x="2970" y="0"/>
                </a:lnTo>
                <a:lnTo>
                  <a:pt x="2970" y="1701"/>
                </a:lnTo>
                <a:lnTo>
                  <a:pt x="2966" y="1701"/>
                </a:lnTo>
                <a:lnTo>
                  <a:pt x="2962" y="1701"/>
                </a:lnTo>
                <a:close/>
              </a:path>
            </a:pathLst>
          </a:custGeom>
          <a:blipFill dpi="0" rotWithShape="1">
            <a:blip r:embed="rId4" cstate="email"/>
            <a:srcRect/>
            <a:stretch>
              <a:fillRect/>
            </a:stretch>
          </a:blipFill>
          <a:ln w="1588" cap="flat">
            <a:noFill/>
            <a:prstDash val="solid"/>
            <a:miter lim="800000"/>
          </a:ln>
        </p:spPr>
        <p:txBody>
          <a:bodyPr vert="horz" wrap="square" lIns="121920" tIns="60960" rIns="121920" bIns="60960" numCol="1" anchor="t" anchorCtr="0" compatLnSpc="1"/>
          <a:lstStyle/>
          <a:p>
            <a:endParaRPr lang="zh-CN" altLang="en-US" sz="3200">
              <a:solidFill>
                <a:srgbClr val="DAAD7B"/>
              </a:solidFill>
              <a:cs typeface="+mn-ea"/>
              <a:sym typeface="+mn-lt"/>
            </a:endParaRPr>
          </a:p>
        </p:txBody>
      </p:sp>
      <p:sp>
        <p:nvSpPr>
          <p:cNvPr id="47" name="TextBox 23"/>
          <p:cNvSpPr txBox="1"/>
          <p:nvPr/>
        </p:nvSpPr>
        <p:spPr>
          <a:xfrm>
            <a:off x="2023443" y="4369247"/>
            <a:ext cx="1409709" cy="584775"/>
          </a:xfrm>
          <a:prstGeom prst="rect">
            <a:avLst/>
          </a:prstGeom>
          <a:noFill/>
        </p:spPr>
        <p:txBody>
          <a:bodyPr wrap="square" rtlCol="0">
            <a:spAutoFit/>
          </a:bodyPr>
          <a:lstStyle/>
          <a:p>
            <a:r>
              <a:rPr lang="en-US" altLang="zh-CN" sz="3200" dirty="0">
                <a:solidFill>
                  <a:srgbClr val="DAAD7B"/>
                </a:solidFill>
                <a:cs typeface="+mn-ea"/>
                <a:sym typeface="+mn-lt"/>
              </a:rPr>
              <a:t>2014</a:t>
            </a:r>
            <a:endParaRPr lang="zh-CN" altLang="en-US" sz="3200" dirty="0">
              <a:solidFill>
                <a:srgbClr val="DAAD7B"/>
              </a:solidFill>
              <a:cs typeface="+mn-ea"/>
              <a:sym typeface="+mn-lt"/>
            </a:endParaRPr>
          </a:p>
        </p:txBody>
      </p:sp>
      <p:sp>
        <p:nvSpPr>
          <p:cNvPr id="48" name="TextBox 62"/>
          <p:cNvSpPr txBox="1"/>
          <p:nvPr/>
        </p:nvSpPr>
        <p:spPr>
          <a:xfrm>
            <a:off x="6406225" y="4328709"/>
            <a:ext cx="1409709" cy="584775"/>
          </a:xfrm>
          <a:prstGeom prst="rect">
            <a:avLst/>
          </a:prstGeom>
          <a:noFill/>
        </p:spPr>
        <p:txBody>
          <a:bodyPr wrap="square" rtlCol="0">
            <a:spAutoFit/>
          </a:bodyPr>
          <a:lstStyle/>
          <a:p>
            <a:r>
              <a:rPr lang="en-US" altLang="zh-CN" sz="3200" dirty="0">
                <a:solidFill>
                  <a:srgbClr val="DAAD7B"/>
                </a:solidFill>
                <a:cs typeface="+mn-ea"/>
                <a:sym typeface="+mn-lt"/>
              </a:rPr>
              <a:t>2016</a:t>
            </a:r>
            <a:endParaRPr lang="zh-CN" altLang="en-US" sz="3200" dirty="0">
              <a:solidFill>
                <a:srgbClr val="DAAD7B"/>
              </a:solidFill>
              <a:cs typeface="+mn-ea"/>
              <a:sym typeface="+mn-lt"/>
            </a:endParaRPr>
          </a:p>
        </p:txBody>
      </p:sp>
      <p:sp>
        <p:nvSpPr>
          <p:cNvPr id="49" name="TextBox 71"/>
          <p:cNvSpPr txBox="1"/>
          <p:nvPr/>
        </p:nvSpPr>
        <p:spPr>
          <a:xfrm>
            <a:off x="4258099" y="1724031"/>
            <a:ext cx="1409709" cy="584775"/>
          </a:xfrm>
          <a:prstGeom prst="rect">
            <a:avLst/>
          </a:prstGeom>
          <a:noFill/>
        </p:spPr>
        <p:txBody>
          <a:bodyPr wrap="square" rtlCol="0">
            <a:spAutoFit/>
          </a:bodyPr>
          <a:lstStyle/>
          <a:p>
            <a:r>
              <a:rPr lang="en-US" altLang="zh-CN" sz="3200" dirty="0">
                <a:solidFill>
                  <a:srgbClr val="DAAD7B"/>
                </a:solidFill>
                <a:cs typeface="+mn-ea"/>
                <a:sym typeface="+mn-lt"/>
              </a:rPr>
              <a:t>2015</a:t>
            </a:r>
            <a:endParaRPr lang="zh-CN" altLang="en-US" sz="3200" dirty="0">
              <a:solidFill>
                <a:srgbClr val="DAAD7B"/>
              </a:solidFill>
              <a:cs typeface="+mn-ea"/>
              <a:sym typeface="+mn-lt"/>
            </a:endParaRPr>
          </a:p>
        </p:txBody>
      </p:sp>
      <p:sp>
        <p:nvSpPr>
          <p:cNvPr id="50" name="TextBox 73"/>
          <p:cNvSpPr txBox="1"/>
          <p:nvPr/>
        </p:nvSpPr>
        <p:spPr>
          <a:xfrm>
            <a:off x="8482569" y="1820042"/>
            <a:ext cx="1409709" cy="584775"/>
          </a:xfrm>
          <a:prstGeom prst="rect">
            <a:avLst/>
          </a:prstGeom>
          <a:noFill/>
        </p:spPr>
        <p:txBody>
          <a:bodyPr wrap="square" rtlCol="0">
            <a:spAutoFit/>
          </a:bodyPr>
          <a:lstStyle/>
          <a:p>
            <a:r>
              <a:rPr lang="en-US" altLang="zh-CN" sz="3200" dirty="0">
                <a:solidFill>
                  <a:srgbClr val="DAAD7B"/>
                </a:solidFill>
                <a:cs typeface="+mn-ea"/>
                <a:sym typeface="+mn-lt"/>
              </a:rPr>
              <a:t>2017</a:t>
            </a:r>
            <a:endParaRPr lang="zh-CN" altLang="en-US" sz="3200" dirty="0">
              <a:solidFill>
                <a:srgbClr val="DAAD7B"/>
              </a:solidFill>
              <a:cs typeface="+mn-ea"/>
              <a:sym typeface="+mn-lt"/>
            </a:endParaRPr>
          </a:p>
        </p:txBody>
      </p:sp>
      <p:sp>
        <p:nvSpPr>
          <p:cNvPr id="51" name="矩形 13"/>
          <p:cNvSpPr>
            <a:spLocks noChangeArrowheads="1"/>
          </p:cNvSpPr>
          <p:nvPr/>
        </p:nvSpPr>
        <p:spPr bwMode="auto">
          <a:xfrm>
            <a:off x="1478231" y="4817713"/>
            <a:ext cx="206262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52" name="矩形 13"/>
          <p:cNvSpPr>
            <a:spLocks noChangeArrowheads="1"/>
          </p:cNvSpPr>
          <p:nvPr/>
        </p:nvSpPr>
        <p:spPr bwMode="auto">
          <a:xfrm>
            <a:off x="3659426" y="2226683"/>
            <a:ext cx="206262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53" name="矩形 13"/>
          <p:cNvSpPr>
            <a:spLocks noChangeArrowheads="1"/>
          </p:cNvSpPr>
          <p:nvPr/>
        </p:nvSpPr>
        <p:spPr bwMode="auto">
          <a:xfrm>
            <a:off x="5783689" y="4802304"/>
            <a:ext cx="206262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54" name="矩形 13"/>
          <p:cNvSpPr>
            <a:spLocks noChangeArrowheads="1"/>
          </p:cNvSpPr>
          <p:nvPr/>
        </p:nvSpPr>
        <p:spPr bwMode="auto">
          <a:xfrm>
            <a:off x="7879319" y="2310768"/>
            <a:ext cx="206262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22" presetClass="entr" presetSubtype="4"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par>
                                <p:cTn id="27" presetID="22" presetClass="entr" presetSubtype="4"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par>
                                <p:cTn id="30" presetID="22" presetClass="entr" presetSubtype="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par>
                                <p:cTn id="33" presetID="22" presetClass="entr" presetSubtype="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par>
                          <p:cTn id="49" fill="hold">
                            <p:stCondLst>
                              <p:cond delay="1500"/>
                            </p:stCondLst>
                            <p:childTnLst>
                              <p:par>
                                <p:cTn id="50" presetID="16" presetClass="entr" presetSubtype="21"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arn(inVertical)">
                                      <p:cBhvr>
                                        <p:cTn id="52" dur="500"/>
                                        <p:tgtEl>
                                          <p:spTgt spid="4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arn(inVertical)">
                                      <p:cBhvr>
                                        <p:cTn id="61" dur="500"/>
                                        <p:tgtEl>
                                          <p:spTgt spid="47"/>
                                        </p:tgtEl>
                                      </p:cBhvr>
                                    </p:animEffect>
                                  </p:childTnLst>
                                </p:cTn>
                              </p:par>
                            </p:childTnLst>
                          </p:cTn>
                        </p:par>
                        <p:par>
                          <p:cTn id="62" fill="hold">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up)">
                                      <p:cBhvr>
                                        <p:cTn id="68" dur="500"/>
                                        <p:tgtEl>
                                          <p:spTgt spid="5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up)">
                                      <p:cBhvr>
                                        <p:cTn id="71" dur="500"/>
                                        <p:tgtEl>
                                          <p:spTgt spid="53"/>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up)">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utoUpdateAnimBg="0"/>
      <p:bldP spid="35" grpId="0" animBg="1"/>
      <p:bldP spid="36" grpId="0" animBg="1"/>
      <p:bldP spid="37" grpId="0" animBg="1"/>
      <p:bldP spid="38" grpId="0" animBg="1"/>
      <p:bldP spid="43" grpId="0" animBg="1"/>
      <p:bldP spid="44" grpId="0" animBg="1"/>
      <p:bldP spid="45" grpId="0" animBg="1"/>
      <p:bldP spid="46" grpId="0" animBg="1"/>
      <p:bldP spid="47" grpId="0"/>
      <p:bldP spid="48" grpId="0"/>
      <p:bldP spid="49" grpId="0"/>
      <p:bldP spid="50"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571500" y="1628800"/>
            <a:ext cx="3960085" cy="432387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4633713" y="1628800"/>
            <a:ext cx="2421997" cy="212359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4633713" y="3848125"/>
            <a:ext cx="2421997" cy="212359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Rectangle 32"/>
          <p:cNvSpPr/>
          <p:nvPr/>
        </p:nvSpPr>
        <p:spPr>
          <a:xfrm>
            <a:off x="7459783" y="2562694"/>
            <a:ext cx="4154855" cy="1015663"/>
          </a:xfrm>
          <a:prstGeom prst="rect">
            <a:avLst/>
          </a:prstGeom>
        </p:spPr>
        <p:txBody>
          <a:bodyPr wrap="square">
            <a:spAutoFit/>
          </a:bodyPr>
          <a:lstStyle/>
          <a:p>
            <a:r>
              <a:rPr lang="en-US" sz="1200" dirty="0">
                <a:solidFill>
                  <a:srgbClr val="DAAD7B"/>
                </a:solidFill>
                <a:cs typeface="+mn-ea"/>
                <a:sym typeface="+mn-lt"/>
              </a:rPr>
              <a:t>Far far away, behind the word mountains, far from the countries </a:t>
            </a:r>
            <a:r>
              <a:rPr lang="en-US" sz="1200" dirty="0" err="1">
                <a:solidFill>
                  <a:srgbClr val="DAAD7B"/>
                </a:solidFill>
                <a:cs typeface="+mn-ea"/>
                <a:sym typeface="+mn-lt"/>
              </a:rPr>
              <a:t>Vokalia</a:t>
            </a:r>
            <a:r>
              <a:rPr lang="en-US" sz="1200" dirty="0">
                <a:solidFill>
                  <a:srgbClr val="DAAD7B"/>
                </a:solidFill>
                <a:cs typeface="+mn-ea"/>
                <a:sym typeface="+mn-lt"/>
              </a:rPr>
              <a:t> and </a:t>
            </a:r>
            <a:r>
              <a:rPr lang="en-US" sz="1200" dirty="0" err="1">
                <a:solidFill>
                  <a:srgbClr val="DAAD7B"/>
                </a:solidFill>
                <a:cs typeface="+mn-ea"/>
                <a:sym typeface="+mn-lt"/>
              </a:rPr>
              <a:t>Consonantia</a:t>
            </a:r>
            <a:r>
              <a:rPr lang="en-US" sz="1200" dirty="0">
                <a:solidFill>
                  <a:srgbClr val="DAAD7B"/>
                </a:solidFill>
                <a:cs typeface="+mn-ea"/>
                <a:sym typeface="+mn-lt"/>
              </a:rPr>
              <a:t>, there live the blind texts. Separated they live in </a:t>
            </a:r>
            <a:r>
              <a:rPr lang="en-US" sz="1200" dirty="0" err="1">
                <a:solidFill>
                  <a:srgbClr val="DAAD7B"/>
                </a:solidFill>
                <a:cs typeface="+mn-ea"/>
                <a:sym typeface="+mn-lt"/>
              </a:rPr>
              <a:t>Bookmarksgrove</a:t>
            </a:r>
            <a:r>
              <a:rPr lang="en-US" sz="1200" dirty="0">
                <a:solidFill>
                  <a:srgbClr val="DAAD7B"/>
                </a:solidFill>
                <a:cs typeface="+mn-ea"/>
                <a:sym typeface="+mn-lt"/>
              </a:rPr>
              <a:t> right at the coast of the Semantics, a large language ocean.</a:t>
            </a:r>
          </a:p>
        </p:txBody>
      </p:sp>
      <p:sp>
        <p:nvSpPr>
          <p:cNvPr id="44" name="Rectangle 35"/>
          <p:cNvSpPr/>
          <p:nvPr/>
        </p:nvSpPr>
        <p:spPr>
          <a:xfrm>
            <a:off x="7459783" y="4132355"/>
            <a:ext cx="3380394" cy="1200329"/>
          </a:xfrm>
          <a:prstGeom prst="rect">
            <a:avLst/>
          </a:prstGeom>
        </p:spPr>
        <p:txBody>
          <a:bodyPr wrap="square">
            <a:spAutoFit/>
          </a:bodyPr>
          <a:lstStyle/>
          <a:p>
            <a:r>
              <a:rPr lang="en-US" sz="1200" dirty="0">
                <a:solidFill>
                  <a:srgbClr val="DAAD7B"/>
                </a:solidFill>
                <a:cs typeface="+mn-ea"/>
                <a:sym typeface="+mn-lt"/>
              </a:rPr>
              <a:t>Far far away, behind the word mountains, far from the countries </a:t>
            </a:r>
            <a:r>
              <a:rPr lang="en-US" sz="1200" dirty="0" err="1">
                <a:solidFill>
                  <a:srgbClr val="DAAD7B"/>
                </a:solidFill>
                <a:cs typeface="+mn-ea"/>
                <a:sym typeface="+mn-lt"/>
              </a:rPr>
              <a:t>Vokalia</a:t>
            </a:r>
            <a:r>
              <a:rPr lang="en-US" sz="1200" dirty="0">
                <a:solidFill>
                  <a:srgbClr val="DAAD7B"/>
                </a:solidFill>
                <a:cs typeface="+mn-ea"/>
                <a:sym typeface="+mn-lt"/>
              </a:rPr>
              <a:t> and </a:t>
            </a:r>
            <a:r>
              <a:rPr lang="en-US" sz="1200" dirty="0" err="1">
                <a:solidFill>
                  <a:srgbClr val="DAAD7B"/>
                </a:solidFill>
                <a:cs typeface="+mn-ea"/>
                <a:sym typeface="+mn-lt"/>
              </a:rPr>
              <a:t>Consonantia</a:t>
            </a:r>
            <a:r>
              <a:rPr lang="en-US" sz="1200" dirty="0">
                <a:solidFill>
                  <a:srgbClr val="DAAD7B"/>
                </a:solidFill>
                <a:cs typeface="+mn-ea"/>
                <a:sym typeface="+mn-lt"/>
              </a:rPr>
              <a:t>, there live the blind texts. Separated they live in </a:t>
            </a:r>
            <a:r>
              <a:rPr lang="en-US" sz="1200" dirty="0" err="1">
                <a:solidFill>
                  <a:srgbClr val="DAAD7B"/>
                </a:solidFill>
                <a:cs typeface="+mn-ea"/>
                <a:sym typeface="+mn-lt"/>
              </a:rPr>
              <a:t>Bookmarksgrove</a:t>
            </a:r>
            <a:r>
              <a:rPr lang="en-US" sz="1200" dirty="0">
                <a:solidFill>
                  <a:srgbClr val="DAAD7B"/>
                </a:solidFill>
                <a:cs typeface="+mn-ea"/>
                <a:sym typeface="+mn-lt"/>
              </a:rPr>
              <a:t> right at the coast of the Semantics, a large language ocean.</a:t>
            </a:r>
          </a:p>
        </p:txBody>
      </p:sp>
      <p:sp>
        <p:nvSpPr>
          <p:cNvPr id="45" name="TextBox 37"/>
          <p:cNvSpPr txBox="1"/>
          <p:nvPr/>
        </p:nvSpPr>
        <p:spPr>
          <a:xfrm>
            <a:off x="7459783" y="2210960"/>
            <a:ext cx="2739853" cy="461665"/>
          </a:xfrm>
          <a:prstGeom prst="rect">
            <a:avLst/>
          </a:prstGeom>
          <a:noFill/>
        </p:spPr>
        <p:txBody>
          <a:bodyPr wrap="none" rtlCol="0">
            <a:spAutoFit/>
          </a:bodyPr>
          <a:lstStyle/>
          <a:p>
            <a:r>
              <a:rPr lang="en-US" b="1" dirty="0">
                <a:solidFill>
                  <a:srgbClr val="DAAD7B"/>
                </a:solidFill>
                <a:cs typeface="+mn-ea"/>
                <a:sym typeface="+mn-lt"/>
              </a:rPr>
              <a:t>YOUR HEADER</a:t>
            </a:r>
          </a:p>
        </p:txBody>
      </p:sp>
      <p:sp>
        <p:nvSpPr>
          <p:cNvPr id="46" name="TextBox 38"/>
          <p:cNvSpPr txBox="1"/>
          <p:nvPr/>
        </p:nvSpPr>
        <p:spPr>
          <a:xfrm>
            <a:off x="7459783" y="3765246"/>
            <a:ext cx="2739853" cy="461665"/>
          </a:xfrm>
          <a:prstGeom prst="rect">
            <a:avLst/>
          </a:prstGeom>
          <a:noFill/>
        </p:spPr>
        <p:txBody>
          <a:bodyPr wrap="none" rtlCol="0">
            <a:spAutoFit/>
          </a:bodyPr>
          <a:lstStyle/>
          <a:p>
            <a:r>
              <a:rPr lang="en-US" b="1">
                <a:solidFill>
                  <a:srgbClr val="DAAD7B"/>
                </a:solidFill>
                <a:cs typeface="+mn-ea"/>
                <a:sym typeface="+mn-lt"/>
              </a:rPr>
              <a:t>YOUR HEADER</a:t>
            </a:r>
            <a:endParaRPr lang="en-US" b="1" dirty="0">
              <a:solidFill>
                <a:srgbClr val="DAAD7B"/>
              </a:solidFill>
              <a:cs typeface="+mn-ea"/>
              <a:sym typeface="+mn-lt"/>
            </a:endParaRPr>
          </a:p>
        </p:txBody>
      </p:sp>
      <p:sp>
        <p:nvSpPr>
          <p:cNvPr id="55" name="矩形 5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4" grpId="0"/>
      <p:bldP spid="45" grpId="0"/>
      <p:bldP spid="46" grpId="0"/>
      <p:bldP spid="55"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59" name="AutoShape 2"/>
          <p:cNvSpPr/>
          <p:nvPr/>
        </p:nvSpPr>
        <p:spPr bwMode="auto">
          <a:xfrm>
            <a:off x="7132814" y="5204043"/>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DAAD7B"/>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defTabSz="914400" eaLnBrk="1" fontAlgn="base" latinLnBrk="0" hangingPunct="0">
              <a:lnSpc>
                <a:spcPct val="100000"/>
              </a:lnSpc>
              <a:spcBef>
                <a:spcPct val="0"/>
              </a:spcBef>
              <a:spcAft>
                <a:spcPct val="0"/>
              </a:spcAft>
              <a:buClrTx/>
              <a:buSzTx/>
              <a:buFontTx/>
              <a:buNone/>
              <a:defRPr/>
            </a:pPr>
            <a:r>
              <a:rPr kumimoji="0" lang="es-ES" altLang="zh-CN" sz="1600" b="0" i="0" u="none" strike="noStrike" kern="0" cap="none" spc="0" normalizeH="0" baseline="0" noProof="0">
                <a:ln>
                  <a:noFill/>
                </a:ln>
                <a:solidFill>
                  <a:srgbClr val="DAAD7B"/>
                </a:solidFill>
                <a:effectLst/>
                <a:uLnTx/>
                <a:uFillTx/>
                <a:latin typeface="+mn-lt"/>
                <a:ea typeface="+mn-ea"/>
                <a:cs typeface="+mn-ea"/>
                <a:sym typeface="+mn-lt"/>
              </a:rPr>
              <a:t> </a:t>
            </a:r>
            <a:endParaRPr kumimoji="0" lang="es-ES" altLang="zh-CN" sz="1250"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60" name="AutoShape 4"/>
          <p:cNvSpPr/>
          <p:nvPr/>
        </p:nvSpPr>
        <p:spPr bwMode="auto">
          <a:xfrm>
            <a:off x="4517551" y="318961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DAAD7B"/>
          </a:solidFill>
          <a:ln>
            <a:noFill/>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es-ES" sz="1600" b="0" i="0" u="none" strike="noStrike" kern="0" cap="none" spc="0" normalizeH="0" baseline="0" noProof="0">
              <a:ln>
                <a:noFill/>
              </a:ln>
              <a:solidFill>
                <a:srgbClr val="DAAD7B"/>
              </a:solidFill>
              <a:effectLst/>
              <a:uLnTx/>
              <a:uFillTx/>
              <a:cs typeface="+mn-ea"/>
              <a:sym typeface="+mn-lt"/>
            </a:endParaRPr>
          </a:p>
        </p:txBody>
      </p:sp>
      <p:sp>
        <p:nvSpPr>
          <p:cNvPr id="61" name="AutoShape 6"/>
          <p:cNvSpPr/>
          <p:nvPr/>
        </p:nvSpPr>
        <p:spPr bwMode="auto">
          <a:xfrm>
            <a:off x="7120114" y="371425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ysClr val="windowText" lastClr="000000">
              <a:lumMod val="65000"/>
              <a:lumOff val="35000"/>
            </a:sysClr>
          </a:solidFill>
          <a:ln>
            <a:noFill/>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es-ES" sz="1600" b="0" i="0" u="none" strike="noStrike" kern="0" cap="none" spc="0" normalizeH="0" baseline="0" noProof="0">
              <a:ln>
                <a:noFill/>
              </a:ln>
              <a:solidFill>
                <a:srgbClr val="DAAD7B"/>
              </a:solidFill>
              <a:effectLst/>
              <a:uLnTx/>
              <a:uFillTx/>
              <a:cs typeface="+mn-ea"/>
              <a:sym typeface="+mn-lt"/>
            </a:endParaRPr>
          </a:p>
        </p:txBody>
      </p:sp>
      <p:sp>
        <p:nvSpPr>
          <p:cNvPr id="62" name="AutoShape 8"/>
          <p:cNvSpPr/>
          <p:nvPr/>
        </p:nvSpPr>
        <p:spPr bwMode="auto">
          <a:xfrm>
            <a:off x="4504851" y="1868890"/>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ysClr val="windowText" lastClr="000000">
              <a:lumMod val="65000"/>
              <a:lumOff val="35000"/>
            </a:sysClr>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defTabSz="914400" eaLnBrk="1" fontAlgn="base" latinLnBrk="0" hangingPunct="0">
              <a:lnSpc>
                <a:spcPct val="100000"/>
              </a:lnSpc>
              <a:spcBef>
                <a:spcPct val="0"/>
              </a:spcBef>
              <a:spcAft>
                <a:spcPct val="0"/>
              </a:spcAft>
              <a:buClrTx/>
              <a:buSzTx/>
              <a:buFontTx/>
              <a:buNone/>
              <a:defRPr/>
            </a:pPr>
            <a:r>
              <a:rPr kumimoji="0" lang="es-ES" altLang="zh-CN" sz="1600" b="0" i="0" u="none" strike="noStrike" kern="0" cap="none" spc="0" normalizeH="0" baseline="0" noProof="0">
                <a:ln>
                  <a:noFill/>
                </a:ln>
                <a:solidFill>
                  <a:srgbClr val="DAAD7B"/>
                </a:solidFill>
                <a:effectLst/>
                <a:uLnTx/>
                <a:uFillTx/>
                <a:latin typeface="+mn-lt"/>
                <a:ea typeface="+mn-ea"/>
                <a:cs typeface="+mn-ea"/>
                <a:sym typeface="+mn-lt"/>
              </a:rPr>
              <a:t> </a:t>
            </a:r>
            <a:endParaRPr kumimoji="0" lang="es-ES" altLang="zh-CN" sz="1250"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63" name="AutoShape 10"/>
          <p:cNvSpPr/>
          <p:nvPr/>
        </p:nvSpPr>
        <p:spPr bwMode="auto">
          <a:xfrm>
            <a:off x="4537393" y="466908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ysClr val="windowText" lastClr="000000">
              <a:lumMod val="65000"/>
              <a:lumOff val="35000"/>
            </a:sysClr>
          </a:solidFill>
          <a:ln>
            <a:noFill/>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es-ES" sz="1600" b="0" i="0" u="none" strike="noStrike" kern="0" cap="none" spc="0" normalizeH="0" baseline="0" noProof="0">
              <a:ln>
                <a:noFill/>
              </a:ln>
              <a:solidFill>
                <a:srgbClr val="DAAD7B"/>
              </a:solidFill>
              <a:effectLst/>
              <a:uLnTx/>
              <a:uFillTx/>
              <a:cs typeface="+mn-ea"/>
              <a:sym typeface="+mn-lt"/>
            </a:endParaRPr>
          </a:p>
        </p:txBody>
      </p:sp>
      <p:sp>
        <p:nvSpPr>
          <p:cNvPr id="64" name="AutoShape 12"/>
          <p:cNvSpPr/>
          <p:nvPr/>
        </p:nvSpPr>
        <p:spPr bwMode="auto">
          <a:xfrm>
            <a:off x="7115352" y="2393529"/>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DAAD7B"/>
          </a:solidFill>
          <a:ln>
            <a:noFill/>
          </a:ln>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705" b="0" i="0" u="none" strike="noStrike" kern="0" cap="none" spc="0" normalizeH="0" baseline="0" noProof="0">
              <a:ln>
                <a:noFill/>
              </a:ln>
              <a:solidFill>
                <a:srgbClr val="DAAD7B"/>
              </a:solidFill>
              <a:effectLst/>
              <a:uLnTx/>
              <a:uFillTx/>
              <a:cs typeface="+mn-ea"/>
              <a:sym typeface="+mn-lt"/>
            </a:endParaRPr>
          </a:p>
        </p:txBody>
      </p:sp>
      <p:sp>
        <p:nvSpPr>
          <p:cNvPr id="65" name="Line 16"/>
          <p:cNvSpPr>
            <a:spLocks noChangeShapeType="1"/>
          </p:cNvSpPr>
          <p:nvPr/>
        </p:nvSpPr>
        <p:spPr bwMode="auto">
          <a:xfrm>
            <a:off x="5324750" y="5014348"/>
            <a:ext cx="1570745" cy="46987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a:solidFill>
                <a:srgbClr val="DAAD7B"/>
              </a:solidFill>
              <a:cs typeface="+mn-ea"/>
              <a:sym typeface="+mn-lt"/>
            </a:endParaRPr>
          </a:p>
        </p:txBody>
      </p:sp>
      <p:sp>
        <p:nvSpPr>
          <p:cNvPr id="66" name="Line 17"/>
          <p:cNvSpPr>
            <a:spLocks noChangeShapeType="1"/>
          </p:cNvSpPr>
          <p:nvPr/>
        </p:nvSpPr>
        <p:spPr bwMode="auto">
          <a:xfrm flipV="1">
            <a:off x="5327132" y="4036501"/>
            <a:ext cx="1538996" cy="96435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a:solidFill>
                <a:srgbClr val="DAAD7B"/>
              </a:solidFill>
              <a:cs typeface="+mn-ea"/>
              <a:sym typeface="+mn-lt"/>
            </a:endParaRPr>
          </a:p>
        </p:txBody>
      </p:sp>
      <p:sp>
        <p:nvSpPr>
          <p:cNvPr id="67" name="Line 18"/>
          <p:cNvSpPr>
            <a:spLocks noChangeShapeType="1"/>
          </p:cNvSpPr>
          <p:nvPr/>
        </p:nvSpPr>
        <p:spPr bwMode="auto">
          <a:xfrm>
            <a:off x="5323162" y="3515037"/>
            <a:ext cx="1541378" cy="519084"/>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a:solidFill>
                <a:srgbClr val="DAAD7B"/>
              </a:solidFill>
              <a:cs typeface="+mn-ea"/>
              <a:sym typeface="+mn-lt"/>
            </a:endParaRPr>
          </a:p>
        </p:txBody>
      </p:sp>
      <p:sp>
        <p:nvSpPr>
          <p:cNvPr id="68" name="Line 19"/>
          <p:cNvSpPr>
            <a:spLocks noChangeShapeType="1"/>
          </p:cNvSpPr>
          <p:nvPr/>
        </p:nvSpPr>
        <p:spPr bwMode="auto">
          <a:xfrm flipV="1">
            <a:off x="5326337" y="2730061"/>
            <a:ext cx="1508042" cy="788151"/>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a:solidFill>
                <a:srgbClr val="DAAD7B"/>
              </a:solidFill>
              <a:cs typeface="+mn-ea"/>
              <a:sym typeface="+mn-lt"/>
            </a:endParaRPr>
          </a:p>
        </p:txBody>
      </p:sp>
      <p:sp>
        <p:nvSpPr>
          <p:cNvPr id="69" name="Line 20"/>
          <p:cNvSpPr>
            <a:spLocks noChangeShapeType="1"/>
          </p:cNvSpPr>
          <p:nvPr/>
        </p:nvSpPr>
        <p:spPr bwMode="auto">
          <a:xfrm>
            <a:off x="5338243" y="2184786"/>
            <a:ext cx="1492962" cy="533370"/>
          </a:xfrm>
          <a:prstGeom prst="line">
            <a:avLst/>
          </a:prstGeom>
          <a:noFill/>
          <a:ln w="101600" cap="flat" cmpd="sng">
            <a:solidFill>
              <a:srgbClr val="B9B9B9"/>
            </a:solidFill>
            <a:prstDash val="solid"/>
            <a:round/>
          </a:ln>
          <a:effectLst/>
        </p:spPr>
        <p:txBody>
          <a:bodyPr lIns="0" tIns="0" rIns="0" bIns="0" anchor="ctr"/>
          <a:lstStyle/>
          <a:p>
            <a:pPr defTabSz="228600" eaLnBrk="0" fontAlgn="base" hangingPunct="0">
              <a:spcBef>
                <a:spcPct val="0"/>
              </a:spcBef>
              <a:spcAft>
                <a:spcPct val="0"/>
              </a:spcAft>
              <a:defRPr/>
            </a:pPr>
            <a:endParaRPr lang="es-ES" sz="600">
              <a:solidFill>
                <a:srgbClr val="DAAD7B"/>
              </a:solidFill>
              <a:cs typeface="+mn-ea"/>
              <a:sym typeface="+mn-lt"/>
            </a:endParaRPr>
          </a:p>
        </p:txBody>
      </p:sp>
      <p:sp>
        <p:nvSpPr>
          <p:cNvPr id="70" name="AutoShape 21"/>
          <p:cNvSpPr/>
          <p:nvPr/>
        </p:nvSpPr>
        <p:spPr bwMode="auto">
          <a:xfrm>
            <a:off x="6722467" y="260624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AAD7B"/>
          </a:solidFill>
          <a:ln w="25400" cap="flat" cmpd="sng">
            <a:solidFill>
              <a:srgbClr val="000000">
                <a:alpha val="0"/>
              </a:srgbClr>
            </a:solidFill>
            <a:prstDash val="solid"/>
            <a:miter lim="0"/>
          </a:ln>
          <a:effectLst/>
        </p:spPr>
        <p:txBody>
          <a:bodyPr lIns="0" tIns="0" rIns="0" bIns="0" anchor="ctr"/>
          <a:lstStyle/>
          <a:p>
            <a:pPr marL="0" marR="0" lvl="0" indent="0"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1" name="AutoShape 22"/>
          <p:cNvSpPr/>
          <p:nvPr/>
        </p:nvSpPr>
        <p:spPr bwMode="auto">
          <a:xfrm>
            <a:off x="6755802" y="391823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ysClr val="windowText" lastClr="000000">
              <a:lumMod val="65000"/>
              <a:lumOff val="35000"/>
            </a:sysClr>
          </a:solidFill>
          <a:ln w="25400" cap="flat" cmpd="sng">
            <a:solidFill>
              <a:srgbClr val="000000">
                <a:alpha val="0"/>
              </a:srgbClr>
            </a:solidFill>
            <a:prstDash val="solid"/>
            <a:miter lim="0"/>
          </a:ln>
          <a:effectLst/>
        </p:spPr>
        <p:txBody>
          <a:bodyPr lIns="0" tIns="0" rIns="0" bIns="0" anchor="ctr"/>
          <a:lstStyle/>
          <a:p>
            <a:pPr marL="0" marR="0" lvl="0" indent="0"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2" name="AutoShape 23"/>
          <p:cNvSpPr/>
          <p:nvPr/>
        </p:nvSpPr>
        <p:spPr bwMode="auto">
          <a:xfrm>
            <a:off x="6798662" y="539135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AAD7B"/>
          </a:solidFill>
          <a:ln w="25400" cap="flat" cmpd="sng">
            <a:solidFill>
              <a:srgbClr val="000000">
                <a:alpha val="0"/>
              </a:srgbClr>
            </a:solidFill>
            <a:prstDash val="solid"/>
            <a:miter lim="0"/>
          </a:ln>
          <a:effectLst/>
        </p:spPr>
        <p:txBody>
          <a:bodyPr lIns="0" tIns="0" rIns="0" bIns="0" anchor="ctr"/>
          <a:lstStyle/>
          <a:p>
            <a:pPr marL="0" marR="0" lvl="0" indent="0"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3" name="AutoShape 24"/>
          <p:cNvSpPr/>
          <p:nvPr/>
        </p:nvSpPr>
        <p:spPr bwMode="auto">
          <a:xfrm>
            <a:off x="5246173" y="2072872"/>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ysClr val="windowText" lastClr="000000">
              <a:lumMod val="65000"/>
              <a:lumOff val="35000"/>
            </a:sysClr>
          </a:solidFill>
          <a:ln w="25400" cap="flat" cmpd="sng">
            <a:solidFill>
              <a:srgbClr val="000000">
                <a:alpha val="0"/>
              </a:srgbClr>
            </a:solidFill>
            <a:prstDash val="solid"/>
            <a:miter lim="0"/>
          </a:ln>
          <a:effectLst/>
        </p:spPr>
        <p:txBody>
          <a:bodyPr lIns="0" tIns="0" rIns="0" bIns="0" anchor="ctr"/>
          <a:lstStyle/>
          <a:p>
            <a:pPr marL="0" marR="0" lvl="0" indent="0" algn="r"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4" name="AutoShape 25"/>
          <p:cNvSpPr/>
          <p:nvPr/>
        </p:nvSpPr>
        <p:spPr bwMode="auto">
          <a:xfrm>
            <a:off x="5228711" y="339359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DAAD7B"/>
          </a:solidFill>
          <a:ln w="25400" cap="flat" cmpd="sng">
            <a:solidFill>
              <a:srgbClr val="000000">
                <a:alpha val="0"/>
              </a:srgbClr>
            </a:solidFill>
            <a:prstDash val="solid"/>
            <a:miter lim="0"/>
          </a:ln>
          <a:effectLst/>
        </p:spPr>
        <p:txBody>
          <a:bodyPr lIns="0" tIns="0" rIns="0" bIns="0" anchor="ctr"/>
          <a:lstStyle/>
          <a:p>
            <a:pPr marL="0" marR="0" lvl="0" indent="0" algn="r"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5" name="AutoShape 26"/>
          <p:cNvSpPr/>
          <p:nvPr/>
        </p:nvSpPr>
        <p:spPr bwMode="auto">
          <a:xfrm>
            <a:off x="5220774" y="488338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ysClr val="windowText" lastClr="000000">
              <a:lumMod val="65000"/>
              <a:lumOff val="35000"/>
            </a:sysClr>
          </a:solidFill>
          <a:ln w="25400" cap="flat" cmpd="sng">
            <a:solidFill>
              <a:srgbClr val="000000">
                <a:alpha val="0"/>
              </a:srgbClr>
            </a:solidFill>
            <a:prstDash val="solid"/>
            <a:miter lim="0"/>
          </a:ln>
          <a:effectLst/>
        </p:spPr>
        <p:txBody>
          <a:bodyPr lIns="0" tIns="0" rIns="0" bIns="0" anchor="ctr"/>
          <a:lstStyle/>
          <a:p>
            <a:pPr marL="0" marR="0" lvl="0" indent="0" algn="r" defTabSz="292100" eaLnBrk="0" fontAlgn="base" latinLnBrk="0" hangingPunct="0">
              <a:lnSpc>
                <a:spcPct val="100000"/>
              </a:lnSpc>
              <a:spcBef>
                <a:spcPct val="0"/>
              </a:spcBef>
              <a:spcAft>
                <a:spcPct val="0"/>
              </a:spcAft>
              <a:buClrTx/>
              <a:buSzTx/>
              <a:buFontTx/>
              <a:buNone/>
              <a:defRPr/>
            </a:pPr>
            <a:endParaRPr kumimoji="0" lang="es-ES" sz="2000" b="0" i="0" u="none" strike="noStrike" kern="0" cap="none" spc="0" normalizeH="0" baseline="0" noProof="0">
              <a:ln>
                <a:noFill/>
              </a:ln>
              <a:solidFill>
                <a:srgbClr val="DAAD7B"/>
              </a:solidFill>
              <a:effectLst>
                <a:outerShdw blurRad="38100" dist="38100" dir="2700000" algn="tl">
                  <a:srgbClr val="000000"/>
                </a:outerShdw>
              </a:effectLst>
              <a:uLnTx/>
              <a:uFillTx/>
              <a:cs typeface="+mn-ea"/>
              <a:sym typeface="+mn-lt"/>
            </a:endParaRPr>
          </a:p>
        </p:txBody>
      </p:sp>
      <p:sp>
        <p:nvSpPr>
          <p:cNvPr id="76" name="TextBox 23"/>
          <p:cNvSpPr txBox="1"/>
          <p:nvPr/>
        </p:nvSpPr>
        <p:spPr>
          <a:xfrm>
            <a:off x="1414298" y="2141732"/>
            <a:ext cx="2447750" cy="683072"/>
          </a:xfrm>
          <a:prstGeom prst="rect">
            <a:avLst/>
          </a:prstGeom>
          <a:noFill/>
        </p:spPr>
        <p:txBody>
          <a:bodyPr wrap="square" rtlCol="0">
            <a:spAutoFit/>
          </a:bodyPr>
          <a:lstStyle/>
          <a:p>
            <a:pPr algn="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77" name="TextBox 24"/>
          <p:cNvSpPr txBox="1"/>
          <p:nvPr/>
        </p:nvSpPr>
        <p:spPr>
          <a:xfrm>
            <a:off x="2319637" y="1868890"/>
            <a:ext cx="1542410" cy="325795"/>
          </a:xfrm>
          <a:prstGeom prst="rect">
            <a:avLst/>
          </a:prstGeom>
          <a:noFill/>
        </p:spPr>
        <p:txBody>
          <a:bodyPr wrap="none" rtlCol="0">
            <a:spAutoFit/>
          </a:bodyPr>
          <a:lstStyle/>
          <a:p>
            <a:pPr algn="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
        <p:nvSpPr>
          <p:cNvPr id="78" name="TextBox 23"/>
          <p:cNvSpPr txBox="1"/>
          <p:nvPr/>
        </p:nvSpPr>
        <p:spPr>
          <a:xfrm>
            <a:off x="1414298" y="3438943"/>
            <a:ext cx="2447750" cy="683072"/>
          </a:xfrm>
          <a:prstGeom prst="rect">
            <a:avLst/>
          </a:prstGeom>
          <a:noFill/>
        </p:spPr>
        <p:txBody>
          <a:bodyPr wrap="square" rtlCol="0">
            <a:spAutoFit/>
          </a:bodyPr>
          <a:lstStyle/>
          <a:p>
            <a:pPr algn="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79" name="TextBox 24"/>
          <p:cNvSpPr txBox="1"/>
          <p:nvPr/>
        </p:nvSpPr>
        <p:spPr>
          <a:xfrm>
            <a:off x="2319637" y="3166101"/>
            <a:ext cx="1542410" cy="325795"/>
          </a:xfrm>
          <a:prstGeom prst="rect">
            <a:avLst/>
          </a:prstGeom>
          <a:noFill/>
        </p:spPr>
        <p:txBody>
          <a:bodyPr wrap="none" rtlCol="0">
            <a:spAutoFit/>
          </a:bodyPr>
          <a:lstStyle/>
          <a:p>
            <a:pPr algn="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
        <p:nvSpPr>
          <p:cNvPr id="80" name="TextBox 23"/>
          <p:cNvSpPr txBox="1"/>
          <p:nvPr/>
        </p:nvSpPr>
        <p:spPr>
          <a:xfrm>
            <a:off x="1414298" y="4796346"/>
            <a:ext cx="2447750" cy="683072"/>
          </a:xfrm>
          <a:prstGeom prst="rect">
            <a:avLst/>
          </a:prstGeom>
          <a:noFill/>
        </p:spPr>
        <p:txBody>
          <a:bodyPr wrap="square" rtlCol="0">
            <a:spAutoFit/>
          </a:bodyPr>
          <a:lstStyle/>
          <a:p>
            <a:pPr algn="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81" name="TextBox 24"/>
          <p:cNvSpPr txBox="1"/>
          <p:nvPr/>
        </p:nvSpPr>
        <p:spPr>
          <a:xfrm>
            <a:off x="2319637" y="4523505"/>
            <a:ext cx="1542410" cy="325795"/>
          </a:xfrm>
          <a:prstGeom prst="rect">
            <a:avLst/>
          </a:prstGeom>
          <a:noFill/>
        </p:spPr>
        <p:txBody>
          <a:bodyPr wrap="none" rtlCol="0">
            <a:spAutoFit/>
          </a:bodyPr>
          <a:lstStyle/>
          <a:p>
            <a:pPr algn="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
        <p:nvSpPr>
          <p:cNvPr id="82" name="TextBox 23"/>
          <p:cNvSpPr txBox="1"/>
          <p:nvPr/>
        </p:nvSpPr>
        <p:spPr>
          <a:xfrm>
            <a:off x="8386735" y="2334395"/>
            <a:ext cx="2447750" cy="683072"/>
          </a:xfrm>
          <a:prstGeom prst="rect">
            <a:avLst/>
          </a:prstGeom>
          <a:noFill/>
        </p:spPr>
        <p:txBody>
          <a:bodyPr wrap="square" rtlCol="0">
            <a:spAutoFit/>
          </a:bodyPr>
          <a:lstStyle/>
          <a:p>
            <a:pP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83" name="TextBox 24"/>
          <p:cNvSpPr txBox="1"/>
          <p:nvPr/>
        </p:nvSpPr>
        <p:spPr>
          <a:xfrm>
            <a:off x="8386735" y="2075315"/>
            <a:ext cx="1542410" cy="325795"/>
          </a:xfrm>
          <a:prstGeom prst="rect">
            <a:avLst/>
          </a:prstGeom>
          <a:noFill/>
        </p:spPr>
        <p:txBody>
          <a:bodyPr wrap="none" rtlCol="0">
            <a:spAutoFit/>
          </a:bodyPr>
          <a:lstStyle/>
          <a:p>
            <a:pP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
        <p:nvSpPr>
          <p:cNvPr id="84" name="TextBox 23"/>
          <p:cNvSpPr txBox="1"/>
          <p:nvPr/>
        </p:nvSpPr>
        <p:spPr>
          <a:xfrm>
            <a:off x="8386735" y="3631606"/>
            <a:ext cx="2447750" cy="683072"/>
          </a:xfrm>
          <a:prstGeom prst="rect">
            <a:avLst/>
          </a:prstGeom>
          <a:noFill/>
        </p:spPr>
        <p:txBody>
          <a:bodyPr wrap="square" rtlCol="0">
            <a:spAutoFit/>
          </a:bodyPr>
          <a:lstStyle/>
          <a:p>
            <a:pP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85" name="TextBox 24"/>
          <p:cNvSpPr txBox="1"/>
          <p:nvPr/>
        </p:nvSpPr>
        <p:spPr>
          <a:xfrm>
            <a:off x="8386735" y="3372526"/>
            <a:ext cx="1542410" cy="325795"/>
          </a:xfrm>
          <a:prstGeom prst="rect">
            <a:avLst/>
          </a:prstGeom>
          <a:noFill/>
        </p:spPr>
        <p:txBody>
          <a:bodyPr wrap="none" rtlCol="0">
            <a:spAutoFit/>
          </a:bodyPr>
          <a:lstStyle/>
          <a:p>
            <a:pP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
        <p:nvSpPr>
          <p:cNvPr id="86" name="TextBox 23"/>
          <p:cNvSpPr txBox="1"/>
          <p:nvPr/>
        </p:nvSpPr>
        <p:spPr>
          <a:xfrm>
            <a:off x="8386735" y="4989010"/>
            <a:ext cx="2447750" cy="683072"/>
          </a:xfrm>
          <a:prstGeom prst="rect">
            <a:avLst/>
          </a:prstGeom>
          <a:noFill/>
        </p:spPr>
        <p:txBody>
          <a:bodyPr wrap="square" rtlCol="0">
            <a:spAutoFit/>
          </a:bodyPr>
          <a:lstStyle/>
          <a:p>
            <a:pPr defTabSz="914400" eaLnBrk="0" fontAlgn="base" hangingPunct="0">
              <a:lnSpc>
                <a:spcPct val="150000"/>
              </a:lnSpc>
              <a:spcBef>
                <a:spcPct val="0"/>
              </a:spcBef>
              <a:spcAft>
                <a:spcPct val="0"/>
              </a:spcAft>
            </a:pPr>
            <a:r>
              <a:rPr lang="zh-CN" altLang="en-US" sz="855" dirty="0">
                <a:solidFill>
                  <a:srgbClr val="DAAD7B"/>
                </a:solidFill>
                <a:cs typeface="+mn-ea"/>
                <a:sym typeface="+mn-lt"/>
              </a:rPr>
              <a:t>点击添加相关标题文字，点击添加相关标题文字，点击添加相关标题文字，点击添加相关标题文字，点击添加相关标题文字。</a:t>
            </a:r>
            <a:endParaRPr lang="en-GB" altLang="zh-CN" sz="855" dirty="0">
              <a:solidFill>
                <a:srgbClr val="DAAD7B"/>
              </a:solidFill>
              <a:cs typeface="+mn-ea"/>
              <a:sym typeface="+mn-lt"/>
            </a:endParaRPr>
          </a:p>
        </p:txBody>
      </p:sp>
      <p:sp>
        <p:nvSpPr>
          <p:cNvPr id="87" name="TextBox 24"/>
          <p:cNvSpPr txBox="1"/>
          <p:nvPr/>
        </p:nvSpPr>
        <p:spPr>
          <a:xfrm>
            <a:off x="8386735" y="4729930"/>
            <a:ext cx="1542410" cy="325795"/>
          </a:xfrm>
          <a:prstGeom prst="rect">
            <a:avLst/>
          </a:prstGeom>
          <a:noFill/>
        </p:spPr>
        <p:txBody>
          <a:bodyPr wrap="none" rtlCol="0">
            <a:spAutoFit/>
          </a:bodyPr>
          <a:lstStyle/>
          <a:p>
            <a:pPr defTabSz="914400" eaLnBrk="0" fontAlgn="base" hangingPunct="0">
              <a:spcBef>
                <a:spcPct val="0"/>
              </a:spcBef>
              <a:spcAft>
                <a:spcPct val="0"/>
              </a:spcAft>
            </a:pPr>
            <a:r>
              <a:rPr lang="zh-CN" altLang="en-US" sz="1515" dirty="0">
                <a:solidFill>
                  <a:srgbClr val="DAAD7B"/>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dissolve">
                                      <p:cBhvr>
                                        <p:cTn id="11" dur="500"/>
                                        <p:tgtEl>
                                          <p:spTgt spid="62"/>
                                        </p:tgtEl>
                                      </p:cBhvr>
                                    </p:animEffect>
                                  </p:childTnLst>
                                </p:cTn>
                              </p:par>
                              <p:par>
                                <p:cTn id="12" presetID="9" presetClass="entr" presetSubtype="0" fill="hold" grpId="0" nodeType="withEffect">
                                  <p:stCondLst>
                                    <p:cond delay="100"/>
                                  </p:stCondLst>
                                  <p:childTnLst>
                                    <p:set>
                                      <p:cBhvr>
                                        <p:cTn id="13" dur="1" fill="hold">
                                          <p:stCondLst>
                                            <p:cond delay="0"/>
                                          </p:stCondLst>
                                        </p:cTn>
                                        <p:tgtEl>
                                          <p:spTgt spid="64"/>
                                        </p:tgtEl>
                                        <p:attrNameLst>
                                          <p:attrName>style.visibility</p:attrName>
                                        </p:attrNameLst>
                                      </p:cBhvr>
                                      <p:to>
                                        <p:strVal val="visible"/>
                                      </p:to>
                                    </p:set>
                                    <p:animEffect transition="in" filter="dissolve">
                                      <p:cBhvr>
                                        <p:cTn id="14" dur="500"/>
                                        <p:tgtEl>
                                          <p:spTgt spid="64"/>
                                        </p:tgtEl>
                                      </p:cBhvr>
                                    </p:animEffect>
                                  </p:childTnLst>
                                </p:cTn>
                              </p:par>
                              <p:par>
                                <p:cTn id="15" presetID="9" presetClass="entr" presetSubtype="0" fill="hold" nodeType="withEffect">
                                  <p:stCondLst>
                                    <p:cond delay="20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par>
                                <p:cTn id="18" presetID="9" presetClass="entr" presetSubtype="0" fill="hold" nodeType="withEffect">
                                  <p:stCondLst>
                                    <p:cond delay="30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par>
                                <p:cTn id="21" presetID="9" presetClass="entr" presetSubtype="0" fill="hold" nodeType="withEffect">
                                  <p:stCondLst>
                                    <p:cond delay="40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par>
                                <p:cTn id="24" presetID="9" presetClass="entr" presetSubtype="0" fill="hold" grpId="0" nodeType="withEffect">
                                  <p:stCondLst>
                                    <p:cond delay="500"/>
                                  </p:stCondLst>
                                  <p:childTnLst>
                                    <p:set>
                                      <p:cBhvr>
                                        <p:cTn id="25" dur="1" fill="hold">
                                          <p:stCondLst>
                                            <p:cond delay="0"/>
                                          </p:stCondLst>
                                        </p:cTn>
                                        <p:tgtEl>
                                          <p:spTgt spid="59"/>
                                        </p:tgtEl>
                                        <p:attrNameLst>
                                          <p:attrName>style.visibility</p:attrName>
                                        </p:attrNameLst>
                                      </p:cBhvr>
                                      <p:to>
                                        <p:strVal val="visible"/>
                                      </p:to>
                                    </p:set>
                                    <p:animEffect transition="in" filter="dissolve">
                                      <p:cBhvr>
                                        <p:cTn id="26" dur="500"/>
                                        <p:tgtEl>
                                          <p:spTgt spid="59"/>
                                        </p:tgtEl>
                                      </p:cBhvr>
                                    </p:animEffect>
                                  </p:childTnLst>
                                </p:cTn>
                              </p:par>
                            </p:childTnLst>
                          </p:cTn>
                        </p:par>
                        <p:par>
                          <p:cTn id="27" fill="hold">
                            <p:stCondLst>
                              <p:cond delay="1000"/>
                            </p:stCondLst>
                            <p:childTnLst>
                              <p:par>
                                <p:cTn id="28" presetID="9" presetClass="entr" presetSubtype="0" fill="hold" nodeType="afterEffect">
                                  <p:stCondLst>
                                    <p:cond delay="100"/>
                                  </p:stCondLst>
                                  <p:childTnLst>
                                    <p:set>
                                      <p:cBhvr>
                                        <p:cTn id="29" dur="1" fill="hold">
                                          <p:stCondLst>
                                            <p:cond delay="0"/>
                                          </p:stCondLst>
                                        </p:cTn>
                                        <p:tgtEl>
                                          <p:spTgt spid="70"/>
                                        </p:tgtEl>
                                        <p:attrNameLst>
                                          <p:attrName>style.visibility</p:attrName>
                                        </p:attrNameLst>
                                      </p:cBhvr>
                                      <p:to>
                                        <p:strVal val="visible"/>
                                      </p:to>
                                    </p:set>
                                    <p:animEffect transition="in" filter="dissolve">
                                      <p:cBhvr>
                                        <p:cTn id="30" dur="500"/>
                                        <p:tgtEl>
                                          <p:spTgt spid="70"/>
                                        </p:tgtEl>
                                      </p:cBhvr>
                                    </p:animEffect>
                                  </p:childTnLst>
                                </p:cTn>
                              </p:par>
                              <p:par>
                                <p:cTn id="31" presetID="9" presetClass="entr" presetSubtype="0" fill="hold" nodeType="withEffect">
                                  <p:stCondLst>
                                    <p:cond delay="100"/>
                                  </p:stCondLst>
                                  <p:childTnLst>
                                    <p:set>
                                      <p:cBhvr>
                                        <p:cTn id="32" dur="1" fill="hold">
                                          <p:stCondLst>
                                            <p:cond delay="0"/>
                                          </p:stCondLst>
                                        </p:cTn>
                                        <p:tgtEl>
                                          <p:spTgt spid="71"/>
                                        </p:tgtEl>
                                        <p:attrNameLst>
                                          <p:attrName>style.visibility</p:attrName>
                                        </p:attrNameLst>
                                      </p:cBhvr>
                                      <p:to>
                                        <p:strVal val="visible"/>
                                      </p:to>
                                    </p:set>
                                    <p:animEffect transition="in" filter="dissolve">
                                      <p:cBhvr>
                                        <p:cTn id="33" dur="500"/>
                                        <p:tgtEl>
                                          <p:spTgt spid="71"/>
                                        </p:tgtEl>
                                      </p:cBhvr>
                                    </p:animEffect>
                                  </p:childTnLst>
                                </p:cTn>
                              </p:par>
                              <p:par>
                                <p:cTn id="34" presetID="9" presetClass="entr" presetSubtype="0" fill="hold" nodeType="withEffect">
                                  <p:stCondLst>
                                    <p:cond delay="100"/>
                                  </p:stCondLst>
                                  <p:childTnLst>
                                    <p:set>
                                      <p:cBhvr>
                                        <p:cTn id="35" dur="1" fill="hold">
                                          <p:stCondLst>
                                            <p:cond delay="0"/>
                                          </p:stCondLst>
                                        </p:cTn>
                                        <p:tgtEl>
                                          <p:spTgt spid="72"/>
                                        </p:tgtEl>
                                        <p:attrNameLst>
                                          <p:attrName>style.visibility</p:attrName>
                                        </p:attrNameLst>
                                      </p:cBhvr>
                                      <p:to>
                                        <p:strVal val="visible"/>
                                      </p:to>
                                    </p:set>
                                    <p:animEffect transition="in" filter="dissolve">
                                      <p:cBhvr>
                                        <p:cTn id="36" dur="500"/>
                                        <p:tgtEl>
                                          <p:spTgt spid="72"/>
                                        </p:tgtEl>
                                      </p:cBhvr>
                                    </p:animEffect>
                                  </p:childTnLst>
                                </p:cTn>
                              </p:par>
                              <p:par>
                                <p:cTn id="37" presetID="9" presetClass="entr" presetSubtype="0" fill="hold" nodeType="withEffect">
                                  <p:stCondLst>
                                    <p:cond delay="10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par>
                                <p:cTn id="40" presetID="9" presetClass="entr" presetSubtype="0" fill="hold" nodeType="withEffect">
                                  <p:stCondLst>
                                    <p:cond delay="100"/>
                                  </p:stCondLst>
                                  <p:childTnLst>
                                    <p:set>
                                      <p:cBhvr>
                                        <p:cTn id="41" dur="1" fill="hold">
                                          <p:stCondLst>
                                            <p:cond delay="0"/>
                                          </p:stCondLst>
                                        </p:cTn>
                                        <p:tgtEl>
                                          <p:spTgt spid="74"/>
                                        </p:tgtEl>
                                        <p:attrNameLst>
                                          <p:attrName>style.visibility</p:attrName>
                                        </p:attrNameLst>
                                      </p:cBhvr>
                                      <p:to>
                                        <p:strVal val="visible"/>
                                      </p:to>
                                    </p:set>
                                    <p:animEffect transition="in" filter="dissolve">
                                      <p:cBhvr>
                                        <p:cTn id="42" dur="500"/>
                                        <p:tgtEl>
                                          <p:spTgt spid="74"/>
                                        </p:tgtEl>
                                      </p:cBhvr>
                                    </p:animEffect>
                                  </p:childTnLst>
                                </p:cTn>
                              </p:par>
                              <p:par>
                                <p:cTn id="43" presetID="9" presetClass="entr" presetSubtype="0" fill="hold" nodeType="withEffect">
                                  <p:stCondLst>
                                    <p:cond delay="100"/>
                                  </p:stCondLst>
                                  <p:childTnLst>
                                    <p:set>
                                      <p:cBhvr>
                                        <p:cTn id="44" dur="1" fill="hold">
                                          <p:stCondLst>
                                            <p:cond delay="0"/>
                                          </p:stCondLst>
                                        </p:cTn>
                                        <p:tgtEl>
                                          <p:spTgt spid="75"/>
                                        </p:tgtEl>
                                        <p:attrNameLst>
                                          <p:attrName>style.visibility</p:attrName>
                                        </p:attrNameLst>
                                      </p:cBhvr>
                                      <p:to>
                                        <p:strVal val="visible"/>
                                      </p:to>
                                    </p:set>
                                    <p:animEffect transition="in" filter="dissolve">
                                      <p:cBhvr>
                                        <p:cTn id="45" dur="500"/>
                                        <p:tgtEl>
                                          <p:spTgt spid="75"/>
                                        </p:tgtEl>
                                      </p:cBhvr>
                                    </p:animEffect>
                                  </p:childTnLst>
                                </p:cTn>
                              </p:par>
                            </p:childTnLst>
                          </p:cTn>
                        </p:par>
                        <p:par>
                          <p:cTn id="46" fill="hold">
                            <p:stCondLst>
                              <p:cond delay="1600"/>
                            </p:stCondLst>
                            <p:childTnLst>
                              <p:par>
                                <p:cTn id="47" presetID="9" presetClass="entr" presetSubtype="0"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dissolve">
                                      <p:cBhvr>
                                        <p:cTn id="49" dur="250"/>
                                        <p:tgtEl>
                                          <p:spTgt spid="69"/>
                                        </p:tgtEl>
                                      </p:cBhvr>
                                    </p:animEffect>
                                  </p:childTnLst>
                                </p:cTn>
                              </p:par>
                            </p:childTnLst>
                          </p:cTn>
                        </p:par>
                        <p:par>
                          <p:cTn id="50" fill="hold">
                            <p:stCondLst>
                              <p:cond delay="2100"/>
                            </p:stCondLst>
                            <p:childTnLst>
                              <p:par>
                                <p:cTn id="51" presetID="9"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dissolve">
                                      <p:cBhvr>
                                        <p:cTn id="53" dur="250"/>
                                        <p:tgtEl>
                                          <p:spTgt spid="68"/>
                                        </p:tgtEl>
                                      </p:cBhvr>
                                    </p:animEffect>
                                  </p:childTnLst>
                                </p:cTn>
                              </p:par>
                            </p:childTnLst>
                          </p:cTn>
                        </p:par>
                        <p:par>
                          <p:cTn id="54" fill="hold">
                            <p:stCondLst>
                              <p:cond delay="2600"/>
                            </p:stCondLst>
                            <p:childTnLst>
                              <p:par>
                                <p:cTn id="55" presetID="9" presetClass="entr" presetSubtype="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dissolve">
                                      <p:cBhvr>
                                        <p:cTn id="57" dur="250"/>
                                        <p:tgtEl>
                                          <p:spTgt spid="67"/>
                                        </p:tgtEl>
                                      </p:cBhvr>
                                    </p:animEffect>
                                  </p:childTnLst>
                                </p:cTn>
                              </p:par>
                            </p:childTnLst>
                          </p:cTn>
                        </p:par>
                        <p:par>
                          <p:cTn id="58" fill="hold">
                            <p:stCondLst>
                              <p:cond delay="3100"/>
                            </p:stCondLst>
                            <p:childTnLst>
                              <p:par>
                                <p:cTn id="59" presetID="9" presetClass="entr" presetSubtype="0"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dissolve">
                                      <p:cBhvr>
                                        <p:cTn id="61" dur="250"/>
                                        <p:tgtEl>
                                          <p:spTgt spid="66"/>
                                        </p:tgtEl>
                                      </p:cBhvr>
                                    </p:animEffect>
                                  </p:childTnLst>
                                </p:cTn>
                              </p:par>
                            </p:childTnLst>
                          </p:cTn>
                        </p:par>
                        <p:par>
                          <p:cTn id="62" fill="hold">
                            <p:stCondLst>
                              <p:cond delay="3600"/>
                            </p:stCondLst>
                            <p:childTnLst>
                              <p:par>
                                <p:cTn id="63" presetID="9" presetClass="entr" presetSubtype="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dissolve">
                                      <p:cBhvr>
                                        <p:cTn id="65" dur="250"/>
                                        <p:tgtEl>
                                          <p:spTgt spid="65"/>
                                        </p:tgtEl>
                                      </p:cBhvr>
                                    </p:animEffect>
                                  </p:childTnLst>
                                </p:cTn>
                              </p:par>
                            </p:childTnLst>
                          </p:cTn>
                        </p:par>
                        <p:par>
                          <p:cTn id="66" fill="hold">
                            <p:stCondLst>
                              <p:cond delay="4100"/>
                            </p:stCondLst>
                            <p:childTnLst>
                              <p:par>
                                <p:cTn id="67" presetID="12" presetClass="entr" presetSubtype="4"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500"/>
                                        <p:tgtEl>
                                          <p:spTgt spid="76"/>
                                        </p:tgtEl>
                                        <p:attrNameLst>
                                          <p:attrName>ppt_y</p:attrName>
                                        </p:attrNameLst>
                                      </p:cBhvr>
                                      <p:tavLst>
                                        <p:tav tm="0">
                                          <p:val>
                                            <p:strVal val="#ppt_y+#ppt_h*1.125000"/>
                                          </p:val>
                                        </p:tav>
                                        <p:tav tm="100000">
                                          <p:val>
                                            <p:strVal val="#ppt_y"/>
                                          </p:val>
                                        </p:tav>
                                      </p:tavLst>
                                    </p:anim>
                                    <p:animEffect transition="in" filter="wipe(up)">
                                      <p:cBhvr>
                                        <p:cTn id="70" dur="500"/>
                                        <p:tgtEl>
                                          <p:spTgt spid="76"/>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additive="base">
                                        <p:cTn id="73" dur="500"/>
                                        <p:tgtEl>
                                          <p:spTgt spid="77"/>
                                        </p:tgtEl>
                                        <p:attrNameLst>
                                          <p:attrName>ppt_y</p:attrName>
                                        </p:attrNameLst>
                                      </p:cBhvr>
                                      <p:tavLst>
                                        <p:tav tm="0">
                                          <p:val>
                                            <p:strVal val="#ppt_y-#ppt_h*1.125000"/>
                                          </p:val>
                                        </p:tav>
                                        <p:tav tm="100000">
                                          <p:val>
                                            <p:strVal val="#ppt_y"/>
                                          </p:val>
                                        </p:tav>
                                      </p:tavLst>
                                    </p:anim>
                                    <p:animEffect transition="in" filter="wipe(down)">
                                      <p:cBhvr>
                                        <p:cTn id="74" dur="500"/>
                                        <p:tgtEl>
                                          <p:spTgt spid="77"/>
                                        </p:tgtEl>
                                      </p:cBhvr>
                                    </p:animEffect>
                                  </p:childTnLst>
                                </p:cTn>
                              </p:par>
                            </p:childTnLst>
                          </p:cTn>
                        </p:par>
                        <p:par>
                          <p:cTn id="75" fill="hold">
                            <p:stCondLst>
                              <p:cond delay="4600"/>
                            </p:stCondLst>
                            <p:childTnLst>
                              <p:par>
                                <p:cTn id="76" presetID="12" presetClass="entr" presetSubtype="4"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additive="base">
                                        <p:cTn id="78" dur="500"/>
                                        <p:tgtEl>
                                          <p:spTgt spid="78"/>
                                        </p:tgtEl>
                                        <p:attrNameLst>
                                          <p:attrName>ppt_y</p:attrName>
                                        </p:attrNameLst>
                                      </p:cBhvr>
                                      <p:tavLst>
                                        <p:tav tm="0">
                                          <p:val>
                                            <p:strVal val="#ppt_y+#ppt_h*1.125000"/>
                                          </p:val>
                                        </p:tav>
                                        <p:tav tm="100000">
                                          <p:val>
                                            <p:strVal val="#ppt_y"/>
                                          </p:val>
                                        </p:tav>
                                      </p:tavLst>
                                    </p:anim>
                                    <p:animEffect transition="in" filter="wipe(up)">
                                      <p:cBhvr>
                                        <p:cTn id="79" dur="500"/>
                                        <p:tgtEl>
                                          <p:spTgt spid="78"/>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79"/>
                                        </p:tgtEl>
                                        <p:attrNameLst>
                                          <p:attrName>style.visibility</p:attrName>
                                        </p:attrNameLst>
                                      </p:cBhvr>
                                      <p:to>
                                        <p:strVal val="visible"/>
                                      </p:to>
                                    </p:set>
                                    <p:anim calcmode="lin" valueType="num">
                                      <p:cBhvr additive="base">
                                        <p:cTn id="82" dur="500"/>
                                        <p:tgtEl>
                                          <p:spTgt spid="79"/>
                                        </p:tgtEl>
                                        <p:attrNameLst>
                                          <p:attrName>ppt_y</p:attrName>
                                        </p:attrNameLst>
                                      </p:cBhvr>
                                      <p:tavLst>
                                        <p:tav tm="0">
                                          <p:val>
                                            <p:strVal val="#ppt_y-#ppt_h*1.125000"/>
                                          </p:val>
                                        </p:tav>
                                        <p:tav tm="100000">
                                          <p:val>
                                            <p:strVal val="#ppt_y"/>
                                          </p:val>
                                        </p:tav>
                                      </p:tavLst>
                                    </p:anim>
                                    <p:animEffect transition="in" filter="wipe(down)">
                                      <p:cBhvr>
                                        <p:cTn id="83" dur="500"/>
                                        <p:tgtEl>
                                          <p:spTgt spid="79"/>
                                        </p:tgtEl>
                                      </p:cBhvr>
                                    </p:animEffect>
                                  </p:childTnLst>
                                </p:cTn>
                              </p:par>
                            </p:childTnLst>
                          </p:cTn>
                        </p:par>
                        <p:par>
                          <p:cTn id="84" fill="hold">
                            <p:stCondLst>
                              <p:cond delay="5100"/>
                            </p:stCondLst>
                            <p:childTnLst>
                              <p:par>
                                <p:cTn id="85" presetID="12" presetClass="entr" presetSubtype="4"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additive="base">
                                        <p:cTn id="87" dur="500"/>
                                        <p:tgtEl>
                                          <p:spTgt spid="80"/>
                                        </p:tgtEl>
                                        <p:attrNameLst>
                                          <p:attrName>ppt_y</p:attrName>
                                        </p:attrNameLst>
                                      </p:cBhvr>
                                      <p:tavLst>
                                        <p:tav tm="0">
                                          <p:val>
                                            <p:strVal val="#ppt_y+#ppt_h*1.125000"/>
                                          </p:val>
                                        </p:tav>
                                        <p:tav tm="100000">
                                          <p:val>
                                            <p:strVal val="#ppt_y"/>
                                          </p:val>
                                        </p:tav>
                                      </p:tavLst>
                                    </p:anim>
                                    <p:animEffect transition="in" filter="wipe(up)">
                                      <p:cBhvr>
                                        <p:cTn id="88" dur="500"/>
                                        <p:tgtEl>
                                          <p:spTgt spid="80"/>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additive="base">
                                        <p:cTn id="91" dur="500"/>
                                        <p:tgtEl>
                                          <p:spTgt spid="81"/>
                                        </p:tgtEl>
                                        <p:attrNameLst>
                                          <p:attrName>ppt_y</p:attrName>
                                        </p:attrNameLst>
                                      </p:cBhvr>
                                      <p:tavLst>
                                        <p:tav tm="0">
                                          <p:val>
                                            <p:strVal val="#ppt_y-#ppt_h*1.125000"/>
                                          </p:val>
                                        </p:tav>
                                        <p:tav tm="100000">
                                          <p:val>
                                            <p:strVal val="#ppt_y"/>
                                          </p:val>
                                        </p:tav>
                                      </p:tavLst>
                                    </p:anim>
                                    <p:animEffect transition="in" filter="wipe(down)">
                                      <p:cBhvr>
                                        <p:cTn id="92" dur="500"/>
                                        <p:tgtEl>
                                          <p:spTgt spid="81"/>
                                        </p:tgtEl>
                                      </p:cBhvr>
                                    </p:animEffect>
                                  </p:childTnLst>
                                </p:cTn>
                              </p:par>
                            </p:childTnLst>
                          </p:cTn>
                        </p:par>
                        <p:par>
                          <p:cTn id="93" fill="hold">
                            <p:stCondLst>
                              <p:cond delay="5600"/>
                            </p:stCondLst>
                            <p:childTnLst>
                              <p:par>
                                <p:cTn id="94" presetID="12" presetClass="entr" presetSubtype="4"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additive="base">
                                        <p:cTn id="96" dur="500"/>
                                        <p:tgtEl>
                                          <p:spTgt spid="82"/>
                                        </p:tgtEl>
                                        <p:attrNameLst>
                                          <p:attrName>ppt_y</p:attrName>
                                        </p:attrNameLst>
                                      </p:cBhvr>
                                      <p:tavLst>
                                        <p:tav tm="0">
                                          <p:val>
                                            <p:strVal val="#ppt_y+#ppt_h*1.125000"/>
                                          </p:val>
                                        </p:tav>
                                        <p:tav tm="100000">
                                          <p:val>
                                            <p:strVal val="#ppt_y"/>
                                          </p:val>
                                        </p:tav>
                                      </p:tavLst>
                                    </p:anim>
                                    <p:animEffect transition="in" filter="wipe(up)">
                                      <p:cBhvr>
                                        <p:cTn id="97" dur="500"/>
                                        <p:tgtEl>
                                          <p:spTgt spid="82"/>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83"/>
                                        </p:tgtEl>
                                        <p:attrNameLst>
                                          <p:attrName>style.visibility</p:attrName>
                                        </p:attrNameLst>
                                      </p:cBhvr>
                                      <p:to>
                                        <p:strVal val="visible"/>
                                      </p:to>
                                    </p:set>
                                    <p:anim calcmode="lin" valueType="num">
                                      <p:cBhvr additive="base">
                                        <p:cTn id="100" dur="500"/>
                                        <p:tgtEl>
                                          <p:spTgt spid="83"/>
                                        </p:tgtEl>
                                        <p:attrNameLst>
                                          <p:attrName>ppt_y</p:attrName>
                                        </p:attrNameLst>
                                      </p:cBhvr>
                                      <p:tavLst>
                                        <p:tav tm="0">
                                          <p:val>
                                            <p:strVal val="#ppt_y-#ppt_h*1.125000"/>
                                          </p:val>
                                        </p:tav>
                                        <p:tav tm="100000">
                                          <p:val>
                                            <p:strVal val="#ppt_y"/>
                                          </p:val>
                                        </p:tav>
                                      </p:tavLst>
                                    </p:anim>
                                    <p:animEffect transition="in" filter="wipe(down)">
                                      <p:cBhvr>
                                        <p:cTn id="101" dur="500"/>
                                        <p:tgtEl>
                                          <p:spTgt spid="83"/>
                                        </p:tgtEl>
                                      </p:cBhvr>
                                    </p:animEffect>
                                  </p:childTnLst>
                                </p:cTn>
                              </p:par>
                            </p:childTnLst>
                          </p:cTn>
                        </p:par>
                        <p:par>
                          <p:cTn id="102" fill="hold">
                            <p:stCondLst>
                              <p:cond delay="6100"/>
                            </p:stCondLst>
                            <p:childTnLst>
                              <p:par>
                                <p:cTn id="103" presetID="12" presetClass="entr" presetSubtype="4" fill="hold" grpId="0" nodeType="after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additive="base">
                                        <p:cTn id="105" dur="500"/>
                                        <p:tgtEl>
                                          <p:spTgt spid="84"/>
                                        </p:tgtEl>
                                        <p:attrNameLst>
                                          <p:attrName>ppt_y</p:attrName>
                                        </p:attrNameLst>
                                      </p:cBhvr>
                                      <p:tavLst>
                                        <p:tav tm="0">
                                          <p:val>
                                            <p:strVal val="#ppt_y+#ppt_h*1.125000"/>
                                          </p:val>
                                        </p:tav>
                                        <p:tav tm="100000">
                                          <p:val>
                                            <p:strVal val="#ppt_y"/>
                                          </p:val>
                                        </p:tav>
                                      </p:tavLst>
                                    </p:anim>
                                    <p:animEffect transition="in" filter="wipe(up)">
                                      <p:cBhvr>
                                        <p:cTn id="106" dur="500"/>
                                        <p:tgtEl>
                                          <p:spTgt spid="84"/>
                                        </p:tgtEl>
                                      </p:cBhvr>
                                    </p:animEffect>
                                  </p:childTnLst>
                                </p:cTn>
                              </p:par>
                              <p:par>
                                <p:cTn id="107" presetID="12" presetClass="entr" presetSubtype="1"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anim calcmode="lin" valueType="num">
                                      <p:cBhvr additive="base">
                                        <p:cTn id="109" dur="500"/>
                                        <p:tgtEl>
                                          <p:spTgt spid="85"/>
                                        </p:tgtEl>
                                        <p:attrNameLst>
                                          <p:attrName>ppt_y</p:attrName>
                                        </p:attrNameLst>
                                      </p:cBhvr>
                                      <p:tavLst>
                                        <p:tav tm="0">
                                          <p:val>
                                            <p:strVal val="#ppt_y-#ppt_h*1.125000"/>
                                          </p:val>
                                        </p:tav>
                                        <p:tav tm="100000">
                                          <p:val>
                                            <p:strVal val="#ppt_y"/>
                                          </p:val>
                                        </p:tav>
                                      </p:tavLst>
                                    </p:anim>
                                    <p:animEffect transition="in" filter="wipe(down)">
                                      <p:cBhvr>
                                        <p:cTn id="110" dur="500"/>
                                        <p:tgtEl>
                                          <p:spTgt spid="85"/>
                                        </p:tgtEl>
                                      </p:cBhvr>
                                    </p:animEffect>
                                  </p:childTnLst>
                                </p:cTn>
                              </p:par>
                            </p:childTnLst>
                          </p:cTn>
                        </p:par>
                        <p:par>
                          <p:cTn id="111" fill="hold">
                            <p:stCondLst>
                              <p:cond delay="6600"/>
                            </p:stCondLst>
                            <p:childTnLst>
                              <p:par>
                                <p:cTn id="112" presetID="12" presetClass="entr" presetSubtype="4" fill="hold" grpId="0" nodeType="after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500"/>
                                        <p:tgtEl>
                                          <p:spTgt spid="86"/>
                                        </p:tgtEl>
                                        <p:attrNameLst>
                                          <p:attrName>ppt_y</p:attrName>
                                        </p:attrNameLst>
                                      </p:cBhvr>
                                      <p:tavLst>
                                        <p:tav tm="0">
                                          <p:val>
                                            <p:strVal val="#ppt_y+#ppt_h*1.125000"/>
                                          </p:val>
                                        </p:tav>
                                        <p:tav tm="100000">
                                          <p:val>
                                            <p:strVal val="#ppt_y"/>
                                          </p:val>
                                        </p:tav>
                                      </p:tavLst>
                                    </p:anim>
                                    <p:animEffect transition="in" filter="wipe(up)">
                                      <p:cBhvr>
                                        <p:cTn id="115" dur="500"/>
                                        <p:tgtEl>
                                          <p:spTgt spid="86"/>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p:tgtEl>
                                          <p:spTgt spid="87"/>
                                        </p:tgtEl>
                                        <p:attrNameLst>
                                          <p:attrName>ppt_y</p:attrName>
                                        </p:attrNameLst>
                                      </p:cBhvr>
                                      <p:tavLst>
                                        <p:tav tm="0">
                                          <p:val>
                                            <p:strVal val="#ppt_y-#ppt_h*1.125000"/>
                                          </p:val>
                                        </p:tav>
                                        <p:tav tm="100000">
                                          <p:val>
                                            <p:strVal val="#ppt_y"/>
                                          </p:val>
                                        </p:tav>
                                      </p:tavLst>
                                    </p:anim>
                                    <p:animEffect transition="in" filter="wipe(down)">
                                      <p:cBhvr>
                                        <p:cTn id="1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59" grpId="0" animBg="1" autoUpdateAnimBg="0"/>
      <p:bldP spid="62" grpId="0" animBg="1" autoUpdateAnimBg="0"/>
      <p:bldP spid="64" grpId="0" animBg="1"/>
      <p:bldP spid="76" grpId="0"/>
      <p:bldP spid="77" grpId="0"/>
      <p:bldP spid="78" grpId="0"/>
      <p:bldP spid="79" grpId="0"/>
      <p:bldP spid="80" grpId="0"/>
      <p:bldP spid="81" grpId="0"/>
      <p:bldP spid="82" grpId="0"/>
      <p:bldP spid="83" grpId="0"/>
      <p:bldP spid="84" grpId="0"/>
      <p:bldP spid="85" grpId="0"/>
      <p:bldP spid="86"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grpSp>
        <p:nvGrpSpPr>
          <p:cNvPr id="69" name="组合 68"/>
          <p:cNvGrpSpPr/>
          <p:nvPr/>
        </p:nvGrpSpPr>
        <p:grpSpPr bwMode="auto">
          <a:xfrm>
            <a:off x="1725613" y="1684858"/>
            <a:ext cx="2314575" cy="2314575"/>
            <a:chOff x="1724832" y="1971675"/>
            <a:chExt cx="2314575" cy="2314575"/>
          </a:xfrm>
        </p:grpSpPr>
        <p:sp>
          <p:nvSpPr>
            <p:cNvPr id="70" name="椭圆 69"/>
            <p:cNvSpPr/>
            <p:nvPr/>
          </p:nvSpPr>
          <p:spPr>
            <a:xfrm>
              <a:off x="1724832" y="1971675"/>
              <a:ext cx="2314575" cy="2314575"/>
            </a:xfrm>
            <a:prstGeom prst="ellipse">
              <a:avLst/>
            </a:prstGeom>
            <a:noFill/>
            <a:ln w="0">
              <a:solidFill>
                <a:schemeClr val="tx1">
                  <a:lumMod val="50000"/>
                  <a:lumOff val="50000"/>
                  <a:alpha val="48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sp>
          <p:nvSpPr>
            <p:cNvPr id="71" name="椭圆 70"/>
            <p:cNvSpPr/>
            <p:nvPr/>
          </p:nvSpPr>
          <p:spPr>
            <a:xfrm>
              <a:off x="2197907" y="2444750"/>
              <a:ext cx="1368425" cy="13684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grpSp>
      <p:sp>
        <p:nvSpPr>
          <p:cNvPr id="72" name="Freeform 8"/>
          <p:cNvSpPr>
            <a:spLocks noEditPoints="1"/>
          </p:cNvSpPr>
          <p:nvPr/>
        </p:nvSpPr>
        <p:spPr bwMode="auto">
          <a:xfrm>
            <a:off x="2603500" y="2492896"/>
            <a:ext cx="557213" cy="698500"/>
          </a:xfrm>
          <a:custGeom>
            <a:avLst/>
            <a:gdLst>
              <a:gd name="T0" fmla="*/ 2147483647 w 156"/>
              <a:gd name="T1" fmla="*/ 2147483647 h 196"/>
              <a:gd name="T2" fmla="*/ 2147483647 w 156"/>
              <a:gd name="T3" fmla="*/ 2147483647 h 196"/>
              <a:gd name="T4" fmla="*/ 2147483647 w 156"/>
              <a:gd name="T5" fmla="*/ 2147483647 h 196"/>
              <a:gd name="T6" fmla="*/ 2147483647 w 156"/>
              <a:gd name="T7" fmla="*/ 2147483647 h 196"/>
              <a:gd name="T8" fmla="*/ 2147483647 w 156"/>
              <a:gd name="T9" fmla="*/ 2147483647 h 196"/>
              <a:gd name="T10" fmla="*/ 2147483647 w 156"/>
              <a:gd name="T11" fmla="*/ 2147483647 h 196"/>
              <a:gd name="T12" fmla="*/ 2147483647 w 156"/>
              <a:gd name="T13" fmla="*/ 2147483647 h 196"/>
              <a:gd name="T14" fmla="*/ 2147483647 w 156"/>
              <a:gd name="T15" fmla="*/ 2147483647 h 196"/>
              <a:gd name="T16" fmla="*/ 2147483647 w 156"/>
              <a:gd name="T17" fmla="*/ 2147483647 h 196"/>
              <a:gd name="T18" fmla="*/ 2147483647 w 156"/>
              <a:gd name="T19" fmla="*/ 2147483647 h 196"/>
              <a:gd name="T20" fmla="*/ 2147483647 w 156"/>
              <a:gd name="T21" fmla="*/ 2147483647 h 196"/>
              <a:gd name="T22" fmla="*/ 2147483647 w 156"/>
              <a:gd name="T23" fmla="*/ 2147483647 h 196"/>
              <a:gd name="T24" fmla="*/ 2147483647 w 156"/>
              <a:gd name="T25" fmla="*/ 2147483647 h 196"/>
              <a:gd name="T26" fmla="*/ 2147483647 w 156"/>
              <a:gd name="T27" fmla="*/ 2147483647 h 196"/>
              <a:gd name="T28" fmla="*/ 2147483647 w 156"/>
              <a:gd name="T29" fmla="*/ 2147483647 h 196"/>
              <a:gd name="T30" fmla="*/ 2147483647 w 156"/>
              <a:gd name="T31" fmla="*/ 2147483647 h 196"/>
              <a:gd name="T32" fmla="*/ 2147483647 w 156"/>
              <a:gd name="T33" fmla="*/ 2147483647 h 196"/>
              <a:gd name="T34" fmla="*/ 2147483647 w 156"/>
              <a:gd name="T35" fmla="*/ 2147483647 h 196"/>
              <a:gd name="T36" fmla="*/ 2147483647 w 156"/>
              <a:gd name="T37" fmla="*/ 2147483647 h 196"/>
              <a:gd name="T38" fmla="*/ 2147483647 w 156"/>
              <a:gd name="T39" fmla="*/ 2147483647 h 196"/>
              <a:gd name="T40" fmla="*/ 2147483647 w 156"/>
              <a:gd name="T41" fmla="*/ 2147483647 h 196"/>
              <a:gd name="T42" fmla="*/ 2147483647 w 156"/>
              <a:gd name="T43" fmla="*/ 2147483647 h 196"/>
              <a:gd name="T44" fmla="*/ 2147483647 w 156"/>
              <a:gd name="T45" fmla="*/ 2147483647 h 196"/>
              <a:gd name="T46" fmla="*/ 2147483647 w 156"/>
              <a:gd name="T47" fmla="*/ 2147483647 h 196"/>
              <a:gd name="T48" fmla="*/ 2147483647 w 156"/>
              <a:gd name="T49" fmla="*/ 2147483647 h 196"/>
              <a:gd name="T50" fmla="*/ 2147483647 w 156"/>
              <a:gd name="T51" fmla="*/ 2147483647 h 196"/>
              <a:gd name="T52" fmla="*/ 2147483647 w 156"/>
              <a:gd name="T53" fmla="*/ 2147483647 h 196"/>
              <a:gd name="T54" fmla="*/ 2147483647 w 156"/>
              <a:gd name="T55" fmla="*/ 2147483647 h 196"/>
              <a:gd name="T56" fmla="*/ 2147483647 w 156"/>
              <a:gd name="T57" fmla="*/ 0 h 196"/>
              <a:gd name="T58" fmla="*/ 2147483647 w 156"/>
              <a:gd name="T59" fmla="*/ 2147483647 h 196"/>
              <a:gd name="T60" fmla="*/ 2147483647 w 156"/>
              <a:gd name="T61" fmla="*/ 2147483647 h 196"/>
              <a:gd name="T62" fmla="*/ 2147483647 w 156"/>
              <a:gd name="T63" fmla="*/ 2147483647 h 196"/>
              <a:gd name="T64" fmla="*/ 2147483647 w 156"/>
              <a:gd name="T65" fmla="*/ 2147483647 h 196"/>
              <a:gd name="T66" fmla="*/ 2147483647 w 156"/>
              <a:gd name="T67" fmla="*/ 2147483647 h 196"/>
              <a:gd name="T68" fmla="*/ 2147483647 w 156"/>
              <a:gd name="T69" fmla="*/ 2147483647 h 196"/>
              <a:gd name="T70" fmla="*/ 2147483647 w 156"/>
              <a:gd name="T71" fmla="*/ 2147483647 h 196"/>
              <a:gd name="T72" fmla="*/ 2147483647 w 156"/>
              <a:gd name="T73" fmla="*/ 2147483647 h 196"/>
              <a:gd name="T74" fmla="*/ 2147483647 w 156"/>
              <a:gd name="T75" fmla="*/ 2147483647 h 196"/>
              <a:gd name="T76" fmla="*/ 2147483647 w 156"/>
              <a:gd name="T77" fmla="*/ 2147483647 h 196"/>
              <a:gd name="T78" fmla="*/ 2147483647 w 156"/>
              <a:gd name="T79" fmla="*/ 2147483647 h 196"/>
              <a:gd name="T80" fmla="*/ 2147483647 w 156"/>
              <a:gd name="T81" fmla="*/ 2147483647 h 196"/>
              <a:gd name="T82" fmla="*/ 2147483647 w 156"/>
              <a:gd name="T83" fmla="*/ 2147483647 h 196"/>
              <a:gd name="T84" fmla="*/ 2147483647 w 156"/>
              <a:gd name="T85" fmla="*/ 2147483647 h 196"/>
              <a:gd name="T86" fmla="*/ 2147483647 w 156"/>
              <a:gd name="T87" fmla="*/ 2147483647 h 196"/>
              <a:gd name="T88" fmla="*/ 2147483647 w 156"/>
              <a:gd name="T89" fmla="*/ 2147483647 h 196"/>
              <a:gd name="T90" fmla="*/ 2147483647 w 156"/>
              <a:gd name="T91" fmla="*/ 2147483647 h 196"/>
              <a:gd name="T92" fmla="*/ 2147483647 w 156"/>
              <a:gd name="T93" fmla="*/ 2147483647 h 196"/>
              <a:gd name="T94" fmla="*/ 2147483647 w 156"/>
              <a:gd name="T95" fmla="*/ 2147483647 h 196"/>
              <a:gd name="T96" fmla="*/ 2147483647 w 156"/>
              <a:gd name="T97" fmla="*/ 2147483647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 h="196">
                <a:moveTo>
                  <a:pt x="55" y="113"/>
                </a:moveTo>
                <a:cubicBezTo>
                  <a:pt x="55" y="98"/>
                  <a:pt x="55" y="98"/>
                  <a:pt x="55" y="98"/>
                </a:cubicBezTo>
                <a:cubicBezTo>
                  <a:pt x="65" y="98"/>
                  <a:pt x="65" y="98"/>
                  <a:pt x="65" y="98"/>
                </a:cubicBezTo>
                <a:cubicBezTo>
                  <a:pt x="65" y="113"/>
                  <a:pt x="65" y="113"/>
                  <a:pt x="65" y="113"/>
                </a:cubicBezTo>
                <a:cubicBezTo>
                  <a:pt x="65" y="115"/>
                  <a:pt x="65" y="116"/>
                  <a:pt x="66" y="117"/>
                </a:cubicBezTo>
                <a:cubicBezTo>
                  <a:pt x="66" y="118"/>
                  <a:pt x="67" y="119"/>
                  <a:pt x="68" y="120"/>
                </a:cubicBezTo>
                <a:cubicBezTo>
                  <a:pt x="69" y="121"/>
                  <a:pt x="70" y="122"/>
                  <a:pt x="71" y="123"/>
                </a:cubicBezTo>
                <a:cubicBezTo>
                  <a:pt x="72" y="123"/>
                  <a:pt x="74" y="123"/>
                  <a:pt x="75" y="123"/>
                </a:cubicBezTo>
                <a:cubicBezTo>
                  <a:pt x="76" y="123"/>
                  <a:pt x="78" y="123"/>
                  <a:pt x="79" y="123"/>
                </a:cubicBezTo>
                <a:cubicBezTo>
                  <a:pt x="80" y="122"/>
                  <a:pt x="81" y="121"/>
                  <a:pt x="82" y="120"/>
                </a:cubicBezTo>
                <a:cubicBezTo>
                  <a:pt x="83" y="119"/>
                  <a:pt x="84" y="118"/>
                  <a:pt x="84" y="117"/>
                </a:cubicBezTo>
                <a:cubicBezTo>
                  <a:pt x="85" y="116"/>
                  <a:pt x="85" y="115"/>
                  <a:pt x="85" y="113"/>
                </a:cubicBezTo>
                <a:cubicBezTo>
                  <a:pt x="85" y="98"/>
                  <a:pt x="85" y="98"/>
                  <a:pt x="85" y="98"/>
                </a:cubicBezTo>
                <a:cubicBezTo>
                  <a:pt x="95" y="98"/>
                  <a:pt x="95" y="98"/>
                  <a:pt x="95" y="98"/>
                </a:cubicBezTo>
                <a:cubicBezTo>
                  <a:pt x="95" y="113"/>
                  <a:pt x="95" y="113"/>
                  <a:pt x="95" y="113"/>
                </a:cubicBezTo>
                <a:cubicBezTo>
                  <a:pt x="95" y="115"/>
                  <a:pt x="95" y="117"/>
                  <a:pt x="94" y="118"/>
                </a:cubicBezTo>
                <a:cubicBezTo>
                  <a:pt x="94" y="120"/>
                  <a:pt x="93" y="122"/>
                  <a:pt x="92" y="123"/>
                </a:cubicBezTo>
                <a:cubicBezTo>
                  <a:pt x="92" y="125"/>
                  <a:pt x="90" y="126"/>
                  <a:pt x="89" y="127"/>
                </a:cubicBezTo>
                <a:cubicBezTo>
                  <a:pt x="88" y="128"/>
                  <a:pt x="87" y="129"/>
                  <a:pt x="85" y="130"/>
                </a:cubicBezTo>
                <a:cubicBezTo>
                  <a:pt x="93" y="130"/>
                  <a:pt x="93" y="130"/>
                  <a:pt x="93" y="130"/>
                </a:cubicBezTo>
                <a:cubicBezTo>
                  <a:pt x="93" y="139"/>
                  <a:pt x="93" y="139"/>
                  <a:pt x="93" y="139"/>
                </a:cubicBezTo>
                <a:cubicBezTo>
                  <a:pt x="80" y="139"/>
                  <a:pt x="80" y="139"/>
                  <a:pt x="80" y="139"/>
                </a:cubicBezTo>
                <a:cubicBezTo>
                  <a:pt x="80" y="149"/>
                  <a:pt x="80" y="149"/>
                  <a:pt x="80" y="149"/>
                </a:cubicBezTo>
                <a:cubicBezTo>
                  <a:pt x="70" y="149"/>
                  <a:pt x="70" y="149"/>
                  <a:pt x="70" y="149"/>
                </a:cubicBezTo>
                <a:cubicBezTo>
                  <a:pt x="70" y="139"/>
                  <a:pt x="70" y="139"/>
                  <a:pt x="70" y="139"/>
                </a:cubicBezTo>
                <a:cubicBezTo>
                  <a:pt x="57" y="139"/>
                  <a:pt x="57" y="139"/>
                  <a:pt x="57" y="139"/>
                </a:cubicBezTo>
                <a:cubicBezTo>
                  <a:pt x="57" y="130"/>
                  <a:pt x="57" y="130"/>
                  <a:pt x="57" y="130"/>
                </a:cubicBezTo>
                <a:cubicBezTo>
                  <a:pt x="65" y="130"/>
                  <a:pt x="65" y="130"/>
                  <a:pt x="65" y="130"/>
                </a:cubicBezTo>
                <a:cubicBezTo>
                  <a:pt x="63" y="129"/>
                  <a:pt x="62" y="128"/>
                  <a:pt x="60" y="127"/>
                </a:cubicBezTo>
                <a:cubicBezTo>
                  <a:pt x="59" y="126"/>
                  <a:pt x="58" y="124"/>
                  <a:pt x="57" y="123"/>
                </a:cubicBezTo>
                <a:cubicBezTo>
                  <a:pt x="56" y="121"/>
                  <a:pt x="56" y="120"/>
                  <a:pt x="55" y="118"/>
                </a:cubicBezTo>
                <a:cubicBezTo>
                  <a:pt x="55" y="117"/>
                  <a:pt x="55" y="115"/>
                  <a:pt x="55" y="113"/>
                </a:cubicBezTo>
                <a:close/>
                <a:moveTo>
                  <a:pt x="152" y="45"/>
                </a:moveTo>
                <a:cubicBezTo>
                  <a:pt x="135" y="54"/>
                  <a:pt x="135" y="54"/>
                  <a:pt x="135" y="54"/>
                </a:cubicBezTo>
                <a:cubicBezTo>
                  <a:pt x="150" y="59"/>
                  <a:pt x="150" y="59"/>
                  <a:pt x="150" y="59"/>
                </a:cubicBezTo>
                <a:cubicBezTo>
                  <a:pt x="153" y="60"/>
                  <a:pt x="155" y="63"/>
                  <a:pt x="153" y="67"/>
                </a:cubicBezTo>
                <a:cubicBezTo>
                  <a:pt x="153" y="69"/>
                  <a:pt x="150" y="71"/>
                  <a:pt x="148" y="71"/>
                </a:cubicBezTo>
                <a:cubicBezTo>
                  <a:pt x="147" y="71"/>
                  <a:pt x="146" y="71"/>
                  <a:pt x="146" y="70"/>
                </a:cubicBezTo>
                <a:cubicBezTo>
                  <a:pt x="118" y="61"/>
                  <a:pt x="118" y="61"/>
                  <a:pt x="118" y="61"/>
                </a:cubicBezTo>
                <a:cubicBezTo>
                  <a:pt x="115" y="61"/>
                  <a:pt x="115" y="61"/>
                  <a:pt x="115" y="61"/>
                </a:cubicBezTo>
                <a:cubicBezTo>
                  <a:pt x="146" y="129"/>
                  <a:pt x="146" y="129"/>
                  <a:pt x="146" y="129"/>
                </a:cubicBezTo>
                <a:cubicBezTo>
                  <a:pt x="146" y="129"/>
                  <a:pt x="146" y="129"/>
                  <a:pt x="146" y="129"/>
                </a:cubicBezTo>
                <a:cubicBezTo>
                  <a:pt x="149" y="134"/>
                  <a:pt x="150" y="140"/>
                  <a:pt x="150" y="145"/>
                </a:cubicBezTo>
                <a:cubicBezTo>
                  <a:pt x="150" y="173"/>
                  <a:pt x="116" y="196"/>
                  <a:pt x="75" y="196"/>
                </a:cubicBezTo>
                <a:cubicBezTo>
                  <a:pt x="33" y="196"/>
                  <a:pt x="0" y="173"/>
                  <a:pt x="0" y="145"/>
                </a:cubicBezTo>
                <a:cubicBezTo>
                  <a:pt x="0" y="140"/>
                  <a:pt x="1" y="134"/>
                  <a:pt x="4" y="129"/>
                </a:cubicBezTo>
                <a:cubicBezTo>
                  <a:pt x="4" y="129"/>
                  <a:pt x="4" y="129"/>
                  <a:pt x="4" y="129"/>
                </a:cubicBezTo>
                <a:cubicBezTo>
                  <a:pt x="33" y="64"/>
                  <a:pt x="33" y="64"/>
                  <a:pt x="33" y="64"/>
                </a:cubicBezTo>
                <a:cubicBezTo>
                  <a:pt x="30" y="63"/>
                  <a:pt x="28" y="61"/>
                  <a:pt x="28" y="58"/>
                </a:cubicBezTo>
                <a:cubicBezTo>
                  <a:pt x="28" y="55"/>
                  <a:pt x="30" y="52"/>
                  <a:pt x="34" y="52"/>
                </a:cubicBezTo>
                <a:cubicBezTo>
                  <a:pt x="38" y="52"/>
                  <a:pt x="38" y="52"/>
                  <a:pt x="38" y="52"/>
                </a:cubicBezTo>
                <a:cubicBezTo>
                  <a:pt x="38" y="52"/>
                  <a:pt x="38" y="52"/>
                  <a:pt x="38" y="52"/>
                </a:cubicBezTo>
                <a:cubicBezTo>
                  <a:pt x="26" y="25"/>
                  <a:pt x="26" y="25"/>
                  <a:pt x="26" y="25"/>
                </a:cubicBezTo>
                <a:cubicBezTo>
                  <a:pt x="22" y="16"/>
                  <a:pt x="26" y="6"/>
                  <a:pt x="34" y="2"/>
                </a:cubicBezTo>
                <a:cubicBezTo>
                  <a:pt x="36" y="1"/>
                  <a:pt x="39" y="1"/>
                  <a:pt x="41" y="1"/>
                </a:cubicBezTo>
                <a:cubicBezTo>
                  <a:pt x="46" y="1"/>
                  <a:pt x="51" y="3"/>
                  <a:pt x="54" y="7"/>
                </a:cubicBezTo>
                <a:cubicBezTo>
                  <a:pt x="58" y="3"/>
                  <a:pt x="65" y="0"/>
                  <a:pt x="72" y="0"/>
                </a:cubicBezTo>
                <a:cubicBezTo>
                  <a:pt x="72" y="0"/>
                  <a:pt x="73" y="0"/>
                  <a:pt x="73" y="0"/>
                </a:cubicBezTo>
                <a:cubicBezTo>
                  <a:pt x="83" y="0"/>
                  <a:pt x="91" y="4"/>
                  <a:pt x="95" y="11"/>
                </a:cubicBezTo>
                <a:cubicBezTo>
                  <a:pt x="98" y="5"/>
                  <a:pt x="103" y="1"/>
                  <a:pt x="110" y="1"/>
                </a:cubicBezTo>
                <a:cubicBezTo>
                  <a:pt x="112" y="1"/>
                  <a:pt x="114" y="2"/>
                  <a:pt x="116" y="3"/>
                </a:cubicBezTo>
                <a:cubicBezTo>
                  <a:pt x="125" y="7"/>
                  <a:pt x="129" y="17"/>
                  <a:pt x="125" y="25"/>
                </a:cubicBezTo>
                <a:cubicBezTo>
                  <a:pt x="114" y="49"/>
                  <a:pt x="114" y="49"/>
                  <a:pt x="114" y="49"/>
                </a:cubicBezTo>
                <a:cubicBezTo>
                  <a:pt x="118" y="49"/>
                  <a:pt x="118" y="49"/>
                  <a:pt x="118" y="49"/>
                </a:cubicBezTo>
                <a:cubicBezTo>
                  <a:pt x="147" y="34"/>
                  <a:pt x="147" y="34"/>
                  <a:pt x="147" y="34"/>
                </a:cubicBezTo>
                <a:cubicBezTo>
                  <a:pt x="150" y="32"/>
                  <a:pt x="153" y="34"/>
                  <a:pt x="155" y="37"/>
                </a:cubicBezTo>
                <a:cubicBezTo>
                  <a:pt x="156" y="39"/>
                  <a:pt x="155" y="43"/>
                  <a:pt x="152" y="45"/>
                </a:cubicBezTo>
                <a:close/>
                <a:moveTo>
                  <a:pt x="46" y="51"/>
                </a:moveTo>
                <a:cubicBezTo>
                  <a:pt x="105" y="49"/>
                  <a:pt x="105" y="49"/>
                  <a:pt x="105" y="49"/>
                </a:cubicBezTo>
                <a:cubicBezTo>
                  <a:pt x="105" y="49"/>
                  <a:pt x="105" y="49"/>
                  <a:pt x="105" y="49"/>
                </a:cubicBezTo>
                <a:cubicBezTo>
                  <a:pt x="118" y="22"/>
                  <a:pt x="118" y="22"/>
                  <a:pt x="118" y="22"/>
                </a:cubicBezTo>
                <a:cubicBezTo>
                  <a:pt x="120" y="17"/>
                  <a:pt x="118" y="12"/>
                  <a:pt x="113" y="10"/>
                </a:cubicBezTo>
                <a:cubicBezTo>
                  <a:pt x="112" y="10"/>
                  <a:pt x="111" y="9"/>
                  <a:pt x="110" y="9"/>
                </a:cubicBezTo>
                <a:cubicBezTo>
                  <a:pt x="106" y="9"/>
                  <a:pt x="103" y="11"/>
                  <a:pt x="102" y="14"/>
                </a:cubicBezTo>
                <a:cubicBezTo>
                  <a:pt x="95" y="28"/>
                  <a:pt x="95" y="28"/>
                  <a:pt x="95" y="28"/>
                </a:cubicBezTo>
                <a:cubicBezTo>
                  <a:pt x="88" y="15"/>
                  <a:pt x="88" y="15"/>
                  <a:pt x="88" y="15"/>
                </a:cubicBezTo>
                <a:cubicBezTo>
                  <a:pt x="86" y="11"/>
                  <a:pt x="81" y="8"/>
                  <a:pt x="73" y="8"/>
                </a:cubicBezTo>
                <a:cubicBezTo>
                  <a:pt x="72" y="8"/>
                  <a:pt x="72" y="8"/>
                  <a:pt x="72" y="8"/>
                </a:cubicBezTo>
                <a:cubicBezTo>
                  <a:pt x="67" y="8"/>
                  <a:pt x="62" y="10"/>
                  <a:pt x="59" y="13"/>
                </a:cubicBezTo>
                <a:cubicBezTo>
                  <a:pt x="53" y="18"/>
                  <a:pt x="53" y="18"/>
                  <a:pt x="53" y="18"/>
                </a:cubicBezTo>
                <a:cubicBezTo>
                  <a:pt x="48" y="12"/>
                  <a:pt x="48" y="12"/>
                  <a:pt x="48" y="12"/>
                </a:cubicBezTo>
                <a:cubicBezTo>
                  <a:pt x="46" y="10"/>
                  <a:pt x="44" y="9"/>
                  <a:pt x="41" y="9"/>
                </a:cubicBezTo>
                <a:cubicBezTo>
                  <a:pt x="40" y="9"/>
                  <a:pt x="39" y="9"/>
                  <a:pt x="37" y="10"/>
                </a:cubicBezTo>
                <a:cubicBezTo>
                  <a:pt x="33" y="12"/>
                  <a:pt x="31" y="17"/>
                  <a:pt x="33" y="21"/>
                </a:cubicBezTo>
                <a:cubicBezTo>
                  <a:pt x="45" y="49"/>
                  <a:pt x="45" y="49"/>
                  <a:pt x="45" y="49"/>
                </a:cubicBezTo>
                <a:lnTo>
                  <a:pt x="46" y="51"/>
                </a:lnTo>
                <a:close/>
                <a:moveTo>
                  <a:pt x="106" y="61"/>
                </a:moveTo>
                <a:cubicBezTo>
                  <a:pt x="41" y="64"/>
                  <a:pt x="41" y="64"/>
                  <a:pt x="41" y="64"/>
                </a:cubicBezTo>
                <a:cubicBezTo>
                  <a:pt x="16" y="121"/>
                  <a:pt x="16" y="121"/>
                  <a:pt x="16" y="121"/>
                </a:cubicBezTo>
                <a:cubicBezTo>
                  <a:pt x="17" y="121"/>
                  <a:pt x="17" y="121"/>
                  <a:pt x="17" y="121"/>
                </a:cubicBezTo>
                <a:cubicBezTo>
                  <a:pt x="11" y="133"/>
                  <a:pt x="11" y="133"/>
                  <a:pt x="11" y="133"/>
                </a:cubicBezTo>
                <a:cubicBezTo>
                  <a:pt x="9" y="137"/>
                  <a:pt x="8" y="141"/>
                  <a:pt x="8" y="145"/>
                </a:cubicBezTo>
                <a:cubicBezTo>
                  <a:pt x="8" y="168"/>
                  <a:pt x="39" y="188"/>
                  <a:pt x="75" y="188"/>
                </a:cubicBezTo>
                <a:cubicBezTo>
                  <a:pt x="111" y="188"/>
                  <a:pt x="142" y="168"/>
                  <a:pt x="142" y="145"/>
                </a:cubicBezTo>
                <a:cubicBezTo>
                  <a:pt x="142" y="141"/>
                  <a:pt x="141" y="137"/>
                  <a:pt x="139" y="133"/>
                </a:cubicBezTo>
                <a:cubicBezTo>
                  <a:pt x="133" y="121"/>
                  <a:pt x="133" y="121"/>
                  <a:pt x="133" y="121"/>
                </a:cubicBezTo>
                <a:cubicBezTo>
                  <a:pt x="134" y="121"/>
                  <a:pt x="134" y="121"/>
                  <a:pt x="134" y="121"/>
                </a:cubicBezTo>
                <a:lnTo>
                  <a:pt x="106"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DAAD7B"/>
              </a:solidFill>
              <a:cs typeface="+mn-ea"/>
              <a:sym typeface="+mn-lt"/>
            </a:endParaRPr>
          </a:p>
        </p:txBody>
      </p:sp>
      <p:grpSp>
        <p:nvGrpSpPr>
          <p:cNvPr id="73" name="组合 72"/>
          <p:cNvGrpSpPr/>
          <p:nvPr/>
        </p:nvGrpSpPr>
        <p:grpSpPr bwMode="auto">
          <a:xfrm>
            <a:off x="8151813" y="1684858"/>
            <a:ext cx="2314575" cy="2314575"/>
            <a:chOff x="8152594" y="1971675"/>
            <a:chExt cx="2314575" cy="2314575"/>
          </a:xfrm>
        </p:grpSpPr>
        <p:sp>
          <p:nvSpPr>
            <p:cNvPr id="74" name="椭圆 73"/>
            <p:cNvSpPr/>
            <p:nvPr/>
          </p:nvSpPr>
          <p:spPr>
            <a:xfrm>
              <a:off x="8152594" y="1971675"/>
              <a:ext cx="2314575" cy="2314575"/>
            </a:xfrm>
            <a:prstGeom prst="ellipse">
              <a:avLst/>
            </a:prstGeom>
            <a:noFill/>
            <a:ln w="0">
              <a:solidFill>
                <a:schemeClr val="tx1">
                  <a:lumMod val="50000"/>
                  <a:lumOff val="50000"/>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sp>
          <p:nvSpPr>
            <p:cNvPr id="75" name="椭圆 74"/>
            <p:cNvSpPr/>
            <p:nvPr/>
          </p:nvSpPr>
          <p:spPr>
            <a:xfrm>
              <a:off x="8625669" y="2444750"/>
              <a:ext cx="1368425" cy="13684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grpSp>
      <p:sp>
        <p:nvSpPr>
          <p:cNvPr id="76" name="Freeform 28"/>
          <p:cNvSpPr>
            <a:spLocks noEditPoints="1"/>
          </p:cNvSpPr>
          <p:nvPr/>
        </p:nvSpPr>
        <p:spPr bwMode="auto">
          <a:xfrm>
            <a:off x="9032875" y="2492896"/>
            <a:ext cx="554038" cy="698500"/>
          </a:xfrm>
          <a:custGeom>
            <a:avLst/>
            <a:gdLst>
              <a:gd name="T0" fmla="*/ 2147483647 w 156"/>
              <a:gd name="T1" fmla="*/ 2147483647 h 196"/>
              <a:gd name="T2" fmla="*/ 2147483647 w 156"/>
              <a:gd name="T3" fmla="*/ 2147483647 h 196"/>
              <a:gd name="T4" fmla="*/ 2147483647 w 156"/>
              <a:gd name="T5" fmla="*/ 2147483647 h 196"/>
              <a:gd name="T6" fmla="*/ 2147483647 w 156"/>
              <a:gd name="T7" fmla="*/ 2147483647 h 196"/>
              <a:gd name="T8" fmla="*/ 2147483647 w 156"/>
              <a:gd name="T9" fmla="*/ 2147483647 h 196"/>
              <a:gd name="T10" fmla="*/ 2147483647 w 156"/>
              <a:gd name="T11" fmla="*/ 2147483647 h 196"/>
              <a:gd name="T12" fmla="*/ 2147483647 w 156"/>
              <a:gd name="T13" fmla="*/ 2147483647 h 196"/>
              <a:gd name="T14" fmla="*/ 2147483647 w 156"/>
              <a:gd name="T15" fmla="*/ 2147483647 h 196"/>
              <a:gd name="T16" fmla="*/ 2147483647 w 156"/>
              <a:gd name="T17" fmla="*/ 2147483647 h 196"/>
              <a:gd name="T18" fmla="*/ 2147483647 w 156"/>
              <a:gd name="T19" fmla="*/ 2147483647 h 196"/>
              <a:gd name="T20" fmla="*/ 2147483647 w 156"/>
              <a:gd name="T21" fmla="*/ 2147483647 h 196"/>
              <a:gd name="T22" fmla="*/ 2147483647 w 156"/>
              <a:gd name="T23" fmla="*/ 2147483647 h 196"/>
              <a:gd name="T24" fmla="*/ 2147483647 w 156"/>
              <a:gd name="T25" fmla="*/ 2147483647 h 196"/>
              <a:gd name="T26" fmla="*/ 2147483647 w 156"/>
              <a:gd name="T27" fmla="*/ 2147483647 h 196"/>
              <a:gd name="T28" fmla="*/ 2147483647 w 156"/>
              <a:gd name="T29" fmla="*/ 2147483647 h 196"/>
              <a:gd name="T30" fmla="*/ 2147483647 w 156"/>
              <a:gd name="T31" fmla="*/ 2147483647 h 196"/>
              <a:gd name="T32" fmla="*/ 2147483647 w 156"/>
              <a:gd name="T33" fmla="*/ 2147483647 h 196"/>
              <a:gd name="T34" fmla="*/ 2147483647 w 156"/>
              <a:gd name="T35" fmla="*/ 2147483647 h 196"/>
              <a:gd name="T36" fmla="*/ 2147483647 w 156"/>
              <a:gd name="T37" fmla="*/ 2147483647 h 196"/>
              <a:gd name="T38" fmla="*/ 2147483647 w 156"/>
              <a:gd name="T39" fmla="*/ 2147483647 h 196"/>
              <a:gd name="T40" fmla="*/ 2147483647 w 156"/>
              <a:gd name="T41" fmla="*/ 2147483647 h 196"/>
              <a:gd name="T42" fmla="*/ 2147483647 w 156"/>
              <a:gd name="T43" fmla="*/ 2147483647 h 196"/>
              <a:gd name="T44" fmla="*/ 2147483647 w 156"/>
              <a:gd name="T45" fmla="*/ 2147483647 h 196"/>
              <a:gd name="T46" fmla="*/ 2147483647 w 156"/>
              <a:gd name="T47" fmla="*/ 2147483647 h 196"/>
              <a:gd name="T48" fmla="*/ 2147483647 w 156"/>
              <a:gd name="T49" fmla="*/ 2147483647 h 196"/>
              <a:gd name="T50" fmla="*/ 2147483647 w 156"/>
              <a:gd name="T51" fmla="*/ 2147483647 h 196"/>
              <a:gd name="T52" fmla="*/ 2147483647 w 156"/>
              <a:gd name="T53" fmla="*/ 2147483647 h 196"/>
              <a:gd name="T54" fmla="*/ 2147483647 w 156"/>
              <a:gd name="T55" fmla="*/ 2147483647 h 196"/>
              <a:gd name="T56" fmla="*/ 2147483647 w 156"/>
              <a:gd name="T57" fmla="*/ 2147483647 h 196"/>
              <a:gd name="T58" fmla="*/ 2147483647 w 156"/>
              <a:gd name="T59" fmla="*/ 2147483647 h 196"/>
              <a:gd name="T60" fmla="*/ 2147483647 w 156"/>
              <a:gd name="T61" fmla="*/ 2147483647 h 196"/>
              <a:gd name="T62" fmla="*/ 2147483647 w 156"/>
              <a:gd name="T63" fmla="*/ 2147483647 h 196"/>
              <a:gd name="T64" fmla="*/ 2147483647 w 156"/>
              <a:gd name="T65" fmla="*/ 2147483647 h 196"/>
              <a:gd name="T66" fmla="*/ 2147483647 w 156"/>
              <a:gd name="T67" fmla="*/ 0 h 196"/>
              <a:gd name="T68" fmla="*/ 2147483647 w 156"/>
              <a:gd name="T69" fmla="*/ 2147483647 h 196"/>
              <a:gd name="T70" fmla="*/ 2147483647 w 156"/>
              <a:gd name="T71" fmla="*/ 2147483647 h 196"/>
              <a:gd name="T72" fmla="*/ 2147483647 w 156"/>
              <a:gd name="T73" fmla="*/ 2147483647 h 196"/>
              <a:gd name="T74" fmla="*/ 2147483647 w 156"/>
              <a:gd name="T75" fmla="*/ 2147483647 h 196"/>
              <a:gd name="T76" fmla="*/ 2147483647 w 156"/>
              <a:gd name="T77" fmla="*/ 2147483647 h 196"/>
              <a:gd name="T78" fmla="*/ 2147483647 w 156"/>
              <a:gd name="T79" fmla="*/ 2147483647 h 196"/>
              <a:gd name="T80" fmla="*/ 2147483647 w 156"/>
              <a:gd name="T81" fmla="*/ 2147483647 h 196"/>
              <a:gd name="T82" fmla="*/ 2147483647 w 156"/>
              <a:gd name="T83" fmla="*/ 2147483647 h 196"/>
              <a:gd name="T84" fmla="*/ 2147483647 w 156"/>
              <a:gd name="T85" fmla="*/ 2147483647 h 196"/>
              <a:gd name="T86" fmla="*/ 2147483647 w 156"/>
              <a:gd name="T87" fmla="*/ 2147483647 h 196"/>
              <a:gd name="T88" fmla="*/ 2147483647 w 156"/>
              <a:gd name="T89" fmla="*/ 2147483647 h 196"/>
              <a:gd name="T90" fmla="*/ 2147483647 w 156"/>
              <a:gd name="T91" fmla="*/ 2147483647 h 196"/>
              <a:gd name="T92" fmla="*/ 2147483647 w 156"/>
              <a:gd name="T93" fmla="*/ 2147483647 h 196"/>
              <a:gd name="T94" fmla="*/ 2147483647 w 156"/>
              <a:gd name="T95" fmla="*/ 2147483647 h 196"/>
              <a:gd name="T96" fmla="*/ 2147483647 w 156"/>
              <a:gd name="T97" fmla="*/ 2147483647 h 196"/>
              <a:gd name="T98" fmla="*/ 2147483647 w 156"/>
              <a:gd name="T99" fmla="*/ 2147483647 h 196"/>
              <a:gd name="T100" fmla="*/ 2147483647 w 156"/>
              <a:gd name="T101" fmla="*/ 2147483647 h 196"/>
              <a:gd name="T102" fmla="*/ 2147483647 w 156"/>
              <a:gd name="T103" fmla="*/ 2147483647 h 196"/>
              <a:gd name="T104" fmla="*/ 2147483647 w 156"/>
              <a:gd name="T105" fmla="*/ 2147483647 h 196"/>
              <a:gd name="T106" fmla="*/ 2147483647 w 156"/>
              <a:gd name="T107" fmla="*/ 2147483647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6" h="196">
                <a:moveTo>
                  <a:pt x="51" y="124"/>
                </a:moveTo>
                <a:cubicBezTo>
                  <a:pt x="58" y="124"/>
                  <a:pt x="58" y="124"/>
                  <a:pt x="58" y="124"/>
                </a:cubicBezTo>
                <a:cubicBezTo>
                  <a:pt x="58" y="124"/>
                  <a:pt x="58" y="123"/>
                  <a:pt x="58" y="123"/>
                </a:cubicBezTo>
                <a:cubicBezTo>
                  <a:pt x="58" y="123"/>
                  <a:pt x="58" y="122"/>
                  <a:pt x="58" y="122"/>
                </a:cubicBezTo>
                <a:cubicBezTo>
                  <a:pt x="58" y="121"/>
                  <a:pt x="58" y="121"/>
                  <a:pt x="58" y="121"/>
                </a:cubicBezTo>
                <a:cubicBezTo>
                  <a:pt x="51" y="121"/>
                  <a:pt x="51" y="121"/>
                  <a:pt x="51" y="121"/>
                </a:cubicBezTo>
                <a:cubicBezTo>
                  <a:pt x="53" y="112"/>
                  <a:pt x="53" y="112"/>
                  <a:pt x="53" y="112"/>
                </a:cubicBezTo>
                <a:cubicBezTo>
                  <a:pt x="61" y="112"/>
                  <a:pt x="61" y="112"/>
                  <a:pt x="61" y="112"/>
                </a:cubicBezTo>
                <a:cubicBezTo>
                  <a:pt x="62" y="109"/>
                  <a:pt x="63" y="107"/>
                  <a:pt x="64" y="105"/>
                </a:cubicBezTo>
                <a:cubicBezTo>
                  <a:pt x="66" y="103"/>
                  <a:pt x="68" y="102"/>
                  <a:pt x="70" y="100"/>
                </a:cubicBezTo>
                <a:cubicBezTo>
                  <a:pt x="72" y="99"/>
                  <a:pt x="74" y="98"/>
                  <a:pt x="77" y="97"/>
                </a:cubicBezTo>
                <a:cubicBezTo>
                  <a:pt x="79" y="96"/>
                  <a:pt x="82" y="96"/>
                  <a:pt x="84" y="96"/>
                </a:cubicBezTo>
                <a:cubicBezTo>
                  <a:pt x="88" y="96"/>
                  <a:pt x="91" y="97"/>
                  <a:pt x="93" y="98"/>
                </a:cubicBezTo>
                <a:cubicBezTo>
                  <a:pt x="96" y="99"/>
                  <a:pt x="99" y="100"/>
                  <a:pt x="101" y="102"/>
                </a:cubicBezTo>
                <a:cubicBezTo>
                  <a:pt x="96" y="111"/>
                  <a:pt x="96" y="111"/>
                  <a:pt x="96" y="111"/>
                </a:cubicBezTo>
                <a:cubicBezTo>
                  <a:pt x="95" y="109"/>
                  <a:pt x="93" y="108"/>
                  <a:pt x="91" y="107"/>
                </a:cubicBezTo>
                <a:cubicBezTo>
                  <a:pt x="89" y="107"/>
                  <a:pt x="87" y="106"/>
                  <a:pt x="84" y="106"/>
                </a:cubicBezTo>
                <a:cubicBezTo>
                  <a:pt x="82" y="106"/>
                  <a:pt x="80" y="107"/>
                  <a:pt x="78" y="108"/>
                </a:cubicBezTo>
                <a:cubicBezTo>
                  <a:pt x="75" y="109"/>
                  <a:pt x="74" y="110"/>
                  <a:pt x="72" y="112"/>
                </a:cubicBezTo>
                <a:cubicBezTo>
                  <a:pt x="83" y="112"/>
                  <a:pt x="83" y="112"/>
                  <a:pt x="83" y="112"/>
                </a:cubicBezTo>
                <a:cubicBezTo>
                  <a:pt x="81" y="121"/>
                  <a:pt x="81" y="121"/>
                  <a:pt x="81" y="121"/>
                </a:cubicBezTo>
                <a:cubicBezTo>
                  <a:pt x="68" y="121"/>
                  <a:pt x="68" y="121"/>
                  <a:pt x="68" y="121"/>
                </a:cubicBezTo>
                <a:cubicBezTo>
                  <a:pt x="68" y="121"/>
                  <a:pt x="68" y="121"/>
                  <a:pt x="68" y="121"/>
                </a:cubicBezTo>
                <a:cubicBezTo>
                  <a:pt x="68" y="122"/>
                  <a:pt x="68" y="122"/>
                  <a:pt x="68" y="122"/>
                </a:cubicBezTo>
                <a:cubicBezTo>
                  <a:pt x="68" y="122"/>
                  <a:pt x="68" y="123"/>
                  <a:pt x="68" y="123"/>
                </a:cubicBezTo>
                <a:cubicBezTo>
                  <a:pt x="68" y="123"/>
                  <a:pt x="68" y="124"/>
                  <a:pt x="68" y="124"/>
                </a:cubicBezTo>
                <a:cubicBezTo>
                  <a:pt x="80" y="124"/>
                  <a:pt x="80" y="124"/>
                  <a:pt x="80" y="124"/>
                </a:cubicBezTo>
                <a:cubicBezTo>
                  <a:pt x="78" y="133"/>
                  <a:pt x="78" y="133"/>
                  <a:pt x="78" y="133"/>
                </a:cubicBezTo>
                <a:cubicBezTo>
                  <a:pt x="72" y="133"/>
                  <a:pt x="72" y="133"/>
                  <a:pt x="72" y="133"/>
                </a:cubicBezTo>
                <a:cubicBezTo>
                  <a:pt x="74" y="135"/>
                  <a:pt x="76" y="136"/>
                  <a:pt x="78" y="137"/>
                </a:cubicBezTo>
                <a:cubicBezTo>
                  <a:pt x="80" y="138"/>
                  <a:pt x="82" y="138"/>
                  <a:pt x="84" y="138"/>
                </a:cubicBezTo>
                <a:cubicBezTo>
                  <a:pt x="87" y="138"/>
                  <a:pt x="89" y="138"/>
                  <a:pt x="91" y="137"/>
                </a:cubicBezTo>
                <a:cubicBezTo>
                  <a:pt x="93" y="136"/>
                  <a:pt x="95" y="135"/>
                  <a:pt x="96" y="133"/>
                </a:cubicBezTo>
                <a:cubicBezTo>
                  <a:pt x="101" y="142"/>
                  <a:pt x="101" y="142"/>
                  <a:pt x="101" y="142"/>
                </a:cubicBezTo>
                <a:cubicBezTo>
                  <a:pt x="99" y="144"/>
                  <a:pt x="96" y="146"/>
                  <a:pt x="93" y="147"/>
                </a:cubicBezTo>
                <a:cubicBezTo>
                  <a:pt x="91" y="148"/>
                  <a:pt x="88" y="148"/>
                  <a:pt x="84" y="148"/>
                </a:cubicBezTo>
                <a:cubicBezTo>
                  <a:pt x="82" y="148"/>
                  <a:pt x="79" y="148"/>
                  <a:pt x="77" y="147"/>
                </a:cubicBezTo>
                <a:cubicBezTo>
                  <a:pt x="74" y="146"/>
                  <a:pt x="72" y="145"/>
                  <a:pt x="70" y="144"/>
                </a:cubicBezTo>
                <a:cubicBezTo>
                  <a:pt x="68" y="143"/>
                  <a:pt x="66" y="141"/>
                  <a:pt x="65" y="139"/>
                </a:cubicBezTo>
                <a:cubicBezTo>
                  <a:pt x="63" y="137"/>
                  <a:pt x="62" y="135"/>
                  <a:pt x="61" y="133"/>
                </a:cubicBezTo>
                <a:cubicBezTo>
                  <a:pt x="49" y="133"/>
                  <a:pt x="49" y="133"/>
                  <a:pt x="49" y="133"/>
                </a:cubicBezTo>
                <a:lnTo>
                  <a:pt x="51" y="124"/>
                </a:lnTo>
                <a:close/>
                <a:moveTo>
                  <a:pt x="152" y="44"/>
                </a:moveTo>
                <a:cubicBezTo>
                  <a:pt x="135" y="53"/>
                  <a:pt x="135" y="53"/>
                  <a:pt x="135" y="53"/>
                </a:cubicBezTo>
                <a:cubicBezTo>
                  <a:pt x="150" y="59"/>
                  <a:pt x="150" y="59"/>
                  <a:pt x="150" y="59"/>
                </a:cubicBezTo>
                <a:cubicBezTo>
                  <a:pt x="153" y="60"/>
                  <a:pt x="155" y="63"/>
                  <a:pt x="154" y="66"/>
                </a:cubicBezTo>
                <a:cubicBezTo>
                  <a:pt x="153" y="69"/>
                  <a:pt x="150" y="70"/>
                  <a:pt x="148" y="70"/>
                </a:cubicBezTo>
                <a:cubicBezTo>
                  <a:pt x="147" y="70"/>
                  <a:pt x="147" y="70"/>
                  <a:pt x="146" y="70"/>
                </a:cubicBezTo>
                <a:cubicBezTo>
                  <a:pt x="119" y="61"/>
                  <a:pt x="119" y="61"/>
                  <a:pt x="119" y="61"/>
                </a:cubicBezTo>
                <a:cubicBezTo>
                  <a:pt x="115" y="61"/>
                  <a:pt x="115" y="61"/>
                  <a:pt x="115" y="61"/>
                </a:cubicBezTo>
                <a:cubicBezTo>
                  <a:pt x="146" y="129"/>
                  <a:pt x="146" y="129"/>
                  <a:pt x="146" y="129"/>
                </a:cubicBezTo>
                <a:cubicBezTo>
                  <a:pt x="146" y="129"/>
                  <a:pt x="146" y="129"/>
                  <a:pt x="146" y="129"/>
                </a:cubicBezTo>
                <a:cubicBezTo>
                  <a:pt x="149" y="134"/>
                  <a:pt x="150" y="139"/>
                  <a:pt x="150" y="145"/>
                </a:cubicBezTo>
                <a:cubicBezTo>
                  <a:pt x="150" y="173"/>
                  <a:pt x="117" y="196"/>
                  <a:pt x="75" y="196"/>
                </a:cubicBezTo>
                <a:cubicBezTo>
                  <a:pt x="34" y="196"/>
                  <a:pt x="0" y="173"/>
                  <a:pt x="0" y="145"/>
                </a:cubicBezTo>
                <a:cubicBezTo>
                  <a:pt x="0" y="139"/>
                  <a:pt x="1" y="134"/>
                  <a:pt x="4" y="129"/>
                </a:cubicBezTo>
                <a:cubicBezTo>
                  <a:pt x="4" y="129"/>
                  <a:pt x="4" y="129"/>
                  <a:pt x="4" y="129"/>
                </a:cubicBezTo>
                <a:cubicBezTo>
                  <a:pt x="33" y="64"/>
                  <a:pt x="33" y="64"/>
                  <a:pt x="33" y="64"/>
                </a:cubicBezTo>
                <a:cubicBezTo>
                  <a:pt x="30" y="63"/>
                  <a:pt x="28" y="61"/>
                  <a:pt x="28" y="58"/>
                </a:cubicBezTo>
                <a:cubicBezTo>
                  <a:pt x="28" y="55"/>
                  <a:pt x="30" y="52"/>
                  <a:pt x="34" y="52"/>
                </a:cubicBezTo>
                <a:cubicBezTo>
                  <a:pt x="38" y="51"/>
                  <a:pt x="38" y="51"/>
                  <a:pt x="38" y="51"/>
                </a:cubicBezTo>
                <a:cubicBezTo>
                  <a:pt x="38" y="51"/>
                  <a:pt x="38" y="51"/>
                  <a:pt x="38" y="51"/>
                </a:cubicBezTo>
                <a:cubicBezTo>
                  <a:pt x="26" y="24"/>
                  <a:pt x="26" y="24"/>
                  <a:pt x="26" y="24"/>
                </a:cubicBezTo>
                <a:cubicBezTo>
                  <a:pt x="22" y="16"/>
                  <a:pt x="26" y="6"/>
                  <a:pt x="34" y="2"/>
                </a:cubicBezTo>
                <a:cubicBezTo>
                  <a:pt x="37" y="1"/>
                  <a:pt x="39" y="1"/>
                  <a:pt x="41" y="1"/>
                </a:cubicBezTo>
                <a:cubicBezTo>
                  <a:pt x="46" y="1"/>
                  <a:pt x="51" y="3"/>
                  <a:pt x="54" y="7"/>
                </a:cubicBezTo>
                <a:cubicBezTo>
                  <a:pt x="58" y="3"/>
                  <a:pt x="65" y="0"/>
                  <a:pt x="72" y="0"/>
                </a:cubicBezTo>
                <a:cubicBezTo>
                  <a:pt x="73" y="0"/>
                  <a:pt x="73" y="0"/>
                  <a:pt x="73" y="0"/>
                </a:cubicBezTo>
                <a:cubicBezTo>
                  <a:pt x="83" y="0"/>
                  <a:pt x="91" y="4"/>
                  <a:pt x="95" y="10"/>
                </a:cubicBezTo>
                <a:cubicBezTo>
                  <a:pt x="98" y="5"/>
                  <a:pt x="104" y="1"/>
                  <a:pt x="110" y="1"/>
                </a:cubicBezTo>
                <a:cubicBezTo>
                  <a:pt x="112" y="1"/>
                  <a:pt x="114" y="2"/>
                  <a:pt x="117" y="3"/>
                </a:cubicBezTo>
                <a:cubicBezTo>
                  <a:pt x="125" y="6"/>
                  <a:pt x="129" y="16"/>
                  <a:pt x="125" y="25"/>
                </a:cubicBezTo>
                <a:cubicBezTo>
                  <a:pt x="114" y="49"/>
                  <a:pt x="114" y="49"/>
                  <a:pt x="114" y="49"/>
                </a:cubicBezTo>
                <a:cubicBezTo>
                  <a:pt x="118" y="49"/>
                  <a:pt x="118" y="49"/>
                  <a:pt x="118" y="49"/>
                </a:cubicBezTo>
                <a:cubicBezTo>
                  <a:pt x="147" y="34"/>
                  <a:pt x="147" y="34"/>
                  <a:pt x="147" y="34"/>
                </a:cubicBezTo>
                <a:cubicBezTo>
                  <a:pt x="150" y="32"/>
                  <a:pt x="153" y="33"/>
                  <a:pt x="155" y="36"/>
                </a:cubicBezTo>
                <a:cubicBezTo>
                  <a:pt x="156" y="39"/>
                  <a:pt x="155" y="43"/>
                  <a:pt x="152" y="44"/>
                </a:cubicBezTo>
                <a:close/>
                <a:moveTo>
                  <a:pt x="47" y="51"/>
                </a:moveTo>
                <a:cubicBezTo>
                  <a:pt x="105" y="49"/>
                  <a:pt x="105" y="49"/>
                  <a:pt x="105" y="49"/>
                </a:cubicBezTo>
                <a:cubicBezTo>
                  <a:pt x="105" y="49"/>
                  <a:pt x="105" y="49"/>
                  <a:pt x="106" y="49"/>
                </a:cubicBezTo>
                <a:cubicBezTo>
                  <a:pt x="118" y="22"/>
                  <a:pt x="118" y="22"/>
                  <a:pt x="118" y="22"/>
                </a:cubicBezTo>
                <a:cubicBezTo>
                  <a:pt x="120" y="17"/>
                  <a:pt x="118" y="12"/>
                  <a:pt x="113" y="10"/>
                </a:cubicBezTo>
                <a:cubicBezTo>
                  <a:pt x="112" y="9"/>
                  <a:pt x="111" y="9"/>
                  <a:pt x="110" y="9"/>
                </a:cubicBezTo>
                <a:cubicBezTo>
                  <a:pt x="106" y="9"/>
                  <a:pt x="103" y="11"/>
                  <a:pt x="102" y="14"/>
                </a:cubicBezTo>
                <a:cubicBezTo>
                  <a:pt x="95" y="28"/>
                  <a:pt x="95" y="28"/>
                  <a:pt x="95" y="28"/>
                </a:cubicBezTo>
                <a:cubicBezTo>
                  <a:pt x="88" y="14"/>
                  <a:pt x="88" y="14"/>
                  <a:pt x="88" y="14"/>
                </a:cubicBezTo>
                <a:cubicBezTo>
                  <a:pt x="86" y="11"/>
                  <a:pt x="81" y="8"/>
                  <a:pt x="73" y="8"/>
                </a:cubicBezTo>
                <a:cubicBezTo>
                  <a:pt x="73" y="8"/>
                  <a:pt x="73" y="8"/>
                  <a:pt x="73" y="8"/>
                </a:cubicBezTo>
                <a:cubicBezTo>
                  <a:pt x="67" y="8"/>
                  <a:pt x="62" y="10"/>
                  <a:pt x="59" y="12"/>
                </a:cubicBezTo>
                <a:cubicBezTo>
                  <a:pt x="53" y="18"/>
                  <a:pt x="53" y="18"/>
                  <a:pt x="53" y="18"/>
                </a:cubicBezTo>
                <a:cubicBezTo>
                  <a:pt x="48" y="12"/>
                  <a:pt x="48" y="12"/>
                  <a:pt x="48" y="12"/>
                </a:cubicBezTo>
                <a:cubicBezTo>
                  <a:pt x="46" y="10"/>
                  <a:pt x="44" y="9"/>
                  <a:pt x="41" y="9"/>
                </a:cubicBezTo>
                <a:cubicBezTo>
                  <a:pt x="40" y="9"/>
                  <a:pt x="39" y="9"/>
                  <a:pt x="38" y="9"/>
                </a:cubicBezTo>
                <a:cubicBezTo>
                  <a:pt x="33" y="11"/>
                  <a:pt x="31" y="17"/>
                  <a:pt x="33" y="21"/>
                </a:cubicBezTo>
                <a:cubicBezTo>
                  <a:pt x="45" y="48"/>
                  <a:pt x="45" y="48"/>
                  <a:pt x="45" y="48"/>
                </a:cubicBezTo>
                <a:lnTo>
                  <a:pt x="47" y="51"/>
                </a:lnTo>
                <a:close/>
                <a:moveTo>
                  <a:pt x="106" y="61"/>
                </a:moveTo>
                <a:cubicBezTo>
                  <a:pt x="42" y="63"/>
                  <a:pt x="42" y="63"/>
                  <a:pt x="42" y="63"/>
                </a:cubicBezTo>
                <a:cubicBezTo>
                  <a:pt x="16" y="121"/>
                  <a:pt x="16" y="121"/>
                  <a:pt x="16" y="121"/>
                </a:cubicBezTo>
                <a:cubicBezTo>
                  <a:pt x="17" y="121"/>
                  <a:pt x="17" y="121"/>
                  <a:pt x="17" y="121"/>
                </a:cubicBezTo>
                <a:cubicBezTo>
                  <a:pt x="11" y="132"/>
                  <a:pt x="11" y="132"/>
                  <a:pt x="11" y="132"/>
                </a:cubicBezTo>
                <a:cubicBezTo>
                  <a:pt x="9" y="136"/>
                  <a:pt x="8" y="141"/>
                  <a:pt x="8" y="145"/>
                </a:cubicBezTo>
                <a:cubicBezTo>
                  <a:pt x="8" y="168"/>
                  <a:pt x="39" y="188"/>
                  <a:pt x="75" y="188"/>
                </a:cubicBezTo>
                <a:cubicBezTo>
                  <a:pt x="111" y="188"/>
                  <a:pt x="142" y="168"/>
                  <a:pt x="142" y="145"/>
                </a:cubicBezTo>
                <a:cubicBezTo>
                  <a:pt x="142" y="141"/>
                  <a:pt x="141" y="136"/>
                  <a:pt x="139" y="132"/>
                </a:cubicBezTo>
                <a:cubicBezTo>
                  <a:pt x="133" y="121"/>
                  <a:pt x="133" y="121"/>
                  <a:pt x="133" y="121"/>
                </a:cubicBezTo>
                <a:cubicBezTo>
                  <a:pt x="134" y="121"/>
                  <a:pt x="134" y="121"/>
                  <a:pt x="134" y="121"/>
                </a:cubicBezTo>
                <a:lnTo>
                  <a:pt x="106"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DAAD7B"/>
              </a:solidFill>
              <a:cs typeface="+mn-ea"/>
              <a:sym typeface="+mn-lt"/>
            </a:endParaRPr>
          </a:p>
        </p:txBody>
      </p:sp>
      <p:grpSp>
        <p:nvGrpSpPr>
          <p:cNvPr id="77" name="组合 76"/>
          <p:cNvGrpSpPr/>
          <p:nvPr/>
        </p:nvGrpSpPr>
        <p:grpSpPr bwMode="auto">
          <a:xfrm>
            <a:off x="4938713" y="1684858"/>
            <a:ext cx="2314575" cy="2314575"/>
            <a:chOff x="4938713" y="1971675"/>
            <a:chExt cx="2314575" cy="2314575"/>
          </a:xfrm>
        </p:grpSpPr>
        <p:sp>
          <p:nvSpPr>
            <p:cNvPr id="78" name="椭圆 77"/>
            <p:cNvSpPr/>
            <p:nvPr/>
          </p:nvSpPr>
          <p:spPr>
            <a:xfrm>
              <a:off x="4938713" y="1971675"/>
              <a:ext cx="2314575" cy="2314575"/>
            </a:xfrm>
            <a:prstGeom prst="ellipse">
              <a:avLst/>
            </a:prstGeom>
            <a:noFill/>
            <a:ln w="3175">
              <a:solidFill>
                <a:srgbClr val="DAAD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sp>
          <p:nvSpPr>
            <p:cNvPr id="79" name="椭圆 78"/>
            <p:cNvSpPr/>
            <p:nvPr/>
          </p:nvSpPr>
          <p:spPr>
            <a:xfrm>
              <a:off x="5411788" y="2444750"/>
              <a:ext cx="1368425" cy="1368425"/>
            </a:xfrm>
            <a:prstGeom prst="ellipse">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DAAD7B"/>
                </a:solidFill>
                <a:cs typeface="+mn-ea"/>
                <a:sym typeface="+mn-lt"/>
              </a:endParaRPr>
            </a:p>
          </p:txBody>
        </p:sp>
      </p:grpSp>
      <p:sp>
        <p:nvSpPr>
          <p:cNvPr id="80" name="Freeform 31"/>
          <p:cNvSpPr>
            <a:spLocks noEditPoints="1"/>
          </p:cNvSpPr>
          <p:nvPr/>
        </p:nvSpPr>
        <p:spPr bwMode="auto">
          <a:xfrm>
            <a:off x="5818188" y="2492896"/>
            <a:ext cx="555625" cy="698500"/>
          </a:xfrm>
          <a:custGeom>
            <a:avLst/>
            <a:gdLst>
              <a:gd name="T0" fmla="*/ 2147483647 w 156"/>
              <a:gd name="T1" fmla="*/ 2147483647 h 196"/>
              <a:gd name="T2" fmla="*/ 2147483647 w 156"/>
              <a:gd name="T3" fmla="*/ 2147483647 h 196"/>
              <a:gd name="T4" fmla="*/ 2147483647 w 156"/>
              <a:gd name="T5" fmla="*/ 2147483647 h 196"/>
              <a:gd name="T6" fmla="*/ 2147483647 w 156"/>
              <a:gd name="T7" fmla="*/ 2147483647 h 196"/>
              <a:gd name="T8" fmla="*/ 2147483647 w 156"/>
              <a:gd name="T9" fmla="*/ 0 h 196"/>
              <a:gd name="T10" fmla="*/ 2147483647 w 156"/>
              <a:gd name="T11" fmla="*/ 2147483647 h 196"/>
              <a:gd name="T12" fmla="*/ 2147483647 w 156"/>
              <a:gd name="T13" fmla="*/ 2147483647 h 196"/>
              <a:gd name="T14" fmla="*/ 2147483647 w 156"/>
              <a:gd name="T15" fmla="*/ 2147483647 h 196"/>
              <a:gd name="T16" fmla="*/ 2147483647 w 156"/>
              <a:gd name="T17" fmla="*/ 2147483647 h 196"/>
              <a:gd name="T18" fmla="*/ 2147483647 w 156"/>
              <a:gd name="T19" fmla="*/ 2147483647 h 196"/>
              <a:gd name="T20" fmla="*/ 0 w 156"/>
              <a:gd name="T21" fmla="*/ 2147483647 h 196"/>
              <a:gd name="T22" fmla="*/ 2147483647 w 156"/>
              <a:gd name="T23" fmla="*/ 2147483647 h 196"/>
              <a:gd name="T24" fmla="*/ 2147483647 w 156"/>
              <a:gd name="T25" fmla="*/ 2147483647 h 196"/>
              <a:gd name="T26" fmla="*/ 2147483647 w 156"/>
              <a:gd name="T27" fmla="*/ 2147483647 h 196"/>
              <a:gd name="T28" fmla="*/ 2147483647 w 156"/>
              <a:gd name="T29" fmla="*/ 2147483647 h 196"/>
              <a:gd name="T30" fmla="*/ 2147483647 w 156"/>
              <a:gd name="T31" fmla="*/ 2147483647 h 196"/>
              <a:gd name="T32" fmla="*/ 2147483647 w 156"/>
              <a:gd name="T33" fmla="*/ 2147483647 h 196"/>
              <a:gd name="T34" fmla="*/ 2147483647 w 156"/>
              <a:gd name="T35" fmla="*/ 2147483647 h 196"/>
              <a:gd name="T36" fmla="*/ 2147483647 w 156"/>
              <a:gd name="T37" fmla="*/ 2147483647 h 196"/>
              <a:gd name="T38" fmla="*/ 2147483647 w 156"/>
              <a:gd name="T39" fmla="*/ 2147483647 h 196"/>
              <a:gd name="T40" fmla="*/ 2147483647 w 156"/>
              <a:gd name="T41" fmla="*/ 2147483647 h 196"/>
              <a:gd name="T42" fmla="*/ 2147483647 w 156"/>
              <a:gd name="T43" fmla="*/ 2147483647 h 196"/>
              <a:gd name="T44" fmla="*/ 2147483647 w 156"/>
              <a:gd name="T45" fmla="*/ 2147483647 h 196"/>
              <a:gd name="T46" fmla="*/ 2147483647 w 156"/>
              <a:gd name="T47" fmla="*/ 2147483647 h 196"/>
              <a:gd name="T48" fmla="*/ 2147483647 w 156"/>
              <a:gd name="T49" fmla="*/ 2147483647 h 196"/>
              <a:gd name="T50" fmla="*/ 2147483647 w 156"/>
              <a:gd name="T51" fmla="*/ 2147483647 h 196"/>
              <a:gd name="T52" fmla="*/ 2147483647 w 156"/>
              <a:gd name="T53" fmla="*/ 2147483647 h 196"/>
              <a:gd name="T54" fmla="*/ 2147483647 w 156"/>
              <a:gd name="T55" fmla="*/ 2147483647 h 196"/>
              <a:gd name="T56" fmla="*/ 2147483647 w 156"/>
              <a:gd name="T57" fmla="*/ 2147483647 h 196"/>
              <a:gd name="T58" fmla="*/ 2147483647 w 156"/>
              <a:gd name="T59" fmla="*/ 2147483647 h 196"/>
              <a:gd name="T60" fmla="*/ 2147483647 w 156"/>
              <a:gd name="T61" fmla="*/ 2147483647 h 196"/>
              <a:gd name="T62" fmla="*/ 2147483647 w 156"/>
              <a:gd name="T63" fmla="*/ 2147483647 h 196"/>
              <a:gd name="T64" fmla="*/ 2147483647 w 156"/>
              <a:gd name="T65" fmla="*/ 2147483647 h 196"/>
              <a:gd name="T66" fmla="*/ 2147483647 w 156"/>
              <a:gd name="T67" fmla="*/ 2147483647 h 196"/>
              <a:gd name="T68" fmla="*/ 2147483647 w 156"/>
              <a:gd name="T69" fmla="*/ 2147483647 h 196"/>
              <a:gd name="T70" fmla="*/ 2147483647 w 156"/>
              <a:gd name="T71" fmla="*/ 2147483647 h 196"/>
              <a:gd name="T72" fmla="*/ 2147483647 w 156"/>
              <a:gd name="T73" fmla="*/ 2147483647 h 196"/>
              <a:gd name="T74" fmla="*/ 2147483647 w 156"/>
              <a:gd name="T75" fmla="*/ 2147483647 h 196"/>
              <a:gd name="T76" fmla="*/ 2147483647 w 156"/>
              <a:gd name="T77" fmla="*/ 2147483647 h 196"/>
              <a:gd name="T78" fmla="*/ 2147483647 w 156"/>
              <a:gd name="T79" fmla="*/ 2147483647 h 196"/>
              <a:gd name="T80" fmla="*/ 2147483647 w 156"/>
              <a:gd name="T81" fmla="*/ 2147483647 h 196"/>
              <a:gd name="T82" fmla="*/ 2147483647 w 156"/>
              <a:gd name="T83" fmla="*/ 2147483647 h 196"/>
              <a:gd name="T84" fmla="*/ 2147483647 w 156"/>
              <a:gd name="T85" fmla="*/ 2147483647 h 196"/>
              <a:gd name="T86" fmla="*/ 2147483647 w 156"/>
              <a:gd name="T87" fmla="*/ 2147483647 h 196"/>
              <a:gd name="T88" fmla="*/ 2147483647 w 156"/>
              <a:gd name="T89" fmla="*/ 2147483647 h 196"/>
              <a:gd name="T90" fmla="*/ 2147483647 w 156"/>
              <a:gd name="T91" fmla="*/ 2147483647 h 196"/>
              <a:gd name="T92" fmla="*/ 2147483647 w 156"/>
              <a:gd name="T93" fmla="*/ 2147483647 h 196"/>
              <a:gd name="T94" fmla="*/ 2147483647 w 156"/>
              <a:gd name="T95" fmla="*/ 2147483647 h 196"/>
              <a:gd name="T96" fmla="*/ 2147483647 w 156"/>
              <a:gd name="T97" fmla="*/ 2147483647 h 196"/>
              <a:gd name="T98" fmla="*/ 2147483647 w 156"/>
              <a:gd name="T99" fmla="*/ 2147483647 h 196"/>
              <a:gd name="T100" fmla="*/ 2147483647 w 156"/>
              <a:gd name="T101" fmla="*/ 2147483647 h 196"/>
              <a:gd name="T102" fmla="*/ 2147483647 w 156"/>
              <a:gd name="T103" fmla="*/ 2147483647 h 196"/>
              <a:gd name="T104" fmla="*/ 2147483647 w 156"/>
              <a:gd name="T105" fmla="*/ 214748364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6" h="196">
                <a:moveTo>
                  <a:pt x="155" y="36"/>
                </a:moveTo>
                <a:cubicBezTo>
                  <a:pt x="153" y="33"/>
                  <a:pt x="150" y="32"/>
                  <a:pt x="147" y="34"/>
                </a:cubicBezTo>
                <a:cubicBezTo>
                  <a:pt x="118" y="49"/>
                  <a:pt x="118" y="49"/>
                  <a:pt x="118" y="49"/>
                </a:cubicBezTo>
                <a:cubicBezTo>
                  <a:pt x="114" y="49"/>
                  <a:pt x="114" y="49"/>
                  <a:pt x="114" y="49"/>
                </a:cubicBezTo>
                <a:cubicBezTo>
                  <a:pt x="125" y="25"/>
                  <a:pt x="125" y="25"/>
                  <a:pt x="125" y="25"/>
                </a:cubicBezTo>
                <a:cubicBezTo>
                  <a:pt x="129" y="16"/>
                  <a:pt x="125" y="6"/>
                  <a:pt x="116" y="3"/>
                </a:cubicBezTo>
                <a:cubicBezTo>
                  <a:pt x="114" y="2"/>
                  <a:pt x="112" y="1"/>
                  <a:pt x="110" y="1"/>
                </a:cubicBezTo>
                <a:cubicBezTo>
                  <a:pt x="103" y="1"/>
                  <a:pt x="97" y="5"/>
                  <a:pt x="95" y="10"/>
                </a:cubicBezTo>
                <a:cubicBezTo>
                  <a:pt x="91" y="4"/>
                  <a:pt x="83" y="0"/>
                  <a:pt x="73" y="0"/>
                </a:cubicBezTo>
                <a:cubicBezTo>
                  <a:pt x="73" y="0"/>
                  <a:pt x="72" y="0"/>
                  <a:pt x="72" y="0"/>
                </a:cubicBezTo>
                <a:cubicBezTo>
                  <a:pt x="65" y="0"/>
                  <a:pt x="58" y="3"/>
                  <a:pt x="54" y="7"/>
                </a:cubicBezTo>
                <a:cubicBezTo>
                  <a:pt x="50" y="3"/>
                  <a:pt x="46" y="1"/>
                  <a:pt x="41" y="1"/>
                </a:cubicBezTo>
                <a:cubicBezTo>
                  <a:pt x="39" y="1"/>
                  <a:pt x="36" y="1"/>
                  <a:pt x="34" y="2"/>
                </a:cubicBezTo>
                <a:cubicBezTo>
                  <a:pt x="26" y="6"/>
                  <a:pt x="22" y="16"/>
                  <a:pt x="26" y="24"/>
                </a:cubicBezTo>
                <a:cubicBezTo>
                  <a:pt x="38" y="51"/>
                  <a:pt x="38" y="51"/>
                  <a:pt x="38" y="51"/>
                </a:cubicBezTo>
                <a:cubicBezTo>
                  <a:pt x="38" y="51"/>
                  <a:pt x="38" y="51"/>
                  <a:pt x="38" y="51"/>
                </a:cubicBezTo>
                <a:cubicBezTo>
                  <a:pt x="34" y="52"/>
                  <a:pt x="34" y="52"/>
                  <a:pt x="34" y="52"/>
                </a:cubicBezTo>
                <a:cubicBezTo>
                  <a:pt x="30" y="52"/>
                  <a:pt x="28" y="55"/>
                  <a:pt x="28" y="58"/>
                </a:cubicBezTo>
                <a:cubicBezTo>
                  <a:pt x="28" y="61"/>
                  <a:pt x="30" y="63"/>
                  <a:pt x="32" y="64"/>
                </a:cubicBezTo>
                <a:cubicBezTo>
                  <a:pt x="4" y="129"/>
                  <a:pt x="4" y="129"/>
                  <a:pt x="4" y="129"/>
                </a:cubicBezTo>
                <a:cubicBezTo>
                  <a:pt x="4" y="129"/>
                  <a:pt x="4" y="129"/>
                  <a:pt x="4" y="129"/>
                </a:cubicBezTo>
                <a:cubicBezTo>
                  <a:pt x="1" y="134"/>
                  <a:pt x="0" y="139"/>
                  <a:pt x="0" y="145"/>
                </a:cubicBezTo>
                <a:cubicBezTo>
                  <a:pt x="0" y="173"/>
                  <a:pt x="33" y="196"/>
                  <a:pt x="75" y="196"/>
                </a:cubicBezTo>
                <a:cubicBezTo>
                  <a:pt x="116" y="196"/>
                  <a:pt x="150" y="173"/>
                  <a:pt x="150" y="145"/>
                </a:cubicBezTo>
                <a:cubicBezTo>
                  <a:pt x="150" y="139"/>
                  <a:pt x="148" y="134"/>
                  <a:pt x="146" y="129"/>
                </a:cubicBezTo>
                <a:cubicBezTo>
                  <a:pt x="146" y="129"/>
                  <a:pt x="146" y="129"/>
                  <a:pt x="146" y="129"/>
                </a:cubicBezTo>
                <a:cubicBezTo>
                  <a:pt x="115" y="61"/>
                  <a:pt x="115" y="61"/>
                  <a:pt x="115" y="61"/>
                </a:cubicBezTo>
                <a:cubicBezTo>
                  <a:pt x="118" y="61"/>
                  <a:pt x="118" y="61"/>
                  <a:pt x="118" y="61"/>
                </a:cubicBezTo>
                <a:cubicBezTo>
                  <a:pt x="146" y="70"/>
                  <a:pt x="146" y="70"/>
                  <a:pt x="146" y="70"/>
                </a:cubicBezTo>
                <a:cubicBezTo>
                  <a:pt x="146" y="70"/>
                  <a:pt x="147" y="70"/>
                  <a:pt x="148" y="70"/>
                </a:cubicBezTo>
                <a:cubicBezTo>
                  <a:pt x="150" y="70"/>
                  <a:pt x="153" y="69"/>
                  <a:pt x="153" y="66"/>
                </a:cubicBezTo>
                <a:cubicBezTo>
                  <a:pt x="154" y="63"/>
                  <a:pt x="153" y="60"/>
                  <a:pt x="150" y="59"/>
                </a:cubicBezTo>
                <a:cubicBezTo>
                  <a:pt x="134" y="53"/>
                  <a:pt x="134" y="53"/>
                  <a:pt x="134" y="53"/>
                </a:cubicBezTo>
                <a:cubicBezTo>
                  <a:pt x="152" y="44"/>
                  <a:pt x="152" y="44"/>
                  <a:pt x="152" y="44"/>
                </a:cubicBezTo>
                <a:cubicBezTo>
                  <a:pt x="155" y="43"/>
                  <a:pt x="156" y="39"/>
                  <a:pt x="155" y="36"/>
                </a:cubicBezTo>
                <a:close/>
                <a:moveTo>
                  <a:pt x="45" y="48"/>
                </a:moveTo>
                <a:cubicBezTo>
                  <a:pt x="33" y="21"/>
                  <a:pt x="33" y="21"/>
                  <a:pt x="33" y="21"/>
                </a:cubicBezTo>
                <a:cubicBezTo>
                  <a:pt x="31" y="17"/>
                  <a:pt x="33" y="11"/>
                  <a:pt x="37" y="9"/>
                </a:cubicBezTo>
                <a:cubicBezTo>
                  <a:pt x="39" y="9"/>
                  <a:pt x="40" y="9"/>
                  <a:pt x="41" y="9"/>
                </a:cubicBezTo>
                <a:cubicBezTo>
                  <a:pt x="43" y="9"/>
                  <a:pt x="46" y="10"/>
                  <a:pt x="48" y="12"/>
                </a:cubicBezTo>
                <a:cubicBezTo>
                  <a:pt x="53" y="18"/>
                  <a:pt x="53" y="18"/>
                  <a:pt x="53" y="18"/>
                </a:cubicBezTo>
                <a:cubicBezTo>
                  <a:pt x="59" y="12"/>
                  <a:pt x="59" y="12"/>
                  <a:pt x="59" y="12"/>
                </a:cubicBezTo>
                <a:cubicBezTo>
                  <a:pt x="62" y="10"/>
                  <a:pt x="67" y="8"/>
                  <a:pt x="72" y="8"/>
                </a:cubicBezTo>
                <a:cubicBezTo>
                  <a:pt x="73" y="8"/>
                  <a:pt x="73" y="8"/>
                  <a:pt x="73" y="8"/>
                </a:cubicBezTo>
                <a:cubicBezTo>
                  <a:pt x="81" y="8"/>
                  <a:pt x="86" y="11"/>
                  <a:pt x="88" y="14"/>
                </a:cubicBezTo>
                <a:cubicBezTo>
                  <a:pt x="95" y="28"/>
                  <a:pt x="95" y="28"/>
                  <a:pt x="95" y="28"/>
                </a:cubicBezTo>
                <a:cubicBezTo>
                  <a:pt x="102" y="14"/>
                  <a:pt x="102" y="14"/>
                  <a:pt x="102" y="14"/>
                </a:cubicBezTo>
                <a:cubicBezTo>
                  <a:pt x="103" y="11"/>
                  <a:pt x="106" y="9"/>
                  <a:pt x="110" y="9"/>
                </a:cubicBezTo>
                <a:cubicBezTo>
                  <a:pt x="111" y="9"/>
                  <a:pt x="112" y="9"/>
                  <a:pt x="113" y="10"/>
                </a:cubicBezTo>
                <a:cubicBezTo>
                  <a:pt x="118" y="12"/>
                  <a:pt x="120" y="17"/>
                  <a:pt x="118" y="22"/>
                </a:cubicBezTo>
                <a:cubicBezTo>
                  <a:pt x="105" y="49"/>
                  <a:pt x="105" y="49"/>
                  <a:pt x="105" y="49"/>
                </a:cubicBezTo>
                <a:cubicBezTo>
                  <a:pt x="105" y="49"/>
                  <a:pt x="105" y="49"/>
                  <a:pt x="105" y="49"/>
                </a:cubicBezTo>
                <a:cubicBezTo>
                  <a:pt x="46" y="51"/>
                  <a:pt x="46" y="51"/>
                  <a:pt x="46" y="51"/>
                </a:cubicBezTo>
                <a:lnTo>
                  <a:pt x="45" y="48"/>
                </a:lnTo>
                <a:close/>
                <a:moveTo>
                  <a:pt x="134" y="121"/>
                </a:moveTo>
                <a:cubicBezTo>
                  <a:pt x="133" y="121"/>
                  <a:pt x="133" y="121"/>
                  <a:pt x="133" y="121"/>
                </a:cubicBezTo>
                <a:cubicBezTo>
                  <a:pt x="139" y="132"/>
                  <a:pt x="139" y="132"/>
                  <a:pt x="139" y="132"/>
                </a:cubicBezTo>
                <a:cubicBezTo>
                  <a:pt x="141" y="136"/>
                  <a:pt x="142" y="141"/>
                  <a:pt x="142" y="145"/>
                </a:cubicBezTo>
                <a:cubicBezTo>
                  <a:pt x="142" y="168"/>
                  <a:pt x="111" y="188"/>
                  <a:pt x="75" y="188"/>
                </a:cubicBezTo>
                <a:cubicBezTo>
                  <a:pt x="39" y="188"/>
                  <a:pt x="8" y="168"/>
                  <a:pt x="8" y="145"/>
                </a:cubicBezTo>
                <a:cubicBezTo>
                  <a:pt x="8" y="141"/>
                  <a:pt x="9" y="136"/>
                  <a:pt x="11" y="132"/>
                </a:cubicBezTo>
                <a:cubicBezTo>
                  <a:pt x="16" y="121"/>
                  <a:pt x="16" y="121"/>
                  <a:pt x="16" y="121"/>
                </a:cubicBezTo>
                <a:cubicBezTo>
                  <a:pt x="16" y="121"/>
                  <a:pt x="16" y="121"/>
                  <a:pt x="16" y="121"/>
                </a:cubicBezTo>
                <a:cubicBezTo>
                  <a:pt x="41" y="63"/>
                  <a:pt x="41" y="63"/>
                  <a:pt x="41" y="63"/>
                </a:cubicBezTo>
                <a:cubicBezTo>
                  <a:pt x="106" y="61"/>
                  <a:pt x="106" y="61"/>
                  <a:pt x="106" y="61"/>
                </a:cubicBezTo>
                <a:lnTo>
                  <a:pt x="134" y="121"/>
                </a:lnTo>
                <a:close/>
                <a:moveTo>
                  <a:pt x="82" y="131"/>
                </a:moveTo>
                <a:cubicBezTo>
                  <a:pt x="83" y="130"/>
                  <a:pt x="83" y="130"/>
                  <a:pt x="83" y="129"/>
                </a:cubicBezTo>
                <a:cubicBezTo>
                  <a:pt x="83" y="128"/>
                  <a:pt x="83" y="128"/>
                  <a:pt x="82" y="128"/>
                </a:cubicBezTo>
                <a:cubicBezTo>
                  <a:pt x="82" y="127"/>
                  <a:pt x="81" y="127"/>
                  <a:pt x="81" y="127"/>
                </a:cubicBezTo>
                <a:cubicBezTo>
                  <a:pt x="70" y="127"/>
                  <a:pt x="70" y="127"/>
                  <a:pt x="70" y="127"/>
                </a:cubicBezTo>
                <a:cubicBezTo>
                  <a:pt x="68" y="127"/>
                  <a:pt x="66" y="127"/>
                  <a:pt x="65" y="126"/>
                </a:cubicBezTo>
                <a:cubicBezTo>
                  <a:pt x="63" y="126"/>
                  <a:pt x="62" y="125"/>
                  <a:pt x="61" y="124"/>
                </a:cubicBezTo>
                <a:cubicBezTo>
                  <a:pt x="60" y="122"/>
                  <a:pt x="59" y="121"/>
                  <a:pt x="58" y="120"/>
                </a:cubicBezTo>
                <a:cubicBezTo>
                  <a:pt x="57" y="118"/>
                  <a:pt x="57" y="116"/>
                  <a:pt x="57" y="114"/>
                </a:cubicBezTo>
                <a:cubicBezTo>
                  <a:pt x="57" y="113"/>
                  <a:pt x="57" y="111"/>
                  <a:pt x="58" y="110"/>
                </a:cubicBezTo>
                <a:cubicBezTo>
                  <a:pt x="59" y="108"/>
                  <a:pt x="60" y="107"/>
                  <a:pt x="61" y="105"/>
                </a:cubicBezTo>
                <a:cubicBezTo>
                  <a:pt x="62" y="104"/>
                  <a:pt x="63" y="103"/>
                  <a:pt x="65" y="103"/>
                </a:cubicBezTo>
                <a:cubicBezTo>
                  <a:pt x="66" y="102"/>
                  <a:pt x="68" y="102"/>
                  <a:pt x="70" y="102"/>
                </a:cubicBezTo>
                <a:cubicBezTo>
                  <a:pt x="71" y="102"/>
                  <a:pt x="71" y="102"/>
                  <a:pt x="71" y="102"/>
                </a:cubicBezTo>
                <a:cubicBezTo>
                  <a:pt x="71" y="89"/>
                  <a:pt x="71" y="89"/>
                  <a:pt x="71" y="89"/>
                </a:cubicBezTo>
                <a:cubicBezTo>
                  <a:pt x="80" y="89"/>
                  <a:pt x="80" y="89"/>
                  <a:pt x="80" y="89"/>
                </a:cubicBezTo>
                <a:cubicBezTo>
                  <a:pt x="80" y="102"/>
                  <a:pt x="80" y="102"/>
                  <a:pt x="80" y="102"/>
                </a:cubicBezTo>
                <a:cubicBezTo>
                  <a:pt x="91" y="102"/>
                  <a:pt x="91" y="102"/>
                  <a:pt x="91" y="102"/>
                </a:cubicBezTo>
                <a:cubicBezTo>
                  <a:pt x="91" y="112"/>
                  <a:pt x="91" y="112"/>
                  <a:pt x="91" y="112"/>
                </a:cubicBezTo>
                <a:cubicBezTo>
                  <a:pt x="70" y="112"/>
                  <a:pt x="70" y="112"/>
                  <a:pt x="70" y="112"/>
                </a:cubicBezTo>
                <a:cubicBezTo>
                  <a:pt x="69" y="112"/>
                  <a:pt x="69" y="112"/>
                  <a:pt x="68" y="113"/>
                </a:cubicBezTo>
                <a:cubicBezTo>
                  <a:pt x="68" y="113"/>
                  <a:pt x="67" y="114"/>
                  <a:pt x="67" y="114"/>
                </a:cubicBezTo>
                <a:cubicBezTo>
                  <a:pt x="67" y="115"/>
                  <a:pt x="68" y="116"/>
                  <a:pt x="68" y="116"/>
                </a:cubicBezTo>
                <a:cubicBezTo>
                  <a:pt x="69" y="117"/>
                  <a:pt x="69" y="117"/>
                  <a:pt x="70" y="117"/>
                </a:cubicBezTo>
                <a:cubicBezTo>
                  <a:pt x="81" y="117"/>
                  <a:pt x="81" y="117"/>
                  <a:pt x="81" y="117"/>
                </a:cubicBezTo>
                <a:cubicBezTo>
                  <a:pt x="82" y="117"/>
                  <a:pt x="84" y="117"/>
                  <a:pt x="85" y="118"/>
                </a:cubicBezTo>
                <a:cubicBezTo>
                  <a:pt x="87" y="119"/>
                  <a:pt x="88" y="119"/>
                  <a:pt x="90" y="120"/>
                </a:cubicBezTo>
                <a:cubicBezTo>
                  <a:pt x="91" y="122"/>
                  <a:pt x="92" y="123"/>
                  <a:pt x="92" y="124"/>
                </a:cubicBezTo>
                <a:cubicBezTo>
                  <a:pt x="93" y="126"/>
                  <a:pt x="93" y="127"/>
                  <a:pt x="93" y="129"/>
                </a:cubicBezTo>
                <a:cubicBezTo>
                  <a:pt x="93" y="131"/>
                  <a:pt x="93" y="133"/>
                  <a:pt x="92" y="134"/>
                </a:cubicBezTo>
                <a:cubicBezTo>
                  <a:pt x="92" y="136"/>
                  <a:pt x="91" y="137"/>
                  <a:pt x="90" y="138"/>
                </a:cubicBezTo>
                <a:cubicBezTo>
                  <a:pt x="88" y="139"/>
                  <a:pt x="87" y="140"/>
                  <a:pt x="85" y="141"/>
                </a:cubicBezTo>
                <a:cubicBezTo>
                  <a:pt x="84" y="142"/>
                  <a:pt x="82" y="142"/>
                  <a:pt x="81" y="142"/>
                </a:cubicBezTo>
                <a:cubicBezTo>
                  <a:pt x="80" y="142"/>
                  <a:pt x="80" y="142"/>
                  <a:pt x="80" y="142"/>
                </a:cubicBezTo>
                <a:cubicBezTo>
                  <a:pt x="80" y="156"/>
                  <a:pt x="80" y="156"/>
                  <a:pt x="80" y="156"/>
                </a:cubicBezTo>
                <a:cubicBezTo>
                  <a:pt x="71" y="156"/>
                  <a:pt x="71" y="156"/>
                  <a:pt x="71" y="156"/>
                </a:cubicBezTo>
                <a:cubicBezTo>
                  <a:pt x="71" y="142"/>
                  <a:pt x="71" y="142"/>
                  <a:pt x="71" y="142"/>
                </a:cubicBezTo>
                <a:cubicBezTo>
                  <a:pt x="57" y="142"/>
                  <a:pt x="57" y="142"/>
                  <a:pt x="57" y="142"/>
                </a:cubicBezTo>
                <a:cubicBezTo>
                  <a:pt x="57" y="132"/>
                  <a:pt x="57" y="132"/>
                  <a:pt x="57" y="132"/>
                </a:cubicBezTo>
                <a:cubicBezTo>
                  <a:pt x="81" y="132"/>
                  <a:pt x="81" y="132"/>
                  <a:pt x="81" y="132"/>
                </a:cubicBezTo>
                <a:cubicBezTo>
                  <a:pt x="81" y="132"/>
                  <a:pt x="82" y="131"/>
                  <a:pt x="82"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DAAD7B"/>
              </a:solidFill>
              <a:cs typeface="+mn-ea"/>
              <a:sym typeface="+mn-lt"/>
            </a:endParaRPr>
          </a:p>
        </p:txBody>
      </p:sp>
      <p:sp>
        <p:nvSpPr>
          <p:cNvPr id="81" name="文本框 56"/>
          <p:cNvSpPr txBox="1"/>
          <p:nvPr/>
        </p:nvSpPr>
        <p:spPr>
          <a:xfrm>
            <a:off x="1524000" y="4334396"/>
            <a:ext cx="2716213" cy="1846659"/>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50000"/>
              </a:lnSpc>
              <a:spcBef>
                <a:spcPts val="0"/>
              </a:spcBef>
              <a:spcAft>
                <a:spcPts val="0"/>
              </a:spcAft>
              <a:defRPr/>
            </a:pPr>
            <a:r>
              <a:rPr lang="en-US" altLang="zh-CN" sz="2000" dirty="0">
                <a:solidFill>
                  <a:srgbClr val="DAAD7B"/>
                </a:solidFill>
                <a:cs typeface="+mn-ea"/>
                <a:sym typeface="+mn-lt"/>
              </a:rPr>
              <a:t>Your Title</a:t>
            </a:r>
          </a:p>
          <a:p>
            <a:pPr algn="ctr" eaLnBrk="1" fontAlgn="auto" hangingPunct="1">
              <a:lnSpc>
                <a:spcPct val="150000"/>
              </a:lnSpc>
              <a:spcBef>
                <a:spcPts val="0"/>
              </a:spcBef>
              <a:spcAft>
                <a:spcPts val="0"/>
              </a:spcAft>
              <a:defRPr/>
            </a:pPr>
            <a:r>
              <a:rPr lang="en-US" altLang="zh-CN" dirty="0">
                <a:solidFill>
                  <a:srgbClr val="DAAD7B"/>
                </a:solidFill>
                <a:cs typeface="+mn-ea"/>
                <a:sym typeface="+mn-lt"/>
              </a:rPr>
              <a:t>click to add subtitle click to add subtitle click to add subtitle click to add subtitle</a:t>
            </a:r>
            <a:r>
              <a:rPr lang="zh-CN" altLang="en-US" dirty="0">
                <a:solidFill>
                  <a:srgbClr val="DAAD7B"/>
                </a:solidFill>
                <a:cs typeface="+mn-ea"/>
                <a:sym typeface="+mn-lt"/>
              </a:rPr>
              <a:t> </a:t>
            </a:r>
            <a:r>
              <a:rPr lang="en-US" altLang="zh-CN" dirty="0">
                <a:solidFill>
                  <a:srgbClr val="DAAD7B"/>
                </a:solidFill>
                <a:cs typeface="+mn-ea"/>
                <a:sym typeface="+mn-lt"/>
              </a:rPr>
              <a:t>click to add subtitle</a:t>
            </a:r>
            <a:endParaRPr lang="zh-CN" altLang="en-US" dirty="0">
              <a:solidFill>
                <a:srgbClr val="DAAD7B"/>
              </a:solidFill>
              <a:cs typeface="+mn-ea"/>
              <a:sym typeface="+mn-lt"/>
            </a:endParaRPr>
          </a:p>
        </p:txBody>
      </p:sp>
      <p:sp>
        <p:nvSpPr>
          <p:cNvPr id="82" name="文本框 56"/>
          <p:cNvSpPr txBox="1"/>
          <p:nvPr/>
        </p:nvSpPr>
        <p:spPr>
          <a:xfrm>
            <a:off x="4737100" y="4334396"/>
            <a:ext cx="2717800" cy="1846659"/>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50000"/>
              </a:lnSpc>
              <a:spcBef>
                <a:spcPts val="0"/>
              </a:spcBef>
              <a:spcAft>
                <a:spcPts val="0"/>
              </a:spcAft>
              <a:defRPr/>
            </a:pPr>
            <a:r>
              <a:rPr lang="en-US" altLang="zh-CN" sz="2000" dirty="0">
                <a:solidFill>
                  <a:srgbClr val="DAAD7B"/>
                </a:solidFill>
                <a:cs typeface="+mn-ea"/>
                <a:sym typeface="+mn-lt"/>
              </a:rPr>
              <a:t>Your Title</a:t>
            </a:r>
          </a:p>
          <a:p>
            <a:pPr algn="ctr" eaLnBrk="1" fontAlgn="auto" hangingPunct="1">
              <a:lnSpc>
                <a:spcPct val="150000"/>
              </a:lnSpc>
              <a:spcBef>
                <a:spcPts val="0"/>
              </a:spcBef>
              <a:spcAft>
                <a:spcPts val="0"/>
              </a:spcAft>
              <a:defRPr/>
            </a:pPr>
            <a:r>
              <a:rPr lang="en-US" altLang="zh-CN" dirty="0">
                <a:solidFill>
                  <a:srgbClr val="DAAD7B"/>
                </a:solidFill>
                <a:cs typeface="+mn-ea"/>
                <a:sym typeface="+mn-lt"/>
              </a:rPr>
              <a:t>click to add subtitle click to add subtitle click to add subtitle click to add subtitle</a:t>
            </a:r>
            <a:r>
              <a:rPr lang="zh-CN" altLang="en-US" dirty="0">
                <a:solidFill>
                  <a:srgbClr val="DAAD7B"/>
                </a:solidFill>
                <a:cs typeface="+mn-ea"/>
                <a:sym typeface="+mn-lt"/>
              </a:rPr>
              <a:t> </a:t>
            </a:r>
            <a:r>
              <a:rPr lang="en-US" altLang="zh-CN" dirty="0">
                <a:solidFill>
                  <a:srgbClr val="DAAD7B"/>
                </a:solidFill>
                <a:cs typeface="+mn-ea"/>
                <a:sym typeface="+mn-lt"/>
              </a:rPr>
              <a:t>click to add subtitle</a:t>
            </a:r>
            <a:endParaRPr lang="zh-CN" altLang="en-US" dirty="0">
              <a:solidFill>
                <a:srgbClr val="DAAD7B"/>
              </a:solidFill>
              <a:cs typeface="+mn-ea"/>
              <a:sym typeface="+mn-lt"/>
            </a:endParaRPr>
          </a:p>
        </p:txBody>
      </p:sp>
      <p:sp>
        <p:nvSpPr>
          <p:cNvPr id="83" name="文本框 56"/>
          <p:cNvSpPr txBox="1"/>
          <p:nvPr/>
        </p:nvSpPr>
        <p:spPr>
          <a:xfrm>
            <a:off x="7951788" y="4334396"/>
            <a:ext cx="2716212" cy="1846659"/>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50000"/>
              </a:lnSpc>
              <a:spcBef>
                <a:spcPts val="0"/>
              </a:spcBef>
              <a:spcAft>
                <a:spcPts val="0"/>
              </a:spcAft>
              <a:defRPr/>
            </a:pPr>
            <a:r>
              <a:rPr lang="en-US" altLang="zh-CN" sz="2000" dirty="0">
                <a:solidFill>
                  <a:srgbClr val="DAAD7B"/>
                </a:solidFill>
                <a:cs typeface="+mn-ea"/>
                <a:sym typeface="+mn-lt"/>
              </a:rPr>
              <a:t>Your Title</a:t>
            </a:r>
          </a:p>
          <a:p>
            <a:pPr algn="ctr" eaLnBrk="1" fontAlgn="auto" hangingPunct="1">
              <a:lnSpc>
                <a:spcPct val="150000"/>
              </a:lnSpc>
              <a:spcBef>
                <a:spcPts val="0"/>
              </a:spcBef>
              <a:spcAft>
                <a:spcPts val="0"/>
              </a:spcAft>
              <a:defRPr/>
            </a:pPr>
            <a:r>
              <a:rPr lang="en-US" altLang="zh-CN" dirty="0">
                <a:solidFill>
                  <a:srgbClr val="DAAD7B"/>
                </a:solidFill>
                <a:cs typeface="+mn-ea"/>
                <a:sym typeface="+mn-lt"/>
              </a:rPr>
              <a:t>click to add subtitle click to add subtitle click to add subtitle click to add subtitle</a:t>
            </a:r>
            <a:r>
              <a:rPr lang="zh-CN" altLang="en-US" dirty="0">
                <a:solidFill>
                  <a:srgbClr val="DAAD7B"/>
                </a:solidFill>
                <a:cs typeface="+mn-ea"/>
                <a:sym typeface="+mn-lt"/>
              </a:rPr>
              <a:t> </a:t>
            </a:r>
            <a:r>
              <a:rPr lang="en-US" altLang="zh-CN" dirty="0">
                <a:solidFill>
                  <a:srgbClr val="DAAD7B"/>
                </a:solidFill>
                <a:cs typeface="+mn-ea"/>
                <a:sym typeface="+mn-lt"/>
              </a:rPr>
              <a:t>click to add subtitle</a:t>
            </a:r>
            <a:endParaRPr lang="zh-CN" altLang="en-US" dirty="0">
              <a:solidFill>
                <a:srgbClr val="DAAD7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90"/>
                                          </p:val>
                                        </p:tav>
                                        <p:tav tm="100000">
                                          <p:val>
                                            <p:fltVal val="0"/>
                                          </p:val>
                                        </p:tav>
                                      </p:tavLst>
                                    </p:anim>
                                    <p:animEffect transition="in" filter="fade">
                                      <p:cBhvr>
                                        <p:cTn id="14" dur="500"/>
                                        <p:tgtEl>
                                          <p:spTgt spid="6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250"/>
                                        <p:tgtEl>
                                          <p:spTgt spid="7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p:cTn id="22" dur="500" fill="hold"/>
                                        <p:tgtEl>
                                          <p:spTgt spid="77"/>
                                        </p:tgtEl>
                                        <p:attrNameLst>
                                          <p:attrName>ppt_w</p:attrName>
                                        </p:attrNameLst>
                                      </p:cBhvr>
                                      <p:tavLst>
                                        <p:tav tm="0">
                                          <p:val>
                                            <p:fltVal val="0"/>
                                          </p:val>
                                        </p:tav>
                                        <p:tav tm="100000">
                                          <p:val>
                                            <p:strVal val="#ppt_w"/>
                                          </p:val>
                                        </p:tav>
                                      </p:tavLst>
                                    </p:anim>
                                    <p:anim calcmode="lin" valueType="num">
                                      <p:cBhvr>
                                        <p:cTn id="23" dur="500" fill="hold"/>
                                        <p:tgtEl>
                                          <p:spTgt spid="77"/>
                                        </p:tgtEl>
                                        <p:attrNameLst>
                                          <p:attrName>ppt_h</p:attrName>
                                        </p:attrNameLst>
                                      </p:cBhvr>
                                      <p:tavLst>
                                        <p:tav tm="0">
                                          <p:val>
                                            <p:fltVal val="0"/>
                                          </p:val>
                                        </p:tav>
                                        <p:tav tm="100000">
                                          <p:val>
                                            <p:strVal val="#ppt_h"/>
                                          </p:val>
                                        </p:tav>
                                      </p:tavLst>
                                    </p:anim>
                                    <p:anim calcmode="lin" valueType="num">
                                      <p:cBhvr>
                                        <p:cTn id="24" dur="500" fill="hold"/>
                                        <p:tgtEl>
                                          <p:spTgt spid="77"/>
                                        </p:tgtEl>
                                        <p:attrNameLst>
                                          <p:attrName>style.rotation</p:attrName>
                                        </p:attrNameLst>
                                      </p:cBhvr>
                                      <p:tavLst>
                                        <p:tav tm="0">
                                          <p:val>
                                            <p:fltVal val="90"/>
                                          </p:val>
                                        </p:tav>
                                        <p:tav tm="100000">
                                          <p:val>
                                            <p:fltVal val="0"/>
                                          </p:val>
                                        </p:tav>
                                      </p:tavLst>
                                    </p:anim>
                                    <p:animEffect transition="in" filter="fade">
                                      <p:cBhvr>
                                        <p:cTn id="25" dur="500"/>
                                        <p:tgtEl>
                                          <p:spTgt spid="7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250"/>
                                        <p:tgtEl>
                                          <p:spTgt spid="80"/>
                                        </p:tgtEl>
                                      </p:cBhvr>
                                    </p:animEffect>
                                  </p:childTnLst>
                                </p:cTn>
                              </p:par>
                            </p:childTnLst>
                          </p:cTn>
                        </p:par>
                        <p:par>
                          <p:cTn id="30" fill="hold">
                            <p:stCondLst>
                              <p:cond delay="2500"/>
                            </p:stCondLst>
                            <p:childTnLst>
                              <p:par>
                                <p:cTn id="31" presetID="31"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 calcmode="lin" valueType="num">
                                      <p:cBhvr>
                                        <p:cTn id="35" dur="500" fill="hold"/>
                                        <p:tgtEl>
                                          <p:spTgt spid="73"/>
                                        </p:tgtEl>
                                        <p:attrNameLst>
                                          <p:attrName>style.rotation</p:attrName>
                                        </p:attrNameLst>
                                      </p:cBhvr>
                                      <p:tavLst>
                                        <p:tav tm="0">
                                          <p:val>
                                            <p:fltVal val="90"/>
                                          </p:val>
                                        </p:tav>
                                        <p:tav tm="100000">
                                          <p:val>
                                            <p:fltVal val="0"/>
                                          </p:val>
                                        </p:tav>
                                      </p:tavLst>
                                    </p:anim>
                                    <p:animEffect transition="in" filter="fade">
                                      <p:cBhvr>
                                        <p:cTn id="36" dur="500"/>
                                        <p:tgtEl>
                                          <p:spTgt spid="7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250"/>
                                        <p:tgtEl>
                                          <p:spTgt spid="76"/>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anim calcmode="lin" valueType="num">
                                      <p:cBhvr>
                                        <p:cTn id="45" dur="500" fill="hold"/>
                                        <p:tgtEl>
                                          <p:spTgt spid="81"/>
                                        </p:tgtEl>
                                        <p:attrNameLst>
                                          <p:attrName>ppt_x</p:attrName>
                                        </p:attrNameLst>
                                      </p:cBhvr>
                                      <p:tavLst>
                                        <p:tav tm="0">
                                          <p:val>
                                            <p:strVal val="#ppt_x"/>
                                          </p:val>
                                        </p:tav>
                                        <p:tav tm="100000">
                                          <p:val>
                                            <p:strVal val="#ppt_x"/>
                                          </p:val>
                                        </p:tav>
                                      </p:tavLst>
                                    </p:anim>
                                    <p:anim calcmode="lin" valueType="num">
                                      <p:cBhvr>
                                        <p:cTn id="46" dur="500" fill="hold"/>
                                        <p:tgtEl>
                                          <p:spTgt spid="81"/>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anim calcmode="lin" valueType="num">
                                      <p:cBhvr>
                                        <p:cTn id="51" dur="500" fill="hold"/>
                                        <p:tgtEl>
                                          <p:spTgt spid="82"/>
                                        </p:tgtEl>
                                        <p:attrNameLst>
                                          <p:attrName>ppt_x</p:attrName>
                                        </p:attrNameLst>
                                      </p:cBhvr>
                                      <p:tavLst>
                                        <p:tav tm="0">
                                          <p:val>
                                            <p:strVal val="#ppt_x"/>
                                          </p:val>
                                        </p:tav>
                                        <p:tav tm="100000">
                                          <p:val>
                                            <p:strVal val="#ppt_x"/>
                                          </p:val>
                                        </p:tav>
                                      </p:tavLst>
                                    </p:anim>
                                    <p:anim calcmode="lin" valueType="num">
                                      <p:cBhvr>
                                        <p:cTn id="52" dur="500" fill="hold"/>
                                        <p:tgtEl>
                                          <p:spTgt spid="82"/>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anim calcmode="lin" valueType="num">
                                      <p:cBhvr>
                                        <p:cTn id="57" dur="500" fill="hold"/>
                                        <p:tgtEl>
                                          <p:spTgt spid="83"/>
                                        </p:tgtEl>
                                        <p:attrNameLst>
                                          <p:attrName>ppt_x</p:attrName>
                                        </p:attrNameLst>
                                      </p:cBhvr>
                                      <p:tavLst>
                                        <p:tav tm="0">
                                          <p:val>
                                            <p:strVal val="#ppt_x"/>
                                          </p:val>
                                        </p:tav>
                                        <p:tav tm="100000">
                                          <p:val>
                                            <p:strVal val="#ppt_x"/>
                                          </p:val>
                                        </p:tav>
                                      </p:tavLst>
                                    </p:anim>
                                    <p:anim calcmode="lin" valueType="num">
                                      <p:cBhvr>
                                        <p:cTn id="58"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19" name="椭圆 18"/>
          <p:cNvSpPr/>
          <p:nvPr/>
        </p:nvSpPr>
        <p:spPr>
          <a:xfrm>
            <a:off x="653141" y="1970012"/>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20" name="直接连接符 19"/>
          <p:cNvCxnSpPr>
            <a:stCxn id="19" idx="6"/>
          </p:cNvCxnSpPr>
          <p:nvPr/>
        </p:nvCxnSpPr>
        <p:spPr>
          <a:xfrm>
            <a:off x="1458359" y="2372621"/>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53141" y="3289786"/>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22" name="直接连接符 21"/>
          <p:cNvCxnSpPr>
            <a:stCxn id="21" idx="6"/>
          </p:cNvCxnSpPr>
          <p:nvPr/>
        </p:nvCxnSpPr>
        <p:spPr>
          <a:xfrm>
            <a:off x="1458359" y="3692395"/>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53141" y="4754292"/>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24" name="直接连接符 23"/>
          <p:cNvCxnSpPr>
            <a:stCxn id="23" idx="6"/>
          </p:cNvCxnSpPr>
          <p:nvPr/>
        </p:nvCxnSpPr>
        <p:spPr>
          <a:xfrm>
            <a:off x="1458359" y="5156901"/>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71458" y="1970012"/>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26" name="直接连接符 25"/>
          <p:cNvCxnSpPr>
            <a:stCxn id="25" idx="6"/>
          </p:cNvCxnSpPr>
          <p:nvPr/>
        </p:nvCxnSpPr>
        <p:spPr>
          <a:xfrm>
            <a:off x="6876676" y="2372621"/>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6071458" y="3289786"/>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28" name="直接连接符 27"/>
          <p:cNvCxnSpPr>
            <a:stCxn id="27" idx="6"/>
          </p:cNvCxnSpPr>
          <p:nvPr/>
        </p:nvCxnSpPr>
        <p:spPr>
          <a:xfrm>
            <a:off x="6876676" y="3692395"/>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071458" y="4754292"/>
            <a:ext cx="805218" cy="805218"/>
          </a:xfrm>
          <a:prstGeom prst="ellipse">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DAAD7B"/>
                </a:solidFill>
                <a:cs typeface="+mn-ea"/>
                <a:sym typeface="+mn-lt"/>
              </a:rPr>
              <a:t>TEXT</a:t>
            </a:r>
            <a:endParaRPr lang="zh-CN" altLang="en-US" sz="1400" dirty="0">
              <a:solidFill>
                <a:srgbClr val="DAAD7B"/>
              </a:solidFill>
              <a:cs typeface="+mn-ea"/>
              <a:sym typeface="+mn-lt"/>
            </a:endParaRPr>
          </a:p>
        </p:txBody>
      </p:sp>
      <p:cxnSp>
        <p:nvCxnSpPr>
          <p:cNvPr id="30" name="直接连接符 29"/>
          <p:cNvCxnSpPr>
            <a:stCxn id="29" idx="6"/>
          </p:cNvCxnSpPr>
          <p:nvPr/>
        </p:nvCxnSpPr>
        <p:spPr>
          <a:xfrm>
            <a:off x="6876676" y="5156901"/>
            <a:ext cx="468781" cy="0"/>
          </a:xfrm>
          <a:prstGeom prst="line">
            <a:avLst/>
          </a:prstGeom>
          <a:ln>
            <a:solidFill>
              <a:srgbClr val="DAAD7B"/>
            </a:solidFill>
            <a:tailEnd type="oval" w="lg" len="lg"/>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026142" y="2025621"/>
            <a:ext cx="3551959" cy="861402"/>
            <a:chOff x="2136461" y="1993722"/>
            <a:chExt cx="3551959" cy="861402"/>
          </a:xfrm>
        </p:grpSpPr>
        <p:sp>
          <p:nvSpPr>
            <p:cNvPr id="32" name="文本框 31"/>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33" name="文本框 32"/>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grpSp>
        <p:nvGrpSpPr>
          <p:cNvPr id="34" name="组合 33"/>
          <p:cNvGrpSpPr/>
          <p:nvPr/>
        </p:nvGrpSpPr>
        <p:grpSpPr>
          <a:xfrm>
            <a:off x="2026142" y="3411754"/>
            <a:ext cx="3551959" cy="861402"/>
            <a:chOff x="2136461" y="1993722"/>
            <a:chExt cx="3551959" cy="861402"/>
          </a:xfrm>
        </p:grpSpPr>
        <p:sp>
          <p:nvSpPr>
            <p:cNvPr id="35" name="文本框 34"/>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36" name="文本框 35"/>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grpSp>
        <p:nvGrpSpPr>
          <p:cNvPr id="37" name="组合 36"/>
          <p:cNvGrpSpPr/>
          <p:nvPr/>
        </p:nvGrpSpPr>
        <p:grpSpPr>
          <a:xfrm>
            <a:off x="2026142" y="4797887"/>
            <a:ext cx="3551959" cy="861402"/>
            <a:chOff x="2136461" y="1993722"/>
            <a:chExt cx="3551959" cy="861402"/>
          </a:xfrm>
        </p:grpSpPr>
        <p:sp>
          <p:nvSpPr>
            <p:cNvPr id="38" name="文本框 37"/>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39" name="文本框 38"/>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grpSp>
        <p:nvGrpSpPr>
          <p:cNvPr id="40" name="组合 39"/>
          <p:cNvGrpSpPr/>
          <p:nvPr/>
        </p:nvGrpSpPr>
        <p:grpSpPr>
          <a:xfrm>
            <a:off x="7469035" y="1993722"/>
            <a:ext cx="3551959" cy="861402"/>
            <a:chOff x="2136461" y="1993722"/>
            <a:chExt cx="3551959" cy="861402"/>
          </a:xfrm>
        </p:grpSpPr>
        <p:sp>
          <p:nvSpPr>
            <p:cNvPr id="41" name="文本框 40"/>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42" name="文本框 41"/>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grpSp>
        <p:nvGrpSpPr>
          <p:cNvPr id="43" name="组合 42"/>
          <p:cNvGrpSpPr/>
          <p:nvPr/>
        </p:nvGrpSpPr>
        <p:grpSpPr>
          <a:xfrm>
            <a:off x="7469035" y="3379855"/>
            <a:ext cx="3551959" cy="861402"/>
            <a:chOff x="2136461" y="1993722"/>
            <a:chExt cx="3551959" cy="861402"/>
          </a:xfrm>
        </p:grpSpPr>
        <p:sp>
          <p:nvSpPr>
            <p:cNvPr id="44" name="文本框 43"/>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45" name="文本框 44"/>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grpSp>
        <p:nvGrpSpPr>
          <p:cNvPr id="46" name="组合 45"/>
          <p:cNvGrpSpPr/>
          <p:nvPr/>
        </p:nvGrpSpPr>
        <p:grpSpPr>
          <a:xfrm>
            <a:off x="7469035" y="4765988"/>
            <a:ext cx="3551959" cy="861402"/>
            <a:chOff x="2136461" y="1993722"/>
            <a:chExt cx="3551959" cy="861402"/>
          </a:xfrm>
        </p:grpSpPr>
        <p:sp>
          <p:nvSpPr>
            <p:cNvPr id="47" name="文本框 46"/>
            <p:cNvSpPr txBox="1"/>
            <p:nvPr/>
          </p:nvSpPr>
          <p:spPr>
            <a:xfrm>
              <a:off x="2136462" y="2282788"/>
              <a:ext cx="3551958" cy="572336"/>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48" name="文本框 47"/>
            <p:cNvSpPr txBox="1"/>
            <p:nvPr/>
          </p:nvSpPr>
          <p:spPr>
            <a:xfrm>
              <a:off x="2136461" y="1993722"/>
              <a:ext cx="3551959" cy="307777"/>
            </a:xfrm>
            <a:prstGeom prst="rect">
              <a:avLst/>
            </a:prstGeom>
            <a:noFill/>
          </p:spPr>
          <p:txBody>
            <a:bodyPr wrap="square" rtlCol="0">
              <a:spAutoFit/>
            </a:bodyPr>
            <a:lstStyle/>
            <a:p>
              <a:r>
                <a:rPr lang="en-US" altLang="zh-CN" sz="1400" dirty="0">
                  <a:solidFill>
                    <a:srgbClr val="DAAD7B"/>
                  </a:solidFill>
                  <a:cs typeface="+mn-ea"/>
                  <a:sym typeface="+mn-lt"/>
                </a:rPr>
                <a:t>SUBTITLE HERE</a:t>
              </a:r>
              <a:endParaRPr lang="zh-CN" altLang="en-US" sz="1200" dirty="0">
                <a:solidFill>
                  <a:srgbClr val="DAAD7B"/>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par>
                                <p:cTn id="49" presetID="2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par>
                                <p:cTn id="62" presetID="22" presetClass="entr" presetSubtype="1"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500"/>
                                        <p:tgtEl>
                                          <p:spTgt spid="34"/>
                                        </p:tgtEl>
                                      </p:cBhvr>
                                    </p:animEffect>
                                  </p:childTnLst>
                                </p:cTn>
                              </p:par>
                              <p:par>
                                <p:cTn id="65" presetID="22" presetClass="entr" presetSubtype="1"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500"/>
                                        <p:tgtEl>
                                          <p:spTgt spid="37"/>
                                        </p:tgtEl>
                                      </p:cBhvr>
                                    </p:animEffect>
                                  </p:childTnLst>
                                </p:cTn>
                              </p:par>
                              <p:par>
                                <p:cTn id="68" presetID="22" presetClass="entr" presetSubtype="1"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par>
                                <p:cTn id="71" presetID="22" presetClass="entr" presetSubtype="1"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up)">
                                      <p:cBhvr>
                                        <p:cTn id="73" dur="500"/>
                                        <p:tgtEl>
                                          <p:spTgt spid="43"/>
                                        </p:tgtEl>
                                      </p:cBhvr>
                                    </p:animEffect>
                                  </p:childTnLst>
                                </p:cTn>
                              </p:par>
                              <p:par>
                                <p:cTn id="74" presetID="22" presetClass="entr" presetSubtype="1"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P spid="19" grpId="0" animBg="1"/>
      <p:bldP spid="21" grpId="0" animBg="1"/>
      <p:bldP spid="23"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3799177" y="2636912"/>
            <a:ext cx="1620180" cy="502766"/>
          </a:xfrm>
          <a:prstGeom prst="rect">
            <a:avLst/>
          </a:prstGeom>
          <a:noFill/>
        </p:spPr>
        <p:txBody>
          <a:bodyPr wrap="square" rtlCol="0">
            <a:spAutoFit/>
          </a:bodyPr>
          <a:lstStyle/>
          <a:p>
            <a:pPr algn="r"/>
            <a:r>
              <a:rPr lang="en-US" altLang="zh-CN" sz="2665" dirty="0">
                <a:solidFill>
                  <a:srgbClr val="DAAD7B"/>
                </a:solidFill>
                <a:cs typeface="+mn-ea"/>
                <a:sym typeface="+mn-lt"/>
              </a:rPr>
              <a:t>PART</a:t>
            </a:r>
            <a:endParaRPr lang="zh-CN" altLang="en-US" sz="2665" dirty="0">
              <a:solidFill>
                <a:srgbClr val="DAAD7B"/>
              </a:solidFill>
              <a:cs typeface="+mn-ea"/>
              <a:sym typeface="+mn-lt"/>
            </a:endParaRPr>
          </a:p>
        </p:txBody>
      </p:sp>
      <p:sp>
        <p:nvSpPr>
          <p:cNvPr id="11" name="TextBox 4"/>
          <p:cNvSpPr txBox="1"/>
          <p:nvPr/>
        </p:nvSpPr>
        <p:spPr>
          <a:xfrm>
            <a:off x="2639616" y="3046340"/>
            <a:ext cx="2779741" cy="830997"/>
          </a:xfrm>
          <a:prstGeom prst="rect">
            <a:avLst/>
          </a:prstGeom>
          <a:noFill/>
        </p:spPr>
        <p:txBody>
          <a:bodyPr wrap="square" rtlCol="0">
            <a:spAutoFit/>
          </a:bodyPr>
          <a:lstStyle/>
          <a:p>
            <a:pPr algn="r"/>
            <a:r>
              <a:rPr lang="en-US" altLang="zh-CN" sz="4800" dirty="0">
                <a:solidFill>
                  <a:srgbClr val="DAAD7B"/>
                </a:solidFill>
                <a:cs typeface="+mn-ea"/>
                <a:sym typeface="+mn-lt"/>
              </a:rPr>
              <a:t>THREE</a:t>
            </a:r>
            <a:endParaRPr lang="zh-CN" altLang="en-US" sz="4800" dirty="0">
              <a:solidFill>
                <a:srgbClr val="DAAD7B"/>
              </a:solidFill>
              <a:cs typeface="+mn-ea"/>
              <a:sym typeface="+mn-lt"/>
            </a:endParaRPr>
          </a:p>
        </p:txBody>
      </p:sp>
      <p:cxnSp>
        <p:nvCxnSpPr>
          <p:cNvPr id="16" name="直接连接符 15"/>
          <p:cNvCxnSpPr/>
          <p:nvPr/>
        </p:nvCxnSpPr>
        <p:spPr>
          <a:xfrm>
            <a:off x="3077444" y="3141572"/>
            <a:ext cx="2221073"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5419356" y="2636912"/>
            <a:ext cx="2878667" cy="502766"/>
          </a:xfrm>
          <a:prstGeom prst="rect">
            <a:avLst/>
          </a:prstGeom>
          <a:noFill/>
        </p:spPr>
        <p:txBody>
          <a:bodyPr wrap="square" rtlCol="0">
            <a:spAutoFit/>
          </a:bodyPr>
          <a:lstStyle/>
          <a:p>
            <a:r>
              <a:rPr lang="en-US" altLang="zh-CN" sz="2665" dirty="0">
                <a:solidFill>
                  <a:srgbClr val="DAAD7B"/>
                </a:solidFill>
                <a:cs typeface="+mn-ea"/>
                <a:sym typeface="+mn-lt"/>
              </a:rPr>
              <a:t>TEXT HERE</a:t>
            </a:r>
            <a:endParaRPr lang="zh-CN" altLang="en-US" sz="2665" dirty="0">
              <a:solidFill>
                <a:srgbClr val="DAAD7B"/>
              </a:solidFill>
              <a:cs typeface="+mn-ea"/>
              <a:sym typeface="+mn-lt"/>
            </a:endParaRPr>
          </a:p>
        </p:txBody>
      </p:sp>
      <p:sp>
        <p:nvSpPr>
          <p:cNvPr id="18" name="TextBox 7"/>
          <p:cNvSpPr txBox="1"/>
          <p:nvPr/>
        </p:nvSpPr>
        <p:spPr>
          <a:xfrm>
            <a:off x="5419357" y="3169451"/>
            <a:ext cx="3540393" cy="523220"/>
          </a:xfrm>
          <a:prstGeom prst="rect">
            <a:avLst/>
          </a:prstGeom>
          <a:noFill/>
        </p:spPr>
        <p:txBody>
          <a:bodyPr wrap="square" rtlCol="0">
            <a:spAutoFit/>
          </a:bodyPr>
          <a:lstStyle/>
          <a:p>
            <a:r>
              <a:rPr lang="en-US" altLang="zh-CN" sz="1400" dirty="0">
                <a:solidFill>
                  <a:srgbClr val="DAAD7B"/>
                </a:solidFill>
                <a:cs typeface="+mn-ea"/>
                <a:sym typeface="+mn-lt"/>
              </a:rPr>
              <a:t>No matter the ending is perfect or not, you cannot disappear from my world.</a:t>
            </a:r>
            <a:endParaRPr lang="zh-CN" altLang="en-US" sz="1400" dirty="0">
              <a:solidFill>
                <a:srgbClr val="DAAD7B"/>
              </a:solidFill>
              <a:cs typeface="+mn-ea"/>
              <a:sym typeface="+mn-lt"/>
            </a:endParaRPr>
          </a:p>
        </p:txBody>
      </p:sp>
      <p:cxnSp>
        <p:nvCxnSpPr>
          <p:cNvPr id="19" name="直接连接符 18"/>
          <p:cNvCxnSpPr/>
          <p:nvPr/>
        </p:nvCxnSpPr>
        <p:spPr>
          <a:xfrm flipH="1">
            <a:off x="5514161" y="3141572"/>
            <a:ext cx="3600399"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14:presetBounceEnd="78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78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78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14:presetBounceEnd="78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78000">
                                          <p:cBhvr additive="base">
                                            <p:cTn id="18" dur="1000" fill="hold"/>
                                            <p:tgtEl>
                                              <p:spTgt spid="11"/>
                                            </p:tgtEl>
                                            <p:attrNameLst>
                                              <p:attrName>ppt_x</p:attrName>
                                            </p:attrNameLst>
                                          </p:cBhvr>
                                          <p:tavLst>
                                            <p:tav tm="0">
                                              <p:val>
                                                <p:strVal val="0-#ppt_w/2"/>
                                              </p:val>
                                            </p:tav>
                                            <p:tav tm="100000">
                                              <p:val>
                                                <p:strVal val="#ppt_x"/>
                                              </p:val>
                                            </p:tav>
                                          </p:tavLst>
                                        </p:anim>
                                        <p:anim calcmode="lin" valueType="num" p14:bounceEnd="78000">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14:presetBounceEnd="16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16000">
                                          <p:cBhvr additive="base">
                                            <p:cTn id="23" dur="750" fill="hold"/>
                                            <p:tgtEl>
                                              <p:spTgt spid="17"/>
                                            </p:tgtEl>
                                            <p:attrNameLst>
                                              <p:attrName>ppt_x</p:attrName>
                                            </p:attrNameLst>
                                          </p:cBhvr>
                                          <p:tavLst>
                                            <p:tav tm="0">
                                              <p:val>
                                                <p:strVal val="1+#ppt_w/2"/>
                                              </p:val>
                                            </p:tav>
                                            <p:tav tm="100000">
                                              <p:val>
                                                <p:strVal val="#ppt_x"/>
                                              </p:val>
                                            </p:tav>
                                          </p:tavLst>
                                        </p:anim>
                                        <p:anim calcmode="lin" valueType="num" p14:bounceEnd="16000">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1+#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23" name="矩形 22"/>
          <p:cNvSpPr/>
          <p:nvPr/>
        </p:nvSpPr>
        <p:spPr>
          <a:xfrm>
            <a:off x="1805239" y="1945759"/>
            <a:ext cx="2072782" cy="2459866"/>
          </a:xfrm>
          <a:prstGeom prst="rect">
            <a:avLst/>
          </a:prstGeom>
          <a:blipFill dpi="0" rotWithShape="1">
            <a:blip r:embed="rId3"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4775586" y="1622948"/>
            <a:ext cx="2598261" cy="2856604"/>
          </a:xfrm>
          <a:prstGeom prst="rect">
            <a:avLst/>
          </a:prstGeom>
          <a:blipFill dpi="0" rotWithShape="1">
            <a:blip r:embed="rId4"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8213728" y="1945759"/>
            <a:ext cx="2072782" cy="2459866"/>
          </a:xfrm>
          <a:prstGeom prst="rect">
            <a:avLst/>
          </a:prstGeom>
          <a:blipFill dpi="0" rotWithShape="1">
            <a:blip r:embed="rId5"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bwMode="auto">
          <a:xfrm>
            <a:off x="1233335" y="4857693"/>
            <a:ext cx="3131206" cy="1206500"/>
            <a:chOff x="6358171" y="672761"/>
            <a:chExt cx="2348774" cy="904746"/>
          </a:xfrm>
        </p:grpSpPr>
        <p:sp>
          <p:nvSpPr>
            <p:cNvPr id="29"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000" dirty="0">
                  <a:solidFill>
                    <a:srgbClr val="DAAD7B"/>
                  </a:solidFill>
                  <a:cs typeface="+mn-ea"/>
                  <a:sym typeface="+mn-lt"/>
                </a:rPr>
                <a:t>This is an example text . Go ahead and replace it. Add your text here. This is an example text . Go ahead and replace it. Add your text here. </a:t>
              </a:r>
            </a:p>
          </p:txBody>
        </p:sp>
        <p:sp>
          <p:nvSpPr>
            <p:cNvPr id="30"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DAAD7B"/>
                  </a:solidFill>
                  <a:latin typeface="+mn-lt"/>
                  <a:ea typeface="+mn-ea"/>
                  <a:cs typeface="+mn-ea"/>
                  <a:sym typeface="+mn-lt"/>
                </a:rPr>
                <a:t>ADD YOUR TITLE</a:t>
              </a:r>
              <a:endParaRPr lang="zh-CN" altLang="en-US" sz="1600" dirty="0">
                <a:solidFill>
                  <a:srgbClr val="DAAD7B"/>
                </a:solidFill>
                <a:latin typeface="+mn-lt"/>
                <a:ea typeface="+mn-ea"/>
                <a:cs typeface="+mn-ea"/>
                <a:sym typeface="+mn-lt"/>
              </a:endParaRPr>
            </a:p>
          </p:txBody>
        </p:sp>
      </p:grpSp>
      <p:grpSp>
        <p:nvGrpSpPr>
          <p:cNvPr id="31" name="组合 30"/>
          <p:cNvGrpSpPr/>
          <p:nvPr/>
        </p:nvGrpSpPr>
        <p:grpSpPr bwMode="auto">
          <a:xfrm>
            <a:off x="4553310" y="4857694"/>
            <a:ext cx="3131206" cy="1206501"/>
            <a:chOff x="6358171" y="672761"/>
            <a:chExt cx="2348774" cy="904746"/>
          </a:xfrm>
        </p:grpSpPr>
        <p:sp>
          <p:nvSpPr>
            <p:cNvPr id="32"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050" dirty="0">
                  <a:solidFill>
                    <a:srgbClr val="DAAD7B"/>
                  </a:solidFill>
                  <a:cs typeface="+mn-ea"/>
                  <a:sym typeface="+mn-lt"/>
                </a:rPr>
                <a:t>This is an example text . Go ahead and replace it. Add your text here. This is an example text . Go ahead and replace it. Add your text here. </a:t>
              </a:r>
            </a:p>
          </p:txBody>
        </p:sp>
        <p:sp>
          <p:nvSpPr>
            <p:cNvPr id="33" name="文本框 17"/>
            <p:cNvSpPr txBox="1">
              <a:spLocks noChangeArrowheads="1"/>
            </p:cNvSpPr>
            <p:nvPr/>
          </p:nvSpPr>
          <p:spPr bwMode="auto">
            <a:xfrm>
              <a:off x="6358171" y="672761"/>
              <a:ext cx="2348774" cy="2538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rgbClr val="DAAD7B"/>
                  </a:solidFill>
                  <a:latin typeface="+mn-lt"/>
                  <a:ea typeface="+mn-ea"/>
                  <a:cs typeface="+mn-ea"/>
                  <a:sym typeface="+mn-lt"/>
                </a:rPr>
                <a:t>ADD YOUR TITLE</a:t>
              </a:r>
              <a:endParaRPr lang="zh-CN" altLang="en-US" sz="1600" dirty="0">
                <a:solidFill>
                  <a:srgbClr val="DAAD7B"/>
                </a:solidFill>
                <a:latin typeface="+mn-lt"/>
                <a:ea typeface="+mn-ea"/>
                <a:cs typeface="+mn-ea"/>
                <a:sym typeface="+mn-lt"/>
              </a:endParaRPr>
            </a:p>
          </p:txBody>
        </p:sp>
      </p:grpSp>
      <p:grpSp>
        <p:nvGrpSpPr>
          <p:cNvPr id="34" name="组合 33"/>
          <p:cNvGrpSpPr/>
          <p:nvPr/>
        </p:nvGrpSpPr>
        <p:grpSpPr bwMode="auto">
          <a:xfrm>
            <a:off x="7684516" y="4857693"/>
            <a:ext cx="3131206" cy="1206500"/>
            <a:chOff x="6358171" y="672761"/>
            <a:chExt cx="2348774" cy="904746"/>
          </a:xfrm>
        </p:grpSpPr>
        <p:sp>
          <p:nvSpPr>
            <p:cNvPr id="35"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050" dirty="0">
                  <a:solidFill>
                    <a:srgbClr val="DAAD7B"/>
                  </a:solidFill>
                  <a:cs typeface="+mn-ea"/>
                  <a:sym typeface="+mn-lt"/>
                </a:rPr>
                <a:t>This is an example text . Go ahead and replace it. Add your text here. This is an example text . Go ahead and replace it. Add your text here. </a:t>
              </a:r>
            </a:p>
          </p:txBody>
        </p:sp>
        <p:sp>
          <p:nvSpPr>
            <p:cNvPr id="36"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DAAD7B"/>
                  </a:solidFill>
                  <a:latin typeface="+mn-lt"/>
                  <a:ea typeface="+mn-ea"/>
                  <a:cs typeface="+mn-ea"/>
                  <a:sym typeface="+mn-lt"/>
                </a:rPr>
                <a:t>ADD YOUR TITLE</a:t>
              </a:r>
              <a:endParaRPr lang="zh-CN" altLang="en-US" sz="1600">
                <a:solidFill>
                  <a:srgbClr val="DAAD7B"/>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8" accel="66000" fill="hold" grpId="0" nodeType="withEffect" p14:presetBounceEnd="6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60000">
                                          <p:cBhvr additive="base">
                                            <p:cTn id="10" dur="200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11" dur="2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accel="66000" fill="hold" grpId="0" nodeType="withEffect" p14:presetBounceEnd="60000">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14:bounceEnd="60000">
                                          <p:cBhvr additive="base">
                                            <p:cTn id="14" dur="20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5" dur="20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4" accel="66000" fill="hold" grpId="0" nodeType="withEffect" p14:presetBounceEnd="60000">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14:bounceEnd="60000">
                                          <p:cBhvr additive="base">
                                            <p:cTn id="18" dur="200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19" dur="2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decel="10000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decel="10000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decel="10000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utoUpdateAnimBg="0"/>
          <p:bldP spid="23"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8" accel="66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2000" fill="hold"/>
                                            <p:tgtEl>
                                              <p:spTgt spid="23"/>
                                            </p:tgtEl>
                                            <p:attrNameLst>
                                              <p:attrName>ppt_x</p:attrName>
                                            </p:attrNameLst>
                                          </p:cBhvr>
                                          <p:tavLst>
                                            <p:tav tm="0">
                                              <p:val>
                                                <p:strVal val="0-#ppt_w/2"/>
                                              </p:val>
                                            </p:tav>
                                            <p:tav tm="100000">
                                              <p:val>
                                                <p:strVal val="#ppt_x"/>
                                              </p:val>
                                            </p:tav>
                                          </p:tavLst>
                                        </p:anim>
                                        <p:anim calcmode="lin" valueType="num">
                                          <p:cBhvr additive="base">
                                            <p:cTn id="11" dur="2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accel="6600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2000" fill="hold"/>
                                            <p:tgtEl>
                                              <p:spTgt spid="27"/>
                                            </p:tgtEl>
                                            <p:attrNameLst>
                                              <p:attrName>ppt_x</p:attrName>
                                            </p:attrNameLst>
                                          </p:cBhvr>
                                          <p:tavLst>
                                            <p:tav tm="0">
                                              <p:val>
                                                <p:strVal val="1+#ppt_w/2"/>
                                              </p:val>
                                            </p:tav>
                                            <p:tav tm="100000">
                                              <p:val>
                                                <p:strVal val="#ppt_x"/>
                                              </p:val>
                                            </p:tav>
                                          </p:tavLst>
                                        </p:anim>
                                        <p:anim calcmode="lin" valueType="num">
                                          <p:cBhvr additive="base">
                                            <p:cTn id="15" dur="20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4" accel="66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000" fill="hold"/>
                                            <p:tgtEl>
                                              <p:spTgt spid="26"/>
                                            </p:tgtEl>
                                            <p:attrNameLst>
                                              <p:attrName>ppt_x</p:attrName>
                                            </p:attrNameLst>
                                          </p:cBhvr>
                                          <p:tavLst>
                                            <p:tav tm="0">
                                              <p:val>
                                                <p:strVal val="#ppt_x"/>
                                              </p:val>
                                            </p:tav>
                                            <p:tav tm="100000">
                                              <p:val>
                                                <p:strVal val="#ppt_x"/>
                                              </p:val>
                                            </p:tav>
                                          </p:tavLst>
                                        </p:anim>
                                        <p:anim calcmode="lin" valueType="num">
                                          <p:cBhvr additive="base">
                                            <p:cTn id="19" dur="2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decel="10000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decel="10000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decel="10000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utoUpdateAnimBg="0"/>
          <p:bldP spid="23" grpId="0" animBg="1"/>
          <p:bldP spid="26" grpId="0" animBg="1"/>
          <p:bldP spid="2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
          <p:cNvSpPr/>
          <p:nvPr/>
        </p:nvSpPr>
        <p:spPr bwMode="auto">
          <a:xfrm>
            <a:off x="8327454" y="2192353"/>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noFill/>
          <a:ln>
            <a:solidFill>
              <a:srgbClr val="DAAD7B"/>
            </a:solidFill>
          </a:ln>
          <a:effectLst/>
        </p:spPr>
        <p:txBody>
          <a:bodyPr vert="horz" wrap="square" lIns="91440" tIns="756000" rIns="91440" bIns="45720" numCol="1" anchor="t" anchorCtr="0" compatLnSpc="1"/>
          <a:lstStyle/>
          <a:p>
            <a:pPr algn="ctr">
              <a:lnSpc>
                <a:spcPts val="1500"/>
              </a:lnSpc>
            </a:pPr>
            <a:r>
              <a:rPr lang="en-US" altLang="zh-CN" sz="5400" dirty="0">
                <a:solidFill>
                  <a:srgbClr val="DAAD7B"/>
                </a:solidFill>
                <a:cs typeface="+mn-ea"/>
                <a:sym typeface="+mn-lt"/>
              </a:rPr>
              <a:t>72</a:t>
            </a:r>
            <a:r>
              <a:rPr lang="en-US" altLang="zh-CN" sz="2400" dirty="0">
                <a:solidFill>
                  <a:srgbClr val="DAAD7B"/>
                </a:solidFill>
                <a:cs typeface="+mn-ea"/>
                <a:sym typeface="+mn-lt"/>
              </a:rPr>
              <a:t>%</a:t>
            </a:r>
          </a:p>
          <a:p>
            <a:pPr algn="ctr">
              <a:lnSpc>
                <a:spcPts val="1500"/>
              </a:lnSpc>
            </a:pPr>
            <a:r>
              <a:rPr lang="zh-CN" altLang="en-US" sz="1200" dirty="0">
                <a:solidFill>
                  <a:srgbClr val="DAAD7B"/>
                </a:solidFill>
                <a:cs typeface="+mn-ea"/>
                <a:sym typeface="+mn-lt"/>
              </a:rPr>
              <a:t>您的内容打在这里，或者通过复制您的文本后，在此框中选择粘贴。</a:t>
            </a:r>
          </a:p>
        </p:txBody>
      </p:sp>
      <p:sp>
        <p:nvSpPr>
          <p:cNvPr id="64" name="Freeform 7"/>
          <p:cNvSpPr/>
          <p:nvPr/>
        </p:nvSpPr>
        <p:spPr bwMode="auto">
          <a:xfrm>
            <a:off x="8327454" y="3915824"/>
            <a:ext cx="2485774" cy="1303651"/>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noFill/>
          <a:ln>
            <a:solidFill>
              <a:srgbClr val="DAAD7B"/>
            </a:solidFill>
          </a:ln>
          <a:effectLst/>
        </p:spPr>
        <p:txBody>
          <a:bodyPr vert="horz" wrap="square" lIns="91440" tIns="612000" rIns="91440" bIns="45720" numCol="1" anchor="t" anchorCtr="0" compatLnSpc="1"/>
          <a:lstStyle/>
          <a:p>
            <a:pPr lvl="0" algn="ctr">
              <a:lnSpc>
                <a:spcPts val="1500"/>
              </a:lnSpc>
            </a:pPr>
            <a:r>
              <a:rPr lang="en-US" altLang="zh-CN" sz="5400" dirty="0">
                <a:solidFill>
                  <a:srgbClr val="DAAD7B"/>
                </a:solidFill>
                <a:cs typeface="+mn-ea"/>
                <a:sym typeface="+mn-lt"/>
              </a:rPr>
              <a:t>28</a:t>
            </a:r>
            <a:r>
              <a:rPr lang="en-US" altLang="zh-CN" sz="2400" dirty="0">
                <a:solidFill>
                  <a:srgbClr val="DAAD7B"/>
                </a:solidFill>
                <a:cs typeface="+mn-ea"/>
                <a:sym typeface="+mn-lt"/>
              </a:rPr>
              <a:t>%</a:t>
            </a:r>
          </a:p>
          <a:p>
            <a:endParaRPr lang="zh-CN" altLang="en-US" dirty="0">
              <a:solidFill>
                <a:srgbClr val="DAAD7B"/>
              </a:solidFill>
              <a:cs typeface="+mn-ea"/>
              <a:sym typeface="+mn-lt"/>
            </a:endParaRPr>
          </a:p>
        </p:txBody>
      </p:sp>
      <p:cxnSp>
        <p:nvCxnSpPr>
          <p:cNvPr id="65" name="直接连接符 64"/>
          <p:cNvCxnSpPr>
            <a:stCxn id="63" idx="6"/>
          </p:cNvCxnSpPr>
          <p:nvPr/>
        </p:nvCxnSpPr>
        <p:spPr>
          <a:xfrm flipH="1">
            <a:off x="1846734" y="3705914"/>
            <a:ext cx="6480720" cy="0"/>
          </a:xfrm>
          <a:prstGeom prst="line">
            <a:avLst/>
          </a:prstGeom>
          <a:ln>
            <a:solidFill>
              <a:srgbClr val="DAAD7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64" idx="0"/>
          </p:cNvCxnSpPr>
          <p:nvPr/>
        </p:nvCxnSpPr>
        <p:spPr>
          <a:xfrm flipH="1">
            <a:off x="1846734" y="3915824"/>
            <a:ext cx="6480720" cy="0"/>
          </a:xfrm>
          <a:prstGeom prst="line">
            <a:avLst/>
          </a:prstGeom>
          <a:ln>
            <a:solidFill>
              <a:srgbClr val="DAAD7B"/>
            </a:solidFill>
          </a:ln>
        </p:spPr>
        <p:style>
          <a:lnRef idx="1">
            <a:schemeClr val="accent1"/>
          </a:lnRef>
          <a:fillRef idx="0">
            <a:schemeClr val="accent1"/>
          </a:fillRef>
          <a:effectRef idx="0">
            <a:schemeClr val="accent1"/>
          </a:effectRef>
          <a:fontRef idx="minor">
            <a:schemeClr val="tx1"/>
          </a:fontRef>
        </p:style>
      </p:cxnSp>
      <p:sp>
        <p:nvSpPr>
          <p:cNvPr id="67" name="TextBox 13"/>
          <p:cNvSpPr txBox="1"/>
          <p:nvPr/>
        </p:nvSpPr>
        <p:spPr>
          <a:xfrm flipH="1">
            <a:off x="1846734" y="2218092"/>
            <a:ext cx="2786907" cy="3917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b="0" dirty="0">
                <a:solidFill>
                  <a:srgbClr val="DAAD7B"/>
                </a:solidFill>
                <a:effectLst>
                  <a:outerShdw blurRad="266700" algn="tl" rotWithShape="0">
                    <a:schemeClr val="tx2">
                      <a:lumMod val="40000"/>
                      <a:lumOff val="60000"/>
                      <a:alpha val="55000"/>
                    </a:schemeClr>
                  </a:outerShdw>
                </a:effectLst>
                <a:latin typeface="+mn-lt"/>
                <a:ea typeface="+mn-ea"/>
                <a:cs typeface="+mn-ea"/>
                <a:sym typeface="+mn-lt"/>
              </a:rPr>
              <a:t>点击添加标题</a:t>
            </a:r>
            <a:endParaRPr kumimoji="0" lang="zh-CN" altLang="en-US" sz="2400" b="0" i="0" u="none" strike="noStrike" kern="0" cap="none" spc="0" normalizeH="0" baseline="0" noProof="0" dirty="0">
              <a:ln w="18415" cmpd="sng">
                <a:noFill/>
                <a:prstDash val="solid"/>
              </a:ln>
              <a:solidFill>
                <a:srgbClr val="DAAD7B"/>
              </a:solidFill>
              <a:effectLst>
                <a:outerShdw blurRad="266700" algn="tl" rotWithShape="0">
                  <a:schemeClr val="tx2">
                    <a:lumMod val="40000"/>
                    <a:lumOff val="60000"/>
                    <a:alpha val="55000"/>
                  </a:schemeClr>
                </a:outerShdw>
              </a:effectLst>
              <a:uLnTx/>
              <a:uFillTx/>
              <a:latin typeface="+mn-lt"/>
              <a:ea typeface="+mn-ea"/>
              <a:cs typeface="+mn-ea"/>
              <a:sym typeface="+mn-lt"/>
            </a:endParaRPr>
          </a:p>
        </p:txBody>
      </p:sp>
      <p:sp>
        <p:nvSpPr>
          <p:cNvPr id="68" name="TextBox 14"/>
          <p:cNvSpPr txBox="1"/>
          <p:nvPr/>
        </p:nvSpPr>
        <p:spPr>
          <a:xfrm>
            <a:off x="1846734" y="2628347"/>
            <a:ext cx="5976664" cy="492443"/>
          </a:xfrm>
          <a:prstGeom prst="rect">
            <a:avLst/>
          </a:prstGeom>
          <a:noFill/>
        </p:spPr>
        <p:txBody>
          <a:bodyPr wrap="square" rtlCol="0">
            <a:spAutoFit/>
          </a:bodyPr>
          <a:lstStyle/>
          <a:p>
            <a:pPr>
              <a:lnSpc>
                <a:spcPct val="130000"/>
              </a:lnSpc>
            </a:pPr>
            <a:r>
              <a:rPr lang="zh-CN" altLang="en-US" sz="1000" dirty="0">
                <a:solidFill>
                  <a:srgbClr val="DAAD7B"/>
                </a:solidFill>
                <a:cs typeface="+mn-ea"/>
                <a:sym typeface="+mn-lt"/>
              </a:rPr>
              <a:t>您的内容打在这里，或者通过复制您的文本后，在此框中选择粘贴，并选择只保留文字。您的内容打在这里，或者通过复制您的文本后您的内容打在这里。</a:t>
            </a:r>
          </a:p>
        </p:txBody>
      </p:sp>
      <p:sp>
        <p:nvSpPr>
          <p:cNvPr id="69" name="TextBox 15"/>
          <p:cNvSpPr txBox="1"/>
          <p:nvPr/>
        </p:nvSpPr>
        <p:spPr>
          <a:xfrm flipH="1">
            <a:off x="1846734" y="4129721"/>
            <a:ext cx="2786907" cy="3917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b="0">
                <a:solidFill>
                  <a:srgbClr val="DAAD7B"/>
                </a:solidFill>
                <a:effectLst>
                  <a:outerShdw blurRad="266700" algn="tl" rotWithShape="0">
                    <a:schemeClr val="tx2">
                      <a:lumMod val="40000"/>
                      <a:lumOff val="60000"/>
                      <a:alpha val="55000"/>
                    </a:schemeClr>
                  </a:outerShdw>
                </a:effectLst>
                <a:latin typeface="+mn-lt"/>
                <a:ea typeface="+mn-ea"/>
                <a:cs typeface="+mn-ea"/>
                <a:sym typeface="+mn-lt"/>
              </a:rPr>
              <a:t>点击添加标题</a:t>
            </a:r>
            <a:endParaRPr kumimoji="0" lang="zh-CN" altLang="en-US" sz="2400" b="0" i="0" u="none" strike="noStrike" kern="0" cap="none" spc="0" normalizeH="0" baseline="0" noProof="0" dirty="0">
              <a:ln w="18415" cmpd="sng">
                <a:noFill/>
                <a:prstDash val="solid"/>
              </a:ln>
              <a:solidFill>
                <a:srgbClr val="DAAD7B"/>
              </a:solidFill>
              <a:effectLst>
                <a:outerShdw blurRad="266700" algn="tl" rotWithShape="0">
                  <a:schemeClr val="tx2">
                    <a:lumMod val="40000"/>
                    <a:lumOff val="60000"/>
                    <a:alpha val="55000"/>
                  </a:schemeClr>
                </a:outerShdw>
              </a:effectLst>
              <a:uLnTx/>
              <a:uFillTx/>
              <a:latin typeface="+mn-lt"/>
              <a:ea typeface="+mn-ea"/>
              <a:cs typeface="+mn-ea"/>
              <a:sym typeface="+mn-lt"/>
            </a:endParaRPr>
          </a:p>
        </p:txBody>
      </p:sp>
      <p:sp>
        <p:nvSpPr>
          <p:cNvPr id="70" name="TextBox 16"/>
          <p:cNvSpPr txBox="1"/>
          <p:nvPr/>
        </p:nvSpPr>
        <p:spPr>
          <a:xfrm>
            <a:off x="1846734" y="4539976"/>
            <a:ext cx="5976664" cy="492443"/>
          </a:xfrm>
          <a:prstGeom prst="rect">
            <a:avLst/>
          </a:prstGeom>
          <a:noFill/>
        </p:spPr>
        <p:txBody>
          <a:bodyPr wrap="square" rtlCol="0">
            <a:spAutoFit/>
          </a:bodyPr>
          <a:lstStyle/>
          <a:p>
            <a:pPr>
              <a:lnSpc>
                <a:spcPct val="130000"/>
              </a:lnSpc>
            </a:pPr>
            <a:r>
              <a:rPr lang="zh-CN" altLang="en-US" sz="1000" dirty="0">
                <a:solidFill>
                  <a:srgbClr val="DAAD7B"/>
                </a:solidFill>
                <a:cs typeface="+mn-ea"/>
                <a:sym typeface="+mn-lt"/>
              </a:rPr>
              <a:t>您的内容打在这里，或者通过复制您的文本后，在此框中选择粘贴，并选择只保留文字。您的内容打在这里，或者通过复制您的</a:t>
            </a:r>
            <a:r>
              <a:rPr lang="zh-CN" altLang="en-US" sz="1000">
                <a:solidFill>
                  <a:srgbClr val="DAAD7B"/>
                </a:solidFill>
                <a:cs typeface="+mn-ea"/>
                <a:sym typeface="+mn-lt"/>
              </a:rPr>
              <a:t>文本后您的内容打在这里。</a:t>
            </a:r>
          </a:p>
        </p:txBody>
      </p:sp>
      <p:sp>
        <p:nvSpPr>
          <p:cNvPr id="12" name="矩形 11"/>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p:tgtEl>
                                          <p:spTgt spid="63"/>
                                        </p:tgtEl>
                                        <p:attrNameLst>
                                          <p:attrName>ppt_y</p:attrName>
                                        </p:attrNameLst>
                                      </p:cBhvr>
                                      <p:tavLst>
                                        <p:tav tm="0">
                                          <p:val>
                                            <p:strVal val="#ppt_y+#ppt_h*1.125000"/>
                                          </p:val>
                                        </p:tav>
                                        <p:tav tm="100000">
                                          <p:val>
                                            <p:strVal val="#ppt_y"/>
                                          </p:val>
                                        </p:tav>
                                      </p:tavLst>
                                    </p:anim>
                                    <p:animEffect transition="in" filter="wipe(up)">
                                      <p:cBhvr>
                                        <p:cTn id="12" dur="500"/>
                                        <p:tgtEl>
                                          <p:spTgt spid="6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p:tgtEl>
                                          <p:spTgt spid="64"/>
                                        </p:tgtEl>
                                        <p:attrNameLst>
                                          <p:attrName>ppt_y</p:attrName>
                                        </p:attrNameLst>
                                      </p:cBhvr>
                                      <p:tavLst>
                                        <p:tav tm="0">
                                          <p:val>
                                            <p:strVal val="#ppt_y-#ppt_h*1.125000"/>
                                          </p:val>
                                        </p:tav>
                                        <p:tav tm="100000">
                                          <p:val>
                                            <p:strVal val="#ppt_y"/>
                                          </p:val>
                                        </p:tav>
                                      </p:tavLst>
                                    </p:anim>
                                    <p:animEffect transition="in" filter="wipe(down)">
                                      <p:cBhvr>
                                        <p:cTn id="16" dur="500"/>
                                        <p:tgtEl>
                                          <p:spTgt spid="64"/>
                                        </p:tgtEl>
                                      </p:cBhvr>
                                    </p:animEffect>
                                  </p:childTnLst>
                                </p:cTn>
                              </p:par>
                              <p:par>
                                <p:cTn id="17" presetID="22" presetClass="entr" presetSubtype="2" fill="hold" nodeType="withEffect">
                                  <p:stCondLst>
                                    <p:cond delay="40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par>
                                <p:cTn id="20" presetID="22" presetClass="entr" presetSubtype="2" fill="hold" nodeType="withEffect">
                                  <p:stCondLst>
                                    <p:cond delay="40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500"/>
                                        <p:tgtEl>
                                          <p:spTgt spid="66"/>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67"/>
                                        </p:tgtEl>
                                        <p:attrNameLst>
                                          <p:attrName>style.visibility</p:attrName>
                                        </p:attrNameLst>
                                      </p:cBhvr>
                                      <p:to>
                                        <p:strVal val="visible"/>
                                      </p:to>
                                    </p:set>
                                    <p:animEffect transition="in" filter="fade">
                                      <p:cBhvr>
                                        <p:cTn id="25" dur="100"/>
                                        <p:tgtEl>
                                          <p:spTgt spid="67"/>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68"/>
                                        </p:tgtEl>
                                        <p:attrNameLst>
                                          <p:attrName>style.visibility</p:attrName>
                                        </p:attrNameLst>
                                      </p:cBhvr>
                                      <p:to>
                                        <p:strVal val="visible"/>
                                      </p:to>
                                    </p:set>
                                    <p:animEffect transition="in" filter="fade">
                                      <p:cBhvr>
                                        <p:cTn id="28" dur="100"/>
                                        <p:tgtEl>
                                          <p:spTgt spid="68"/>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69"/>
                                        </p:tgtEl>
                                        <p:attrNameLst>
                                          <p:attrName>style.visibility</p:attrName>
                                        </p:attrNameLst>
                                      </p:cBhvr>
                                      <p:to>
                                        <p:strVal val="visible"/>
                                      </p:to>
                                    </p:set>
                                    <p:animEffect transition="in" filter="fade">
                                      <p:cBhvr>
                                        <p:cTn id="31" dur="100"/>
                                        <p:tgtEl>
                                          <p:spTgt spid="69"/>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70"/>
                                        </p:tgtEl>
                                        <p:attrNameLst>
                                          <p:attrName>style.visibility</p:attrName>
                                        </p:attrNameLst>
                                      </p:cBhvr>
                                      <p:to>
                                        <p:strVal val="visible"/>
                                      </p:to>
                                    </p:set>
                                    <p:animEffect transition="in" filter="fade">
                                      <p:cBhvr>
                                        <p:cTn id="34"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p:bldP spid="68" grpId="0"/>
      <p:bldP spid="69" grpId="0"/>
      <p:bldP spid="70" grpId="0"/>
      <p:bldP spid="12"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1495" y="1052736"/>
            <a:ext cx="1909010" cy="523220"/>
          </a:xfrm>
          <a:prstGeom prst="rect">
            <a:avLst/>
          </a:prstGeom>
          <a:noFill/>
        </p:spPr>
        <p:txBody>
          <a:bodyPr wrap="square" rtlCol="0">
            <a:spAutoFit/>
          </a:bodyPr>
          <a:lstStyle/>
          <a:p>
            <a:pPr algn="ctr"/>
            <a:r>
              <a:rPr lang="zh-CN" altLang="en-US" sz="2800" b="1" spc="400" dirty="0">
                <a:solidFill>
                  <a:srgbClr val="DAAD7B"/>
                </a:solidFill>
                <a:cs typeface="+mn-ea"/>
                <a:sym typeface="+mn-lt"/>
              </a:rPr>
              <a:t>目录页</a:t>
            </a:r>
          </a:p>
        </p:txBody>
      </p:sp>
      <p:sp>
        <p:nvSpPr>
          <p:cNvPr id="3" name="TextBox 2"/>
          <p:cNvSpPr txBox="1"/>
          <p:nvPr/>
        </p:nvSpPr>
        <p:spPr>
          <a:xfrm>
            <a:off x="5135893" y="1465864"/>
            <a:ext cx="1920213" cy="338554"/>
          </a:xfrm>
          <a:prstGeom prst="rect">
            <a:avLst/>
          </a:prstGeom>
          <a:noFill/>
        </p:spPr>
        <p:txBody>
          <a:bodyPr wrap="square" rtlCol="0">
            <a:spAutoFit/>
          </a:bodyPr>
          <a:lstStyle/>
          <a:p>
            <a:pPr algn="ctr"/>
            <a:r>
              <a:rPr lang="en-US" altLang="zh-CN" sz="1600" dirty="0">
                <a:solidFill>
                  <a:srgbClr val="DAAD7B"/>
                </a:solidFill>
                <a:cs typeface="+mn-ea"/>
                <a:sym typeface="+mn-lt"/>
              </a:rPr>
              <a:t>CONTENTS</a:t>
            </a:r>
            <a:endParaRPr lang="zh-CN" altLang="en-US" sz="1600" dirty="0">
              <a:solidFill>
                <a:srgbClr val="DAAD7B"/>
              </a:solidFill>
              <a:cs typeface="+mn-ea"/>
              <a:sym typeface="+mn-lt"/>
            </a:endParaRPr>
          </a:p>
        </p:txBody>
      </p:sp>
      <p:sp>
        <p:nvSpPr>
          <p:cNvPr id="5" name="TextBox 64"/>
          <p:cNvSpPr>
            <a:spLocks noChangeArrowheads="1"/>
          </p:cNvSpPr>
          <p:nvPr/>
        </p:nvSpPr>
        <p:spPr bwMode="auto">
          <a:xfrm>
            <a:off x="1840315" y="3212976"/>
            <a:ext cx="2095445" cy="461665"/>
          </a:xfrm>
          <a:prstGeom prst="rect">
            <a:avLst/>
          </a:prstGeom>
          <a:noFill/>
          <a:ln w="9525">
            <a:noFill/>
            <a:miter lim="800000"/>
          </a:ln>
        </p:spPr>
        <p:txBody>
          <a:bodyPr wrap="none" lIns="91440" tIns="45720" rIns="91440" bIns="45720">
            <a:spAutoFit/>
          </a:bodyPr>
          <a:lstStyle/>
          <a:p>
            <a:pPr algn="ctr"/>
            <a:r>
              <a:rPr lang="en-US" altLang="zh-CN" b="1" dirty="0">
                <a:solidFill>
                  <a:srgbClr val="DAAD7B"/>
                </a:solidFill>
                <a:cs typeface="+mn-ea"/>
                <a:sym typeface="+mn-lt"/>
              </a:rPr>
              <a:t>TEXT HERE</a:t>
            </a:r>
            <a:endParaRPr lang="zh-CN" altLang="en-US" b="1" dirty="0">
              <a:solidFill>
                <a:srgbClr val="DAAD7B"/>
              </a:solidFill>
              <a:cs typeface="+mn-ea"/>
              <a:sym typeface="+mn-lt"/>
            </a:endParaRPr>
          </a:p>
        </p:txBody>
      </p:sp>
      <p:sp>
        <p:nvSpPr>
          <p:cNvPr id="22" name="椭圆 153"/>
          <p:cNvSpPr>
            <a:spLocks noChangeArrowheads="1"/>
          </p:cNvSpPr>
          <p:nvPr/>
        </p:nvSpPr>
        <p:spPr bwMode="auto">
          <a:xfrm rot="1784824">
            <a:off x="3948775" y="2265672"/>
            <a:ext cx="2161556" cy="2161550"/>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dirty="0">
              <a:solidFill>
                <a:schemeClr val="lt1"/>
              </a:solidFill>
              <a:cs typeface="+mn-ea"/>
              <a:sym typeface="+mn-lt"/>
            </a:endParaRPr>
          </a:p>
        </p:txBody>
      </p:sp>
      <p:sp>
        <p:nvSpPr>
          <p:cNvPr id="16" name="椭圆 134"/>
          <p:cNvSpPr>
            <a:spLocks noChangeArrowheads="1"/>
          </p:cNvSpPr>
          <p:nvPr/>
        </p:nvSpPr>
        <p:spPr bwMode="auto">
          <a:xfrm rot="1784824">
            <a:off x="6102635" y="2265673"/>
            <a:ext cx="2161556" cy="2161550"/>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5" name="椭圆 156"/>
          <p:cNvSpPr>
            <a:spLocks noChangeArrowheads="1"/>
          </p:cNvSpPr>
          <p:nvPr/>
        </p:nvSpPr>
        <p:spPr bwMode="auto">
          <a:xfrm rot="1784824">
            <a:off x="1814798" y="2265673"/>
            <a:ext cx="2161556" cy="2161550"/>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19" name="椭圆 145"/>
          <p:cNvSpPr>
            <a:spLocks noChangeArrowheads="1"/>
          </p:cNvSpPr>
          <p:nvPr/>
        </p:nvSpPr>
        <p:spPr bwMode="auto">
          <a:xfrm rot="1784824">
            <a:off x="8245760" y="2265673"/>
            <a:ext cx="2161556" cy="2161550"/>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pic>
        <p:nvPicPr>
          <p:cNvPr id="28" name="图片 27"/>
          <p:cNvPicPr>
            <a:picLocks noChangeAspect="1"/>
          </p:cNvPicPr>
          <p:nvPr/>
        </p:nvPicPr>
        <p:blipFill>
          <a:blip r:embed="rId3" cstate="email"/>
          <a:stretch>
            <a:fillRect/>
          </a:stretch>
        </p:blipFill>
        <p:spPr>
          <a:xfrm>
            <a:off x="-883053" y="-1300956"/>
            <a:ext cx="5337711" cy="2966878"/>
          </a:xfrm>
          <a:prstGeom prst="rect">
            <a:avLst/>
          </a:prstGeom>
        </p:spPr>
      </p:pic>
      <p:sp>
        <p:nvSpPr>
          <p:cNvPr id="30" name="TextBox 64"/>
          <p:cNvSpPr>
            <a:spLocks noChangeArrowheads="1"/>
          </p:cNvSpPr>
          <p:nvPr/>
        </p:nvSpPr>
        <p:spPr bwMode="auto">
          <a:xfrm>
            <a:off x="2374115" y="2903582"/>
            <a:ext cx="1027845" cy="307777"/>
          </a:xfrm>
          <a:prstGeom prst="rect">
            <a:avLst/>
          </a:prstGeom>
          <a:noFill/>
          <a:ln w="9525">
            <a:noFill/>
            <a:miter lim="800000"/>
          </a:ln>
        </p:spPr>
        <p:txBody>
          <a:bodyPr wrap="none" lIns="91440" tIns="45720" rIns="91440" bIns="45720">
            <a:spAutoFit/>
          </a:bodyPr>
          <a:lstStyle/>
          <a:p>
            <a:pPr algn="ctr"/>
            <a:r>
              <a:rPr lang="en-US" altLang="zh-CN" sz="1400" dirty="0">
                <a:solidFill>
                  <a:srgbClr val="DAAD7B"/>
                </a:solidFill>
                <a:cs typeface="+mn-ea"/>
                <a:sym typeface="+mn-lt"/>
              </a:rPr>
              <a:t>PART 01</a:t>
            </a:r>
            <a:endParaRPr lang="zh-CN" altLang="en-US" sz="1800" dirty="0">
              <a:solidFill>
                <a:srgbClr val="DAAD7B"/>
              </a:solidFill>
              <a:cs typeface="+mn-ea"/>
              <a:sym typeface="+mn-lt"/>
            </a:endParaRPr>
          </a:p>
        </p:txBody>
      </p:sp>
      <p:sp>
        <p:nvSpPr>
          <p:cNvPr id="32" name="TextBox 64"/>
          <p:cNvSpPr>
            <a:spLocks noChangeArrowheads="1"/>
          </p:cNvSpPr>
          <p:nvPr/>
        </p:nvSpPr>
        <p:spPr bwMode="auto">
          <a:xfrm>
            <a:off x="3966826" y="3212976"/>
            <a:ext cx="2095445" cy="461665"/>
          </a:xfrm>
          <a:prstGeom prst="rect">
            <a:avLst/>
          </a:prstGeom>
          <a:noFill/>
          <a:ln w="9525">
            <a:noFill/>
            <a:miter lim="800000"/>
          </a:ln>
        </p:spPr>
        <p:txBody>
          <a:bodyPr wrap="none" lIns="91440" tIns="45720" rIns="91440" bIns="45720">
            <a:spAutoFit/>
          </a:bodyPr>
          <a:lstStyle/>
          <a:p>
            <a:pPr algn="ctr"/>
            <a:r>
              <a:rPr lang="en-US" altLang="zh-CN" b="1" dirty="0">
                <a:solidFill>
                  <a:srgbClr val="DAAD7B"/>
                </a:solidFill>
                <a:cs typeface="+mn-ea"/>
                <a:sym typeface="+mn-lt"/>
              </a:rPr>
              <a:t>TEXT HERE</a:t>
            </a:r>
            <a:endParaRPr lang="zh-CN" altLang="en-US" b="1" dirty="0">
              <a:solidFill>
                <a:srgbClr val="DAAD7B"/>
              </a:solidFill>
              <a:cs typeface="+mn-ea"/>
              <a:sym typeface="+mn-lt"/>
            </a:endParaRPr>
          </a:p>
        </p:txBody>
      </p:sp>
      <p:sp>
        <p:nvSpPr>
          <p:cNvPr id="35" name="TextBox 64"/>
          <p:cNvSpPr>
            <a:spLocks noChangeArrowheads="1"/>
          </p:cNvSpPr>
          <p:nvPr/>
        </p:nvSpPr>
        <p:spPr bwMode="auto">
          <a:xfrm>
            <a:off x="4503030" y="2903582"/>
            <a:ext cx="1023037" cy="307777"/>
          </a:xfrm>
          <a:prstGeom prst="rect">
            <a:avLst/>
          </a:prstGeom>
          <a:noFill/>
          <a:ln w="9525">
            <a:noFill/>
            <a:miter lim="800000"/>
          </a:ln>
        </p:spPr>
        <p:txBody>
          <a:bodyPr wrap="none" lIns="91440" tIns="45720" rIns="91440" bIns="45720">
            <a:spAutoFit/>
          </a:bodyPr>
          <a:lstStyle/>
          <a:p>
            <a:pPr algn="ctr"/>
            <a:r>
              <a:rPr lang="en-US" altLang="zh-CN" sz="1400" dirty="0">
                <a:solidFill>
                  <a:srgbClr val="DAAD7B"/>
                </a:solidFill>
                <a:cs typeface="+mn-ea"/>
                <a:sym typeface="+mn-lt"/>
              </a:rPr>
              <a:t>PART 02</a:t>
            </a:r>
            <a:endParaRPr lang="zh-CN" altLang="en-US" sz="1800" dirty="0">
              <a:solidFill>
                <a:srgbClr val="DAAD7B"/>
              </a:solidFill>
              <a:cs typeface="+mn-ea"/>
              <a:sym typeface="+mn-lt"/>
            </a:endParaRPr>
          </a:p>
        </p:txBody>
      </p:sp>
      <p:sp>
        <p:nvSpPr>
          <p:cNvPr id="42" name="TextBox 64"/>
          <p:cNvSpPr>
            <a:spLocks noChangeArrowheads="1"/>
          </p:cNvSpPr>
          <p:nvPr/>
        </p:nvSpPr>
        <p:spPr bwMode="auto">
          <a:xfrm>
            <a:off x="6146501" y="3212976"/>
            <a:ext cx="2095445" cy="461665"/>
          </a:xfrm>
          <a:prstGeom prst="rect">
            <a:avLst/>
          </a:prstGeom>
          <a:noFill/>
          <a:ln w="9525">
            <a:noFill/>
            <a:miter lim="800000"/>
          </a:ln>
        </p:spPr>
        <p:txBody>
          <a:bodyPr wrap="none" lIns="91440" tIns="45720" rIns="91440" bIns="45720">
            <a:spAutoFit/>
          </a:bodyPr>
          <a:lstStyle/>
          <a:p>
            <a:pPr algn="ctr"/>
            <a:r>
              <a:rPr lang="en-US" altLang="zh-CN" b="1" dirty="0">
                <a:solidFill>
                  <a:srgbClr val="DAAD7B"/>
                </a:solidFill>
                <a:cs typeface="+mn-ea"/>
                <a:sym typeface="+mn-lt"/>
              </a:rPr>
              <a:t>TEXT HERE</a:t>
            </a:r>
            <a:endParaRPr lang="zh-CN" altLang="en-US" b="1" dirty="0">
              <a:solidFill>
                <a:srgbClr val="DAAD7B"/>
              </a:solidFill>
              <a:cs typeface="+mn-ea"/>
              <a:sym typeface="+mn-lt"/>
            </a:endParaRPr>
          </a:p>
        </p:txBody>
      </p:sp>
      <p:sp>
        <p:nvSpPr>
          <p:cNvPr id="43" name="TextBox 64"/>
          <p:cNvSpPr>
            <a:spLocks noChangeArrowheads="1"/>
          </p:cNvSpPr>
          <p:nvPr/>
        </p:nvSpPr>
        <p:spPr bwMode="auto">
          <a:xfrm>
            <a:off x="6682705" y="2903582"/>
            <a:ext cx="1023036" cy="307777"/>
          </a:xfrm>
          <a:prstGeom prst="rect">
            <a:avLst/>
          </a:prstGeom>
          <a:noFill/>
          <a:ln w="9525">
            <a:noFill/>
            <a:miter lim="800000"/>
          </a:ln>
        </p:spPr>
        <p:txBody>
          <a:bodyPr wrap="none" lIns="91440" tIns="45720" rIns="91440" bIns="45720">
            <a:spAutoFit/>
          </a:bodyPr>
          <a:lstStyle/>
          <a:p>
            <a:pPr algn="ctr"/>
            <a:r>
              <a:rPr lang="en-US" altLang="zh-CN" sz="1400" dirty="0">
                <a:solidFill>
                  <a:srgbClr val="DAAD7B"/>
                </a:solidFill>
                <a:cs typeface="+mn-ea"/>
                <a:sym typeface="+mn-lt"/>
              </a:rPr>
              <a:t>PART 03</a:t>
            </a:r>
            <a:endParaRPr lang="zh-CN" altLang="en-US" sz="1800" dirty="0">
              <a:solidFill>
                <a:srgbClr val="DAAD7B"/>
              </a:solidFill>
              <a:cs typeface="+mn-ea"/>
              <a:sym typeface="+mn-lt"/>
            </a:endParaRPr>
          </a:p>
        </p:txBody>
      </p:sp>
      <p:sp>
        <p:nvSpPr>
          <p:cNvPr id="44" name="TextBox 64"/>
          <p:cNvSpPr>
            <a:spLocks noChangeArrowheads="1"/>
          </p:cNvSpPr>
          <p:nvPr/>
        </p:nvSpPr>
        <p:spPr bwMode="auto">
          <a:xfrm>
            <a:off x="8273012" y="3212976"/>
            <a:ext cx="2095445" cy="461665"/>
          </a:xfrm>
          <a:prstGeom prst="rect">
            <a:avLst/>
          </a:prstGeom>
          <a:noFill/>
          <a:ln w="9525">
            <a:noFill/>
            <a:miter lim="800000"/>
          </a:ln>
        </p:spPr>
        <p:txBody>
          <a:bodyPr wrap="none" lIns="91440" tIns="45720" rIns="91440" bIns="45720">
            <a:spAutoFit/>
          </a:bodyPr>
          <a:lstStyle/>
          <a:p>
            <a:pPr algn="ctr"/>
            <a:r>
              <a:rPr lang="en-US" altLang="zh-CN" b="1" dirty="0">
                <a:solidFill>
                  <a:srgbClr val="DAAD7B"/>
                </a:solidFill>
                <a:cs typeface="+mn-ea"/>
                <a:sym typeface="+mn-lt"/>
              </a:rPr>
              <a:t>TEXT HERE</a:t>
            </a:r>
            <a:endParaRPr lang="zh-CN" altLang="en-US" b="1" dirty="0">
              <a:solidFill>
                <a:srgbClr val="DAAD7B"/>
              </a:solidFill>
              <a:cs typeface="+mn-ea"/>
              <a:sym typeface="+mn-lt"/>
            </a:endParaRPr>
          </a:p>
        </p:txBody>
      </p:sp>
      <p:sp>
        <p:nvSpPr>
          <p:cNvPr id="45" name="TextBox 64"/>
          <p:cNvSpPr>
            <a:spLocks noChangeArrowheads="1"/>
          </p:cNvSpPr>
          <p:nvPr/>
        </p:nvSpPr>
        <p:spPr bwMode="auto">
          <a:xfrm>
            <a:off x="8806010" y="2903582"/>
            <a:ext cx="1029448" cy="307777"/>
          </a:xfrm>
          <a:prstGeom prst="rect">
            <a:avLst/>
          </a:prstGeom>
          <a:noFill/>
          <a:ln w="9525">
            <a:noFill/>
            <a:miter lim="800000"/>
          </a:ln>
        </p:spPr>
        <p:txBody>
          <a:bodyPr wrap="none" lIns="91440" tIns="45720" rIns="91440" bIns="45720">
            <a:spAutoFit/>
          </a:bodyPr>
          <a:lstStyle/>
          <a:p>
            <a:pPr algn="ctr"/>
            <a:r>
              <a:rPr lang="en-US" altLang="zh-CN" sz="1400" dirty="0">
                <a:solidFill>
                  <a:srgbClr val="DAAD7B"/>
                </a:solidFill>
                <a:cs typeface="+mn-ea"/>
                <a:sym typeface="+mn-lt"/>
              </a:rPr>
              <a:t>PART 04</a:t>
            </a:r>
            <a:endParaRPr lang="zh-CN" altLang="en-US" sz="1800" dirty="0">
              <a:solidFill>
                <a:srgbClr val="DAAD7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par>
                              <p:cTn id="26" fill="hold">
                                <p:stCondLst>
                                  <p:cond delay="2500"/>
                                </p:stCondLst>
                                <p:childTnLst>
                                  <p:par>
                                    <p:cTn id="27" presetID="2" presetClass="entr" presetSubtype="8" accel="38000" fill="hold" grpId="0" nodeType="afterEffect" p14:presetBounceEnd="64000">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14:bounceEnd="64000">
                                          <p:cBhvr additive="base">
                                            <p:cTn id="29" dur="750" fill="hold"/>
                                            <p:tgtEl>
                                              <p:spTgt spid="30"/>
                                            </p:tgtEl>
                                            <p:attrNameLst>
                                              <p:attrName>ppt_x</p:attrName>
                                            </p:attrNameLst>
                                          </p:cBhvr>
                                          <p:tavLst>
                                            <p:tav tm="0">
                                              <p:val>
                                                <p:strVal val="0-#ppt_w/2"/>
                                              </p:val>
                                            </p:tav>
                                            <p:tav tm="100000">
                                              <p:val>
                                                <p:strVal val="#ppt_x"/>
                                              </p:val>
                                            </p:tav>
                                          </p:tavLst>
                                        </p:anim>
                                        <p:anim calcmode="lin" valueType="num" p14:bounceEnd="64000">
                                          <p:cBhvr additive="base">
                                            <p:cTn id="30" dur="75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8" accel="38000" fill="hold" grpId="0" nodeType="withEffect" p14:presetBounceEnd="64000">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14:bounceEnd="64000">
                                          <p:cBhvr additive="base">
                                            <p:cTn id="33" dur="750" fill="hold"/>
                                            <p:tgtEl>
                                              <p:spTgt spid="5"/>
                                            </p:tgtEl>
                                            <p:attrNameLst>
                                              <p:attrName>ppt_x</p:attrName>
                                            </p:attrNameLst>
                                          </p:cBhvr>
                                          <p:tavLst>
                                            <p:tav tm="0">
                                              <p:val>
                                                <p:strVal val="0-#ppt_w/2"/>
                                              </p:val>
                                            </p:tav>
                                            <p:tav tm="100000">
                                              <p:val>
                                                <p:strVal val="#ppt_x"/>
                                              </p:val>
                                            </p:tav>
                                          </p:tavLst>
                                        </p:anim>
                                        <p:anim calcmode="lin" valueType="num" p14:bounceEnd="64000">
                                          <p:cBhvr additive="base">
                                            <p:cTn id="34" dur="75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accel="38000" fill="hold" grpId="0" nodeType="afterEffect" p14:presetBounceEnd="64000">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14:bounceEnd="64000">
                                          <p:cBhvr additive="base">
                                            <p:cTn id="38" dur="750" fill="hold"/>
                                            <p:tgtEl>
                                              <p:spTgt spid="35"/>
                                            </p:tgtEl>
                                            <p:attrNameLst>
                                              <p:attrName>ppt_x</p:attrName>
                                            </p:attrNameLst>
                                          </p:cBhvr>
                                          <p:tavLst>
                                            <p:tav tm="0">
                                              <p:val>
                                                <p:strVal val="0-#ppt_w/2"/>
                                              </p:val>
                                            </p:tav>
                                            <p:tav tm="100000">
                                              <p:val>
                                                <p:strVal val="#ppt_x"/>
                                              </p:val>
                                            </p:tav>
                                          </p:tavLst>
                                        </p:anim>
                                        <p:anim calcmode="lin" valueType="num" p14:bounceEnd="64000">
                                          <p:cBhvr additive="base">
                                            <p:cTn id="39" dur="75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8" accel="38000" fill="hold" grpId="0" nodeType="withEffect" p14:presetBounceEnd="64000">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14:bounceEnd="64000">
                                          <p:cBhvr additive="base">
                                            <p:cTn id="42" dur="750" fill="hold"/>
                                            <p:tgtEl>
                                              <p:spTgt spid="32"/>
                                            </p:tgtEl>
                                            <p:attrNameLst>
                                              <p:attrName>ppt_x</p:attrName>
                                            </p:attrNameLst>
                                          </p:cBhvr>
                                          <p:tavLst>
                                            <p:tav tm="0">
                                              <p:val>
                                                <p:strVal val="0-#ppt_w/2"/>
                                              </p:val>
                                            </p:tav>
                                            <p:tav tm="100000">
                                              <p:val>
                                                <p:strVal val="#ppt_x"/>
                                              </p:val>
                                            </p:tav>
                                          </p:tavLst>
                                        </p:anim>
                                        <p:anim calcmode="lin" valueType="num" p14:bounceEnd="64000">
                                          <p:cBhvr additive="base">
                                            <p:cTn id="43" dur="75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accel="38000" fill="hold" grpId="0" nodeType="afterEffect" p14:presetBounceEnd="64000">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14:bounceEnd="64000">
                                          <p:cBhvr additive="base">
                                            <p:cTn id="47" dur="750" fill="hold"/>
                                            <p:tgtEl>
                                              <p:spTgt spid="43"/>
                                            </p:tgtEl>
                                            <p:attrNameLst>
                                              <p:attrName>ppt_x</p:attrName>
                                            </p:attrNameLst>
                                          </p:cBhvr>
                                          <p:tavLst>
                                            <p:tav tm="0">
                                              <p:val>
                                                <p:strVal val="0-#ppt_w/2"/>
                                              </p:val>
                                            </p:tav>
                                            <p:tav tm="100000">
                                              <p:val>
                                                <p:strVal val="#ppt_x"/>
                                              </p:val>
                                            </p:tav>
                                          </p:tavLst>
                                        </p:anim>
                                        <p:anim calcmode="lin" valueType="num" p14:bounceEnd="64000">
                                          <p:cBhvr additive="base">
                                            <p:cTn id="48" dur="75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accel="38000" fill="hold" grpId="0" nodeType="withEffect" p14:presetBounceEnd="64000">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14:bounceEnd="64000">
                                          <p:cBhvr additive="base">
                                            <p:cTn id="51" dur="750" fill="hold"/>
                                            <p:tgtEl>
                                              <p:spTgt spid="42"/>
                                            </p:tgtEl>
                                            <p:attrNameLst>
                                              <p:attrName>ppt_x</p:attrName>
                                            </p:attrNameLst>
                                          </p:cBhvr>
                                          <p:tavLst>
                                            <p:tav tm="0">
                                              <p:val>
                                                <p:strVal val="0-#ppt_w/2"/>
                                              </p:val>
                                            </p:tav>
                                            <p:tav tm="100000">
                                              <p:val>
                                                <p:strVal val="#ppt_x"/>
                                              </p:val>
                                            </p:tav>
                                          </p:tavLst>
                                        </p:anim>
                                        <p:anim calcmode="lin" valueType="num" p14:bounceEnd="64000">
                                          <p:cBhvr additive="base">
                                            <p:cTn id="52" dur="75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accel="38000" fill="hold" grpId="0" nodeType="afterEffect" p14:presetBounceEnd="64000">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14:bounceEnd="64000">
                                          <p:cBhvr additive="base">
                                            <p:cTn id="56" dur="750" fill="hold"/>
                                            <p:tgtEl>
                                              <p:spTgt spid="45"/>
                                            </p:tgtEl>
                                            <p:attrNameLst>
                                              <p:attrName>ppt_x</p:attrName>
                                            </p:attrNameLst>
                                          </p:cBhvr>
                                          <p:tavLst>
                                            <p:tav tm="0">
                                              <p:val>
                                                <p:strVal val="0-#ppt_w/2"/>
                                              </p:val>
                                            </p:tav>
                                            <p:tav tm="100000">
                                              <p:val>
                                                <p:strVal val="#ppt_x"/>
                                              </p:val>
                                            </p:tav>
                                          </p:tavLst>
                                        </p:anim>
                                        <p:anim calcmode="lin" valueType="num" p14:bounceEnd="64000">
                                          <p:cBhvr additive="base">
                                            <p:cTn id="57" dur="750" fill="hold"/>
                                            <p:tgtEl>
                                              <p:spTgt spid="45"/>
                                            </p:tgtEl>
                                            <p:attrNameLst>
                                              <p:attrName>ppt_y</p:attrName>
                                            </p:attrNameLst>
                                          </p:cBhvr>
                                          <p:tavLst>
                                            <p:tav tm="0">
                                              <p:val>
                                                <p:strVal val="#ppt_y"/>
                                              </p:val>
                                            </p:tav>
                                            <p:tav tm="100000">
                                              <p:val>
                                                <p:strVal val="#ppt_y"/>
                                              </p:val>
                                            </p:tav>
                                          </p:tavLst>
                                        </p:anim>
                                      </p:childTnLst>
                                    </p:cTn>
                                  </p:par>
                                  <p:par>
                                    <p:cTn id="58" presetID="2" presetClass="entr" presetSubtype="8" accel="38000" fill="hold" grpId="0" nodeType="withEffect" p14:presetBounceEnd="64000">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14:bounceEnd="64000">
                                          <p:cBhvr additive="base">
                                            <p:cTn id="60" dur="750" fill="hold"/>
                                            <p:tgtEl>
                                              <p:spTgt spid="44"/>
                                            </p:tgtEl>
                                            <p:attrNameLst>
                                              <p:attrName>ppt_x</p:attrName>
                                            </p:attrNameLst>
                                          </p:cBhvr>
                                          <p:tavLst>
                                            <p:tav tm="0">
                                              <p:val>
                                                <p:strVal val="0-#ppt_w/2"/>
                                              </p:val>
                                            </p:tav>
                                            <p:tav tm="100000">
                                              <p:val>
                                                <p:strVal val="#ppt_x"/>
                                              </p:val>
                                            </p:tav>
                                          </p:tavLst>
                                        </p:anim>
                                        <p:anim calcmode="lin" valueType="num" p14:bounceEnd="64000">
                                          <p:cBhvr additive="base">
                                            <p:cTn id="61"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2" grpId="0" animBg="1"/>
          <p:bldP spid="16" grpId="0" animBg="1"/>
          <p:bldP spid="25" grpId="0" animBg="1"/>
          <p:bldP spid="19" grpId="0" animBg="1"/>
          <p:bldP spid="30" grpId="0"/>
          <p:bldP spid="32" grpId="0"/>
          <p:bldP spid="35"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par>
                              <p:cTn id="26" fill="hold">
                                <p:stCondLst>
                                  <p:cond delay="2500"/>
                                </p:stCondLst>
                                <p:childTnLst>
                                  <p:par>
                                    <p:cTn id="27" presetID="2" presetClass="entr" presetSubtype="8" accel="3800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750" fill="hold"/>
                                            <p:tgtEl>
                                              <p:spTgt spid="30"/>
                                            </p:tgtEl>
                                            <p:attrNameLst>
                                              <p:attrName>ppt_x</p:attrName>
                                            </p:attrNameLst>
                                          </p:cBhvr>
                                          <p:tavLst>
                                            <p:tav tm="0">
                                              <p:val>
                                                <p:strVal val="0-#ppt_w/2"/>
                                              </p:val>
                                            </p:tav>
                                            <p:tav tm="100000">
                                              <p:val>
                                                <p:strVal val="#ppt_x"/>
                                              </p:val>
                                            </p:tav>
                                          </p:tavLst>
                                        </p:anim>
                                        <p:anim calcmode="lin" valueType="num">
                                          <p:cBhvr additive="base">
                                            <p:cTn id="30" dur="75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8" accel="3800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750" fill="hold"/>
                                            <p:tgtEl>
                                              <p:spTgt spid="5"/>
                                            </p:tgtEl>
                                            <p:attrNameLst>
                                              <p:attrName>ppt_x</p:attrName>
                                            </p:attrNameLst>
                                          </p:cBhvr>
                                          <p:tavLst>
                                            <p:tav tm="0">
                                              <p:val>
                                                <p:strVal val="0-#ppt_w/2"/>
                                              </p:val>
                                            </p:tav>
                                            <p:tav tm="100000">
                                              <p:val>
                                                <p:strVal val="#ppt_x"/>
                                              </p:val>
                                            </p:tav>
                                          </p:tavLst>
                                        </p:anim>
                                        <p:anim calcmode="lin" valueType="num">
                                          <p:cBhvr additive="base">
                                            <p:cTn id="34" dur="75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accel="38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750" fill="hold"/>
                                            <p:tgtEl>
                                              <p:spTgt spid="35"/>
                                            </p:tgtEl>
                                            <p:attrNameLst>
                                              <p:attrName>ppt_x</p:attrName>
                                            </p:attrNameLst>
                                          </p:cBhvr>
                                          <p:tavLst>
                                            <p:tav tm="0">
                                              <p:val>
                                                <p:strVal val="0-#ppt_w/2"/>
                                              </p:val>
                                            </p:tav>
                                            <p:tav tm="100000">
                                              <p:val>
                                                <p:strVal val="#ppt_x"/>
                                              </p:val>
                                            </p:tav>
                                          </p:tavLst>
                                        </p:anim>
                                        <p:anim calcmode="lin" valueType="num">
                                          <p:cBhvr additive="base">
                                            <p:cTn id="39" dur="75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8" accel="38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0-#ppt_w/2"/>
                                              </p:val>
                                            </p:tav>
                                            <p:tav tm="100000">
                                              <p:val>
                                                <p:strVal val="#ppt_x"/>
                                              </p:val>
                                            </p:tav>
                                          </p:tavLst>
                                        </p:anim>
                                        <p:anim calcmode="lin" valueType="num">
                                          <p:cBhvr additive="base">
                                            <p:cTn id="43" dur="75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accel="3800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750" fill="hold"/>
                                            <p:tgtEl>
                                              <p:spTgt spid="43"/>
                                            </p:tgtEl>
                                            <p:attrNameLst>
                                              <p:attrName>ppt_x</p:attrName>
                                            </p:attrNameLst>
                                          </p:cBhvr>
                                          <p:tavLst>
                                            <p:tav tm="0">
                                              <p:val>
                                                <p:strVal val="0-#ppt_w/2"/>
                                              </p:val>
                                            </p:tav>
                                            <p:tav tm="100000">
                                              <p:val>
                                                <p:strVal val="#ppt_x"/>
                                              </p:val>
                                            </p:tav>
                                          </p:tavLst>
                                        </p:anim>
                                        <p:anim calcmode="lin" valueType="num">
                                          <p:cBhvr additive="base">
                                            <p:cTn id="48" dur="75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accel="3800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750" fill="hold"/>
                                            <p:tgtEl>
                                              <p:spTgt spid="42"/>
                                            </p:tgtEl>
                                            <p:attrNameLst>
                                              <p:attrName>ppt_x</p:attrName>
                                            </p:attrNameLst>
                                          </p:cBhvr>
                                          <p:tavLst>
                                            <p:tav tm="0">
                                              <p:val>
                                                <p:strVal val="0-#ppt_w/2"/>
                                              </p:val>
                                            </p:tav>
                                            <p:tav tm="100000">
                                              <p:val>
                                                <p:strVal val="#ppt_x"/>
                                              </p:val>
                                            </p:tav>
                                          </p:tavLst>
                                        </p:anim>
                                        <p:anim calcmode="lin" valueType="num">
                                          <p:cBhvr additive="base">
                                            <p:cTn id="52" dur="75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accel="3800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750" fill="hold"/>
                                            <p:tgtEl>
                                              <p:spTgt spid="45"/>
                                            </p:tgtEl>
                                            <p:attrNameLst>
                                              <p:attrName>ppt_x</p:attrName>
                                            </p:attrNameLst>
                                          </p:cBhvr>
                                          <p:tavLst>
                                            <p:tav tm="0">
                                              <p:val>
                                                <p:strVal val="0-#ppt_w/2"/>
                                              </p:val>
                                            </p:tav>
                                            <p:tav tm="100000">
                                              <p:val>
                                                <p:strVal val="#ppt_x"/>
                                              </p:val>
                                            </p:tav>
                                          </p:tavLst>
                                        </p:anim>
                                        <p:anim calcmode="lin" valueType="num">
                                          <p:cBhvr additive="base">
                                            <p:cTn id="57" dur="750" fill="hold"/>
                                            <p:tgtEl>
                                              <p:spTgt spid="45"/>
                                            </p:tgtEl>
                                            <p:attrNameLst>
                                              <p:attrName>ppt_y</p:attrName>
                                            </p:attrNameLst>
                                          </p:cBhvr>
                                          <p:tavLst>
                                            <p:tav tm="0">
                                              <p:val>
                                                <p:strVal val="#ppt_y"/>
                                              </p:val>
                                            </p:tav>
                                            <p:tav tm="100000">
                                              <p:val>
                                                <p:strVal val="#ppt_y"/>
                                              </p:val>
                                            </p:tav>
                                          </p:tavLst>
                                        </p:anim>
                                      </p:childTnLst>
                                    </p:cTn>
                                  </p:par>
                                  <p:par>
                                    <p:cTn id="58" presetID="2" presetClass="entr" presetSubtype="8" accel="3800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750" fill="hold"/>
                                            <p:tgtEl>
                                              <p:spTgt spid="44"/>
                                            </p:tgtEl>
                                            <p:attrNameLst>
                                              <p:attrName>ppt_x</p:attrName>
                                            </p:attrNameLst>
                                          </p:cBhvr>
                                          <p:tavLst>
                                            <p:tav tm="0">
                                              <p:val>
                                                <p:strVal val="0-#ppt_w/2"/>
                                              </p:val>
                                            </p:tav>
                                            <p:tav tm="100000">
                                              <p:val>
                                                <p:strVal val="#ppt_x"/>
                                              </p:val>
                                            </p:tav>
                                          </p:tavLst>
                                        </p:anim>
                                        <p:anim calcmode="lin" valueType="num">
                                          <p:cBhvr additive="base">
                                            <p:cTn id="61"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2" grpId="0" animBg="1"/>
          <p:bldP spid="16" grpId="0" animBg="1"/>
          <p:bldP spid="25" grpId="0" animBg="1"/>
          <p:bldP spid="19" grpId="0" animBg="1"/>
          <p:bldP spid="30" grpId="0"/>
          <p:bldP spid="32" grpId="0"/>
          <p:bldP spid="35" grpId="0"/>
          <p:bldP spid="42" grpId="0"/>
          <p:bldP spid="43" grpId="0"/>
          <p:bldP spid="44" grpId="0"/>
          <p:bldP spid="4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grpSp>
        <p:nvGrpSpPr>
          <p:cNvPr id="3" name="Group 10"/>
          <p:cNvGrpSpPr/>
          <p:nvPr/>
        </p:nvGrpSpPr>
        <p:grpSpPr bwMode="auto">
          <a:xfrm>
            <a:off x="1963185" y="4266306"/>
            <a:ext cx="2163763" cy="1754983"/>
            <a:chOff x="0" y="0"/>
            <a:chExt cx="2726" cy="2211"/>
          </a:xfrm>
        </p:grpSpPr>
        <p:sp>
          <p:nvSpPr>
            <p:cNvPr id="4"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rgbClr val="DAAD7B"/>
                  </a:solidFill>
                  <a:cs typeface="+mn-ea"/>
                  <a:sym typeface="+mn-lt"/>
                </a:rPr>
                <a:t>Your Title</a:t>
              </a:r>
            </a:p>
          </p:txBody>
        </p:sp>
        <p:sp>
          <p:nvSpPr>
            <p:cNvPr id="5"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rgbClr val="DAAD7B"/>
                  </a:solidFill>
                  <a:cs typeface="+mn-ea"/>
                  <a:sym typeface="+mn-lt"/>
                </a:rPr>
                <a:t>Lorem</a:t>
              </a:r>
              <a:r>
                <a:rPr lang="en-US" altLang="zh-CN" sz="1100" dirty="0">
                  <a:solidFill>
                    <a:srgbClr val="DAAD7B"/>
                  </a:solidFill>
                  <a:cs typeface="+mn-ea"/>
                  <a:sym typeface="+mn-lt"/>
                </a:rPr>
                <a:t> </a:t>
              </a:r>
              <a:r>
                <a:rPr lang="en-US" altLang="zh-CN" sz="1100" dirty="0" err="1">
                  <a:solidFill>
                    <a:srgbClr val="DAAD7B"/>
                  </a:solidFill>
                  <a:cs typeface="+mn-ea"/>
                  <a:sym typeface="+mn-lt"/>
                </a:rPr>
                <a:t>ipsum</a:t>
              </a:r>
              <a:r>
                <a:rPr lang="en-US" altLang="zh-CN" sz="1100" dirty="0">
                  <a:solidFill>
                    <a:srgbClr val="DAAD7B"/>
                  </a:solidFill>
                  <a:cs typeface="+mn-ea"/>
                  <a:sym typeface="+mn-lt"/>
                </a:rPr>
                <a:t> dolor sit </a:t>
              </a:r>
              <a:r>
                <a:rPr lang="en-US" altLang="zh-CN" sz="1100" dirty="0" err="1">
                  <a:solidFill>
                    <a:srgbClr val="DAAD7B"/>
                  </a:solidFill>
                  <a:cs typeface="+mn-ea"/>
                  <a:sym typeface="+mn-lt"/>
                </a:rPr>
                <a:t>amet</a:t>
              </a:r>
              <a:r>
                <a:rPr lang="en-US" altLang="zh-CN" sz="1100" dirty="0">
                  <a:solidFill>
                    <a:srgbClr val="DAAD7B"/>
                  </a:solidFill>
                  <a:cs typeface="+mn-ea"/>
                  <a:sym typeface="+mn-lt"/>
                </a:rPr>
                <a:t>, </a:t>
              </a:r>
              <a:r>
                <a:rPr lang="en-US" altLang="zh-CN" sz="1100" dirty="0" err="1">
                  <a:solidFill>
                    <a:srgbClr val="DAAD7B"/>
                  </a:solidFill>
                  <a:cs typeface="+mn-ea"/>
                  <a:sym typeface="+mn-lt"/>
                </a:rPr>
                <a:t>consectetur</a:t>
              </a:r>
              <a:r>
                <a:rPr lang="en-US" altLang="zh-CN" sz="1100" dirty="0">
                  <a:solidFill>
                    <a:srgbClr val="DAAD7B"/>
                  </a:solidFill>
                  <a:cs typeface="+mn-ea"/>
                  <a:sym typeface="+mn-lt"/>
                </a:rPr>
                <a:t> </a:t>
              </a:r>
              <a:r>
                <a:rPr lang="en-US" altLang="zh-CN" sz="1100" dirty="0" err="1">
                  <a:solidFill>
                    <a:srgbClr val="DAAD7B"/>
                  </a:solidFill>
                  <a:cs typeface="+mn-ea"/>
                  <a:sym typeface="+mn-lt"/>
                </a:rPr>
                <a:t>adipisicing</a:t>
              </a:r>
              <a:r>
                <a:rPr lang="en-US" altLang="zh-CN" sz="1100" dirty="0">
                  <a:solidFill>
                    <a:srgbClr val="DAAD7B"/>
                  </a:solidFill>
                  <a:cs typeface="+mn-ea"/>
                  <a:sym typeface="+mn-lt"/>
                </a:rPr>
                <a:t> </a:t>
              </a:r>
              <a:r>
                <a:rPr lang="en-US" altLang="zh-CN" sz="1100" dirty="0" err="1">
                  <a:solidFill>
                    <a:srgbClr val="DAAD7B"/>
                  </a:solidFill>
                  <a:cs typeface="+mn-ea"/>
                  <a:sym typeface="+mn-lt"/>
                </a:rPr>
                <a:t>elit</a:t>
              </a:r>
              <a:r>
                <a:rPr lang="en-US" altLang="zh-CN" sz="1100" dirty="0">
                  <a:solidFill>
                    <a:srgbClr val="DAAD7B"/>
                  </a:solidFill>
                  <a:cs typeface="+mn-ea"/>
                  <a:sym typeface="+mn-lt"/>
                </a:rPr>
                <a:t>, </a:t>
              </a:r>
              <a:r>
                <a:rPr lang="en-US" altLang="zh-CN" sz="1100" dirty="0" err="1">
                  <a:solidFill>
                    <a:srgbClr val="DAAD7B"/>
                  </a:solidFill>
                  <a:cs typeface="+mn-ea"/>
                  <a:sym typeface="+mn-lt"/>
                </a:rPr>
                <a:t>sed</a:t>
              </a:r>
              <a:r>
                <a:rPr lang="en-US" altLang="zh-CN" sz="1100" dirty="0">
                  <a:solidFill>
                    <a:srgbClr val="DAAD7B"/>
                  </a:solidFill>
                  <a:cs typeface="+mn-ea"/>
                  <a:sym typeface="+mn-lt"/>
                </a:rPr>
                <a:t> do </a:t>
              </a:r>
              <a:r>
                <a:rPr lang="en-US" altLang="zh-CN" sz="1100" dirty="0" err="1">
                  <a:solidFill>
                    <a:srgbClr val="DAAD7B"/>
                  </a:solidFill>
                  <a:cs typeface="+mn-ea"/>
                  <a:sym typeface="+mn-lt"/>
                </a:rPr>
                <a:t>eiusmod</a:t>
              </a:r>
              <a:r>
                <a:rPr lang="en-US" altLang="zh-CN" sz="1100" dirty="0">
                  <a:solidFill>
                    <a:srgbClr val="DAAD7B"/>
                  </a:solidFill>
                  <a:cs typeface="+mn-ea"/>
                  <a:sym typeface="+mn-lt"/>
                </a:rPr>
                <a:t> </a:t>
              </a:r>
              <a:r>
                <a:rPr lang="en-US" altLang="zh-CN" sz="1100" dirty="0" err="1">
                  <a:solidFill>
                    <a:srgbClr val="DAAD7B"/>
                  </a:solidFill>
                  <a:cs typeface="+mn-ea"/>
                  <a:sym typeface="+mn-lt"/>
                </a:rPr>
                <a:t>tempor</a:t>
              </a:r>
              <a:r>
                <a:rPr lang="en-US" altLang="zh-CN" sz="1100" dirty="0">
                  <a:solidFill>
                    <a:srgbClr val="DAAD7B"/>
                  </a:solidFill>
                  <a:cs typeface="+mn-ea"/>
                  <a:sym typeface="+mn-lt"/>
                </a:rPr>
                <a:t> </a:t>
              </a:r>
              <a:r>
                <a:rPr lang="en-US" altLang="zh-CN" sz="1100" dirty="0" err="1">
                  <a:solidFill>
                    <a:srgbClr val="DAAD7B"/>
                  </a:solidFill>
                  <a:cs typeface="+mn-ea"/>
                  <a:sym typeface="+mn-lt"/>
                </a:rPr>
                <a:t>incididunt</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labore</a:t>
              </a:r>
              <a:r>
                <a:rPr lang="en-US" altLang="zh-CN" sz="1100" dirty="0">
                  <a:solidFill>
                    <a:srgbClr val="DAAD7B"/>
                  </a:solidFill>
                  <a:cs typeface="+mn-ea"/>
                  <a:sym typeface="+mn-lt"/>
                </a:rPr>
                <a:t> et </a:t>
              </a:r>
              <a:r>
                <a:rPr lang="en-US" altLang="zh-CN" sz="1100" dirty="0" err="1">
                  <a:solidFill>
                    <a:srgbClr val="DAAD7B"/>
                  </a:solidFill>
                  <a:cs typeface="+mn-ea"/>
                  <a:sym typeface="+mn-lt"/>
                </a:rPr>
                <a:t>dolore</a:t>
              </a:r>
              <a:r>
                <a:rPr lang="en-US" altLang="zh-CN" sz="1100" dirty="0">
                  <a:solidFill>
                    <a:srgbClr val="DAAD7B"/>
                  </a:solidFill>
                  <a:cs typeface="+mn-ea"/>
                  <a:sym typeface="+mn-lt"/>
                </a:rPr>
                <a:t> magna </a:t>
              </a:r>
              <a:r>
                <a:rPr lang="en-US" altLang="zh-CN" sz="1100" dirty="0" err="1">
                  <a:solidFill>
                    <a:srgbClr val="DAAD7B"/>
                  </a:solidFill>
                  <a:cs typeface="+mn-ea"/>
                  <a:sym typeface="+mn-lt"/>
                </a:rPr>
                <a:t>aliqua</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enim</a:t>
              </a:r>
              <a:r>
                <a:rPr lang="en-US" altLang="zh-CN" sz="1100" dirty="0">
                  <a:solidFill>
                    <a:srgbClr val="DAAD7B"/>
                  </a:solidFill>
                  <a:cs typeface="+mn-ea"/>
                  <a:sym typeface="+mn-lt"/>
                </a:rPr>
                <a:t> ad minim </a:t>
              </a:r>
              <a:r>
                <a:rPr lang="en-US" altLang="zh-CN" sz="1100" dirty="0" err="1">
                  <a:solidFill>
                    <a:srgbClr val="DAAD7B"/>
                  </a:solidFill>
                  <a:cs typeface="+mn-ea"/>
                  <a:sym typeface="+mn-lt"/>
                </a:rPr>
                <a:t>veniam</a:t>
              </a:r>
              <a:endParaRPr lang="en-US" altLang="zh-CN" sz="1100" dirty="0">
                <a:solidFill>
                  <a:srgbClr val="DAAD7B"/>
                </a:solidFill>
                <a:cs typeface="+mn-ea"/>
                <a:sym typeface="+mn-lt"/>
              </a:endParaRPr>
            </a:p>
          </p:txBody>
        </p:sp>
      </p:grpSp>
      <p:grpSp>
        <p:nvGrpSpPr>
          <p:cNvPr id="6" name="Group 13"/>
          <p:cNvGrpSpPr/>
          <p:nvPr/>
        </p:nvGrpSpPr>
        <p:grpSpPr bwMode="auto">
          <a:xfrm>
            <a:off x="1292467" y="4249307"/>
            <a:ext cx="464344" cy="463551"/>
            <a:chOff x="0" y="0"/>
            <a:chExt cx="584" cy="584"/>
          </a:xfrm>
        </p:grpSpPr>
        <p:sp>
          <p:nvSpPr>
            <p:cNvPr id="7" name="Oval 14"/>
            <p:cNvSpPr/>
            <p:nvPr/>
          </p:nvSpPr>
          <p:spPr bwMode="auto">
            <a:xfrm>
              <a:off x="0" y="0"/>
              <a:ext cx="584" cy="584"/>
            </a:xfrm>
            <a:prstGeom prst="ellipse">
              <a:avLst/>
            </a:prstGeom>
            <a:solidFill>
              <a:srgbClr val="DAAD7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rgbClr val="10243F"/>
                </a:solidFill>
                <a:cs typeface="+mn-ea"/>
                <a:sym typeface="+mn-lt"/>
              </a:endParaRPr>
            </a:p>
          </p:txBody>
        </p:sp>
        <p:sp>
          <p:nvSpPr>
            <p:cNvPr id="8"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rgbClr val="10243F"/>
                  </a:solidFill>
                  <a:cs typeface="+mn-ea"/>
                  <a:sym typeface="+mn-lt"/>
                </a:rPr>
                <a:t>1</a:t>
              </a:r>
            </a:p>
          </p:txBody>
        </p:sp>
      </p:grpSp>
      <p:grpSp>
        <p:nvGrpSpPr>
          <p:cNvPr id="9" name="Group 4"/>
          <p:cNvGrpSpPr/>
          <p:nvPr/>
        </p:nvGrpSpPr>
        <p:grpSpPr>
          <a:xfrm>
            <a:off x="1143342" y="3680941"/>
            <a:ext cx="9793087" cy="284515"/>
            <a:chOff x="899592" y="2852807"/>
            <a:chExt cx="7344815" cy="213386"/>
          </a:xfrm>
          <a:solidFill>
            <a:srgbClr val="DAAD7B"/>
          </a:solidFill>
        </p:grpSpPr>
        <p:sp>
          <p:nvSpPr>
            <p:cNvPr id="10"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rgbClr val="DAAD7B"/>
                </a:solidFill>
                <a:cs typeface="+mn-ea"/>
                <a:sym typeface="+mn-lt"/>
              </a:endParaRPr>
            </a:p>
          </p:txBody>
        </p:sp>
        <p:sp>
          <p:nvSpPr>
            <p:cNvPr id="11"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rgbClr val="DAAD7B"/>
                </a:solidFill>
                <a:cs typeface="+mn-ea"/>
                <a:sym typeface="+mn-lt"/>
              </a:endParaRPr>
            </a:p>
          </p:txBody>
        </p:sp>
        <p:sp>
          <p:nvSpPr>
            <p:cNvPr id="12"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rgbClr val="DAAD7B"/>
                </a:solidFill>
                <a:cs typeface="+mn-ea"/>
                <a:sym typeface="+mn-lt"/>
              </a:endParaRPr>
            </a:p>
          </p:txBody>
        </p:sp>
        <p:sp>
          <p:nvSpPr>
            <p:cNvPr id="13"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rgbClr val="DAAD7B"/>
                </a:solidFill>
                <a:cs typeface="+mn-ea"/>
                <a:sym typeface="+mn-lt"/>
              </a:endParaRPr>
            </a:p>
          </p:txBody>
        </p:sp>
      </p:grpSp>
      <p:grpSp>
        <p:nvGrpSpPr>
          <p:cNvPr id="14" name="Group 10"/>
          <p:cNvGrpSpPr/>
          <p:nvPr/>
        </p:nvGrpSpPr>
        <p:grpSpPr bwMode="auto">
          <a:xfrm>
            <a:off x="5467675" y="4266306"/>
            <a:ext cx="2163763" cy="1754983"/>
            <a:chOff x="0" y="0"/>
            <a:chExt cx="2726" cy="2211"/>
          </a:xfrm>
        </p:grpSpPr>
        <p:sp>
          <p:nvSpPr>
            <p:cNvPr id="1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rgbClr val="DAAD7B"/>
                  </a:solidFill>
                  <a:cs typeface="+mn-ea"/>
                  <a:sym typeface="+mn-lt"/>
                </a:rPr>
                <a:t>Your Title</a:t>
              </a:r>
            </a:p>
          </p:txBody>
        </p:sp>
        <p:sp>
          <p:nvSpPr>
            <p:cNvPr id="16"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rgbClr val="DAAD7B"/>
                  </a:solidFill>
                  <a:cs typeface="+mn-ea"/>
                  <a:sym typeface="+mn-lt"/>
                </a:rPr>
                <a:t>Lorem</a:t>
              </a:r>
              <a:r>
                <a:rPr lang="en-US" altLang="zh-CN" sz="1100" dirty="0">
                  <a:solidFill>
                    <a:srgbClr val="DAAD7B"/>
                  </a:solidFill>
                  <a:cs typeface="+mn-ea"/>
                  <a:sym typeface="+mn-lt"/>
                </a:rPr>
                <a:t> </a:t>
              </a:r>
              <a:r>
                <a:rPr lang="en-US" altLang="zh-CN" sz="1100" dirty="0" err="1">
                  <a:solidFill>
                    <a:srgbClr val="DAAD7B"/>
                  </a:solidFill>
                  <a:cs typeface="+mn-ea"/>
                  <a:sym typeface="+mn-lt"/>
                </a:rPr>
                <a:t>ipsum</a:t>
              </a:r>
              <a:r>
                <a:rPr lang="en-US" altLang="zh-CN" sz="1100" dirty="0">
                  <a:solidFill>
                    <a:srgbClr val="DAAD7B"/>
                  </a:solidFill>
                  <a:cs typeface="+mn-ea"/>
                  <a:sym typeface="+mn-lt"/>
                </a:rPr>
                <a:t> dolor sit </a:t>
              </a:r>
              <a:r>
                <a:rPr lang="en-US" altLang="zh-CN" sz="1100" dirty="0" err="1">
                  <a:solidFill>
                    <a:srgbClr val="DAAD7B"/>
                  </a:solidFill>
                  <a:cs typeface="+mn-ea"/>
                  <a:sym typeface="+mn-lt"/>
                </a:rPr>
                <a:t>amet</a:t>
              </a:r>
              <a:r>
                <a:rPr lang="en-US" altLang="zh-CN" sz="1100" dirty="0">
                  <a:solidFill>
                    <a:srgbClr val="DAAD7B"/>
                  </a:solidFill>
                  <a:cs typeface="+mn-ea"/>
                  <a:sym typeface="+mn-lt"/>
                </a:rPr>
                <a:t>, </a:t>
              </a:r>
              <a:r>
                <a:rPr lang="en-US" altLang="zh-CN" sz="1100" dirty="0" err="1">
                  <a:solidFill>
                    <a:srgbClr val="DAAD7B"/>
                  </a:solidFill>
                  <a:cs typeface="+mn-ea"/>
                  <a:sym typeface="+mn-lt"/>
                </a:rPr>
                <a:t>consectetur</a:t>
              </a:r>
              <a:r>
                <a:rPr lang="en-US" altLang="zh-CN" sz="1100" dirty="0">
                  <a:solidFill>
                    <a:srgbClr val="DAAD7B"/>
                  </a:solidFill>
                  <a:cs typeface="+mn-ea"/>
                  <a:sym typeface="+mn-lt"/>
                </a:rPr>
                <a:t> </a:t>
              </a:r>
              <a:r>
                <a:rPr lang="en-US" altLang="zh-CN" sz="1100" dirty="0" err="1">
                  <a:solidFill>
                    <a:srgbClr val="DAAD7B"/>
                  </a:solidFill>
                  <a:cs typeface="+mn-ea"/>
                  <a:sym typeface="+mn-lt"/>
                </a:rPr>
                <a:t>adipisicing</a:t>
              </a:r>
              <a:r>
                <a:rPr lang="en-US" altLang="zh-CN" sz="1100" dirty="0">
                  <a:solidFill>
                    <a:srgbClr val="DAAD7B"/>
                  </a:solidFill>
                  <a:cs typeface="+mn-ea"/>
                  <a:sym typeface="+mn-lt"/>
                </a:rPr>
                <a:t> </a:t>
              </a:r>
              <a:r>
                <a:rPr lang="en-US" altLang="zh-CN" sz="1100" dirty="0" err="1">
                  <a:solidFill>
                    <a:srgbClr val="DAAD7B"/>
                  </a:solidFill>
                  <a:cs typeface="+mn-ea"/>
                  <a:sym typeface="+mn-lt"/>
                </a:rPr>
                <a:t>elit</a:t>
              </a:r>
              <a:r>
                <a:rPr lang="en-US" altLang="zh-CN" sz="1100" dirty="0">
                  <a:solidFill>
                    <a:srgbClr val="DAAD7B"/>
                  </a:solidFill>
                  <a:cs typeface="+mn-ea"/>
                  <a:sym typeface="+mn-lt"/>
                </a:rPr>
                <a:t>, </a:t>
              </a:r>
              <a:r>
                <a:rPr lang="en-US" altLang="zh-CN" sz="1100" dirty="0" err="1">
                  <a:solidFill>
                    <a:srgbClr val="DAAD7B"/>
                  </a:solidFill>
                  <a:cs typeface="+mn-ea"/>
                  <a:sym typeface="+mn-lt"/>
                </a:rPr>
                <a:t>sed</a:t>
              </a:r>
              <a:r>
                <a:rPr lang="en-US" altLang="zh-CN" sz="1100" dirty="0">
                  <a:solidFill>
                    <a:srgbClr val="DAAD7B"/>
                  </a:solidFill>
                  <a:cs typeface="+mn-ea"/>
                  <a:sym typeface="+mn-lt"/>
                </a:rPr>
                <a:t> do </a:t>
              </a:r>
              <a:r>
                <a:rPr lang="en-US" altLang="zh-CN" sz="1100" dirty="0" err="1">
                  <a:solidFill>
                    <a:srgbClr val="DAAD7B"/>
                  </a:solidFill>
                  <a:cs typeface="+mn-ea"/>
                  <a:sym typeface="+mn-lt"/>
                </a:rPr>
                <a:t>eiusmod</a:t>
              </a:r>
              <a:r>
                <a:rPr lang="en-US" altLang="zh-CN" sz="1100" dirty="0">
                  <a:solidFill>
                    <a:srgbClr val="DAAD7B"/>
                  </a:solidFill>
                  <a:cs typeface="+mn-ea"/>
                  <a:sym typeface="+mn-lt"/>
                </a:rPr>
                <a:t> </a:t>
              </a:r>
              <a:r>
                <a:rPr lang="en-US" altLang="zh-CN" sz="1100" dirty="0" err="1">
                  <a:solidFill>
                    <a:srgbClr val="DAAD7B"/>
                  </a:solidFill>
                  <a:cs typeface="+mn-ea"/>
                  <a:sym typeface="+mn-lt"/>
                </a:rPr>
                <a:t>tempor</a:t>
              </a:r>
              <a:r>
                <a:rPr lang="en-US" altLang="zh-CN" sz="1100" dirty="0">
                  <a:solidFill>
                    <a:srgbClr val="DAAD7B"/>
                  </a:solidFill>
                  <a:cs typeface="+mn-ea"/>
                  <a:sym typeface="+mn-lt"/>
                </a:rPr>
                <a:t> </a:t>
              </a:r>
              <a:r>
                <a:rPr lang="en-US" altLang="zh-CN" sz="1100" dirty="0" err="1">
                  <a:solidFill>
                    <a:srgbClr val="DAAD7B"/>
                  </a:solidFill>
                  <a:cs typeface="+mn-ea"/>
                  <a:sym typeface="+mn-lt"/>
                </a:rPr>
                <a:t>incididunt</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labore</a:t>
              </a:r>
              <a:r>
                <a:rPr lang="en-US" altLang="zh-CN" sz="1100" dirty="0">
                  <a:solidFill>
                    <a:srgbClr val="DAAD7B"/>
                  </a:solidFill>
                  <a:cs typeface="+mn-ea"/>
                  <a:sym typeface="+mn-lt"/>
                </a:rPr>
                <a:t> et </a:t>
              </a:r>
              <a:r>
                <a:rPr lang="en-US" altLang="zh-CN" sz="1100" dirty="0" err="1">
                  <a:solidFill>
                    <a:srgbClr val="DAAD7B"/>
                  </a:solidFill>
                  <a:cs typeface="+mn-ea"/>
                  <a:sym typeface="+mn-lt"/>
                </a:rPr>
                <a:t>dolore</a:t>
              </a:r>
              <a:r>
                <a:rPr lang="en-US" altLang="zh-CN" sz="1100" dirty="0">
                  <a:solidFill>
                    <a:srgbClr val="DAAD7B"/>
                  </a:solidFill>
                  <a:cs typeface="+mn-ea"/>
                  <a:sym typeface="+mn-lt"/>
                </a:rPr>
                <a:t> magna </a:t>
              </a:r>
              <a:r>
                <a:rPr lang="en-US" altLang="zh-CN" sz="1100" dirty="0" err="1">
                  <a:solidFill>
                    <a:srgbClr val="DAAD7B"/>
                  </a:solidFill>
                  <a:cs typeface="+mn-ea"/>
                  <a:sym typeface="+mn-lt"/>
                </a:rPr>
                <a:t>aliqua</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enim</a:t>
              </a:r>
              <a:r>
                <a:rPr lang="en-US" altLang="zh-CN" sz="1100" dirty="0">
                  <a:solidFill>
                    <a:srgbClr val="DAAD7B"/>
                  </a:solidFill>
                  <a:cs typeface="+mn-ea"/>
                  <a:sym typeface="+mn-lt"/>
                </a:rPr>
                <a:t> ad minim </a:t>
              </a:r>
              <a:r>
                <a:rPr lang="en-US" altLang="zh-CN" sz="1100" dirty="0" err="1">
                  <a:solidFill>
                    <a:srgbClr val="DAAD7B"/>
                  </a:solidFill>
                  <a:cs typeface="+mn-ea"/>
                  <a:sym typeface="+mn-lt"/>
                </a:rPr>
                <a:t>veniam</a:t>
              </a:r>
              <a:endParaRPr lang="en-US" altLang="zh-CN" sz="1100" dirty="0">
                <a:solidFill>
                  <a:srgbClr val="DAAD7B"/>
                </a:solidFill>
                <a:cs typeface="+mn-ea"/>
                <a:sym typeface="+mn-lt"/>
              </a:endParaRPr>
            </a:p>
          </p:txBody>
        </p:sp>
      </p:grpSp>
      <p:grpSp>
        <p:nvGrpSpPr>
          <p:cNvPr id="17" name="Group 13"/>
          <p:cNvGrpSpPr/>
          <p:nvPr/>
        </p:nvGrpSpPr>
        <p:grpSpPr bwMode="auto">
          <a:xfrm>
            <a:off x="4792187" y="4249307"/>
            <a:ext cx="469114" cy="463551"/>
            <a:chOff x="-6" y="0"/>
            <a:chExt cx="590" cy="584"/>
          </a:xfrm>
        </p:grpSpPr>
        <p:sp>
          <p:nvSpPr>
            <p:cNvPr id="18" name="Oval 14"/>
            <p:cNvSpPr/>
            <p:nvPr/>
          </p:nvSpPr>
          <p:spPr bwMode="auto">
            <a:xfrm>
              <a:off x="0" y="0"/>
              <a:ext cx="584" cy="584"/>
            </a:xfrm>
            <a:prstGeom prst="ellipse">
              <a:avLst/>
            </a:prstGeom>
            <a:solidFill>
              <a:srgbClr val="DAAD7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rgbClr val="10243F"/>
                </a:solidFill>
                <a:cs typeface="+mn-ea"/>
                <a:sym typeface="+mn-lt"/>
              </a:endParaRPr>
            </a:p>
          </p:txBody>
        </p:sp>
        <p:sp>
          <p:nvSpPr>
            <p:cNvPr id="19" name="Rectangle 15"/>
            <p:cNvSpPr/>
            <p:nvPr/>
          </p:nvSpPr>
          <p:spPr bwMode="auto">
            <a:xfrm>
              <a:off x="-6" y="0"/>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rgbClr val="10243F"/>
                  </a:solidFill>
                  <a:cs typeface="+mn-ea"/>
                  <a:sym typeface="+mn-lt"/>
                </a:rPr>
                <a:t>2</a:t>
              </a:r>
            </a:p>
          </p:txBody>
        </p:sp>
      </p:grpSp>
      <p:grpSp>
        <p:nvGrpSpPr>
          <p:cNvPr id="20" name="Group 10"/>
          <p:cNvGrpSpPr/>
          <p:nvPr/>
        </p:nvGrpSpPr>
        <p:grpSpPr bwMode="auto">
          <a:xfrm>
            <a:off x="8784620" y="4266306"/>
            <a:ext cx="2163763" cy="1754983"/>
            <a:chOff x="0" y="0"/>
            <a:chExt cx="2726" cy="2211"/>
          </a:xfrm>
        </p:grpSpPr>
        <p:sp>
          <p:nvSpPr>
            <p:cNvPr id="2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rgbClr val="DAAD7B"/>
                  </a:solidFill>
                  <a:cs typeface="+mn-ea"/>
                  <a:sym typeface="+mn-lt"/>
                </a:rPr>
                <a:t>Your Title</a:t>
              </a:r>
            </a:p>
          </p:txBody>
        </p:sp>
        <p:sp>
          <p:nvSpPr>
            <p:cNvPr id="2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rgbClr val="DAAD7B"/>
                  </a:solidFill>
                  <a:cs typeface="+mn-ea"/>
                  <a:sym typeface="+mn-lt"/>
                </a:rPr>
                <a:t>Lorem</a:t>
              </a:r>
              <a:r>
                <a:rPr lang="en-US" altLang="zh-CN" sz="1100" dirty="0">
                  <a:solidFill>
                    <a:srgbClr val="DAAD7B"/>
                  </a:solidFill>
                  <a:cs typeface="+mn-ea"/>
                  <a:sym typeface="+mn-lt"/>
                </a:rPr>
                <a:t> </a:t>
              </a:r>
              <a:r>
                <a:rPr lang="en-US" altLang="zh-CN" sz="1100" dirty="0" err="1">
                  <a:solidFill>
                    <a:srgbClr val="DAAD7B"/>
                  </a:solidFill>
                  <a:cs typeface="+mn-ea"/>
                  <a:sym typeface="+mn-lt"/>
                </a:rPr>
                <a:t>ipsum</a:t>
              </a:r>
              <a:r>
                <a:rPr lang="en-US" altLang="zh-CN" sz="1100" dirty="0">
                  <a:solidFill>
                    <a:srgbClr val="DAAD7B"/>
                  </a:solidFill>
                  <a:cs typeface="+mn-ea"/>
                  <a:sym typeface="+mn-lt"/>
                </a:rPr>
                <a:t> dolor sit </a:t>
              </a:r>
              <a:r>
                <a:rPr lang="en-US" altLang="zh-CN" sz="1100" dirty="0" err="1">
                  <a:solidFill>
                    <a:srgbClr val="DAAD7B"/>
                  </a:solidFill>
                  <a:cs typeface="+mn-ea"/>
                  <a:sym typeface="+mn-lt"/>
                </a:rPr>
                <a:t>amet</a:t>
              </a:r>
              <a:r>
                <a:rPr lang="en-US" altLang="zh-CN" sz="1100" dirty="0">
                  <a:solidFill>
                    <a:srgbClr val="DAAD7B"/>
                  </a:solidFill>
                  <a:cs typeface="+mn-ea"/>
                  <a:sym typeface="+mn-lt"/>
                </a:rPr>
                <a:t>, </a:t>
              </a:r>
              <a:r>
                <a:rPr lang="en-US" altLang="zh-CN" sz="1100" dirty="0" err="1">
                  <a:solidFill>
                    <a:srgbClr val="DAAD7B"/>
                  </a:solidFill>
                  <a:cs typeface="+mn-ea"/>
                  <a:sym typeface="+mn-lt"/>
                </a:rPr>
                <a:t>consectetur</a:t>
              </a:r>
              <a:r>
                <a:rPr lang="en-US" altLang="zh-CN" sz="1100" dirty="0">
                  <a:solidFill>
                    <a:srgbClr val="DAAD7B"/>
                  </a:solidFill>
                  <a:cs typeface="+mn-ea"/>
                  <a:sym typeface="+mn-lt"/>
                </a:rPr>
                <a:t> </a:t>
              </a:r>
              <a:r>
                <a:rPr lang="en-US" altLang="zh-CN" sz="1100" dirty="0" err="1">
                  <a:solidFill>
                    <a:srgbClr val="DAAD7B"/>
                  </a:solidFill>
                  <a:cs typeface="+mn-ea"/>
                  <a:sym typeface="+mn-lt"/>
                </a:rPr>
                <a:t>adipisicing</a:t>
              </a:r>
              <a:r>
                <a:rPr lang="en-US" altLang="zh-CN" sz="1100" dirty="0">
                  <a:solidFill>
                    <a:srgbClr val="DAAD7B"/>
                  </a:solidFill>
                  <a:cs typeface="+mn-ea"/>
                  <a:sym typeface="+mn-lt"/>
                </a:rPr>
                <a:t> </a:t>
              </a:r>
              <a:r>
                <a:rPr lang="en-US" altLang="zh-CN" sz="1100" dirty="0" err="1">
                  <a:solidFill>
                    <a:srgbClr val="DAAD7B"/>
                  </a:solidFill>
                  <a:cs typeface="+mn-ea"/>
                  <a:sym typeface="+mn-lt"/>
                </a:rPr>
                <a:t>elit</a:t>
              </a:r>
              <a:r>
                <a:rPr lang="en-US" altLang="zh-CN" sz="1100" dirty="0">
                  <a:solidFill>
                    <a:srgbClr val="DAAD7B"/>
                  </a:solidFill>
                  <a:cs typeface="+mn-ea"/>
                  <a:sym typeface="+mn-lt"/>
                </a:rPr>
                <a:t>, </a:t>
              </a:r>
              <a:r>
                <a:rPr lang="en-US" altLang="zh-CN" sz="1100" dirty="0" err="1">
                  <a:solidFill>
                    <a:srgbClr val="DAAD7B"/>
                  </a:solidFill>
                  <a:cs typeface="+mn-ea"/>
                  <a:sym typeface="+mn-lt"/>
                </a:rPr>
                <a:t>sed</a:t>
              </a:r>
              <a:r>
                <a:rPr lang="en-US" altLang="zh-CN" sz="1100" dirty="0">
                  <a:solidFill>
                    <a:srgbClr val="DAAD7B"/>
                  </a:solidFill>
                  <a:cs typeface="+mn-ea"/>
                  <a:sym typeface="+mn-lt"/>
                </a:rPr>
                <a:t> do </a:t>
              </a:r>
              <a:r>
                <a:rPr lang="en-US" altLang="zh-CN" sz="1100" dirty="0" err="1">
                  <a:solidFill>
                    <a:srgbClr val="DAAD7B"/>
                  </a:solidFill>
                  <a:cs typeface="+mn-ea"/>
                  <a:sym typeface="+mn-lt"/>
                </a:rPr>
                <a:t>eiusmod</a:t>
              </a:r>
              <a:r>
                <a:rPr lang="en-US" altLang="zh-CN" sz="1100" dirty="0">
                  <a:solidFill>
                    <a:srgbClr val="DAAD7B"/>
                  </a:solidFill>
                  <a:cs typeface="+mn-ea"/>
                  <a:sym typeface="+mn-lt"/>
                </a:rPr>
                <a:t> </a:t>
              </a:r>
              <a:r>
                <a:rPr lang="en-US" altLang="zh-CN" sz="1100" dirty="0" err="1">
                  <a:solidFill>
                    <a:srgbClr val="DAAD7B"/>
                  </a:solidFill>
                  <a:cs typeface="+mn-ea"/>
                  <a:sym typeface="+mn-lt"/>
                </a:rPr>
                <a:t>tempor</a:t>
              </a:r>
              <a:r>
                <a:rPr lang="en-US" altLang="zh-CN" sz="1100" dirty="0">
                  <a:solidFill>
                    <a:srgbClr val="DAAD7B"/>
                  </a:solidFill>
                  <a:cs typeface="+mn-ea"/>
                  <a:sym typeface="+mn-lt"/>
                </a:rPr>
                <a:t> </a:t>
              </a:r>
              <a:r>
                <a:rPr lang="en-US" altLang="zh-CN" sz="1100" dirty="0" err="1">
                  <a:solidFill>
                    <a:srgbClr val="DAAD7B"/>
                  </a:solidFill>
                  <a:cs typeface="+mn-ea"/>
                  <a:sym typeface="+mn-lt"/>
                </a:rPr>
                <a:t>incididunt</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labore</a:t>
              </a:r>
              <a:r>
                <a:rPr lang="en-US" altLang="zh-CN" sz="1100" dirty="0">
                  <a:solidFill>
                    <a:srgbClr val="DAAD7B"/>
                  </a:solidFill>
                  <a:cs typeface="+mn-ea"/>
                  <a:sym typeface="+mn-lt"/>
                </a:rPr>
                <a:t> et </a:t>
              </a:r>
              <a:r>
                <a:rPr lang="en-US" altLang="zh-CN" sz="1100" dirty="0" err="1">
                  <a:solidFill>
                    <a:srgbClr val="DAAD7B"/>
                  </a:solidFill>
                  <a:cs typeface="+mn-ea"/>
                  <a:sym typeface="+mn-lt"/>
                </a:rPr>
                <a:t>dolore</a:t>
              </a:r>
              <a:r>
                <a:rPr lang="en-US" altLang="zh-CN" sz="1100" dirty="0">
                  <a:solidFill>
                    <a:srgbClr val="DAAD7B"/>
                  </a:solidFill>
                  <a:cs typeface="+mn-ea"/>
                  <a:sym typeface="+mn-lt"/>
                </a:rPr>
                <a:t> magna </a:t>
              </a:r>
              <a:r>
                <a:rPr lang="en-US" altLang="zh-CN" sz="1100" dirty="0" err="1">
                  <a:solidFill>
                    <a:srgbClr val="DAAD7B"/>
                  </a:solidFill>
                  <a:cs typeface="+mn-ea"/>
                  <a:sym typeface="+mn-lt"/>
                </a:rPr>
                <a:t>aliqua</a:t>
              </a:r>
              <a:r>
                <a:rPr lang="en-US" altLang="zh-CN" sz="1100" dirty="0">
                  <a:solidFill>
                    <a:srgbClr val="DAAD7B"/>
                  </a:solidFill>
                  <a:cs typeface="+mn-ea"/>
                  <a:sym typeface="+mn-lt"/>
                </a:rPr>
                <a:t>. </a:t>
              </a:r>
              <a:r>
                <a:rPr lang="en-US" altLang="zh-CN" sz="1100" dirty="0" err="1">
                  <a:solidFill>
                    <a:srgbClr val="DAAD7B"/>
                  </a:solidFill>
                  <a:cs typeface="+mn-ea"/>
                  <a:sym typeface="+mn-lt"/>
                </a:rPr>
                <a:t>Ut</a:t>
              </a:r>
              <a:r>
                <a:rPr lang="en-US" altLang="zh-CN" sz="1100" dirty="0">
                  <a:solidFill>
                    <a:srgbClr val="DAAD7B"/>
                  </a:solidFill>
                  <a:cs typeface="+mn-ea"/>
                  <a:sym typeface="+mn-lt"/>
                </a:rPr>
                <a:t> </a:t>
              </a:r>
              <a:r>
                <a:rPr lang="en-US" altLang="zh-CN" sz="1100" dirty="0" err="1">
                  <a:solidFill>
                    <a:srgbClr val="DAAD7B"/>
                  </a:solidFill>
                  <a:cs typeface="+mn-ea"/>
                  <a:sym typeface="+mn-lt"/>
                </a:rPr>
                <a:t>enim</a:t>
              </a:r>
              <a:r>
                <a:rPr lang="en-US" altLang="zh-CN" sz="1100" dirty="0">
                  <a:solidFill>
                    <a:srgbClr val="DAAD7B"/>
                  </a:solidFill>
                  <a:cs typeface="+mn-ea"/>
                  <a:sym typeface="+mn-lt"/>
                </a:rPr>
                <a:t> ad minim </a:t>
              </a:r>
              <a:r>
                <a:rPr lang="en-US" altLang="zh-CN" sz="1100" dirty="0" err="1">
                  <a:solidFill>
                    <a:srgbClr val="DAAD7B"/>
                  </a:solidFill>
                  <a:cs typeface="+mn-ea"/>
                  <a:sym typeface="+mn-lt"/>
                </a:rPr>
                <a:t>veniam</a:t>
              </a:r>
              <a:endParaRPr lang="en-US" altLang="zh-CN" sz="1100" dirty="0">
                <a:solidFill>
                  <a:srgbClr val="DAAD7B"/>
                </a:solidFill>
                <a:cs typeface="+mn-ea"/>
                <a:sym typeface="+mn-lt"/>
              </a:endParaRPr>
            </a:p>
          </p:txBody>
        </p:sp>
      </p:grpSp>
      <p:grpSp>
        <p:nvGrpSpPr>
          <p:cNvPr id="23" name="Group 13"/>
          <p:cNvGrpSpPr/>
          <p:nvPr/>
        </p:nvGrpSpPr>
        <p:grpSpPr bwMode="auto">
          <a:xfrm>
            <a:off x="8129805" y="4249309"/>
            <a:ext cx="464345" cy="463551"/>
            <a:chOff x="20" y="0"/>
            <a:chExt cx="584" cy="584"/>
          </a:xfrm>
        </p:grpSpPr>
        <p:sp>
          <p:nvSpPr>
            <p:cNvPr id="24" name="Oval 14"/>
            <p:cNvSpPr/>
            <p:nvPr/>
          </p:nvSpPr>
          <p:spPr bwMode="auto">
            <a:xfrm>
              <a:off x="20" y="0"/>
              <a:ext cx="584" cy="584"/>
            </a:xfrm>
            <a:prstGeom prst="ellipse">
              <a:avLst/>
            </a:prstGeom>
            <a:solidFill>
              <a:srgbClr val="DAAD7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rgbClr val="10243F"/>
                </a:solidFill>
                <a:cs typeface="+mn-ea"/>
                <a:sym typeface="+mn-lt"/>
              </a:endParaRPr>
            </a:p>
          </p:txBody>
        </p:sp>
        <p:sp>
          <p:nvSpPr>
            <p:cNvPr id="25"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rgbClr val="10243F"/>
                  </a:solidFill>
                  <a:cs typeface="+mn-ea"/>
                  <a:sym typeface="+mn-lt"/>
                </a:rPr>
                <a:t>3</a:t>
              </a:r>
            </a:p>
          </p:txBody>
        </p:sp>
      </p:grpSp>
      <p:sp>
        <p:nvSpPr>
          <p:cNvPr id="26" name="Rectangle 59"/>
          <p:cNvSpPr/>
          <p:nvPr/>
        </p:nvSpPr>
        <p:spPr bwMode="auto">
          <a:xfrm>
            <a:off x="1448121" y="1313342"/>
            <a:ext cx="9259879" cy="2236319"/>
          </a:xfrm>
          <a:prstGeom prst="rect">
            <a:avLst/>
          </a:prstGeom>
          <a:blipFill>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9200" fontAlgn="base">
              <a:spcBef>
                <a:spcPct val="0"/>
              </a:spcBef>
              <a:spcAft>
                <a:spcPct val="0"/>
              </a:spcAft>
            </a:pPr>
            <a:endParaRPr lang="en-US" sz="7465" b="1">
              <a:solidFill>
                <a:srgbClr val="DAAD7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2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
                                        <p:tgtEl>
                                          <p:spTgt spid="9"/>
                                        </p:tgtEl>
                                      </p:cBhvr>
                                    </p:animEffect>
                                  </p:childTnLst>
                                </p:cTn>
                              </p:par>
                              <p:par>
                                <p:cTn id="16" presetID="2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 fill="hold"/>
                                        <p:tgtEl>
                                          <p:spTgt spid="6"/>
                                        </p:tgtEl>
                                        <p:attrNameLst>
                                          <p:attrName>ppt_w</p:attrName>
                                        </p:attrNameLst>
                                      </p:cBhvr>
                                      <p:tavLst>
                                        <p:tav tm="0">
                                          <p:val>
                                            <p:fltVal val="0"/>
                                          </p:val>
                                        </p:tav>
                                        <p:tav tm="100000">
                                          <p:val>
                                            <p:strVal val="#ppt_w"/>
                                          </p:val>
                                        </p:tav>
                                      </p:tavLst>
                                    </p:anim>
                                    <p:anim calcmode="lin" valueType="num">
                                      <p:cBhvr>
                                        <p:cTn id="19" dur="2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par>
                                <p:cTn id="24" presetID="2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00" fill="hold"/>
                                        <p:tgtEl>
                                          <p:spTgt spid="17"/>
                                        </p:tgtEl>
                                        <p:attrNameLst>
                                          <p:attrName>ppt_w</p:attrName>
                                        </p:attrNameLst>
                                      </p:cBhvr>
                                      <p:tavLst>
                                        <p:tav tm="0">
                                          <p:val>
                                            <p:fltVal val="0"/>
                                          </p:val>
                                        </p:tav>
                                        <p:tav tm="100000">
                                          <p:val>
                                            <p:strVal val="#ppt_w"/>
                                          </p:val>
                                        </p:tav>
                                      </p:tavLst>
                                    </p:anim>
                                    <p:anim calcmode="lin" valueType="num">
                                      <p:cBhvr>
                                        <p:cTn id="27" dur="2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00"/>
                                        <p:tgtEl>
                                          <p:spTgt spid="14"/>
                                        </p:tgtEl>
                                      </p:cBhvr>
                                    </p:animEffect>
                                  </p:childTnLst>
                                </p:cTn>
                              </p:par>
                              <p:par>
                                <p:cTn id="32" presetID="2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200" fill="hold"/>
                                        <p:tgtEl>
                                          <p:spTgt spid="23"/>
                                        </p:tgtEl>
                                        <p:attrNameLst>
                                          <p:attrName>ppt_w</p:attrName>
                                        </p:attrNameLst>
                                      </p:cBhvr>
                                      <p:tavLst>
                                        <p:tav tm="0">
                                          <p:val>
                                            <p:fltVal val="0"/>
                                          </p:val>
                                        </p:tav>
                                        <p:tav tm="100000">
                                          <p:val>
                                            <p:strVal val="#ppt_w"/>
                                          </p:val>
                                        </p:tav>
                                      </p:tavLst>
                                    </p:anim>
                                    <p:anim calcmode="lin" valueType="num">
                                      <p:cBhvr>
                                        <p:cTn id="35" dur="200" fill="hold"/>
                                        <p:tgtEl>
                                          <p:spTgt spid="23"/>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0"/>
          <p:cNvCxnSpPr>
            <a:cxnSpLocks noChangeShapeType="1"/>
          </p:cNvCxnSpPr>
          <p:nvPr/>
        </p:nvCxnSpPr>
        <p:spPr bwMode="auto">
          <a:xfrm>
            <a:off x="25401" y="6102351"/>
            <a:ext cx="12069763" cy="1588"/>
          </a:xfrm>
          <a:prstGeom prst="line">
            <a:avLst/>
          </a:prstGeom>
          <a:noFill/>
          <a:ln w="12700" cmpd="sng">
            <a:solidFill>
              <a:schemeClr val="bg1">
                <a:lumMod val="95000"/>
              </a:schemeClr>
            </a:solidFill>
            <a:prstDash val="sysDot"/>
            <a:round/>
          </a:ln>
          <a:extLst>
            <a:ext uri="{909E8E84-426E-40DD-AFC4-6F175D3DCCD1}">
              <a14:hiddenFill xmlns:a14="http://schemas.microsoft.com/office/drawing/2010/main">
                <a:noFill/>
              </a14:hiddenFill>
            </a:ext>
          </a:extLst>
        </p:spPr>
      </p:cxnSp>
      <p:grpSp>
        <p:nvGrpSpPr>
          <p:cNvPr id="18" name="组合 17"/>
          <p:cNvGrpSpPr/>
          <p:nvPr/>
        </p:nvGrpSpPr>
        <p:grpSpPr>
          <a:xfrm>
            <a:off x="968375" y="2576514"/>
            <a:ext cx="2338388" cy="3660775"/>
            <a:chOff x="726281" y="1932385"/>
            <a:chExt cx="1753791" cy="2745581"/>
          </a:xfrm>
        </p:grpSpPr>
        <p:sp>
          <p:nvSpPr>
            <p:cNvPr id="19" name="Oval 25"/>
            <p:cNvSpPr>
              <a:spLocks noChangeArrowheads="1"/>
            </p:cNvSpPr>
            <p:nvPr/>
          </p:nvSpPr>
          <p:spPr bwMode="auto">
            <a:xfrm>
              <a:off x="806054" y="1932385"/>
              <a:ext cx="1551384" cy="1551384"/>
            </a:xfrm>
            <a:prstGeom prst="ellipse">
              <a:avLst/>
            </a:prstGeom>
            <a:noFill/>
            <a:ln w="0" cmpd="sng">
              <a:solidFill>
                <a:srgbClr val="DAAD7B"/>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0">
                <a:solidFill>
                  <a:srgbClr val="DAAD7B"/>
                </a:solidFill>
                <a:latin typeface="+mn-lt"/>
                <a:ea typeface="+mn-ea"/>
                <a:cs typeface="+mn-ea"/>
                <a:sym typeface="+mn-lt"/>
              </a:endParaRPr>
            </a:p>
          </p:txBody>
        </p:sp>
        <p:sp>
          <p:nvSpPr>
            <p:cNvPr id="20"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135" b="0">
                <a:solidFill>
                  <a:srgbClr val="09192E"/>
                </a:solidFill>
                <a:cs typeface="+mn-ea"/>
                <a:sym typeface="+mn-lt"/>
              </a:endParaRPr>
            </a:p>
          </p:txBody>
        </p:sp>
        <p:sp>
          <p:nvSpPr>
            <p:cNvPr id="21" name="TextBox 13"/>
            <p:cNvSpPr txBox="1">
              <a:spLocks noChangeArrowheads="1"/>
            </p:cNvSpPr>
            <p:nvPr/>
          </p:nvSpPr>
          <p:spPr bwMode="auto">
            <a:xfrm>
              <a:off x="726281" y="2364582"/>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465" b="0" dirty="0">
                  <a:solidFill>
                    <a:srgbClr val="DAAD7B"/>
                  </a:solidFill>
                  <a:latin typeface="+mn-lt"/>
                  <a:ea typeface="+mn-ea"/>
                  <a:cs typeface="+mn-ea"/>
                  <a:sym typeface="+mn-lt"/>
                </a:rPr>
                <a:t>单击编辑标题</a:t>
              </a:r>
              <a:endParaRPr lang="en-US" altLang="zh-CN" sz="1465" b="0" dirty="0">
                <a:solidFill>
                  <a:srgbClr val="DAAD7B"/>
                </a:solidFill>
                <a:latin typeface="+mn-lt"/>
                <a:ea typeface="+mn-ea"/>
                <a:cs typeface="+mn-ea"/>
                <a:sym typeface="+mn-lt"/>
              </a:endParaRPr>
            </a:p>
          </p:txBody>
        </p:sp>
        <p:sp>
          <p:nvSpPr>
            <p:cNvPr id="22" name="TextBox 13"/>
            <p:cNvSpPr txBox="1">
              <a:spLocks noChangeArrowheads="1"/>
            </p:cNvSpPr>
            <p:nvPr/>
          </p:nvSpPr>
          <p:spPr bwMode="auto">
            <a:xfrm>
              <a:off x="987029" y="2578894"/>
              <a:ext cx="12358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DAAD7B"/>
                  </a:solidFill>
                  <a:latin typeface="+mn-lt"/>
                  <a:ea typeface="+mn-ea"/>
                  <a:cs typeface="+mn-ea"/>
                  <a:sym typeface="+mn-lt"/>
                </a:rPr>
                <a:t>单击此处可编辑内容，根据您的需要自由拉伸文本框大小</a:t>
              </a:r>
              <a:endParaRPr lang="en-US" altLang="zh-CN" sz="1200" b="0" dirty="0">
                <a:solidFill>
                  <a:srgbClr val="DAAD7B"/>
                </a:solidFill>
                <a:latin typeface="+mn-lt"/>
                <a:ea typeface="+mn-ea"/>
                <a:cs typeface="+mn-ea"/>
                <a:sym typeface="+mn-lt"/>
              </a:endParaRPr>
            </a:p>
          </p:txBody>
        </p:sp>
        <p:sp>
          <p:nvSpPr>
            <p:cNvPr id="23" name="TextBox 13"/>
            <p:cNvSpPr txBox="1">
              <a:spLocks noChangeArrowheads="1"/>
            </p:cNvSpPr>
            <p:nvPr/>
          </p:nvSpPr>
          <p:spPr bwMode="auto">
            <a:xfrm>
              <a:off x="1220391" y="3481388"/>
              <a:ext cx="722709"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2135" b="1" dirty="0">
                  <a:solidFill>
                    <a:srgbClr val="1F3147"/>
                  </a:solidFill>
                  <a:latin typeface="+mn-lt"/>
                  <a:ea typeface="+mn-ea"/>
                  <a:cs typeface="+mn-ea"/>
                  <a:sym typeface="+mn-lt"/>
                </a:rPr>
                <a:t>01</a:t>
              </a:r>
            </a:p>
          </p:txBody>
        </p:sp>
      </p:grpSp>
      <p:grpSp>
        <p:nvGrpSpPr>
          <p:cNvPr id="24" name="组合 23"/>
          <p:cNvGrpSpPr/>
          <p:nvPr/>
        </p:nvGrpSpPr>
        <p:grpSpPr>
          <a:xfrm>
            <a:off x="4910139" y="2278064"/>
            <a:ext cx="2338387" cy="3959225"/>
            <a:chOff x="3682604" y="1708547"/>
            <a:chExt cx="1753790" cy="2969419"/>
          </a:xfrm>
        </p:grpSpPr>
        <p:sp>
          <p:nvSpPr>
            <p:cNvPr id="25" name="Oval 15"/>
            <p:cNvSpPr>
              <a:spLocks noChangeArrowheads="1"/>
            </p:cNvSpPr>
            <p:nvPr/>
          </p:nvSpPr>
          <p:spPr bwMode="auto">
            <a:xfrm>
              <a:off x="3714750" y="1708547"/>
              <a:ext cx="1551385" cy="1551384"/>
            </a:xfrm>
            <a:prstGeom prst="ellipse">
              <a:avLst/>
            </a:prstGeom>
            <a:noFill/>
            <a:ln w="9525" cmpd="sng">
              <a:solidFill>
                <a:srgbClr val="DAAD7B"/>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0">
                <a:solidFill>
                  <a:srgbClr val="DAAD7B"/>
                </a:solidFill>
                <a:latin typeface="+mn-lt"/>
                <a:ea typeface="+mn-ea"/>
                <a:cs typeface="+mn-ea"/>
                <a:sym typeface="+mn-lt"/>
              </a:endParaRPr>
            </a:p>
          </p:txBody>
        </p:sp>
        <p:sp>
          <p:nvSpPr>
            <p:cNvPr id="26" name="任意多边形 25"/>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135" b="0">
                <a:solidFill>
                  <a:srgbClr val="DAAD7B"/>
                </a:solidFill>
                <a:cs typeface="+mn-ea"/>
                <a:sym typeface="+mn-lt"/>
              </a:endParaRPr>
            </a:p>
          </p:txBody>
        </p:sp>
        <p:sp>
          <p:nvSpPr>
            <p:cNvPr id="27" name="TextBox 13"/>
            <p:cNvSpPr txBox="1">
              <a:spLocks noChangeArrowheads="1"/>
            </p:cNvSpPr>
            <p:nvPr/>
          </p:nvSpPr>
          <p:spPr bwMode="auto">
            <a:xfrm>
              <a:off x="3682604" y="2165747"/>
              <a:ext cx="1753790"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465" b="0" dirty="0">
                  <a:solidFill>
                    <a:srgbClr val="DAAD7B"/>
                  </a:solidFill>
                  <a:latin typeface="+mn-lt"/>
                  <a:ea typeface="+mn-ea"/>
                  <a:cs typeface="+mn-ea"/>
                  <a:sym typeface="+mn-lt"/>
                </a:rPr>
                <a:t>单击编辑标题</a:t>
              </a:r>
              <a:endParaRPr lang="en-US" altLang="zh-CN" sz="1465" b="0" dirty="0">
                <a:solidFill>
                  <a:srgbClr val="DAAD7B"/>
                </a:solidFill>
                <a:latin typeface="+mn-lt"/>
                <a:ea typeface="+mn-ea"/>
                <a:cs typeface="+mn-ea"/>
                <a:sym typeface="+mn-lt"/>
              </a:endParaRPr>
            </a:p>
          </p:txBody>
        </p:sp>
        <p:sp>
          <p:nvSpPr>
            <p:cNvPr id="28" name="TextBox 86"/>
            <p:cNvSpPr txBox="1">
              <a:spLocks noChangeArrowheads="1"/>
            </p:cNvSpPr>
            <p:nvPr/>
          </p:nvSpPr>
          <p:spPr bwMode="auto">
            <a:xfrm>
              <a:off x="3943350" y="2380060"/>
              <a:ext cx="1235869"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DAAD7B"/>
                  </a:solidFill>
                  <a:latin typeface="+mn-lt"/>
                  <a:ea typeface="+mn-ea"/>
                  <a:cs typeface="+mn-ea"/>
                  <a:sym typeface="+mn-lt"/>
                </a:rPr>
                <a:t>单击此处可编辑内容，根据您的需要自由拉伸文本框大小</a:t>
              </a:r>
              <a:endParaRPr lang="en-US" altLang="zh-CN" sz="1200" b="0" dirty="0">
                <a:solidFill>
                  <a:srgbClr val="DAAD7B"/>
                </a:solidFill>
                <a:latin typeface="+mn-lt"/>
                <a:ea typeface="+mn-ea"/>
                <a:cs typeface="+mn-ea"/>
                <a:sym typeface="+mn-lt"/>
              </a:endParaRPr>
            </a:p>
          </p:txBody>
        </p:sp>
        <p:sp>
          <p:nvSpPr>
            <p:cNvPr id="29" name="TextBox 13"/>
            <p:cNvSpPr txBox="1">
              <a:spLocks noChangeArrowheads="1"/>
            </p:cNvSpPr>
            <p:nvPr/>
          </p:nvSpPr>
          <p:spPr bwMode="auto">
            <a:xfrm>
              <a:off x="4152900" y="3280172"/>
              <a:ext cx="72390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2135" b="1" dirty="0">
                  <a:solidFill>
                    <a:srgbClr val="1F3147"/>
                  </a:solidFill>
                  <a:latin typeface="+mn-lt"/>
                  <a:ea typeface="+mn-ea"/>
                  <a:cs typeface="+mn-ea"/>
                  <a:sym typeface="+mn-lt"/>
                </a:rPr>
                <a:t>03</a:t>
              </a:r>
            </a:p>
          </p:txBody>
        </p:sp>
      </p:grpSp>
      <p:grpSp>
        <p:nvGrpSpPr>
          <p:cNvPr id="30" name="组合 29"/>
          <p:cNvGrpSpPr/>
          <p:nvPr/>
        </p:nvGrpSpPr>
        <p:grpSpPr>
          <a:xfrm>
            <a:off x="8961439" y="2325688"/>
            <a:ext cx="2338387" cy="3911600"/>
            <a:chOff x="6721079" y="1744266"/>
            <a:chExt cx="1753790" cy="2933700"/>
          </a:xfrm>
        </p:grpSpPr>
        <p:sp>
          <p:nvSpPr>
            <p:cNvPr id="31" name="Oval 5"/>
            <p:cNvSpPr>
              <a:spLocks noChangeArrowheads="1"/>
            </p:cNvSpPr>
            <p:nvPr/>
          </p:nvSpPr>
          <p:spPr bwMode="auto">
            <a:xfrm>
              <a:off x="6728222" y="1744266"/>
              <a:ext cx="1551384" cy="1551384"/>
            </a:xfrm>
            <a:prstGeom prst="ellipse">
              <a:avLst/>
            </a:prstGeom>
            <a:noFill/>
            <a:ln w="9525" cmpd="sng">
              <a:solidFill>
                <a:srgbClr val="DAAD7B"/>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0">
                <a:solidFill>
                  <a:srgbClr val="DAAD7B"/>
                </a:solidFill>
                <a:latin typeface="+mn-lt"/>
                <a:ea typeface="+mn-ea"/>
                <a:cs typeface="+mn-ea"/>
                <a:sym typeface="+mn-lt"/>
              </a:endParaRPr>
            </a:p>
          </p:txBody>
        </p:sp>
        <p:sp>
          <p:nvSpPr>
            <p:cNvPr id="32"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135" b="0">
                <a:solidFill>
                  <a:srgbClr val="DAAD7B"/>
                </a:solidFill>
                <a:cs typeface="+mn-ea"/>
                <a:sym typeface="+mn-lt"/>
              </a:endParaRPr>
            </a:p>
          </p:txBody>
        </p:sp>
        <p:sp>
          <p:nvSpPr>
            <p:cNvPr id="33" name="TextBox 13"/>
            <p:cNvSpPr txBox="1">
              <a:spLocks noChangeArrowheads="1"/>
            </p:cNvSpPr>
            <p:nvPr/>
          </p:nvSpPr>
          <p:spPr bwMode="auto">
            <a:xfrm>
              <a:off x="6721079" y="2165747"/>
              <a:ext cx="1753790"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465" b="0">
                  <a:solidFill>
                    <a:srgbClr val="DAAD7B"/>
                  </a:solidFill>
                  <a:latin typeface="+mn-lt"/>
                  <a:ea typeface="+mn-ea"/>
                  <a:cs typeface="+mn-ea"/>
                  <a:sym typeface="+mn-lt"/>
                </a:rPr>
                <a:t>单击编辑标题</a:t>
              </a:r>
              <a:endParaRPr lang="en-US" altLang="zh-CN" sz="1465" b="0">
                <a:solidFill>
                  <a:srgbClr val="DAAD7B"/>
                </a:solidFill>
                <a:latin typeface="+mn-lt"/>
                <a:ea typeface="+mn-ea"/>
                <a:cs typeface="+mn-ea"/>
                <a:sym typeface="+mn-lt"/>
              </a:endParaRPr>
            </a:p>
          </p:txBody>
        </p:sp>
        <p:sp>
          <p:nvSpPr>
            <p:cNvPr id="34" name="TextBox 13"/>
            <p:cNvSpPr txBox="1">
              <a:spLocks noChangeArrowheads="1"/>
            </p:cNvSpPr>
            <p:nvPr/>
          </p:nvSpPr>
          <p:spPr bwMode="auto">
            <a:xfrm>
              <a:off x="6868716" y="2380060"/>
              <a:ext cx="1235869"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DAAD7B"/>
                  </a:solidFill>
                  <a:latin typeface="+mn-lt"/>
                  <a:ea typeface="+mn-ea"/>
                  <a:cs typeface="+mn-ea"/>
                  <a:sym typeface="+mn-lt"/>
                </a:rPr>
                <a:t>单击此处可编辑内容，根据您的需要自由拉伸文本框大小</a:t>
              </a:r>
              <a:endParaRPr lang="en-US" altLang="zh-CN" sz="1200" b="0" dirty="0">
                <a:solidFill>
                  <a:srgbClr val="DAAD7B"/>
                </a:solidFill>
                <a:latin typeface="+mn-lt"/>
                <a:ea typeface="+mn-ea"/>
                <a:cs typeface="+mn-ea"/>
                <a:sym typeface="+mn-lt"/>
              </a:endParaRPr>
            </a:p>
          </p:txBody>
        </p:sp>
        <p:sp>
          <p:nvSpPr>
            <p:cNvPr id="35" name="TextBox 13"/>
            <p:cNvSpPr txBox="1">
              <a:spLocks noChangeArrowheads="1"/>
            </p:cNvSpPr>
            <p:nvPr/>
          </p:nvSpPr>
          <p:spPr bwMode="auto">
            <a:xfrm>
              <a:off x="7152085" y="3298031"/>
              <a:ext cx="72390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2135" b="1" dirty="0">
                  <a:solidFill>
                    <a:srgbClr val="1F3147"/>
                  </a:solidFill>
                  <a:latin typeface="+mn-lt"/>
                  <a:ea typeface="+mn-ea"/>
                  <a:cs typeface="+mn-ea"/>
                  <a:sym typeface="+mn-lt"/>
                </a:rPr>
                <a:t>05</a:t>
              </a:r>
            </a:p>
          </p:txBody>
        </p:sp>
      </p:grpSp>
      <p:grpSp>
        <p:nvGrpSpPr>
          <p:cNvPr id="36" name="组合 35"/>
          <p:cNvGrpSpPr/>
          <p:nvPr/>
        </p:nvGrpSpPr>
        <p:grpSpPr>
          <a:xfrm>
            <a:off x="6819901" y="1563688"/>
            <a:ext cx="2338388" cy="4673600"/>
            <a:chOff x="5114925" y="1172766"/>
            <a:chExt cx="1753791" cy="3505200"/>
          </a:xfrm>
        </p:grpSpPr>
        <p:sp>
          <p:nvSpPr>
            <p:cNvPr id="37" name="Oval 10"/>
            <p:cNvSpPr>
              <a:spLocks noChangeArrowheads="1"/>
            </p:cNvSpPr>
            <p:nvPr/>
          </p:nvSpPr>
          <p:spPr bwMode="auto">
            <a:xfrm>
              <a:off x="5224463" y="1172766"/>
              <a:ext cx="1551385" cy="1551384"/>
            </a:xfrm>
            <a:prstGeom prst="ellipse">
              <a:avLst/>
            </a:prstGeom>
            <a:noFill/>
            <a:ln w="0" cmpd="sng">
              <a:solidFill>
                <a:srgbClr val="DAAD7B"/>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0">
                <a:solidFill>
                  <a:srgbClr val="DAAD7B"/>
                </a:solidFill>
                <a:latin typeface="+mn-lt"/>
                <a:ea typeface="+mn-ea"/>
                <a:cs typeface="+mn-ea"/>
                <a:sym typeface="+mn-lt"/>
              </a:endParaRPr>
            </a:p>
          </p:txBody>
        </p:sp>
        <p:sp>
          <p:nvSpPr>
            <p:cNvPr id="38"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endParaRPr lang="zh-CN" altLang="en-US" sz="2135" b="0">
                <a:solidFill>
                  <a:srgbClr val="DAAD7B"/>
                </a:solidFill>
                <a:cs typeface="+mn-ea"/>
                <a:sym typeface="+mn-lt"/>
              </a:endParaRPr>
            </a:p>
          </p:txBody>
        </p:sp>
        <p:sp>
          <p:nvSpPr>
            <p:cNvPr id="39" name="TextBox 13"/>
            <p:cNvSpPr txBox="1">
              <a:spLocks noChangeArrowheads="1"/>
            </p:cNvSpPr>
            <p:nvPr/>
          </p:nvSpPr>
          <p:spPr bwMode="auto">
            <a:xfrm>
              <a:off x="5114925" y="1558528"/>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465" b="0">
                  <a:solidFill>
                    <a:srgbClr val="DAAD7B"/>
                  </a:solidFill>
                  <a:latin typeface="+mn-lt"/>
                  <a:ea typeface="+mn-ea"/>
                  <a:cs typeface="+mn-ea"/>
                  <a:sym typeface="+mn-lt"/>
                </a:rPr>
                <a:t>单击编辑标题</a:t>
              </a:r>
              <a:endParaRPr lang="en-US" altLang="zh-CN" sz="1465" b="0">
                <a:solidFill>
                  <a:srgbClr val="DAAD7B"/>
                </a:solidFill>
                <a:latin typeface="+mn-lt"/>
                <a:ea typeface="+mn-ea"/>
                <a:cs typeface="+mn-ea"/>
                <a:sym typeface="+mn-lt"/>
              </a:endParaRPr>
            </a:p>
          </p:txBody>
        </p:sp>
        <p:sp>
          <p:nvSpPr>
            <p:cNvPr id="40" name="TextBox 13"/>
            <p:cNvSpPr txBox="1">
              <a:spLocks noChangeArrowheads="1"/>
            </p:cNvSpPr>
            <p:nvPr/>
          </p:nvSpPr>
          <p:spPr bwMode="auto">
            <a:xfrm>
              <a:off x="5375673" y="1772841"/>
              <a:ext cx="1235869"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DAAD7B"/>
                  </a:solidFill>
                  <a:latin typeface="+mn-lt"/>
                  <a:ea typeface="+mn-ea"/>
                  <a:cs typeface="+mn-ea"/>
                  <a:sym typeface="+mn-lt"/>
                </a:rPr>
                <a:t>单击此处可编辑内容，根据您的需要自由拉伸文本框大小</a:t>
              </a:r>
              <a:endParaRPr lang="en-US" altLang="zh-CN" sz="1200" b="0" dirty="0">
                <a:solidFill>
                  <a:srgbClr val="DAAD7B"/>
                </a:solidFill>
                <a:latin typeface="+mn-lt"/>
                <a:ea typeface="+mn-ea"/>
                <a:cs typeface="+mn-ea"/>
                <a:sym typeface="+mn-lt"/>
              </a:endParaRPr>
            </a:p>
          </p:txBody>
        </p:sp>
        <p:sp>
          <p:nvSpPr>
            <p:cNvPr id="41" name="TextBox 13"/>
            <p:cNvSpPr txBox="1">
              <a:spLocks noChangeArrowheads="1"/>
            </p:cNvSpPr>
            <p:nvPr/>
          </p:nvSpPr>
          <p:spPr bwMode="auto">
            <a:xfrm>
              <a:off x="5643563" y="2653904"/>
              <a:ext cx="72271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2135" b="1" dirty="0">
                  <a:solidFill>
                    <a:srgbClr val="1F3147"/>
                  </a:solidFill>
                  <a:latin typeface="+mn-lt"/>
                  <a:ea typeface="+mn-ea"/>
                  <a:cs typeface="+mn-ea"/>
                  <a:sym typeface="+mn-lt"/>
                </a:rPr>
                <a:t>04</a:t>
              </a:r>
            </a:p>
          </p:txBody>
        </p:sp>
      </p:grpSp>
      <p:grpSp>
        <p:nvGrpSpPr>
          <p:cNvPr id="42" name="组合 41"/>
          <p:cNvGrpSpPr/>
          <p:nvPr/>
        </p:nvGrpSpPr>
        <p:grpSpPr>
          <a:xfrm>
            <a:off x="2822575" y="1528763"/>
            <a:ext cx="2338388" cy="4708525"/>
            <a:chOff x="2116931" y="1146572"/>
            <a:chExt cx="1753791" cy="3531394"/>
          </a:xfrm>
        </p:grpSpPr>
        <p:sp>
          <p:nvSpPr>
            <p:cNvPr id="43" name="Oval 20"/>
            <p:cNvSpPr>
              <a:spLocks noChangeArrowheads="1"/>
            </p:cNvSpPr>
            <p:nvPr/>
          </p:nvSpPr>
          <p:spPr bwMode="auto">
            <a:xfrm>
              <a:off x="2213372" y="1146572"/>
              <a:ext cx="1551384" cy="1551384"/>
            </a:xfrm>
            <a:prstGeom prst="ellipse">
              <a:avLst/>
            </a:prstGeom>
            <a:noFill/>
            <a:ln w="25400" cmpd="sng">
              <a:solidFill>
                <a:srgbClr val="DAAD7B"/>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0">
                <a:solidFill>
                  <a:srgbClr val="DAAD7B"/>
                </a:solidFill>
                <a:latin typeface="+mn-lt"/>
                <a:ea typeface="+mn-ea"/>
                <a:cs typeface="+mn-ea"/>
                <a:sym typeface="+mn-lt"/>
              </a:endParaRPr>
            </a:p>
          </p:txBody>
        </p:sp>
        <p:sp>
          <p:nvSpPr>
            <p:cNvPr id="44"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DAAD7B"/>
            </a:solidFill>
            <a:ln w="9525">
              <a:noFill/>
              <a:round/>
            </a:ln>
          </p:spPr>
          <p:txBody>
            <a:bodyPr lIns="91440" tIns="45720" rIns="91440" bIns="45720" anchor="ctr"/>
            <a:lstStyle/>
            <a:p>
              <a:endParaRPr lang="zh-CN" altLang="en-US" sz="2135" b="0">
                <a:solidFill>
                  <a:srgbClr val="DAAD7B"/>
                </a:solidFill>
                <a:cs typeface="+mn-ea"/>
                <a:sym typeface="+mn-lt"/>
              </a:endParaRPr>
            </a:p>
          </p:txBody>
        </p:sp>
        <p:sp>
          <p:nvSpPr>
            <p:cNvPr id="45" name="TextBox 13"/>
            <p:cNvSpPr txBox="1">
              <a:spLocks noChangeArrowheads="1"/>
            </p:cNvSpPr>
            <p:nvPr/>
          </p:nvSpPr>
          <p:spPr bwMode="auto">
            <a:xfrm>
              <a:off x="2116931" y="1554957"/>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465" b="0">
                  <a:solidFill>
                    <a:srgbClr val="DAAD7B"/>
                  </a:solidFill>
                  <a:latin typeface="+mn-lt"/>
                  <a:ea typeface="+mn-ea"/>
                  <a:cs typeface="+mn-ea"/>
                  <a:sym typeface="+mn-lt"/>
                </a:rPr>
                <a:t>单击编辑标题</a:t>
              </a:r>
              <a:endParaRPr lang="en-US" altLang="zh-CN" sz="1465" b="0">
                <a:solidFill>
                  <a:srgbClr val="DAAD7B"/>
                </a:solidFill>
                <a:latin typeface="+mn-lt"/>
                <a:ea typeface="+mn-ea"/>
                <a:cs typeface="+mn-ea"/>
                <a:sym typeface="+mn-lt"/>
              </a:endParaRPr>
            </a:p>
          </p:txBody>
        </p:sp>
        <p:sp>
          <p:nvSpPr>
            <p:cNvPr id="46" name="TextBox 13"/>
            <p:cNvSpPr txBox="1">
              <a:spLocks noChangeArrowheads="1"/>
            </p:cNvSpPr>
            <p:nvPr/>
          </p:nvSpPr>
          <p:spPr bwMode="auto">
            <a:xfrm>
              <a:off x="2377679" y="1769269"/>
              <a:ext cx="1235869"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DAAD7B"/>
                  </a:solidFill>
                  <a:latin typeface="+mn-lt"/>
                  <a:ea typeface="+mn-ea"/>
                  <a:cs typeface="+mn-ea"/>
                  <a:sym typeface="+mn-lt"/>
                </a:rPr>
                <a:t>单击此处可编辑内容，根据您的需要自由拉伸文本框大小</a:t>
              </a:r>
              <a:endParaRPr lang="en-US" altLang="zh-CN" sz="1200" b="0" dirty="0">
                <a:solidFill>
                  <a:srgbClr val="DAAD7B"/>
                </a:solidFill>
                <a:latin typeface="+mn-lt"/>
                <a:ea typeface="+mn-ea"/>
                <a:cs typeface="+mn-ea"/>
                <a:sym typeface="+mn-lt"/>
              </a:endParaRPr>
            </a:p>
          </p:txBody>
        </p:sp>
        <p:sp>
          <p:nvSpPr>
            <p:cNvPr id="47" name="TextBox 13"/>
            <p:cNvSpPr txBox="1">
              <a:spLocks noChangeArrowheads="1"/>
            </p:cNvSpPr>
            <p:nvPr/>
          </p:nvSpPr>
          <p:spPr bwMode="auto">
            <a:xfrm>
              <a:off x="2622947" y="2653904"/>
              <a:ext cx="722709"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2135" b="1" dirty="0">
                  <a:solidFill>
                    <a:srgbClr val="1F3147"/>
                  </a:solidFill>
                  <a:latin typeface="+mn-lt"/>
                  <a:ea typeface="+mn-ea"/>
                  <a:cs typeface="+mn-ea"/>
                  <a:sym typeface="+mn-lt"/>
                </a:rPr>
                <a:t>02</a:t>
              </a:r>
            </a:p>
          </p:txBody>
        </p:sp>
      </p:grpSp>
      <p:sp>
        <p:nvSpPr>
          <p:cNvPr id="48" name="矩形 47"/>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par>
                                <p:cTn id="29" presetID="26" presetClass="entr" presetSubtype="0" fill="hold" nodeType="withEffect">
                                  <p:stCondLst>
                                    <p:cond delay="20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80">
                                          <p:stCondLst>
                                            <p:cond delay="0"/>
                                          </p:stCondLst>
                                        </p:cTn>
                                        <p:tgtEl>
                                          <p:spTgt spid="42"/>
                                        </p:tgtEl>
                                      </p:cBhvr>
                                    </p:animEffect>
                                    <p:anim calcmode="lin" valueType="num">
                                      <p:cBhvr>
                                        <p:cTn id="3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7" dur="26">
                                          <p:stCondLst>
                                            <p:cond delay="650"/>
                                          </p:stCondLst>
                                        </p:cTn>
                                        <p:tgtEl>
                                          <p:spTgt spid="42"/>
                                        </p:tgtEl>
                                      </p:cBhvr>
                                      <p:to x="100000" y="60000"/>
                                    </p:animScale>
                                    <p:animScale>
                                      <p:cBhvr>
                                        <p:cTn id="38" dur="166" decel="50000">
                                          <p:stCondLst>
                                            <p:cond delay="676"/>
                                          </p:stCondLst>
                                        </p:cTn>
                                        <p:tgtEl>
                                          <p:spTgt spid="42"/>
                                        </p:tgtEl>
                                      </p:cBhvr>
                                      <p:to x="100000" y="100000"/>
                                    </p:animScale>
                                    <p:animScale>
                                      <p:cBhvr>
                                        <p:cTn id="39" dur="26">
                                          <p:stCondLst>
                                            <p:cond delay="1312"/>
                                          </p:stCondLst>
                                        </p:cTn>
                                        <p:tgtEl>
                                          <p:spTgt spid="42"/>
                                        </p:tgtEl>
                                      </p:cBhvr>
                                      <p:to x="100000" y="80000"/>
                                    </p:animScale>
                                    <p:animScale>
                                      <p:cBhvr>
                                        <p:cTn id="40" dur="166" decel="50000">
                                          <p:stCondLst>
                                            <p:cond delay="1338"/>
                                          </p:stCondLst>
                                        </p:cTn>
                                        <p:tgtEl>
                                          <p:spTgt spid="42"/>
                                        </p:tgtEl>
                                      </p:cBhvr>
                                      <p:to x="100000" y="100000"/>
                                    </p:animScale>
                                    <p:animScale>
                                      <p:cBhvr>
                                        <p:cTn id="41" dur="26">
                                          <p:stCondLst>
                                            <p:cond delay="1642"/>
                                          </p:stCondLst>
                                        </p:cTn>
                                        <p:tgtEl>
                                          <p:spTgt spid="42"/>
                                        </p:tgtEl>
                                      </p:cBhvr>
                                      <p:to x="100000" y="90000"/>
                                    </p:animScale>
                                    <p:animScale>
                                      <p:cBhvr>
                                        <p:cTn id="42" dur="166" decel="50000">
                                          <p:stCondLst>
                                            <p:cond delay="1668"/>
                                          </p:stCondLst>
                                        </p:cTn>
                                        <p:tgtEl>
                                          <p:spTgt spid="42"/>
                                        </p:tgtEl>
                                      </p:cBhvr>
                                      <p:to x="100000" y="100000"/>
                                    </p:animScale>
                                    <p:animScale>
                                      <p:cBhvr>
                                        <p:cTn id="43" dur="26">
                                          <p:stCondLst>
                                            <p:cond delay="1808"/>
                                          </p:stCondLst>
                                        </p:cTn>
                                        <p:tgtEl>
                                          <p:spTgt spid="42"/>
                                        </p:tgtEl>
                                      </p:cBhvr>
                                      <p:to x="100000" y="95000"/>
                                    </p:animScale>
                                    <p:animScale>
                                      <p:cBhvr>
                                        <p:cTn id="44" dur="166" decel="50000">
                                          <p:stCondLst>
                                            <p:cond delay="1834"/>
                                          </p:stCondLst>
                                        </p:cTn>
                                        <p:tgtEl>
                                          <p:spTgt spid="42"/>
                                        </p:tgtEl>
                                      </p:cBhvr>
                                      <p:to x="100000" y="100000"/>
                                    </p:animScale>
                                  </p:childTnLst>
                                </p:cTn>
                              </p:par>
                              <p:par>
                                <p:cTn id="45" presetID="26" presetClass="entr" presetSubtype="0" fill="hold" nodeType="withEffect">
                                  <p:stCondLst>
                                    <p:cond delay="40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80">
                                          <p:stCondLst>
                                            <p:cond delay="0"/>
                                          </p:stCondLst>
                                        </p:cTn>
                                        <p:tgtEl>
                                          <p:spTgt spid="24"/>
                                        </p:tgtEl>
                                      </p:cBhvr>
                                    </p:animEffect>
                                    <p:anim calcmode="lin" valueType="num">
                                      <p:cBhvr>
                                        <p:cTn id="4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3" dur="26">
                                          <p:stCondLst>
                                            <p:cond delay="650"/>
                                          </p:stCondLst>
                                        </p:cTn>
                                        <p:tgtEl>
                                          <p:spTgt spid="24"/>
                                        </p:tgtEl>
                                      </p:cBhvr>
                                      <p:to x="100000" y="60000"/>
                                    </p:animScale>
                                    <p:animScale>
                                      <p:cBhvr>
                                        <p:cTn id="54" dur="166" decel="50000">
                                          <p:stCondLst>
                                            <p:cond delay="676"/>
                                          </p:stCondLst>
                                        </p:cTn>
                                        <p:tgtEl>
                                          <p:spTgt spid="24"/>
                                        </p:tgtEl>
                                      </p:cBhvr>
                                      <p:to x="100000" y="100000"/>
                                    </p:animScale>
                                    <p:animScale>
                                      <p:cBhvr>
                                        <p:cTn id="55" dur="26">
                                          <p:stCondLst>
                                            <p:cond delay="1312"/>
                                          </p:stCondLst>
                                        </p:cTn>
                                        <p:tgtEl>
                                          <p:spTgt spid="24"/>
                                        </p:tgtEl>
                                      </p:cBhvr>
                                      <p:to x="100000" y="80000"/>
                                    </p:animScale>
                                    <p:animScale>
                                      <p:cBhvr>
                                        <p:cTn id="56" dur="166" decel="50000">
                                          <p:stCondLst>
                                            <p:cond delay="1338"/>
                                          </p:stCondLst>
                                        </p:cTn>
                                        <p:tgtEl>
                                          <p:spTgt spid="24"/>
                                        </p:tgtEl>
                                      </p:cBhvr>
                                      <p:to x="100000" y="100000"/>
                                    </p:animScale>
                                    <p:animScale>
                                      <p:cBhvr>
                                        <p:cTn id="57" dur="26">
                                          <p:stCondLst>
                                            <p:cond delay="1642"/>
                                          </p:stCondLst>
                                        </p:cTn>
                                        <p:tgtEl>
                                          <p:spTgt spid="24"/>
                                        </p:tgtEl>
                                      </p:cBhvr>
                                      <p:to x="100000" y="90000"/>
                                    </p:animScale>
                                    <p:animScale>
                                      <p:cBhvr>
                                        <p:cTn id="58" dur="166" decel="50000">
                                          <p:stCondLst>
                                            <p:cond delay="1668"/>
                                          </p:stCondLst>
                                        </p:cTn>
                                        <p:tgtEl>
                                          <p:spTgt spid="24"/>
                                        </p:tgtEl>
                                      </p:cBhvr>
                                      <p:to x="100000" y="100000"/>
                                    </p:animScale>
                                    <p:animScale>
                                      <p:cBhvr>
                                        <p:cTn id="59" dur="26">
                                          <p:stCondLst>
                                            <p:cond delay="1808"/>
                                          </p:stCondLst>
                                        </p:cTn>
                                        <p:tgtEl>
                                          <p:spTgt spid="24"/>
                                        </p:tgtEl>
                                      </p:cBhvr>
                                      <p:to x="100000" y="95000"/>
                                    </p:animScale>
                                    <p:animScale>
                                      <p:cBhvr>
                                        <p:cTn id="60" dur="166" decel="50000">
                                          <p:stCondLst>
                                            <p:cond delay="1834"/>
                                          </p:stCondLst>
                                        </p:cTn>
                                        <p:tgtEl>
                                          <p:spTgt spid="24"/>
                                        </p:tgtEl>
                                      </p:cBhvr>
                                      <p:to x="100000" y="100000"/>
                                    </p:animScale>
                                  </p:childTnLst>
                                </p:cTn>
                              </p:par>
                              <p:par>
                                <p:cTn id="61" presetID="26" presetClass="entr" presetSubtype="0" fill="hold" nodeType="withEffect">
                                  <p:stCondLst>
                                    <p:cond delay="6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80">
                                          <p:stCondLst>
                                            <p:cond delay="0"/>
                                          </p:stCondLst>
                                        </p:cTn>
                                        <p:tgtEl>
                                          <p:spTgt spid="36"/>
                                        </p:tgtEl>
                                      </p:cBhvr>
                                    </p:animEffect>
                                    <p:anim calcmode="lin" valueType="num">
                                      <p:cBhvr>
                                        <p:cTn id="6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69" dur="26">
                                          <p:stCondLst>
                                            <p:cond delay="650"/>
                                          </p:stCondLst>
                                        </p:cTn>
                                        <p:tgtEl>
                                          <p:spTgt spid="36"/>
                                        </p:tgtEl>
                                      </p:cBhvr>
                                      <p:to x="100000" y="60000"/>
                                    </p:animScale>
                                    <p:animScale>
                                      <p:cBhvr>
                                        <p:cTn id="70" dur="166" decel="50000">
                                          <p:stCondLst>
                                            <p:cond delay="676"/>
                                          </p:stCondLst>
                                        </p:cTn>
                                        <p:tgtEl>
                                          <p:spTgt spid="36"/>
                                        </p:tgtEl>
                                      </p:cBhvr>
                                      <p:to x="100000" y="100000"/>
                                    </p:animScale>
                                    <p:animScale>
                                      <p:cBhvr>
                                        <p:cTn id="71" dur="26">
                                          <p:stCondLst>
                                            <p:cond delay="1312"/>
                                          </p:stCondLst>
                                        </p:cTn>
                                        <p:tgtEl>
                                          <p:spTgt spid="36"/>
                                        </p:tgtEl>
                                      </p:cBhvr>
                                      <p:to x="100000" y="80000"/>
                                    </p:animScale>
                                    <p:animScale>
                                      <p:cBhvr>
                                        <p:cTn id="72" dur="166" decel="50000">
                                          <p:stCondLst>
                                            <p:cond delay="1338"/>
                                          </p:stCondLst>
                                        </p:cTn>
                                        <p:tgtEl>
                                          <p:spTgt spid="36"/>
                                        </p:tgtEl>
                                      </p:cBhvr>
                                      <p:to x="100000" y="100000"/>
                                    </p:animScale>
                                    <p:animScale>
                                      <p:cBhvr>
                                        <p:cTn id="73" dur="26">
                                          <p:stCondLst>
                                            <p:cond delay="1642"/>
                                          </p:stCondLst>
                                        </p:cTn>
                                        <p:tgtEl>
                                          <p:spTgt spid="36"/>
                                        </p:tgtEl>
                                      </p:cBhvr>
                                      <p:to x="100000" y="90000"/>
                                    </p:animScale>
                                    <p:animScale>
                                      <p:cBhvr>
                                        <p:cTn id="74" dur="166" decel="50000">
                                          <p:stCondLst>
                                            <p:cond delay="1668"/>
                                          </p:stCondLst>
                                        </p:cTn>
                                        <p:tgtEl>
                                          <p:spTgt spid="36"/>
                                        </p:tgtEl>
                                      </p:cBhvr>
                                      <p:to x="100000" y="100000"/>
                                    </p:animScale>
                                    <p:animScale>
                                      <p:cBhvr>
                                        <p:cTn id="75" dur="26">
                                          <p:stCondLst>
                                            <p:cond delay="1808"/>
                                          </p:stCondLst>
                                        </p:cTn>
                                        <p:tgtEl>
                                          <p:spTgt spid="36"/>
                                        </p:tgtEl>
                                      </p:cBhvr>
                                      <p:to x="100000" y="95000"/>
                                    </p:animScale>
                                    <p:animScale>
                                      <p:cBhvr>
                                        <p:cTn id="76" dur="166" decel="50000">
                                          <p:stCondLst>
                                            <p:cond delay="1834"/>
                                          </p:stCondLst>
                                        </p:cTn>
                                        <p:tgtEl>
                                          <p:spTgt spid="36"/>
                                        </p:tgtEl>
                                      </p:cBhvr>
                                      <p:to x="100000" y="100000"/>
                                    </p:animScale>
                                  </p:childTnLst>
                                </p:cTn>
                              </p:par>
                              <p:par>
                                <p:cTn id="77" presetID="26" presetClass="entr" presetSubtype="0" fill="hold" nodeType="withEffect">
                                  <p:stCondLst>
                                    <p:cond delay="80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80">
                                          <p:stCondLst>
                                            <p:cond delay="0"/>
                                          </p:stCondLst>
                                        </p:cTn>
                                        <p:tgtEl>
                                          <p:spTgt spid="30"/>
                                        </p:tgtEl>
                                      </p:cBhvr>
                                    </p:animEffect>
                                    <p:anim calcmode="lin" valueType="num">
                                      <p:cBhvr>
                                        <p:cTn id="8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5" dur="26">
                                          <p:stCondLst>
                                            <p:cond delay="650"/>
                                          </p:stCondLst>
                                        </p:cTn>
                                        <p:tgtEl>
                                          <p:spTgt spid="30"/>
                                        </p:tgtEl>
                                      </p:cBhvr>
                                      <p:to x="100000" y="60000"/>
                                    </p:animScale>
                                    <p:animScale>
                                      <p:cBhvr>
                                        <p:cTn id="86" dur="166" decel="50000">
                                          <p:stCondLst>
                                            <p:cond delay="676"/>
                                          </p:stCondLst>
                                        </p:cTn>
                                        <p:tgtEl>
                                          <p:spTgt spid="30"/>
                                        </p:tgtEl>
                                      </p:cBhvr>
                                      <p:to x="100000" y="100000"/>
                                    </p:animScale>
                                    <p:animScale>
                                      <p:cBhvr>
                                        <p:cTn id="87" dur="26">
                                          <p:stCondLst>
                                            <p:cond delay="1312"/>
                                          </p:stCondLst>
                                        </p:cTn>
                                        <p:tgtEl>
                                          <p:spTgt spid="30"/>
                                        </p:tgtEl>
                                      </p:cBhvr>
                                      <p:to x="100000" y="80000"/>
                                    </p:animScale>
                                    <p:animScale>
                                      <p:cBhvr>
                                        <p:cTn id="88" dur="166" decel="50000">
                                          <p:stCondLst>
                                            <p:cond delay="1338"/>
                                          </p:stCondLst>
                                        </p:cTn>
                                        <p:tgtEl>
                                          <p:spTgt spid="30"/>
                                        </p:tgtEl>
                                      </p:cBhvr>
                                      <p:to x="100000" y="100000"/>
                                    </p:animScale>
                                    <p:animScale>
                                      <p:cBhvr>
                                        <p:cTn id="89" dur="26">
                                          <p:stCondLst>
                                            <p:cond delay="1642"/>
                                          </p:stCondLst>
                                        </p:cTn>
                                        <p:tgtEl>
                                          <p:spTgt spid="30"/>
                                        </p:tgtEl>
                                      </p:cBhvr>
                                      <p:to x="100000" y="90000"/>
                                    </p:animScale>
                                    <p:animScale>
                                      <p:cBhvr>
                                        <p:cTn id="90" dur="166" decel="50000">
                                          <p:stCondLst>
                                            <p:cond delay="1668"/>
                                          </p:stCondLst>
                                        </p:cTn>
                                        <p:tgtEl>
                                          <p:spTgt spid="30"/>
                                        </p:tgtEl>
                                      </p:cBhvr>
                                      <p:to x="100000" y="100000"/>
                                    </p:animScale>
                                    <p:animScale>
                                      <p:cBhvr>
                                        <p:cTn id="91" dur="26">
                                          <p:stCondLst>
                                            <p:cond delay="1808"/>
                                          </p:stCondLst>
                                        </p:cTn>
                                        <p:tgtEl>
                                          <p:spTgt spid="30"/>
                                        </p:tgtEl>
                                      </p:cBhvr>
                                      <p:to x="100000" y="95000"/>
                                    </p:animScale>
                                    <p:animScale>
                                      <p:cBhvr>
                                        <p:cTn id="92"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noChangeArrowheads="1"/>
          </p:cNvPicPr>
          <p:nvPr/>
        </p:nvPicPr>
        <p:blipFill>
          <a:blip r:embed="rId3" cstate="email"/>
          <a:stretch>
            <a:fillRect/>
          </a:stretch>
        </p:blipFill>
        <p:spPr bwMode="auto">
          <a:xfrm>
            <a:off x="1590917" y="1711325"/>
            <a:ext cx="2536948" cy="34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7"/>
          <p:cNvCxnSpPr>
            <a:cxnSpLocks noChangeShapeType="1"/>
          </p:cNvCxnSpPr>
          <p:nvPr/>
        </p:nvCxnSpPr>
        <p:spPr bwMode="auto">
          <a:xfrm>
            <a:off x="4483100" y="1711325"/>
            <a:ext cx="0" cy="3457372"/>
          </a:xfrm>
          <a:prstGeom prst="line">
            <a:avLst/>
          </a:prstGeom>
          <a:noFill/>
          <a:ln w="57150">
            <a:solidFill>
              <a:srgbClr val="DAAD7B"/>
            </a:solidFill>
            <a:round/>
          </a:ln>
          <a:extLst>
            <a:ext uri="{909E8E84-426E-40DD-AFC4-6F175D3DCCD1}">
              <a14:hiddenFill xmlns:a14="http://schemas.microsoft.com/office/drawing/2010/main">
                <a:noFill/>
              </a14:hiddenFill>
            </a:ext>
          </a:extLst>
        </p:spPr>
      </p:cxnSp>
      <p:grpSp>
        <p:nvGrpSpPr>
          <p:cNvPr id="5" name="组合 17"/>
          <p:cNvGrpSpPr/>
          <p:nvPr/>
        </p:nvGrpSpPr>
        <p:grpSpPr bwMode="auto">
          <a:xfrm>
            <a:off x="4797425" y="1711325"/>
            <a:ext cx="3046413" cy="923065"/>
            <a:chOff x="0" y="0"/>
            <a:chExt cx="3046360" cy="923518"/>
          </a:xfrm>
        </p:grpSpPr>
        <p:sp>
          <p:nvSpPr>
            <p:cNvPr id="6" name="矩形 13"/>
            <p:cNvSpPr>
              <a:spLocks noChangeArrowheads="1"/>
            </p:cNvSpPr>
            <p:nvPr/>
          </p:nvSpPr>
          <p:spPr bwMode="auto">
            <a:xfrm>
              <a:off x="0" y="207586"/>
              <a:ext cx="3046360" cy="7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7" name="文本框 83"/>
            <p:cNvSpPr txBox="1">
              <a:spLocks noChangeArrowheads="1"/>
            </p:cNvSpPr>
            <p:nvPr/>
          </p:nvSpPr>
          <p:spPr bwMode="auto">
            <a:xfrm>
              <a:off x="103604" y="0"/>
              <a:ext cx="10917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 name="组合 22"/>
          <p:cNvGrpSpPr/>
          <p:nvPr/>
        </p:nvGrpSpPr>
        <p:grpSpPr bwMode="auto">
          <a:xfrm>
            <a:off x="4795838" y="2900253"/>
            <a:ext cx="3044825" cy="923386"/>
            <a:chOff x="0" y="0"/>
            <a:chExt cx="3046360" cy="922415"/>
          </a:xfrm>
        </p:grpSpPr>
        <p:sp>
          <p:nvSpPr>
            <p:cNvPr id="10" name="矩形 13"/>
            <p:cNvSpPr>
              <a:spLocks noChangeArrowheads="1"/>
            </p:cNvSpPr>
            <p:nvPr/>
          </p:nvSpPr>
          <p:spPr bwMode="auto">
            <a:xfrm>
              <a:off x="0" y="207586"/>
              <a:ext cx="3046360" cy="71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11" name="文本框 83"/>
            <p:cNvSpPr txBox="1">
              <a:spLocks noChangeArrowheads="1"/>
            </p:cNvSpPr>
            <p:nvPr/>
          </p:nvSpPr>
          <p:spPr bwMode="auto">
            <a:xfrm>
              <a:off x="103604" y="0"/>
              <a:ext cx="1093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12"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13" name="组合 26"/>
          <p:cNvGrpSpPr/>
          <p:nvPr/>
        </p:nvGrpSpPr>
        <p:grpSpPr bwMode="auto">
          <a:xfrm>
            <a:off x="4795838" y="4171480"/>
            <a:ext cx="3044825" cy="923065"/>
            <a:chOff x="0" y="0"/>
            <a:chExt cx="3046360" cy="923519"/>
          </a:xfrm>
        </p:grpSpPr>
        <p:sp>
          <p:nvSpPr>
            <p:cNvPr id="14" name="矩形 13"/>
            <p:cNvSpPr>
              <a:spLocks noChangeArrowheads="1"/>
            </p:cNvSpPr>
            <p:nvPr/>
          </p:nvSpPr>
          <p:spPr bwMode="auto">
            <a:xfrm>
              <a:off x="0" y="207586"/>
              <a:ext cx="3046360" cy="71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15" name="文本框 83"/>
            <p:cNvSpPr txBox="1">
              <a:spLocks noChangeArrowheads="1"/>
            </p:cNvSpPr>
            <p:nvPr/>
          </p:nvSpPr>
          <p:spPr bwMode="auto">
            <a:xfrm>
              <a:off x="103604" y="0"/>
              <a:ext cx="1093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DAAD7B"/>
                  </a:solidFill>
                  <a:latin typeface="+mn-lt"/>
                  <a:ea typeface="+mn-ea"/>
                  <a:cs typeface="+mn-ea"/>
                  <a:sym typeface="+mn-lt"/>
                </a:rPr>
                <a:t>TEXT HERE</a:t>
              </a:r>
              <a:endParaRPr lang="zh-CN" altLang="en-US" sz="1100" b="1">
                <a:solidFill>
                  <a:srgbClr val="DAAD7B"/>
                </a:solidFill>
                <a:latin typeface="+mn-lt"/>
                <a:ea typeface="+mn-ea"/>
                <a:cs typeface="+mn-ea"/>
                <a:sym typeface="+mn-lt"/>
              </a:endParaRPr>
            </a:p>
          </p:txBody>
        </p:sp>
        <p:cxnSp>
          <p:nvCxnSpPr>
            <p:cNvPr id="16"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17" name="组合 30"/>
          <p:cNvGrpSpPr/>
          <p:nvPr/>
        </p:nvGrpSpPr>
        <p:grpSpPr bwMode="auto">
          <a:xfrm>
            <a:off x="7869238" y="1711325"/>
            <a:ext cx="3046412" cy="923065"/>
            <a:chOff x="0" y="0"/>
            <a:chExt cx="3046360" cy="923518"/>
          </a:xfrm>
        </p:grpSpPr>
        <p:sp>
          <p:nvSpPr>
            <p:cNvPr id="18" name="矩形 13"/>
            <p:cNvSpPr>
              <a:spLocks noChangeArrowheads="1"/>
            </p:cNvSpPr>
            <p:nvPr/>
          </p:nvSpPr>
          <p:spPr bwMode="auto">
            <a:xfrm>
              <a:off x="0" y="207586"/>
              <a:ext cx="3046360" cy="7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19" name="文本框 83"/>
            <p:cNvSpPr txBox="1">
              <a:spLocks noChangeArrowheads="1"/>
            </p:cNvSpPr>
            <p:nvPr/>
          </p:nvSpPr>
          <p:spPr bwMode="auto">
            <a:xfrm>
              <a:off x="103604" y="0"/>
              <a:ext cx="11901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20"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21" name="组合 34"/>
          <p:cNvGrpSpPr/>
          <p:nvPr/>
        </p:nvGrpSpPr>
        <p:grpSpPr bwMode="auto">
          <a:xfrm>
            <a:off x="7867650" y="2900253"/>
            <a:ext cx="3046413" cy="923386"/>
            <a:chOff x="0" y="0"/>
            <a:chExt cx="3046360" cy="922415"/>
          </a:xfrm>
        </p:grpSpPr>
        <p:sp>
          <p:nvSpPr>
            <p:cNvPr id="22" name="矩形 13"/>
            <p:cNvSpPr>
              <a:spLocks noChangeArrowheads="1"/>
            </p:cNvSpPr>
            <p:nvPr/>
          </p:nvSpPr>
          <p:spPr bwMode="auto">
            <a:xfrm>
              <a:off x="0" y="207586"/>
              <a:ext cx="3046360" cy="71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23" name="文本框 83"/>
            <p:cNvSpPr txBox="1">
              <a:spLocks noChangeArrowheads="1"/>
            </p:cNvSpPr>
            <p:nvPr/>
          </p:nvSpPr>
          <p:spPr bwMode="auto">
            <a:xfrm>
              <a:off x="103604" y="0"/>
              <a:ext cx="10679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24"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25" name="组合 38"/>
          <p:cNvGrpSpPr/>
          <p:nvPr/>
        </p:nvGrpSpPr>
        <p:grpSpPr bwMode="auto">
          <a:xfrm>
            <a:off x="7867650" y="4171480"/>
            <a:ext cx="3046413" cy="923065"/>
            <a:chOff x="0" y="0"/>
            <a:chExt cx="3046360" cy="923519"/>
          </a:xfrm>
        </p:grpSpPr>
        <p:sp>
          <p:nvSpPr>
            <p:cNvPr id="26" name="矩形 13"/>
            <p:cNvSpPr>
              <a:spLocks noChangeArrowheads="1"/>
            </p:cNvSpPr>
            <p:nvPr/>
          </p:nvSpPr>
          <p:spPr bwMode="auto">
            <a:xfrm>
              <a:off x="0" y="207586"/>
              <a:ext cx="3046360" cy="71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sp>
          <p:nvSpPr>
            <p:cNvPr id="27" name="文本框 83"/>
            <p:cNvSpPr txBox="1">
              <a:spLocks noChangeArrowheads="1"/>
            </p:cNvSpPr>
            <p:nvPr/>
          </p:nvSpPr>
          <p:spPr bwMode="auto">
            <a:xfrm>
              <a:off x="103604" y="0"/>
              <a:ext cx="10679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2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sp>
        <p:nvSpPr>
          <p:cNvPr id="29" name="矩形 28"/>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3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nodeType="withEffect">
                                  <p:stCondLst>
                                    <p:cond delay="4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25" name="矩形 24"/>
          <p:cNvSpPr/>
          <p:nvPr/>
        </p:nvSpPr>
        <p:spPr>
          <a:xfrm>
            <a:off x="263352" y="3645024"/>
            <a:ext cx="6306766" cy="1599566"/>
          </a:xfrm>
          <a:prstGeom prst="rect">
            <a:avLst/>
          </a:prstGeom>
          <a:noFill/>
          <a:ln w="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6570118" y="2924927"/>
            <a:ext cx="1977279" cy="1441228"/>
          </a:xfrm>
          <a:prstGeom prst="rect">
            <a:avLst/>
          </a:prstGeom>
        </p:spPr>
        <p:txBody>
          <a:bodyPr wrap="square">
            <a:spAutoFit/>
          </a:bodyPr>
          <a:lstStyle/>
          <a:p>
            <a:pPr>
              <a:lnSpc>
                <a:spcPct val="150000"/>
              </a:lnSpc>
            </a:pPr>
            <a:r>
              <a:rPr lang="en-US" altLang="zh-CN" sz="1000" dirty="0">
                <a:solidFill>
                  <a:srgbClr val="DAAD7B"/>
                </a:solidFill>
                <a:cs typeface="+mn-ea"/>
                <a:sym typeface="+mn-lt"/>
              </a:rPr>
              <a:t>This is an example text . Go ahead and replace it. Add your text here. This is an example text . Go ahead and replace it. Add your text here.</a:t>
            </a:r>
            <a:endParaRPr lang="zh-CN" altLang="en-US" sz="1000" dirty="0">
              <a:solidFill>
                <a:srgbClr val="DAAD7B"/>
              </a:solidFill>
              <a:cs typeface="+mn-ea"/>
              <a:sym typeface="+mn-lt"/>
            </a:endParaRPr>
          </a:p>
        </p:txBody>
      </p:sp>
      <p:sp>
        <p:nvSpPr>
          <p:cNvPr id="27" name="矩形 26"/>
          <p:cNvSpPr/>
          <p:nvPr/>
        </p:nvSpPr>
        <p:spPr>
          <a:xfrm>
            <a:off x="8841562" y="2924927"/>
            <a:ext cx="2171700" cy="1210396"/>
          </a:xfrm>
          <a:prstGeom prst="rect">
            <a:avLst/>
          </a:prstGeom>
        </p:spPr>
        <p:txBody>
          <a:bodyPr wrap="square">
            <a:spAutoFit/>
          </a:bodyPr>
          <a:lstStyle/>
          <a:p>
            <a:pPr>
              <a:lnSpc>
                <a:spcPct val="150000"/>
              </a:lnSpc>
            </a:pPr>
            <a:r>
              <a:rPr lang="en-US" altLang="zh-CN" sz="1000" dirty="0">
                <a:solidFill>
                  <a:srgbClr val="DAAD7B"/>
                </a:solidFill>
                <a:cs typeface="+mn-ea"/>
                <a:sym typeface="+mn-lt"/>
              </a:rPr>
              <a:t>This is an example text . Go ahead and replace it. Add your text here. This is an example text . Go ahead and replace it. Add your text here.</a:t>
            </a:r>
            <a:endParaRPr lang="zh-CN" altLang="en-US" sz="1000" dirty="0">
              <a:solidFill>
                <a:srgbClr val="DAAD7B"/>
              </a:solidFill>
              <a:cs typeface="+mn-ea"/>
              <a:sym typeface="+mn-lt"/>
            </a:endParaRPr>
          </a:p>
        </p:txBody>
      </p:sp>
      <p:pic>
        <p:nvPicPr>
          <p:cNvPr id="29" name="图片 28"/>
          <p:cNvPicPr>
            <a:picLocks noChangeAspect="1"/>
          </p:cNvPicPr>
          <p:nvPr/>
        </p:nvPicPr>
        <p:blipFill>
          <a:blip r:embed="rId3" cstate="email"/>
          <a:stretch>
            <a:fillRect/>
          </a:stretch>
        </p:blipFill>
        <p:spPr>
          <a:xfrm>
            <a:off x="1421247" y="1666390"/>
            <a:ext cx="4804686" cy="3202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1000" fill="hold"/>
                                        <p:tgtEl>
                                          <p:spTgt spid="29"/>
                                        </p:tgtEl>
                                        <p:attrNameLst>
                                          <p:attrName>ppt_w</p:attrName>
                                        </p:attrNameLst>
                                      </p:cBhvr>
                                      <p:tavLst>
                                        <p:tav tm="0">
                                          <p:val>
                                            <p:fltVal val="0"/>
                                          </p:val>
                                        </p:tav>
                                        <p:tav tm="100000">
                                          <p:val>
                                            <p:strVal val="#ppt_w"/>
                                          </p:val>
                                        </p:tav>
                                      </p:tavLst>
                                    </p:anim>
                                    <p:anim calcmode="lin" valueType="num">
                                      <p:cBhvr>
                                        <p:cTn id="11" dur="1000" fill="hold"/>
                                        <p:tgtEl>
                                          <p:spTgt spid="29"/>
                                        </p:tgtEl>
                                        <p:attrNameLst>
                                          <p:attrName>ppt_h</p:attrName>
                                        </p:attrNameLst>
                                      </p:cBhvr>
                                      <p:tavLst>
                                        <p:tav tm="0">
                                          <p:val>
                                            <p:fltVal val="0"/>
                                          </p:val>
                                        </p:tav>
                                        <p:tav tm="100000">
                                          <p:val>
                                            <p:strVal val="#ppt_h"/>
                                          </p:val>
                                        </p:tav>
                                      </p:tavLst>
                                    </p:anim>
                                    <p:anim calcmode="lin" valueType="num">
                                      <p:cBhvr>
                                        <p:cTn id="12" dur="1000" fill="hold"/>
                                        <p:tgtEl>
                                          <p:spTgt spid="29"/>
                                        </p:tgtEl>
                                        <p:attrNameLst>
                                          <p:attrName>style.rotation</p:attrName>
                                        </p:attrNameLst>
                                      </p:cBhvr>
                                      <p:tavLst>
                                        <p:tav tm="0">
                                          <p:val>
                                            <p:fltVal val="360"/>
                                          </p:val>
                                        </p:tav>
                                        <p:tav tm="100000">
                                          <p:val>
                                            <p:fltVal val="0"/>
                                          </p:val>
                                        </p:tav>
                                      </p:tavLst>
                                    </p:anim>
                                    <p:animEffect transition="in" filter="fade">
                                      <p:cBhvr>
                                        <p:cTn id="13" dur="1000"/>
                                        <p:tgtEl>
                                          <p:spTgt spid="2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P spid="25" grpId="0" animBg="1"/>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3799177" y="2636912"/>
            <a:ext cx="1620180" cy="502766"/>
          </a:xfrm>
          <a:prstGeom prst="rect">
            <a:avLst/>
          </a:prstGeom>
          <a:noFill/>
        </p:spPr>
        <p:txBody>
          <a:bodyPr wrap="square" rtlCol="0">
            <a:spAutoFit/>
          </a:bodyPr>
          <a:lstStyle/>
          <a:p>
            <a:pPr algn="r"/>
            <a:r>
              <a:rPr lang="en-US" altLang="zh-CN" sz="2665" dirty="0">
                <a:solidFill>
                  <a:srgbClr val="DAAD7B"/>
                </a:solidFill>
                <a:cs typeface="+mn-ea"/>
                <a:sym typeface="+mn-lt"/>
              </a:rPr>
              <a:t>PART</a:t>
            </a:r>
            <a:endParaRPr lang="zh-CN" altLang="en-US" sz="2665" dirty="0">
              <a:solidFill>
                <a:srgbClr val="DAAD7B"/>
              </a:solidFill>
              <a:cs typeface="+mn-ea"/>
              <a:sym typeface="+mn-lt"/>
            </a:endParaRPr>
          </a:p>
        </p:txBody>
      </p:sp>
      <p:sp>
        <p:nvSpPr>
          <p:cNvPr id="11" name="TextBox 4"/>
          <p:cNvSpPr txBox="1"/>
          <p:nvPr/>
        </p:nvSpPr>
        <p:spPr>
          <a:xfrm>
            <a:off x="2927648" y="3046340"/>
            <a:ext cx="2491709" cy="830997"/>
          </a:xfrm>
          <a:prstGeom prst="rect">
            <a:avLst/>
          </a:prstGeom>
          <a:noFill/>
        </p:spPr>
        <p:txBody>
          <a:bodyPr wrap="square" rtlCol="0">
            <a:spAutoFit/>
          </a:bodyPr>
          <a:lstStyle/>
          <a:p>
            <a:pPr algn="r"/>
            <a:r>
              <a:rPr lang="en-US" altLang="zh-CN" sz="4800" dirty="0">
                <a:solidFill>
                  <a:srgbClr val="DAAD7B"/>
                </a:solidFill>
                <a:cs typeface="+mn-ea"/>
                <a:sym typeface="+mn-lt"/>
              </a:rPr>
              <a:t>FOUR</a:t>
            </a:r>
            <a:endParaRPr lang="zh-CN" altLang="en-US" sz="4800" dirty="0">
              <a:solidFill>
                <a:srgbClr val="DAAD7B"/>
              </a:solidFill>
              <a:cs typeface="+mn-ea"/>
              <a:sym typeface="+mn-lt"/>
            </a:endParaRPr>
          </a:p>
        </p:txBody>
      </p:sp>
      <p:cxnSp>
        <p:nvCxnSpPr>
          <p:cNvPr id="16" name="直接连接符 15"/>
          <p:cNvCxnSpPr/>
          <p:nvPr/>
        </p:nvCxnSpPr>
        <p:spPr>
          <a:xfrm>
            <a:off x="3077444" y="3141572"/>
            <a:ext cx="2221073"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5419356" y="2636912"/>
            <a:ext cx="2878667" cy="502766"/>
          </a:xfrm>
          <a:prstGeom prst="rect">
            <a:avLst/>
          </a:prstGeom>
          <a:noFill/>
        </p:spPr>
        <p:txBody>
          <a:bodyPr wrap="square" rtlCol="0">
            <a:spAutoFit/>
          </a:bodyPr>
          <a:lstStyle/>
          <a:p>
            <a:r>
              <a:rPr lang="en-US" altLang="zh-CN" sz="2665" dirty="0">
                <a:solidFill>
                  <a:srgbClr val="DAAD7B"/>
                </a:solidFill>
                <a:cs typeface="+mn-ea"/>
                <a:sym typeface="+mn-lt"/>
              </a:rPr>
              <a:t>TEXT HERE</a:t>
            </a:r>
            <a:endParaRPr lang="zh-CN" altLang="en-US" sz="2665" dirty="0">
              <a:solidFill>
                <a:srgbClr val="DAAD7B"/>
              </a:solidFill>
              <a:cs typeface="+mn-ea"/>
              <a:sym typeface="+mn-lt"/>
            </a:endParaRPr>
          </a:p>
        </p:txBody>
      </p:sp>
      <p:sp>
        <p:nvSpPr>
          <p:cNvPr id="18" name="TextBox 7"/>
          <p:cNvSpPr txBox="1"/>
          <p:nvPr/>
        </p:nvSpPr>
        <p:spPr>
          <a:xfrm>
            <a:off x="5419357" y="3169451"/>
            <a:ext cx="3540393" cy="523220"/>
          </a:xfrm>
          <a:prstGeom prst="rect">
            <a:avLst/>
          </a:prstGeom>
          <a:noFill/>
        </p:spPr>
        <p:txBody>
          <a:bodyPr wrap="square" rtlCol="0">
            <a:spAutoFit/>
          </a:bodyPr>
          <a:lstStyle/>
          <a:p>
            <a:r>
              <a:rPr lang="en-US" altLang="zh-CN" sz="1400" dirty="0">
                <a:solidFill>
                  <a:srgbClr val="DAAD7B"/>
                </a:solidFill>
                <a:cs typeface="+mn-ea"/>
                <a:sym typeface="+mn-lt"/>
              </a:rPr>
              <a:t>No matter the ending is perfect or not, you cannot disappear from my world.</a:t>
            </a:r>
            <a:endParaRPr lang="zh-CN" altLang="en-US" sz="1400" dirty="0">
              <a:solidFill>
                <a:srgbClr val="DAAD7B"/>
              </a:solidFill>
              <a:cs typeface="+mn-ea"/>
              <a:sym typeface="+mn-lt"/>
            </a:endParaRPr>
          </a:p>
        </p:txBody>
      </p:sp>
      <p:cxnSp>
        <p:nvCxnSpPr>
          <p:cNvPr id="19" name="直接连接符 18"/>
          <p:cNvCxnSpPr/>
          <p:nvPr/>
        </p:nvCxnSpPr>
        <p:spPr>
          <a:xfrm flipH="1">
            <a:off x="5514161" y="3141572"/>
            <a:ext cx="3600399"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14:presetBounceEnd="78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78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78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14:presetBounceEnd="78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78000">
                                          <p:cBhvr additive="base">
                                            <p:cTn id="18" dur="1000" fill="hold"/>
                                            <p:tgtEl>
                                              <p:spTgt spid="11"/>
                                            </p:tgtEl>
                                            <p:attrNameLst>
                                              <p:attrName>ppt_x</p:attrName>
                                            </p:attrNameLst>
                                          </p:cBhvr>
                                          <p:tavLst>
                                            <p:tav tm="0">
                                              <p:val>
                                                <p:strVal val="0-#ppt_w/2"/>
                                              </p:val>
                                            </p:tav>
                                            <p:tav tm="100000">
                                              <p:val>
                                                <p:strVal val="#ppt_x"/>
                                              </p:val>
                                            </p:tav>
                                          </p:tavLst>
                                        </p:anim>
                                        <p:anim calcmode="lin" valueType="num" p14:bounceEnd="78000">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14:presetBounceEnd="16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16000">
                                          <p:cBhvr additive="base">
                                            <p:cTn id="23" dur="750" fill="hold"/>
                                            <p:tgtEl>
                                              <p:spTgt spid="17"/>
                                            </p:tgtEl>
                                            <p:attrNameLst>
                                              <p:attrName>ppt_x</p:attrName>
                                            </p:attrNameLst>
                                          </p:cBhvr>
                                          <p:tavLst>
                                            <p:tav tm="0">
                                              <p:val>
                                                <p:strVal val="1+#ppt_w/2"/>
                                              </p:val>
                                            </p:tav>
                                            <p:tav tm="100000">
                                              <p:val>
                                                <p:strVal val="#ppt_x"/>
                                              </p:val>
                                            </p:tav>
                                          </p:tavLst>
                                        </p:anim>
                                        <p:anim calcmode="lin" valueType="num" p14:bounceEnd="16000">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1+#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85" name="矩形 84"/>
          <p:cNvSpPr/>
          <p:nvPr/>
        </p:nvSpPr>
        <p:spPr>
          <a:xfrm>
            <a:off x="2407932" y="2107454"/>
            <a:ext cx="2688299" cy="2304256"/>
          </a:xfrm>
          <a:prstGeom prst="rect">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sp>
        <p:nvSpPr>
          <p:cNvPr id="86" name="矩形 85"/>
          <p:cNvSpPr/>
          <p:nvPr/>
        </p:nvSpPr>
        <p:spPr>
          <a:xfrm>
            <a:off x="4897203" y="2107454"/>
            <a:ext cx="2688299" cy="2304256"/>
          </a:xfrm>
          <a:prstGeom prst="rect">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sp>
        <p:nvSpPr>
          <p:cNvPr id="87" name="矩形 86"/>
          <p:cNvSpPr/>
          <p:nvPr/>
        </p:nvSpPr>
        <p:spPr>
          <a:xfrm>
            <a:off x="7400487" y="2107454"/>
            <a:ext cx="2688299" cy="2304256"/>
          </a:xfrm>
          <a:prstGeom prst="rect">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sp>
        <p:nvSpPr>
          <p:cNvPr id="88" name="矩形 87"/>
          <p:cNvSpPr/>
          <p:nvPr/>
        </p:nvSpPr>
        <p:spPr>
          <a:xfrm>
            <a:off x="4914108" y="4338444"/>
            <a:ext cx="2688299" cy="96011"/>
          </a:xfrm>
          <a:prstGeom prst="rect">
            <a:avLst/>
          </a:prstGeom>
          <a:solidFill>
            <a:srgbClr val="DAAD7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sp>
        <p:nvSpPr>
          <p:cNvPr id="89" name="矩形 88"/>
          <p:cNvSpPr/>
          <p:nvPr/>
        </p:nvSpPr>
        <p:spPr>
          <a:xfrm>
            <a:off x="9858630" y="1924539"/>
            <a:ext cx="365829" cy="365829"/>
          </a:xfrm>
          <a:prstGeom prst="rect">
            <a:avLst/>
          </a:prstGeom>
          <a:solidFill>
            <a:srgbClr val="DAAD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sp>
        <p:nvSpPr>
          <p:cNvPr id="90" name="矩形 89"/>
          <p:cNvSpPr/>
          <p:nvPr/>
        </p:nvSpPr>
        <p:spPr>
          <a:xfrm>
            <a:off x="2181767" y="4185544"/>
            <a:ext cx="452331" cy="452331"/>
          </a:xfrm>
          <a:prstGeom prst="rect">
            <a:avLst/>
          </a:prstGeom>
          <a:solidFill>
            <a:srgbClr val="DAAD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DAAD7B"/>
              </a:solidFill>
              <a:effectLst/>
              <a:uLnTx/>
              <a:uFillTx/>
              <a:cs typeface="+mn-ea"/>
              <a:sym typeface="+mn-lt"/>
            </a:endParaRPr>
          </a:p>
        </p:txBody>
      </p:sp>
      <p:grpSp>
        <p:nvGrpSpPr>
          <p:cNvPr id="91" name="组合 90"/>
          <p:cNvGrpSpPr/>
          <p:nvPr/>
        </p:nvGrpSpPr>
        <p:grpSpPr>
          <a:xfrm>
            <a:off x="2621254" y="2391968"/>
            <a:ext cx="2062627" cy="1961295"/>
            <a:chOff x="2754912" y="2573130"/>
            <a:chExt cx="2062627" cy="1961295"/>
          </a:xfrm>
        </p:grpSpPr>
        <p:sp>
          <p:nvSpPr>
            <p:cNvPr id="92" name="Freeform 6"/>
            <p:cNvSpPr/>
            <p:nvPr/>
          </p:nvSpPr>
          <p:spPr bwMode="auto">
            <a:xfrm>
              <a:off x="3543933" y="2573130"/>
              <a:ext cx="416296" cy="290237"/>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rgbClr val="DAAD7B"/>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rgbClr val="DAAD7B"/>
                </a:solidFill>
                <a:cs typeface="+mn-ea"/>
                <a:sym typeface="+mn-lt"/>
              </a:endParaRPr>
            </a:p>
          </p:txBody>
        </p:sp>
        <p:grpSp>
          <p:nvGrpSpPr>
            <p:cNvPr id="93" name="组合 92"/>
            <p:cNvGrpSpPr/>
            <p:nvPr/>
          </p:nvGrpSpPr>
          <p:grpSpPr>
            <a:xfrm>
              <a:off x="2754912" y="2987446"/>
              <a:ext cx="2062627" cy="1546979"/>
              <a:chOff x="2754912" y="2987446"/>
              <a:chExt cx="2062627" cy="1546979"/>
            </a:xfrm>
          </p:grpSpPr>
          <p:sp>
            <p:nvSpPr>
              <p:cNvPr id="94" name="矩形 13"/>
              <p:cNvSpPr>
                <a:spLocks noChangeArrowheads="1"/>
              </p:cNvSpPr>
              <p:nvPr/>
            </p:nvSpPr>
            <p:spPr bwMode="auto">
              <a:xfrm>
                <a:off x="2754912" y="3287930"/>
                <a:ext cx="206262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rgbClr val="DAAD7B"/>
                  </a:solidFill>
                  <a:latin typeface="+mn-lt"/>
                  <a:ea typeface="+mn-ea"/>
                  <a:cs typeface="+mn-ea"/>
                  <a:sym typeface="+mn-lt"/>
                </a:endParaRPr>
              </a:p>
            </p:txBody>
          </p:sp>
          <p:grpSp>
            <p:nvGrpSpPr>
              <p:cNvPr id="95" name="组合 94"/>
              <p:cNvGrpSpPr/>
              <p:nvPr/>
            </p:nvGrpSpPr>
            <p:grpSpPr>
              <a:xfrm>
                <a:off x="3339348" y="2987446"/>
                <a:ext cx="1085554" cy="261610"/>
                <a:chOff x="3339348" y="2987446"/>
                <a:chExt cx="1085554" cy="261610"/>
              </a:xfrm>
            </p:grpSpPr>
            <p:sp>
              <p:nvSpPr>
                <p:cNvPr id="96" name="文本框 83"/>
                <p:cNvSpPr txBox="1">
                  <a:spLocks noChangeArrowheads="1"/>
                </p:cNvSpPr>
                <p:nvPr/>
              </p:nvSpPr>
              <p:spPr bwMode="auto">
                <a:xfrm>
                  <a:off x="3339348" y="2987446"/>
                  <a:ext cx="10855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97"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grpSp>
        <p:nvGrpSpPr>
          <p:cNvPr id="98" name="组合 97"/>
          <p:cNvGrpSpPr/>
          <p:nvPr/>
        </p:nvGrpSpPr>
        <p:grpSpPr>
          <a:xfrm>
            <a:off x="5210038" y="2372702"/>
            <a:ext cx="2062627" cy="1980561"/>
            <a:chOff x="5307612" y="2553864"/>
            <a:chExt cx="2062627" cy="1980561"/>
          </a:xfrm>
        </p:grpSpPr>
        <p:sp>
          <p:nvSpPr>
            <p:cNvPr id="99" name="Freeform 6"/>
            <p:cNvSpPr>
              <a:spLocks noEditPoints="1"/>
            </p:cNvSpPr>
            <p:nvPr/>
          </p:nvSpPr>
          <p:spPr bwMode="auto">
            <a:xfrm>
              <a:off x="6096000" y="2553864"/>
              <a:ext cx="519664" cy="308655"/>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rgbClr val="DAAD7B"/>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rgbClr val="DAAD7B"/>
                </a:solidFill>
                <a:cs typeface="+mn-ea"/>
                <a:sym typeface="+mn-lt"/>
              </a:endParaRPr>
            </a:p>
          </p:txBody>
        </p:sp>
        <p:grpSp>
          <p:nvGrpSpPr>
            <p:cNvPr id="100" name="组合 99"/>
            <p:cNvGrpSpPr/>
            <p:nvPr/>
          </p:nvGrpSpPr>
          <p:grpSpPr>
            <a:xfrm>
              <a:off x="5307612" y="2987446"/>
              <a:ext cx="2062627" cy="1546979"/>
              <a:chOff x="2754912" y="2987446"/>
              <a:chExt cx="2062627" cy="1546979"/>
            </a:xfrm>
          </p:grpSpPr>
          <p:sp>
            <p:nvSpPr>
              <p:cNvPr id="101" name="矩形 13"/>
              <p:cNvSpPr>
                <a:spLocks noChangeArrowheads="1"/>
              </p:cNvSpPr>
              <p:nvPr/>
            </p:nvSpPr>
            <p:spPr bwMode="auto">
              <a:xfrm>
                <a:off x="2754912" y="3287930"/>
                <a:ext cx="206262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rgbClr val="DAAD7B"/>
                  </a:solidFill>
                  <a:latin typeface="+mn-lt"/>
                  <a:ea typeface="+mn-ea"/>
                  <a:cs typeface="+mn-ea"/>
                  <a:sym typeface="+mn-lt"/>
                </a:endParaRPr>
              </a:p>
            </p:txBody>
          </p:sp>
          <p:grpSp>
            <p:nvGrpSpPr>
              <p:cNvPr id="102" name="组合 101"/>
              <p:cNvGrpSpPr/>
              <p:nvPr/>
            </p:nvGrpSpPr>
            <p:grpSpPr>
              <a:xfrm>
                <a:off x="3339348" y="2987446"/>
                <a:ext cx="1085554" cy="261610"/>
                <a:chOff x="3339348" y="2987446"/>
                <a:chExt cx="1085554" cy="261610"/>
              </a:xfrm>
            </p:grpSpPr>
            <p:sp>
              <p:nvSpPr>
                <p:cNvPr id="103" name="文本框 83"/>
                <p:cNvSpPr txBox="1">
                  <a:spLocks noChangeArrowheads="1"/>
                </p:cNvSpPr>
                <p:nvPr/>
              </p:nvSpPr>
              <p:spPr bwMode="auto">
                <a:xfrm>
                  <a:off x="3339348" y="2987446"/>
                  <a:ext cx="10855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104"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grpSp>
        <p:nvGrpSpPr>
          <p:cNvPr id="105" name="组合 104"/>
          <p:cNvGrpSpPr/>
          <p:nvPr/>
        </p:nvGrpSpPr>
        <p:grpSpPr>
          <a:xfrm>
            <a:off x="7803162" y="2400114"/>
            <a:ext cx="2062627" cy="1953149"/>
            <a:chOff x="7803162" y="2581276"/>
            <a:chExt cx="2062627" cy="1953149"/>
          </a:xfrm>
        </p:grpSpPr>
        <p:grpSp>
          <p:nvGrpSpPr>
            <p:cNvPr id="106" name="组合 105"/>
            <p:cNvGrpSpPr/>
            <p:nvPr/>
          </p:nvGrpSpPr>
          <p:grpSpPr>
            <a:xfrm>
              <a:off x="8532133" y="2581276"/>
              <a:ext cx="457278" cy="327748"/>
              <a:chOff x="6510338" y="3348038"/>
              <a:chExt cx="739776" cy="530226"/>
            </a:xfrm>
            <a:solidFill>
              <a:srgbClr val="00B0F0"/>
            </a:solidFill>
          </p:grpSpPr>
          <p:sp>
            <p:nvSpPr>
              <p:cNvPr id="112" name="Freeform 44"/>
              <p:cNvSpPr>
                <a:spLocks noEditPoints="1"/>
              </p:cNvSpPr>
              <p:nvPr/>
            </p:nvSpPr>
            <p:spPr bwMode="auto">
              <a:xfrm>
                <a:off x="6673851" y="3348038"/>
                <a:ext cx="412750" cy="527050"/>
              </a:xfrm>
              <a:custGeom>
                <a:avLst/>
                <a:gdLst>
                  <a:gd name="T0" fmla="*/ 141 w 141"/>
                  <a:gd name="T1" fmla="*/ 28 h 180"/>
                  <a:gd name="T2" fmla="*/ 99 w 141"/>
                  <a:gd name="T3" fmla="*/ 28 h 180"/>
                  <a:gd name="T4" fmla="*/ 99 w 141"/>
                  <a:gd name="T5" fmla="*/ 15 h 180"/>
                  <a:gd name="T6" fmla="*/ 87 w 141"/>
                  <a:gd name="T7" fmla="*/ 0 h 180"/>
                  <a:gd name="T8" fmla="*/ 51 w 141"/>
                  <a:gd name="T9" fmla="*/ 0 h 180"/>
                  <a:gd name="T10" fmla="*/ 38 w 141"/>
                  <a:gd name="T11" fmla="*/ 15 h 180"/>
                  <a:gd name="T12" fmla="*/ 38 w 141"/>
                  <a:gd name="T13" fmla="*/ 28 h 180"/>
                  <a:gd name="T14" fmla="*/ 0 w 141"/>
                  <a:gd name="T15" fmla="*/ 28 h 180"/>
                  <a:gd name="T16" fmla="*/ 0 w 141"/>
                  <a:gd name="T17" fmla="*/ 180 h 180"/>
                  <a:gd name="T18" fmla="*/ 141 w 141"/>
                  <a:gd name="T19" fmla="*/ 180 h 180"/>
                  <a:gd name="T20" fmla="*/ 141 w 141"/>
                  <a:gd name="T21" fmla="*/ 28 h 180"/>
                  <a:gd name="T22" fmla="*/ 89 w 141"/>
                  <a:gd name="T23" fmla="*/ 26 h 180"/>
                  <a:gd name="T24" fmla="*/ 88 w 141"/>
                  <a:gd name="T25" fmla="*/ 28 h 180"/>
                  <a:gd name="T26" fmla="*/ 50 w 141"/>
                  <a:gd name="T27" fmla="*/ 28 h 180"/>
                  <a:gd name="T28" fmla="*/ 49 w 141"/>
                  <a:gd name="T29" fmla="*/ 26 h 180"/>
                  <a:gd name="T30" fmla="*/ 49 w 141"/>
                  <a:gd name="T31" fmla="*/ 14 h 180"/>
                  <a:gd name="T32" fmla="*/ 53 w 141"/>
                  <a:gd name="T33" fmla="*/ 10 h 180"/>
                  <a:gd name="T34" fmla="*/ 85 w 141"/>
                  <a:gd name="T35" fmla="*/ 10 h 180"/>
                  <a:gd name="T36" fmla="*/ 89 w 141"/>
                  <a:gd name="T37" fmla="*/ 14 h 180"/>
                  <a:gd name="T38" fmla="*/ 89 w 141"/>
                  <a:gd name="T39" fmla="*/ 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80">
                    <a:moveTo>
                      <a:pt x="141" y="28"/>
                    </a:moveTo>
                    <a:cubicBezTo>
                      <a:pt x="99" y="28"/>
                      <a:pt x="99" y="28"/>
                      <a:pt x="99" y="28"/>
                    </a:cubicBezTo>
                    <a:cubicBezTo>
                      <a:pt x="99" y="15"/>
                      <a:pt x="99" y="15"/>
                      <a:pt x="99" y="15"/>
                    </a:cubicBezTo>
                    <a:cubicBezTo>
                      <a:pt x="99" y="6"/>
                      <a:pt x="94" y="0"/>
                      <a:pt x="87" y="0"/>
                    </a:cubicBezTo>
                    <a:cubicBezTo>
                      <a:pt x="51" y="0"/>
                      <a:pt x="51" y="0"/>
                      <a:pt x="51" y="0"/>
                    </a:cubicBezTo>
                    <a:cubicBezTo>
                      <a:pt x="44" y="0"/>
                      <a:pt x="38" y="6"/>
                      <a:pt x="38" y="15"/>
                    </a:cubicBezTo>
                    <a:cubicBezTo>
                      <a:pt x="38" y="28"/>
                      <a:pt x="38" y="28"/>
                      <a:pt x="38" y="28"/>
                    </a:cubicBezTo>
                    <a:cubicBezTo>
                      <a:pt x="0" y="28"/>
                      <a:pt x="0" y="28"/>
                      <a:pt x="0" y="28"/>
                    </a:cubicBezTo>
                    <a:cubicBezTo>
                      <a:pt x="0" y="180"/>
                      <a:pt x="0" y="180"/>
                      <a:pt x="0" y="180"/>
                    </a:cubicBezTo>
                    <a:cubicBezTo>
                      <a:pt x="141" y="180"/>
                      <a:pt x="141" y="180"/>
                      <a:pt x="141" y="180"/>
                    </a:cubicBezTo>
                    <a:lnTo>
                      <a:pt x="141" y="28"/>
                    </a:lnTo>
                    <a:close/>
                    <a:moveTo>
                      <a:pt x="89" y="26"/>
                    </a:moveTo>
                    <a:cubicBezTo>
                      <a:pt x="89" y="27"/>
                      <a:pt x="89" y="28"/>
                      <a:pt x="88" y="28"/>
                    </a:cubicBezTo>
                    <a:cubicBezTo>
                      <a:pt x="50" y="28"/>
                      <a:pt x="50" y="28"/>
                      <a:pt x="50" y="28"/>
                    </a:cubicBezTo>
                    <a:cubicBezTo>
                      <a:pt x="50" y="28"/>
                      <a:pt x="49" y="27"/>
                      <a:pt x="49" y="26"/>
                    </a:cubicBezTo>
                    <a:cubicBezTo>
                      <a:pt x="49" y="14"/>
                      <a:pt x="49" y="14"/>
                      <a:pt x="49" y="14"/>
                    </a:cubicBezTo>
                    <a:cubicBezTo>
                      <a:pt x="49" y="12"/>
                      <a:pt x="51" y="10"/>
                      <a:pt x="53" y="10"/>
                    </a:cubicBezTo>
                    <a:cubicBezTo>
                      <a:pt x="85" y="10"/>
                      <a:pt x="85" y="10"/>
                      <a:pt x="85" y="10"/>
                    </a:cubicBezTo>
                    <a:cubicBezTo>
                      <a:pt x="87" y="10"/>
                      <a:pt x="89" y="12"/>
                      <a:pt x="89" y="14"/>
                    </a:cubicBezTo>
                    <a:lnTo>
                      <a:pt x="89" y="26"/>
                    </a:ln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defRPr/>
                </a:pPr>
                <a:endParaRPr lang="zh-CN" altLang="en-US" kern="0">
                  <a:solidFill>
                    <a:srgbClr val="DAAD7B"/>
                  </a:solidFill>
                  <a:cs typeface="+mn-ea"/>
                  <a:sym typeface="+mn-lt"/>
                </a:endParaRPr>
              </a:p>
            </p:txBody>
          </p:sp>
          <p:sp>
            <p:nvSpPr>
              <p:cNvPr id="113" name="Freeform 45"/>
              <p:cNvSpPr/>
              <p:nvPr/>
            </p:nvSpPr>
            <p:spPr bwMode="auto">
              <a:xfrm>
                <a:off x="6510338" y="3432176"/>
                <a:ext cx="128588" cy="446088"/>
              </a:xfrm>
              <a:custGeom>
                <a:avLst/>
                <a:gdLst>
                  <a:gd name="T0" fmla="*/ 0 w 44"/>
                  <a:gd name="T1" fmla="*/ 33 h 152"/>
                  <a:gd name="T2" fmla="*/ 3 w 44"/>
                  <a:gd name="T3" fmla="*/ 124 h 152"/>
                  <a:gd name="T4" fmla="*/ 30 w 44"/>
                  <a:gd name="T5" fmla="*/ 152 h 152"/>
                  <a:gd name="T6" fmla="*/ 44 w 44"/>
                  <a:gd name="T7" fmla="*/ 152 h 152"/>
                  <a:gd name="T8" fmla="*/ 44 w 44"/>
                  <a:gd name="T9" fmla="*/ 0 h 152"/>
                  <a:gd name="T10" fmla="*/ 28 w 44"/>
                  <a:gd name="T11" fmla="*/ 0 h 152"/>
                  <a:gd name="T12" fmla="*/ 0 w 44"/>
                  <a:gd name="T13" fmla="*/ 33 h 152"/>
                </a:gdLst>
                <a:ahLst/>
                <a:cxnLst>
                  <a:cxn ang="0">
                    <a:pos x="T0" y="T1"/>
                  </a:cxn>
                  <a:cxn ang="0">
                    <a:pos x="T2" y="T3"/>
                  </a:cxn>
                  <a:cxn ang="0">
                    <a:pos x="T4" y="T5"/>
                  </a:cxn>
                  <a:cxn ang="0">
                    <a:pos x="T6" y="T7"/>
                  </a:cxn>
                  <a:cxn ang="0">
                    <a:pos x="T8" y="T9"/>
                  </a:cxn>
                  <a:cxn ang="0">
                    <a:pos x="T10" y="T11"/>
                  </a:cxn>
                  <a:cxn ang="0">
                    <a:pos x="T12" y="T13"/>
                  </a:cxn>
                </a:cxnLst>
                <a:rect l="0" t="0" r="r" b="b"/>
                <a:pathLst>
                  <a:path w="44" h="152">
                    <a:moveTo>
                      <a:pt x="0" y="33"/>
                    </a:moveTo>
                    <a:cubicBezTo>
                      <a:pt x="3" y="124"/>
                      <a:pt x="3" y="124"/>
                      <a:pt x="3" y="124"/>
                    </a:cubicBezTo>
                    <a:cubicBezTo>
                      <a:pt x="3" y="140"/>
                      <a:pt x="12" y="152"/>
                      <a:pt x="30" y="152"/>
                    </a:cubicBezTo>
                    <a:cubicBezTo>
                      <a:pt x="44" y="152"/>
                      <a:pt x="44" y="152"/>
                      <a:pt x="44" y="152"/>
                    </a:cubicBezTo>
                    <a:cubicBezTo>
                      <a:pt x="44" y="0"/>
                      <a:pt x="44" y="0"/>
                      <a:pt x="44" y="0"/>
                    </a:cubicBezTo>
                    <a:cubicBezTo>
                      <a:pt x="28" y="0"/>
                      <a:pt x="28" y="0"/>
                      <a:pt x="28" y="0"/>
                    </a:cubicBezTo>
                    <a:cubicBezTo>
                      <a:pt x="9" y="0"/>
                      <a:pt x="0" y="13"/>
                      <a:pt x="0" y="33"/>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defRPr/>
                </a:pPr>
                <a:endParaRPr lang="zh-CN" altLang="en-US" kern="0">
                  <a:solidFill>
                    <a:srgbClr val="DAAD7B"/>
                  </a:solidFill>
                  <a:cs typeface="+mn-ea"/>
                  <a:sym typeface="+mn-lt"/>
                </a:endParaRPr>
              </a:p>
            </p:txBody>
          </p:sp>
          <p:sp>
            <p:nvSpPr>
              <p:cNvPr id="114" name="Freeform 46"/>
              <p:cNvSpPr/>
              <p:nvPr/>
            </p:nvSpPr>
            <p:spPr bwMode="auto">
              <a:xfrm>
                <a:off x="7121526" y="3429001"/>
                <a:ext cx="128588" cy="449263"/>
              </a:xfrm>
              <a:custGeom>
                <a:avLst/>
                <a:gdLst>
                  <a:gd name="T0" fmla="*/ 44 w 44"/>
                  <a:gd name="T1" fmla="*/ 125 h 153"/>
                  <a:gd name="T2" fmla="*/ 44 w 44"/>
                  <a:gd name="T3" fmla="*/ 34 h 153"/>
                  <a:gd name="T4" fmla="*/ 18 w 44"/>
                  <a:gd name="T5" fmla="*/ 0 h 153"/>
                  <a:gd name="T6" fmla="*/ 0 w 44"/>
                  <a:gd name="T7" fmla="*/ 0 h 153"/>
                  <a:gd name="T8" fmla="*/ 0 w 44"/>
                  <a:gd name="T9" fmla="*/ 153 h 153"/>
                  <a:gd name="T10" fmla="*/ 18 w 44"/>
                  <a:gd name="T11" fmla="*/ 153 h 153"/>
                  <a:gd name="T12" fmla="*/ 44 w 44"/>
                  <a:gd name="T13" fmla="*/ 125 h 153"/>
                </a:gdLst>
                <a:ahLst/>
                <a:cxnLst>
                  <a:cxn ang="0">
                    <a:pos x="T0" y="T1"/>
                  </a:cxn>
                  <a:cxn ang="0">
                    <a:pos x="T2" y="T3"/>
                  </a:cxn>
                  <a:cxn ang="0">
                    <a:pos x="T4" y="T5"/>
                  </a:cxn>
                  <a:cxn ang="0">
                    <a:pos x="T6" y="T7"/>
                  </a:cxn>
                  <a:cxn ang="0">
                    <a:pos x="T8" y="T9"/>
                  </a:cxn>
                  <a:cxn ang="0">
                    <a:pos x="T10" y="T11"/>
                  </a:cxn>
                  <a:cxn ang="0">
                    <a:pos x="T12" y="T13"/>
                  </a:cxn>
                </a:cxnLst>
                <a:rect l="0" t="0" r="r" b="b"/>
                <a:pathLst>
                  <a:path w="44" h="153">
                    <a:moveTo>
                      <a:pt x="44" y="125"/>
                    </a:moveTo>
                    <a:cubicBezTo>
                      <a:pt x="44" y="34"/>
                      <a:pt x="44" y="34"/>
                      <a:pt x="44" y="34"/>
                    </a:cubicBezTo>
                    <a:cubicBezTo>
                      <a:pt x="44" y="13"/>
                      <a:pt x="33" y="0"/>
                      <a:pt x="18" y="0"/>
                    </a:cubicBezTo>
                    <a:cubicBezTo>
                      <a:pt x="0" y="0"/>
                      <a:pt x="0" y="0"/>
                      <a:pt x="0" y="0"/>
                    </a:cubicBezTo>
                    <a:cubicBezTo>
                      <a:pt x="0" y="153"/>
                      <a:pt x="0" y="153"/>
                      <a:pt x="0" y="153"/>
                    </a:cubicBezTo>
                    <a:cubicBezTo>
                      <a:pt x="18" y="153"/>
                      <a:pt x="18" y="153"/>
                      <a:pt x="18" y="153"/>
                    </a:cubicBezTo>
                    <a:cubicBezTo>
                      <a:pt x="33" y="153"/>
                      <a:pt x="44" y="143"/>
                      <a:pt x="44" y="125"/>
                    </a:cubicBezTo>
                    <a:close/>
                  </a:path>
                </a:pathLst>
              </a:custGeom>
              <a:solidFill>
                <a:srgbClr val="DAAD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defRPr/>
                </a:pPr>
                <a:endParaRPr lang="zh-CN" altLang="en-US" kern="0">
                  <a:solidFill>
                    <a:srgbClr val="DAAD7B"/>
                  </a:solidFill>
                  <a:cs typeface="+mn-ea"/>
                  <a:sym typeface="+mn-lt"/>
                </a:endParaRPr>
              </a:p>
            </p:txBody>
          </p:sp>
        </p:grpSp>
        <p:grpSp>
          <p:nvGrpSpPr>
            <p:cNvPr id="107" name="组合 106"/>
            <p:cNvGrpSpPr/>
            <p:nvPr/>
          </p:nvGrpSpPr>
          <p:grpSpPr>
            <a:xfrm>
              <a:off x="7803162" y="2987446"/>
              <a:ext cx="2062627" cy="1546979"/>
              <a:chOff x="2754912" y="2987446"/>
              <a:chExt cx="2062627" cy="1546979"/>
            </a:xfrm>
          </p:grpSpPr>
          <p:sp>
            <p:nvSpPr>
              <p:cNvPr id="108" name="矩形 13"/>
              <p:cNvSpPr>
                <a:spLocks noChangeArrowheads="1"/>
              </p:cNvSpPr>
              <p:nvPr/>
            </p:nvSpPr>
            <p:spPr bwMode="auto">
              <a:xfrm>
                <a:off x="2754912" y="3287930"/>
                <a:ext cx="206262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0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rgbClr val="DAAD7B"/>
                  </a:solidFill>
                  <a:latin typeface="+mn-lt"/>
                  <a:ea typeface="+mn-ea"/>
                  <a:cs typeface="+mn-ea"/>
                  <a:sym typeface="+mn-lt"/>
                </a:endParaRPr>
              </a:p>
            </p:txBody>
          </p:sp>
          <p:grpSp>
            <p:nvGrpSpPr>
              <p:cNvPr id="109" name="组合 108"/>
              <p:cNvGrpSpPr/>
              <p:nvPr/>
            </p:nvGrpSpPr>
            <p:grpSpPr>
              <a:xfrm>
                <a:off x="3339348" y="2987446"/>
                <a:ext cx="1085554" cy="261610"/>
                <a:chOff x="3339348" y="2987446"/>
                <a:chExt cx="1085554" cy="261610"/>
              </a:xfrm>
            </p:grpSpPr>
            <p:sp>
              <p:nvSpPr>
                <p:cNvPr id="110" name="文本框 83"/>
                <p:cNvSpPr txBox="1">
                  <a:spLocks noChangeArrowheads="1"/>
                </p:cNvSpPr>
                <p:nvPr/>
              </p:nvSpPr>
              <p:spPr bwMode="auto">
                <a:xfrm>
                  <a:off x="3339348" y="2987446"/>
                  <a:ext cx="10855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DAAD7B"/>
                      </a:solidFill>
                      <a:latin typeface="+mn-lt"/>
                      <a:ea typeface="+mn-ea"/>
                      <a:cs typeface="+mn-ea"/>
                      <a:sym typeface="+mn-lt"/>
                    </a:rPr>
                    <a:t>TEXT HERE</a:t>
                  </a:r>
                  <a:endParaRPr lang="zh-CN" altLang="en-US" sz="1100" b="1" dirty="0">
                    <a:solidFill>
                      <a:srgbClr val="DAAD7B"/>
                    </a:solidFill>
                    <a:latin typeface="+mn-lt"/>
                    <a:ea typeface="+mn-ea"/>
                    <a:cs typeface="+mn-ea"/>
                    <a:sym typeface="+mn-lt"/>
                  </a:endParaRPr>
                </a:p>
              </p:txBody>
            </p:sp>
            <p:cxnSp>
              <p:nvCxnSpPr>
                <p:cNvPr id="111"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sp>
        <p:nvSpPr>
          <p:cNvPr id="115" name="TextBox 34"/>
          <p:cNvSpPr txBox="1"/>
          <p:nvPr/>
        </p:nvSpPr>
        <p:spPr>
          <a:xfrm>
            <a:off x="1368704" y="4845691"/>
            <a:ext cx="9270722" cy="572336"/>
          </a:xfrm>
          <a:prstGeom prst="rect">
            <a:avLst/>
          </a:prstGeom>
          <a:noFill/>
        </p:spPr>
        <p:txBody>
          <a:bodyPr wrap="square" lIns="91440" tIns="45720" rIns="91440" bIns="4572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600"/>
              </a:spcAft>
              <a:buClr>
                <a:srgbClr val="202F3D"/>
              </a:buClr>
            </a:pPr>
            <a:r>
              <a:rPr lang="zh-CN" altLang="en-US" sz="1100" dirty="0">
                <a:solidFill>
                  <a:srgbClr val="DAAD7B"/>
                </a:solidFill>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 calcmode="lin" valueType="num">
                                      <p:cBhvr>
                                        <p:cTn id="13" dur="1000" fill="hold"/>
                                        <p:tgtEl>
                                          <p:spTgt spid="85"/>
                                        </p:tgtEl>
                                        <p:attrNameLst>
                                          <p:attrName>style.rotation</p:attrName>
                                        </p:attrNameLst>
                                      </p:cBhvr>
                                      <p:tavLst>
                                        <p:tav tm="0">
                                          <p:val>
                                            <p:fltVal val="90"/>
                                          </p:val>
                                        </p:tav>
                                        <p:tav tm="100000">
                                          <p:val>
                                            <p:fltVal val="0"/>
                                          </p:val>
                                        </p:tav>
                                      </p:tavLst>
                                    </p:anim>
                                    <p:animEffect transition="in" filter="fade">
                                      <p:cBhvr>
                                        <p:cTn id="14" dur="1000"/>
                                        <p:tgtEl>
                                          <p:spTgt spid="8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p:cTn id="17" dur="1000" fill="hold"/>
                                        <p:tgtEl>
                                          <p:spTgt spid="86"/>
                                        </p:tgtEl>
                                        <p:attrNameLst>
                                          <p:attrName>ppt_w</p:attrName>
                                        </p:attrNameLst>
                                      </p:cBhvr>
                                      <p:tavLst>
                                        <p:tav tm="0">
                                          <p:val>
                                            <p:fltVal val="0"/>
                                          </p:val>
                                        </p:tav>
                                        <p:tav tm="100000">
                                          <p:val>
                                            <p:strVal val="#ppt_w"/>
                                          </p:val>
                                        </p:tav>
                                      </p:tavLst>
                                    </p:anim>
                                    <p:anim calcmode="lin" valueType="num">
                                      <p:cBhvr>
                                        <p:cTn id="18" dur="1000" fill="hold"/>
                                        <p:tgtEl>
                                          <p:spTgt spid="86"/>
                                        </p:tgtEl>
                                        <p:attrNameLst>
                                          <p:attrName>ppt_h</p:attrName>
                                        </p:attrNameLst>
                                      </p:cBhvr>
                                      <p:tavLst>
                                        <p:tav tm="0">
                                          <p:val>
                                            <p:fltVal val="0"/>
                                          </p:val>
                                        </p:tav>
                                        <p:tav tm="100000">
                                          <p:val>
                                            <p:strVal val="#ppt_h"/>
                                          </p:val>
                                        </p:tav>
                                      </p:tavLst>
                                    </p:anim>
                                    <p:anim calcmode="lin" valueType="num">
                                      <p:cBhvr>
                                        <p:cTn id="19" dur="1000" fill="hold"/>
                                        <p:tgtEl>
                                          <p:spTgt spid="86"/>
                                        </p:tgtEl>
                                        <p:attrNameLst>
                                          <p:attrName>style.rotation</p:attrName>
                                        </p:attrNameLst>
                                      </p:cBhvr>
                                      <p:tavLst>
                                        <p:tav tm="0">
                                          <p:val>
                                            <p:fltVal val="90"/>
                                          </p:val>
                                        </p:tav>
                                        <p:tav tm="100000">
                                          <p:val>
                                            <p:fltVal val="0"/>
                                          </p:val>
                                        </p:tav>
                                      </p:tavLst>
                                    </p:anim>
                                    <p:animEffect transition="in" filter="fade">
                                      <p:cBhvr>
                                        <p:cTn id="20" dur="1000"/>
                                        <p:tgtEl>
                                          <p:spTgt spid="86"/>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p:cTn id="23" dur="1000" fill="hold"/>
                                        <p:tgtEl>
                                          <p:spTgt spid="87"/>
                                        </p:tgtEl>
                                        <p:attrNameLst>
                                          <p:attrName>ppt_w</p:attrName>
                                        </p:attrNameLst>
                                      </p:cBhvr>
                                      <p:tavLst>
                                        <p:tav tm="0">
                                          <p:val>
                                            <p:fltVal val="0"/>
                                          </p:val>
                                        </p:tav>
                                        <p:tav tm="100000">
                                          <p:val>
                                            <p:strVal val="#ppt_w"/>
                                          </p:val>
                                        </p:tav>
                                      </p:tavLst>
                                    </p:anim>
                                    <p:anim calcmode="lin" valueType="num">
                                      <p:cBhvr>
                                        <p:cTn id="24" dur="1000" fill="hold"/>
                                        <p:tgtEl>
                                          <p:spTgt spid="87"/>
                                        </p:tgtEl>
                                        <p:attrNameLst>
                                          <p:attrName>ppt_h</p:attrName>
                                        </p:attrNameLst>
                                      </p:cBhvr>
                                      <p:tavLst>
                                        <p:tav tm="0">
                                          <p:val>
                                            <p:fltVal val="0"/>
                                          </p:val>
                                        </p:tav>
                                        <p:tav tm="100000">
                                          <p:val>
                                            <p:strVal val="#ppt_h"/>
                                          </p:val>
                                        </p:tav>
                                      </p:tavLst>
                                    </p:anim>
                                    <p:anim calcmode="lin" valueType="num">
                                      <p:cBhvr>
                                        <p:cTn id="25" dur="1000" fill="hold"/>
                                        <p:tgtEl>
                                          <p:spTgt spid="87"/>
                                        </p:tgtEl>
                                        <p:attrNameLst>
                                          <p:attrName>style.rotation</p:attrName>
                                        </p:attrNameLst>
                                      </p:cBhvr>
                                      <p:tavLst>
                                        <p:tav tm="0">
                                          <p:val>
                                            <p:fltVal val="90"/>
                                          </p:val>
                                        </p:tav>
                                        <p:tav tm="100000">
                                          <p:val>
                                            <p:fltVal val="0"/>
                                          </p:val>
                                        </p:tav>
                                      </p:tavLst>
                                    </p:anim>
                                    <p:animEffect transition="in" filter="fade">
                                      <p:cBhvr>
                                        <p:cTn id="26" dur="1000"/>
                                        <p:tgtEl>
                                          <p:spTgt spid="8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500"/>
                                        <p:tgtEl>
                                          <p:spTgt spid="115"/>
                                        </p:tgtEl>
                                      </p:cBhvr>
                                    </p:animEffect>
                                  </p:childTnLst>
                                </p:cTn>
                              </p:par>
                              <p:par>
                                <p:cTn id="41" presetID="42"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1000"/>
                                        <p:tgtEl>
                                          <p:spTgt spid="98"/>
                                        </p:tgtEl>
                                      </p:cBhvr>
                                    </p:animEffect>
                                    <p:anim calcmode="lin" valueType="num">
                                      <p:cBhvr>
                                        <p:cTn id="49" dur="1000" fill="hold"/>
                                        <p:tgtEl>
                                          <p:spTgt spid="98"/>
                                        </p:tgtEl>
                                        <p:attrNameLst>
                                          <p:attrName>ppt_x</p:attrName>
                                        </p:attrNameLst>
                                      </p:cBhvr>
                                      <p:tavLst>
                                        <p:tav tm="0">
                                          <p:val>
                                            <p:strVal val="#ppt_x"/>
                                          </p:val>
                                        </p:tav>
                                        <p:tav tm="100000">
                                          <p:val>
                                            <p:strVal val="#ppt_x"/>
                                          </p:val>
                                        </p:tav>
                                      </p:tavLst>
                                    </p:anim>
                                    <p:anim calcmode="lin" valueType="num">
                                      <p:cBhvr>
                                        <p:cTn id="50" dur="1000" fill="hold"/>
                                        <p:tgtEl>
                                          <p:spTgt spid="9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1000"/>
                                        <p:tgtEl>
                                          <p:spTgt spid="105"/>
                                        </p:tgtEl>
                                      </p:cBhvr>
                                    </p:animEffect>
                                    <p:anim calcmode="lin" valueType="num">
                                      <p:cBhvr>
                                        <p:cTn id="54" dur="1000" fill="hold"/>
                                        <p:tgtEl>
                                          <p:spTgt spid="105"/>
                                        </p:tgtEl>
                                        <p:attrNameLst>
                                          <p:attrName>ppt_x</p:attrName>
                                        </p:attrNameLst>
                                      </p:cBhvr>
                                      <p:tavLst>
                                        <p:tav tm="0">
                                          <p:val>
                                            <p:strVal val="#ppt_x"/>
                                          </p:val>
                                        </p:tav>
                                        <p:tav tm="100000">
                                          <p:val>
                                            <p:strVal val="#ppt_x"/>
                                          </p:val>
                                        </p:tav>
                                      </p:tavLst>
                                    </p:anim>
                                    <p:anim calcmode="lin" valueType="num">
                                      <p:cBhvr>
                                        <p:cTn id="5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utoUpdateAnimBg="0"/>
      <p:bldP spid="85" grpId="0" animBg="1"/>
      <p:bldP spid="86" grpId="0" animBg="1"/>
      <p:bldP spid="87" grpId="0" animBg="1"/>
      <p:bldP spid="88" grpId="0" animBg="1"/>
      <p:bldP spid="89" grpId="0" animBg="1"/>
      <p:bldP spid="90" grpId="0" animBg="1"/>
      <p:bldP spid="1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3" name="Freeform 5"/>
          <p:cNvSpPr/>
          <p:nvPr/>
        </p:nvSpPr>
        <p:spPr bwMode="auto">
          <a:xfrm rot="16200000">
            <a:off x="3542222" y="2736602"/>
            <a:ext cx="1576958" cy="13976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
            <a:solidFill>
              <a:srgbClr val="DAAD7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DAAD7B"/>
              </a:solidFill>
              <a:cs typeface="+mn-ea"/>
              <a:sym typeface="+mn-lt"/>
            </a:endParaRPr>
          </a:p>
        </p:txBody>
      </p:sp>
      <p:sp>
        <p:nvSpPr>
          <p:cNvPr id="4" name="Freeform 5"/>
          <p:cNvSpPr/>
          <p:nvPr/>
        </p:nvSpPr>
        <p:spPr bwMode="auto">
          <a:xfrm rot="16200000">
            <a:off x="7072821" y="2736602"/>
            <a:ext cx="1576958" cy="13976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
            <a:solidFill>
              <a:srgbClr val="DAAD7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DAAD7B"/>
              </a:solidFill>
              <a:cs typeface="+mn-ea"/>
              <a:sym typeface="+mn-lt"/>
            </a:endParaRPr>
          </a:p>
        </p:txBody>
      </p:sp>
      <p:sp>
        <p:nvSpPr>
          <p:cNvPr id="5" name="Freeform 5"/>
          <p:cNvSpPr/>
          <p:nvPr/>
        </p:nvSpPr>
        <p:spPr bwMode="auto">
          <a:xfrm rot="16200000">
            <a:off x="1399670"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
            <a:solidFill>
              <a:srgbClr val="DAAD7B"/>
            </a:solid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DAAD7B"/>
              </a:solidFill>
              <a:cs typeface="+mn-ea"/>
              <a:sym typeface="+mn-lt"/>
            </a:endParaRPr>
          </a:p>
        </p:txBody>
      </p:sp>
      <p:sp>
        <p:nvSpPr>
          <p:cNvPr id="6" name="Freeform 5"/>
          <p:cNvSpPr/>
          <p:nvPr/>
        </p:nvSpPr>
        <p:spPr bwMode="auto">
          <a:xfrm rot="16200000">
            <a:off x="4976717"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
            <a:solidFill>
              <a:srgbClr val="DAAD7B"/>
            </a:solid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DAAD7B"/>
              </a:solidFill>
              <a:cs typeface="+mn-ea"/>
              <a:sym typeface="+mn-lt"/>
            </a:endParaRPr>
          </a:p>
        </p:txBody>
      </p:sp>
      <p:sp>
        <p:nvSpPr>
          <p:cNvPr id="7" name="Freeform 5"/>
          <p:cNvSpPr/>
          <p:nvPr/>
        </p:nvSpPr>
        <p:spPr bwMode="auto">
          <a:xfrm rot="16200000">
            <a:off x="8460869"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
            <a:solidFill>
              <a:srgbClr val="DAAD7B"/>
            </a:solid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DAAD7B"/>
              </a:solidFill>
              <a:cs typeface="+mn-ea"/>
              <a:sym typeface="+mn-lt"/>
            </a:endParaRPr>
          </a:p>
        </p:txBody>
      </p:sp>
      <p:grpSp>
        <p:nvGrpSpPr>
          <p:cNvPr id="8" name="组合 7"/>
          <p:cNvGrpSpPr/>
          <p:nvPr/>
        </p:nvGrpSpPr>
        <p:grpSpPr>
          <a:xfrm>
            <a:off x="4150814" y="3205237"/>
            <a:ext cx="361950" cy="460375"/>
            <a:chOff x="4040188" y="3198813"/>
            <a:chExt cx="361950" cy="460375"/>
          </a:xfrm>
          <a:effectLst/>
        </p:grpSpPr>
        <p:sp>
          <p:nvSpPr>
            <p:cNvPr id="9" name="Freeform 5"/>
            <p:cNvSpPr/>
            <p:nvPr/>
          </p:nvSpPr>
          <p:spPr bwMode="auto">
            <a:xfrm>
              <a:off x="4086226" y="3321050"/>
              <a:ext cx="269875" cy="338138"/>
            </a:xfrm>
            <a:custGeom>
              <a:avLst/>
              <a:gdLst>
                <a:gd name="T0" fmla="*/ 170 w 170"/>
                <a:gd name="T1" fmla="*/ 0 h 213"/>
                <a:gd name="T2" fmla="*/ 170 w 170"/>
                <a:gd name="T3" fmla="*/ 213 h 213"/>
                <a:gd name="T4" fmla="*/ 0 w 170"/>
                <a:gd name="T5" fmla="*/ 213 h 213"/>
                <a:gd name="T6" fmla="*/ 0 w 170"/>
                <a:gd name="T7" fmla="*/ 0 h 213"/>
              </a:gdLst>
              <a:ahLst/>
              <a:cxnLst>
                <a:cxn ang="0">
                  <a:pos x="T0" y="T1"/>
                </a:cxn>
                <a:cxn ang="0">
                  <a:pos x="T2" y="T3"/>
                </a:cxn>
                <a:cxn ang="0">
                  <a:pos x="T4" y="T5"/>
                </a:cxn>
                <a:cxn ang="0">
                  <a:pos x="T6" y="T7"/>
                </a:cxn>
              </a:cxnLst>
              <a:rect l="0" t="0" r="r" b="b"/>
              <a:pathLst>
                <a:path w="170" h="213">
                  <a:moveTo>
                    <a:pt x="170" y="0"/>
                  </a:moveTo>
                  <a:lnTo>
                    <a:pt x="170" y="213"/>
                  </a:lnTo>
                  <a:lnTo>
                    <a:pt x="0" y="213"/>
                  </a:lnTo>
                  <a:lnTo>
                    <a:pt x="0" y="0"/>
                  </a:ln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0" name="Line 6"/>
            <p:cNvSpPr>
              <a:spLocks noChangeShapeType="1"/>
            </p:cNvSpPr>
            <p:nvPr/>
          </p:nvSpPr>
          <p:spPr bwMode="auto">
            <a:xfrm>
              <a:off x="4040188" y="3275013"/>
              <a:ext cx="361950" cy="0"/>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1" name="Rectangle 7"/>
            <p:cNvSpPr>
              <a:spLocks noChangeArrowheads="1"/>
            </p:cNvSpPr>
            <p:nvPr/>
          </p:nvSpPr>
          <p:spPr bwMode="auto">
            <a:xfrm>
              <a:off x="4160838" y="3198813"/>
              <a:ext cx="120650" cy="76200"/>
            </a:xfrm>
            <a:prstGeom prst="rect">
              <a:avLst/>
            </a:pr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2" name="Line 8"/>
            <p:cNvSpPr>
              <a:spLocks noChangeShapeType="1"/>
            </p:cNvSpPr>
            <p:nvPr/>
          </p:nvSpPr>
          <p:spPr bwMode="auto">
            <a:xfrm>
              <a:off x="4176713" y="3367088"/>
              <a:ext cx="0" cy="215900"/>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3" name="Line 9"/>
            <p:cNvSpPr>
              <a:spLocks noChangeShapeType="1"/>
            </p:cNvSpPr>
            <p:nvPr/>
          </p:nvSpPr>
          <p:spPr bwMode="auto">
            <a:xfrm>
              <a:off x="4267201" y="3367088"/>
              <a:ext cx="0" cy="215900"/>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grpSp>
      <p:grpSp>
        <p:nvGrpSpPr>
          <p:cNvPr id="14" name="组合 13"/>
          <p:cNvGrpSpPr/>
          <p:nvPr/>
        </p:nvGrpSpPr>
        <p:grpSpPr>
          <a:xfrm>
            <a:off x="7625850" y="3175075"/>
            <a:ext cx="482600" cy="414337"/>
            <a:chOff x="5213351" y="3214688"/>
            <a:chExt cx="482600" cy="414337"/>
          </a:xfrm>
          <a:effectLst/>
        </p:grpSpPr>
        <p:sp>
          <p:nvSpPr>
            <p:cNvPr id="15" name="Freeform 10"/>
            <p:cNvSpPr/>
            <p:nvPr/>
          </p:nvSpPr>
          <p:spPr bwMode="auto">
            <a:xfrm>
              <a:off x="5229226" y="3413125"/>
              <a:ext cx="450850" cy="215900"/>
            </a:xfrm>
            <a:custGeom>
              <a:avLst/>
              <a:gdLst>
                <a:gd name="T0" fmla="*/ 284 w 284"/>
                <a:gd name="T1" fmla="*/ 0 h 136"/>
                <a:gd name="T2" fmla="*/ 265 w 284"/>
                <a:gd name="T3" fmla="*/ 136 h 136"/>
                <a:gd name="T4" fmla="*/ 19 w 284"/>
                <a:gd name="T5" fmla="*/ 136 h 136"/>
                <a:gd name="T6" fmla="*/ 0 w 284"/>
                <a:gd name="T7" fmla="*/ 0 h 136"/>
              </a:gdLst>
              <a:ahLst/>
              <a:cxnLst>
                <a:cxn ang="0">
                  <a:pos x="T0" y="T1"/>
                </a:cxn>
                <a:cxn ang="0">
                  <a:pos x="T2" y="T3"/>
                </a:cxn>
                <a:cxn ang="0">
                  <a:pos x="T4" y="T5"/>
                </a:cxn>
                <a:cxn ang="0">
                  <a:pos x="T6" y="T7"/>
                </a:cxn>
              </a:cxnLst>
              <a:rect l="0" t="0" r="r" b="b"/>
              <a:pathLst>
                <a:path w="284" h="136">
                  <a:moveTo>
                    <a:pt x="284" y="0"/>
                  </a:moveTo>
                  <a:lnTo>
                    <a:pt x="265" y="136"/>
                  </a:lnTo>
                  <a:lnTo>
                    <a:pt x="19" y="136"/>
                  </a:lnTo>
                  <a:lnTo>
                    <a:pt x="0" y="0"/>
                  </a:ln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6" name="Freeform 11"/>
            <p:cNvSpPr/>
            <p:nvPr/>
          </p:nvSpPr>
          <p:spPr bwMode="auto">
            <a:xfrm>
              <a:off x="5213351" y="3367088"/>
              <a:ext cx="482600" cy="0"/>
            </a:xfrm>
            <a:custGeom>
              <a:avLst/>
              <a:gdLst>
                <a:gd name="T0" fmla="*/ 0 w 304"/>
                <a:gd name="T1" fmla="*/ 152 w 304"/>
                <a:gd name="T2" fmla="*/ 304 w 304"/>
              </a:gdLst>
              <a:ahLst/>
              <a:cxnLst>
                <a:cxn ang="0">
                  <a:pos x="T0" y="0"/>
                </a:cxn>
                <a:cxn ang="0">
                  <a:pos x="T1" y="0"/>
                </a:cxn>
                <a:cxn ang="0">
                  <a:pos x="T2" y="0"/>
                </a:cxn>
              </a:cxnLst>
              <a:rect l="0" t="0" r="r" b="b"/>
              <a:pathLst>
                <a:path w="304">
                  <a:moveTo>
                    <a:pt x="0" y="0"/>
                  </a:moveTo>
                  <a:lnTo>
                    <a:pt x="152" y="0"/>
                  </a:lnTo>
                  <a:lnTo>
                    <a:pt x="304" y="0"/>
                  </a:ln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7" name="Line 12"/>
            <p:cNvSpPr>
              <a:spLocks noChangeShapeType="1"/>
            </p:cNvSpPr>
            <p:nvPr/>
          </p:nvSpPr>
          <p:spPr bwMode="auto">
            <a:xfrm>
              <a:off x="5394326" y="3459163"/>
              <a:ext cx="15875" cy="92075"/>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8" name="Line 13"/>
            <p:cNvSpPr>
              <a:spLocks noChangeShapeType="1"/>
            </p:cNvSpPr>
            <p:nvPr/>
          </p:nvSpPr>
          <p:spPr bwMode="auto">
            <a:xfrm flipH="1">
              <a:off x="5499101" y="3459163"/>
              <a:ext cx="15875" cy="92075"/>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sp>
          <p:nvSpPr>
            <p:cNvPr id="19" name="Line 14"/>
            <p:cNvSpPr>
              <a:spLocks noChangeShapeType="1"/>
            </p:cNvSpPr>
            <p:nvPr/>
          </p:nvSpPr>
          <p:spPr bwMode="auto">
            <a:xfrm flipH="1">
              <a:off x="5454651" y="3214688"/>
              <a:ext cx="104775" cy="152400"/>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DAAD7B"/>
                </a:solidFill>
                <a:cs typeface="+mn-ea"/>
                <a:sym typeface="+mn-lt"/>
              </a:endParaRPr>
            </a:p>
          </p:txBody>
        </p:sp>
      </p:grpSp>
      <p:grpSp>
        <p:nvGrpSpPr>
          <p:cNvPr id="20" name="组合 19"/>
          <p:cNvGrpSpPr/>
          <p:nvPr/>
        </p:nvGrpSpPr>
        <p:grpSpPr>
          <a:xfrm>
            <a:off x="1415592" y="3196821"/>
            <a:ext cx="2299620" cy="1060174"/>
            <a:chOff x="1464698" y="3483456"/>
            <a:chExt cx="2299620" cy="1060174"/>
          </a:xfrm>
        </p:grpSpPr>
        <p:sp>
          <p:nvSpPr>
            <p:cNvPr id="21" name="文本框 20"/>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solidFill>
                    <a:srgbClr val="DAAD7B"/>
                  </a:solidFill>
                  <a:cs typeface="+mn-ea"/>
                  <a:sym typeface="+mn-lt"/>
                </a:rPr>
                <a:t>为客户提供有效服务，是我们工作的方向和价值评价的标尺。</a:t>
              </a:r>
            </a:p>
          </p:txBody>
        </p:sp>
        <p:sp>
          <p:nvSpPr>
            <p:cNvPr id="22" name="文本框 21"/>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rgbClr val="DAAD7B"/>
                  </a:solidFill>
                  <a:cs typeface="+mn-ea"/>
                  <a:sym typeface="+mn-lt"/>
                </a:rPr>
                <a:t>在此添加标题</a:t>
              </a:r>
            </a:p>
          </p:txBody>
        </p:sp>
      </p:grpSp>
      <p:grpSp>
        <p:nvGrpSpPr>
          <p:cNvPr id="23" name="组合 22"/>
          <p:cNvGrpSpPr/>
          <p:nvPr/>
        </p:nvGrpSpPr>
        <p:grpSpPr>
          <a:xfrm>
            <a:off x="4951722" y="3196821"/>
            <a:ext cx="2299620" cy="1046324"/>
            <a:chOff x="1464698" y="3483456"/>
            <a:chExt cx="2299620" cy="1046324"/>
          </a:xfrm>
        </p:grpSpPr>
        <p:sp>
          <p:nvSpPr>
            <p:cNvPr id="24" name="文本框 23"/>
            <p:cNvSpPr txBox="1"/>
            <p:nvPr/>
          </p:nvSpPr>
          <p:spPr bwMode="auto">
            <a:xfrm>
              <a:off x="1616808" y="3731100"/>
              <a:ext cx="1995400" cy="798680"/>
            </a:xfrm>
            <a:prstGeom prst="rect">
              <a:avLst/>
            </a:prstGeom>
            <a:noFill/>
          </p:spPr>
          <p:txBody>
            <a:bodyPr wrap="square">
              <a:spAutoFit/>
            </a:bodyPr>
            <a:lstStyle/>
            <a:p>
              <a:pPr algn="ctr">
                <a:lnSpc>
                  <a:spcPct val="130000"/>
                </a:lnSpc>
                <a:defRPr/>
              </a:pPr>
              <a:r>
                <a:rPr lang="zh-CN" altLang="en-US" sz="1200" dirty="0">
                  <a:solidFill>
                    <a:srgbClr val="DAAD7B"/>
                  </a:solidFill>
                  <a:cs typeface="+mn-ea"/>
                  <a:sym typeface="+mn-lt"/>
                </a:rPr>
                <a:t>为客户提供有效服务，是我们工作的方向和价值评价的标尺。</a:t>
              </a:r>
            </a:p>
          </p:txBody>
        </p:sp>
        <p:sp>
          <p:nvSpPr>
            <p:cNvPr id="26" name="文本框 25"/>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rgbClr val="DAAD7B"/>
                  </a:solidFill>
                  <a:cs typeface="+mn-ea"/>
                  <a:sym typeface="+mn-lt"/>
                </a:rPr>
                <a:t>在此添加标题</a:t>
              </a:r>
            </a:p>
          </p:txBody>
        </p:sp>
      </p:grpSp>
      <p:grpSp>
        <p:nvGrpSpPr>
          <p:cNvPr id="27" name="组合 26"/>
          <p:cNvGrpSpPr/>
          <p:nvPr/>
        </p:nvGrpSpPr>
        <p:grpSpPr>
          <a:xfrm>
            <a:off x="8476789" y="3196821"/>
            <a:ext cx="2299620" cy="1046324"/>
            <a:chOff x="1464698" y="3483456"/>
            <a:chExt cx="2299620" cy="1046324"/>
          </a:xfrm>
        </p:grpSpPr>
        <p:sp>
          <p:nvSpPr>
            <p:cNvPr id="28" name="文本框 27"/>
            <p:cNvSpPr txBox="1"/>
            <p:nvPr/>
          </p:nvSpPr>
          <p:spPr bwMode="auto">
            <a:xfrm>
              <a:off x="1616808" y="3731100"/>
              <a:ext cx="1995400" cy="798680"/>
            </a:xfrm>
            <a:prstGeom prst="rect">
              <a:avLst/>
            </a:prstGeom>
            <a:noFill/>
          </p:spPr>
          <p:txBody>
            <a:bodyPr wrap="square">
              <a:spAutoFit/>
            </a:bodyPr>
            <a:lstStyle/>
            <a:p>
              <a:pPr algn="ctr">
                <a:lnSpc>
                  <a:spcPct val="130000"/>
                </a:lnSpc>
                <a:defRPr/>
              </a:pPr>
              <a:r>
                <a:rPr lang="zh-CN" altLang="en-US" sz="1200" dirty="0">
                  <a:solidFill>
                    <a:srgbClr val="DAAD7B"/>
                  </a:solidFill>
                  <a:cs typeface="+mn-ea"/>
                  <a:sym typeface="+mn-lt"/>
                </a:rPr>
                <a:t>为客户提供有效服务，是我们工作的方向和价值评价的标尺。</a:t>
              </a:r>
            </a:p>
          </p:txBody>
        </p:sp>
        <p:sp>
          <p:nvSpPr>
            <p:cNvPr id="29" name="文本框 28"/>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rgbClr val="DAAD7B"/>
                  </a:solidFill>
                  <a:cs typeface="+mn-ea"/>
                  <a:sym typeface="+mn-lt"/>
                </a:rPr>
                <a:t>在此添加标题</a:t>
              </a:r>
            </a:p>
          </p:txBody>
        </p:sp>
      </p:grpSp>
      <p:sp>
        <p:nvSpPr>
          <p:cNvPr id="30" name="文本框 29"/>
          <p:cNvSpPr txBox="1"/>
          <p:nvPr/>
        </p:nvSpPr>
        <p:spPr>
          <a:xfrm>
            <a:off x="2068908" y="2630642"/>
            <a:ext cx="992984" cy="584775"/>
          </a:xfrm>
          <a:prstGeom prst="rect">
            <a:avLst/>
          </a:prstGeom>
          <a:noFill/>
        </p:spPr>
        <p:txBody>
          <a:bodyPr wrap="square" rtlCol="0">
            <a:spAutoFit/>
          </a:bodyPr>
          <a:lstStyle/>
          <a:p>
            <a:pPr algn="ctr"/>
            <a:r>
              <a:rPr lang="en-US" altLang="zh-CN" sz="3200" dirty="0">
                <a:solidFill>
                  <a:srgbClr val="DAAD7B"/>
                </a:solidFill>
                <a:cs typeface="+mn-ea"/>
                <a:sym typeface="+mn-lt"/>
              </a:rPr>
              <a:t>01</a:t>
            </a:r>
            <a:endParaRPr lang="zh-CN" altLang="en-US" sz="3200" dirty="0">
              <a:solidFill>
                <a:srgbClr val="DAAD7B"/>
              </a:solidFill>
              <a:cs typeface="+mn-ea"/>
              <a:sym typeface="+mn-lt"/>
            </a:endParaRPr>
          </a:p>
        </p:txBody>
      </p:sp>
      <p:sp>
        <p:nvSpPr>
          <p:cNvPr id="31" name="文本框 30"/>
          <p:cNvSpPr txBox="1"/>
          <p:nvPr/>
        </p:nvSpPr>
        <p:spPr>
          <a:xfrm>
            <a:off x="5606834" y="2630642"/>
            <a:ext cx="992984" cy="584775"/>
          </a:xfrm>
          <a:prstGeom prst="rect">
            <a:avLst/>
          </a:prstGeom>
          <a:noFill/>
        </p:spPr>
        <p:txBody>
          <a:bodyPr wrap="square" rtlCol="0">
            <a:spAutoFit/>
          </a:bodyPr>
          <a:lstStyle/>
          <a:p>
            <a:pPr algn="ctr"/>
            <a:r>
              <a:rPr lang="en-US" altLang="zh-CN" sz="3200" dirty="0">
                <a:solidFill>
                  <a:srgbClr val="DAAD7B"/>
                </a:solidFill>
                <a:cs typeface="+mn-ea"/>
                <a:sym typeface="+mn-lt"/>
              </a:rPr>
              <a:t>02</a:t>
            </a:r>
            <a:endParaRPr lang="zh-CN" altLang="en-US" sz="3200" dirty="0">
              <a:solidFill>
                <a:srgbClr val="DAAD7B"/>
              </a:solidFill>
              <a:cs typeface="+mn-ea"/>
              <a:sym typeface="+mn-lt"/>
            </a:endParaRPr>
          </a:p>
        </p:txBody>
      </p:sp>
      <p:sp>
        <p:nvSpPr>
          <p:cNvPr id="32" name="文本框 31"/>
          <p:cNvSpPr txBox="1"/>
          <p:nvPr/>
        </p:nvSpPr>
        <p:spPr>
          <a:xfrm>
            <a:off x="9125728" y="2630642"/>
            <a:ext cx="992984" cy="584775"/>
          </a:xfrm>
          <a:prstGeom prst="rect">
            <a:avLst/>
          </a:prstGeom>
          <a:noFill/>
        </p:spPr>
        <p:txBody>
          <a:bodyPr wrap="square" rtlCol="0">
            <a:spAutoFit/>
          </a:bodyPr>
          <a:lstStyle/>
          <a:p>
            <a:pPr algn="ctr"/>
            <a:r>
              <a:rPr lang="en-US" altLang="zh-CN" sz="3200" dirty="0">
                <a:solidFill>
                  <a:srgbClr val="DAAD7B"/>
                </a:solidFill>
                <a:cs typeface="+mn-ea"/>
                <a:sym typeface="+mn-lt"/>
              </a:rPr>
              <a:t>03</a:t>
            </a:r>
            <a:endParaRPr lang="zh-CN" altLang="en-US" sz="3200" dirty="0">
              <a:solidFill>
                <a:srgbClr val="DAAD7B"/>
              </a:solidFill>
              <a:cs typeface="+mn-ea"/>
              <a:sym typeface="+mn-lt"/>
            </a:endParaRPr>
          </a:p>
        </p:txBody>
      </p:sp>
      <p:grpSp>
        <p:nvGrpSpPr>
          <p:cNvPr id="33" name="组合 32"/>
          <p:cNvGrpSpPr/>
          <p:nvPr/>
        </p:nvGrpSpPr>
        <p:grpSpPr>
          <a:xfrm>
            <a:off x="1291427" y="5326743"/>
            <a:ext cx="9609146" cy="621529"/>
            <a:chOff x="1702990" y="5445125"/>
            <a:chExt cx="8786022" cy="621529"/>
          </a:xfrm>
        </p:grpSpPr>
        <p:cxnSp>
          <p:nvCxnSpPr>
            <p:cNvPr id="34" name="直接连接符 33"/>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rgbClr val="DAAD7B"/>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rgbClr val="DAAD7B"/>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4" accel="60000" fill="hold" grpId="0"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14:presetBounceEnd="40000">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accel="60000" fill="hold" grpId="0" nodeType="withEffect" p14:presetBounceEnd="40000">
                                      <p:stCondLst>
                                        <p:cond delay="40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5"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ppt_w</p:attrName>
                                            </p:attrNameLst>
                                          </p:cBhvr>
                                          <p:tavLst>
                                            <p:tav tm="0" fmla="#ppt_w*sin(2.5*pi*$)">
                                              <p:val>
                                                <p:fltVal val="0"/>
                                              </p:val>
                                            </p:tav>
                                            <p:tav tm="100000">
                                              <p:val>
                                                <p:fltVal val="1"/>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1500"/>
                                </p:stCondLst>
                                <p:childTnLst>
                                  <p:par>
                                    <p:cTn id="33" presetID="45"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ppt_w</p:attrName>
                                            </p:attrNameLst>
                                          </p:cBhvr>
                                          <p:tavLst>
                                            <p:tav tm="0" fmla="#ppt_w*sin(2.5*pi*$)">
                                              <p:val>
                                                <p:fltVal val="0"/>
                                              </p:val>
                                            </p:tav>
                                            <p:tav tm="100000">
                                              <p:val>
                                                <p:fltVal val="1"/>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20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2949"/>
                                </p:stCondLst>
                                <p:childTnLst>
                                  <p:par>
                                    <p:cTn id="50" presetID="16" presetClass="entr" presetSubtype="37"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childTnLst>
                              </p:cTn>
                            </p:par>
                            <p:par>
                              <p:cTn id="53" fill="hold">
                                <p:stCondLst>
                                  <p:cond delay="344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4000"/>
                                </p:stCondLst>
                                <p:childTnLst>
                                  <p:par>
                                    <p:cTn id="60" presetID="16" presetClass="entr" presetSubtype="37"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outVertical)">
                                          <p:cBhvr>
                                            <p:cTn id="62" dur="500"/>
                                            <p:tgtEl>
                                              <p:spTgt spid="23"/>
                                            </p:tgtEl>
                                          </p:cBhvr>
                                        </p:animEffect>
                                      </p:childTnLst>
                                    </p:cTn>
                                  </p:par>
                                </p:childTnLst>
                              </p:cTn>
                            </p:par>
                            <p:par>
                              <p:cTn id="63" fill="hold">
                                <p:stCondLst>
                                  <p:cond delay="450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Effect transition="in" filter="fade">
                                          <p:cBhvr>
                                            <p:cTn id="68" dur="500"/>
                                            <p:tgtEl>
                                              <p:spTgt spid="32"/>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outVertical)">
                                          <p:cBhvr>
                                            <p:cTn id="72" dur="500"/>
                                            <p:tgtEl>
                                              <p:spTgt spid="27"/>
                                            </p:tgtEl>
                                          </p:cBhvr>
                                        </p:animEffect>
                                      </p:childTnLst>
                                    </p:cTn>
                                  </p:par>
                                </p:childTnLst>
                              </p:cTn>
                            </p:par>
                            <p:par>
                              <p:cTn id="73" fill="hold">
                                <p:stCondLst>
                                  <p:cond delay="5549"/>
                                </p:stCondLst>
                                <p:childTnLst>
                                  <p:par>
                                    <p:cTn id="74" presetID="16" presetClass="entr" presetSubtype="37"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arn(outVertical)">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3" grpId="0" animBg="1"/>
          <p:bldP spid="4" grpId="0" animBg="1"/>
          <p:bldP spid="5" grpId="0" animBg="1"/>
          <p:bldP spid="6" grpId="0" animBg="1"/>
          <p:bldP spid="7"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4" accel="6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accel="60000" fill="hold" grpId="0" nodeType="withEffect">
                                      <p:stCondLst>
                                        <p:cond delay="4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5"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ppt_w</p:attrName>
                                            </p:attrNameLst>
                                          </p:cBhvr>
                                          <p:tavLst>
                                            <p:tav tm="0" fmla="#ppt_w*sin(2.5*pi*$)">
                                              <p:val>
                                                <p:fltVal val="0"/>
                                              </p:val>
                                            </p:tav>
                                            <p:tav tm="100000">
                                              <p:val>
                                                <p:fltVal val="1"/>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1500"/>
                                </p:stCondLst>
                                <p:childTnLst>
                                  <p:par>
                                    <p:cTn id="33" presetID="45"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ppt_w</p:attrName>
                                            </p:attrNameLst>
                                          </p:cBhvr>
                                          <p:tavLst>
                                            <p:tav tm="0" fmla="#ppt_w*sin(2.5*pi*$)">
                                              <p:val>
                                                <p:fltVal val="0"/>
                                              </p:val>
                                            </p:tav>
                                            <p:tav tm="100000">
                                              <p:val>
                                                <p:fltVal val="1"/>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20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2949"/>
                                </p:stCondLst>
                                <p:childTnLst>
                                  <p:par>
                                    <p:cTn id="50" presetID="16" presetClass="entr" presetSubtype="37"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childTnLst>
                              </p:cTn>
                            </p:par>
                            <p:par>
                              <p:cTn id="53" fill="hold">
                                <p:stCondLst>
                                  <p:cond delay="3449"/>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4000"/>
                                </p:stCondLst>
                                <p:childTnLst>
                                  <p:par>
                                    <p:cTn id="60" presetID="16" presetClass="entr" presetSubtype="37"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outVertical)">
                                          <p:cBhvr>
                                            <p:cTn id="62" dur="500"/>
                                            <p:tgtEl>
                                              <p:spTgt spid="23"/>
                                            </p:tgtEl>
                                          </p:cBhvr>
                                        </p:animEffect>
                                      </p:childTnLst>
                                    </p:cTn>
                                  </p:par>
                                </p:childTnLst>
                              </p:cTn>
                            </p:par>
                            <p:par>
                              <p:cTn id="63" fill="hold">
                                <p:stCondLst>
                                  <p:cond delay="450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Effect transition="in" filter="fade">
                                          <p:cBhvr>
                                            <p:cTn id="68" dur="500"/>
                                            <p:tgtEl>
                                              <p:spTgt spid="32"/>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outVertical)">
                                          <p:cBhvr>
                                            <p:cTn id="72" dur="500"/>
                                            <p:tgtEl>
                                              <p:spTgt spid="27"/>
                                            </p:tgtEl>
                                          </p:cBhvr>
                                        </p:animEffect>
                                      </p:childTnLst>
                                    </p:cTn>
                                  </p:par>
                                </p:childTnLst>
                              </p:cTn>
                            </p:par>
                            <p:par>
                              <p:cTn id="73" fill="hold">
                                <p:stCondLst>
                                  <p:cond delay="5549"/>
                                </p:stCondLst>
                                <p:childTnLst>
                                  <p:par>
                                    <p:cTn id="74" presetID="16" presetClass="entr" presetSubtype="37"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arn(outVertical)">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3" grpId="0" animBg="1"/>
          <p:bldP spid="4" grpId="0" animBg="1"/>
          <p:bldP spid="5" grpId="0" animBg="1"/>
          <p:bldP spid="6" grpId="0" animBg="1"/>
          <p:bldP spid="7" grpId="0" animBg="1"/>
          <p:bldP spid="30" grpId="0"/>
          <p:bldP spid="31" grpId="0"/>
          <p:bldP spid="3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7" name="文本框 6"/>
          <p:cNvSpPr txBox="1"/>
          <p:nvPr/>
        </p:nvSpPr>
        <p:spPr>
          <a:xfrm>
            <a:off x="3418023" y="3406680"/>
            <a:ext cx="5355954" cy="646331"/>
          </a:xfrm>
          <a:prstGeom prst="rect">
            <a:avLst/>
          </a:prstGeom>
          <a:noFill/>
        </p:spPr>
        <p:txBody>
          <a:bodyPr wrap="none" rtlCol="0">
            <a:spAutoFit/>
          </a:bodyPr>
          <a:lstStyle/>
          <a:p>
            <a:pPr algn="ctr"/>
            <a:r>
              <a:rPr lang="en-US" altLang="zh-CN" sz="3600" spc="300" dirty="0">
                <a:solidFill>
                  <a:srgbClr val="DAAD7B"/>
                </a:solidFill>
                <a:cs typeface="+mn-ea"/>
                <a:sym typeface="+mn-lt"/>
              </a:rPr>
              <a:t>YOUR TITLE HERE</a:t>
            </a:r>
          </a:p>
        </p:txBody>
      </p:sp>
      <p:grpSp>
        <p:nvGrpSpPr>
          <p:cNvPr id="8" name="组合 7"/>
          <p:cNvGrpSpPr/>
          <p:nvPr/>
        </p:nvGrpSpPr>
        <p:grpSpPr>
          <a:xfrm>
            <a:off x="3143672" y="1848906"/>
            <a:ext cx="2244151" cy="702672"/>
            <a:chOff x="3762506" y="1848906"/>
            <a:chExt cx="2244151" cy="702672"/>
          </a:xfrm>
        </p:grpSpPr>
        <p:sp>
          <p:nvSpPr>
            <p:cNvPr id="9" name="矩形 8"/>
            <p:cNvSpPr/>
            <p:nvPr/>
          </p:nvSpPr>
          <p:spPr>
            <a:xfrm>
              <a:off x="3762584" y="2110110"/>
              <a:ext cx="2244073" cy="441468"/>
            </a:xfrm>
            <a:prstGeom prst="rect">
              <a:avLst/>
            </a:prstGeom>
          </p:spPr>
          <p:txBody>
            <a:bodyPr wrap="square">
              <a:spAutoFit/>
            </a:bodyPr>
            <a:lstStyle/>
            <a:p>
              <a:pPr>
                <a:lnSpc>
                  <a:spcPct val="150000"/>
                </a:lnSpc>
              </a:pPr>
              <a:r>
                <a:rPr lang="en-US" altLang="zh-CN" sz="800" dirty="0">
                  <a:solidFill>
                    <a:srgbClr val="DAAD7B"/>
                  </a:solidFill>
                  <a:cs typeface="+mn-ea"/>
                  <a:sym typeface="+mn-lt"/>
                </a:rPr>
                <a:t>This is an example text . Go ahead and replace it. Add your text here.</a:t>
              </a:r>
              <a:endParaRPr lang="en-US" altLang="zh-CN" sz="600" dirty="0">
                <a:solidFill>
                  <a:srgbClr val="DAAD7B"/>
                </a:solidFill>
                <a:cs typeface="+mn-ea"/>
                <a:sym typeface="+mn-lt"/>
              </a:endParaRPr>
            </a:p>
          </p:txBody>
        </p:sp>
        <p:sp>
          <p:nvSpPr>
            <p:cNvPr id="10" name="文本框 9"/>
            <p:cNvSpPr txBox="1"/>
            <p:nvPr/>
          </p:nvSpPr>
          <p:spPr>
            <a:xfrm>
              <a:off x="3762506" y="1848906"/>
              <a:ext cx="1972015" cy="307777"/>
            </a:xfrm>
            <a:prstGeom prst="rect">
              <a:avLst/>
            </a:prstGeom>
            <a:noFill/>
          </p:spPr>
          <p:txBody>
            <a:bodyPr wrap="none" rtlCol="0">
              <a:spAutoFit/>
            </a:bodyPr>
            <a:lstStyle/>
            <a:p>
              <a:r>
                <a:rPr lang="en-US" altLang="zh-CN" sz="1400" dirty="0">
                  <a:solidFill>
                    <a:srgbClr val="DAAD7B"/>
                  </a:solidFill>
                  <a:cs typeface="+mn-ea"/>
                  <a:sym typeface="+mn-lt"/>
                </a:rPr>
                <a:t>YOUR TITLE HERE</a:t>
              </a:r>
              <a:endParaRPr lang="zh-CN" altLang="en-US" sz="1400" dirty="0">
                <a:solidFill>
                  <a:srgbClr val="DAAD7B"/>
                </a:solidFill>
                <a:cs typeface="+mn-ea"/>
                <a:sym typeface="+mn-lt"/>
              </a:endParaRPr>
            </a:p>
          </p:txBody>
        </p:sp>
      </p:grpSp>
      <p:grpSp>
        <p:nvGrpSpPr>
          <p:cNvPr id="11" name="组合 10"/>
          <p:cNvGrpSpPr/>
          <p:nvPr/>
        </p:nvGrpSpPr>
        <p:grpSpPr>
          <a:xfrm>
            <a:off x="7636006" y="1848906"/>
            <a:ext cx="2244151" cy="702672"/>
            <a:chOff x="3762506" y="1848906"/>
            <a:chExt cx="2244151" cy="702672"/>
          </a:xfrm>
        </p:grpSpPr>
        <p:sp>
          <p:nvSpPr>
            <p:cNvPr id="12" name="矩形 11"/>
            <p:cNvSpPr/>
            <p:nvPr/>
          </p:nvSpPr>
          <p:spPr>
            <a:xfrm>
              <a:off x="3762584" y="2110110"/>
              <a:ext cx="2244073" cy="441468"/>
            </a:xfrm>
            <a:prstGeom prst="rect">
              <a:avLst/>
            </a:prstGeom>
          </p:spPr>
          <p:txBody>
            <a:bodyPr wrap="square">
              <a:spAutoFit/>
            </a:bodyPr>
            <a:lstStyle/>
            <a:p>
              <a:pPr>
                <a:lnSpc>
                  <a:spcPct val="150000"/>
                </a:lnSpc>
              </a:pPr>
              <a:r>
                <a:rPr lang="en-US" altLang="zh-CN" sz="800" dirty="0">
                  <a:solidFill>
                    <a:srgbClr val="DAAD7B"/>
                  </a:solidFill>
                  <a:cs typeface="+mn-ea"/>
                  <a:sym typeface="+mn-lt"/>
                </a:rPr>
                <a:t>This is an example text . Go ahead and replace it. Add your text here.</a:t>
              </a:r>
              <a:endParaRPr lang="en-US" altLang="zh-CN" sz="600" dirty="0">
                <a:solidFill>
                  <a:srgbClr val="DAAD7B"/>
                </a:solidFill>
                <a:cs typeface="+mn-ea"/>
                <a:sym typeface="+mn-lt"/>
              </a:endParaRPr>
            </a:p>
          </p:txBody>
        </p:sp>
        <p:sp>
          <p:nvSpPr>
            <p:cNvPr id="13" name="文本框 12"/>
            <p:cNvSpPr txBox="1"/>
            <p:nvPr/>
          </p:nvSpPr>
          <p:spPr>
            <a:xfrm>
              <a:off x="3762506" y="1848906"/>
              <a:ext cx="1972015" cy="307777"/>
            </a:xfrm>
            <a:prstGeom prst="rect">
              <a:avLst/>
            </a:prstGeom>
            <a:noFill/>
          </p:spPr>
          <p:txBody>
            <a:bodyPr wrap="none" rtlCol="0">
              <a:spAutoFit/>
            </a:bodyPr>
            <a:lstStyle/>
            <a:p>
              <a:r>
                <a:rPr lang="en-US" altLang="zh-CN" sz="1400" dirty="0">
                  <a:solidFill>
                    <a:srgbClr val="DAAD7B"/>
                  </a:solidFill>
                  <a:cs typeface="+mn-ea"/>
                  <a:sym typeface="+mn-lt"/>
                </a:rPr>
                <a:t>YOUR TITLE HERE</a:t>
              </a:r>
              <a:endParaRPr lang="zh-CN" altLang="en-US" sz="1400" dirty="0">
                <a:solidFill>
                  <a:srgbClr val="DAAD7B"/>
                </a:solidFill>
                <a:cs typeface="+mn-ea"/>
                <a:sym typeface="+mn-lt"/>
              </a:endParaRPr>
            </a:p>
          </p:txBody>
        </p:sp>
      </p:grpSp>
      <p:grpSp>
        <p:nvGrpSpPr>
          <p:cNvPr id="14" name="组合 13"/>
          <p:cNvGrpSpPr/>
          <p:nvPr/>
        </p:nvGrpSpPr>
        <p:grpSpPr>
          <a:xfrm>
            <a:off x="1755984" y="4871506"/>
            <a:ext cx="2244073" cy="677272"/>
            <a:chOff x="3533984" y="1848906"/>
            <a:chExt cx="2244073" cy="677272"/>
          </a:xfrm>
        </p:grpSpPr>
        <p:sp>
          <p:nvSpPr>
            <p:cNvPr id="15" name="矩形 14"/>
            <p:cNvSpPr/>
            <p:nvPr/>
          </p:nvSpPr>
          <p:spPr>
            <a:xfrm>
              <a:off x="3533984" y="2084710"/>
              <a:ext cx="2244073" cy="441468"/>
            </a:xfrm>
            <a:prstGeom prst="rect">
              <a:avLst/>
            </a:prstGeom>
          </p:spPr>
          <p:txBody>
            <a:bodyPr wrap="square">
              <a:spAutoFit/>
            </a:bodyPr>
            <a:lstStyle/>
            <a:p>
              <a:pPr algn="r">
                <a:lnSpc>
                  <a:spcPct val="150000"/>
                </a:lnSpc>
              </a:pPr>
              <a:r>
                <a:rPr lang="en-US" altLang="zh-CN" sz="800" dirty="0">
                  <a:solidFill>
                    <a:srgbClr val="DAAD7B"/>
                  </a:solidFill>
                  <a:cs typeface="+mn-ea"/>
                  <a:sym typeface="+mn-lt"/>
                </a:rPr>
                <a:t>This is an example text . Go ahead and replace it. Add your text here.</a:t>
              </a:r>
              <a:endParaRPr lang="en-US" altLang="zh-CN" sz="700" dirty="0">
                <a:solidFill>
                  <a:srgbClr val="DAAD7B"/>
                </a:solidFill>
                <a:cs typeface="+mn-ea"/>
                <a:sym typeface="+mn-lt"/>
              </a:endParaRPr>
            </a:p>
          </p:txBody>
        </p:sp>
        <p:sp>
          <p:nvSpPr>
            <p:cNvPr id="16" name="文本框 15"/>
            <p:cNvSpPr txBox="1"/>
            <p:nvPr/>
          </p:nvSpPr>
          <p:spPr>
            <a:xfrm>
              <a:off x="3806042" y="1848906"/>
              <a:ext cx="1972015" cy="307777"/>
            </a:xfrm>
            <a:prstGeom prst="rect">
              <a:avLst/>
            </a:prstGeom>
            <a:noFill/>
          </p:spPr>
          <p:txBody>
            <a:bodyPr wrap="none" rtlCol="0">
              <a:spAutoFit/>
            </a:bodyPr>
            <a:lstStyle/>
            <a:p>
              <a:pPr algn="r"/>
              <a:r>
                <a:rPr lang="en-US" altLang="zh-CN" sz="1400" dirty="0">
                  <a:solidFill>
                    <a:srgbClr val="DAAD7B"/>
                  </a:solidFill>
                  <a:cs typeface="+mn-ea"/>
                  <a:sym typeface="+mn-lt"/>
                </a:rPr>
                <a:t>YOUR TITLE HERE</a:t>
              </a:r>
              <a:endParaRPr lang="zh-CN" altLang="en-US" sz="1400" dirty="0">
                <a:solidFill>
                  <a:srgbClr val="DAAD7B"/>
                </a:solidFill>
                <a:cs typeface="+mn-ea"/>
                <a:sym typeface="+mn-lt"/>
              </a:endParaRPr>
            </a:p>
          </p:txBody>
        </p:sp>
      </p:grpSp>
      <p:grpSp>
        <p:nvGrpSpPr>
          <p:cNvPr id="17" name="组合 16"/>
          <p:cNvGrpSpPr/>
          <p:nvPr/>
        </p:nvGrpSpPr>
        <p:grpSpPr>
          <a:xfrm>
            <a:off x="6188284" y="4871506"/>
            <a:ext cx="2244073" cy="677272"/>
            <a:chOff x="3533984" y="1848906"/>
            <a:chExt cx="2244073" cy="677272"/>
          </a:xfrm>
        </p:grpSpPr>
        <p:sp>
          <p:nvSpPr>
            <p:cNvPr id="18" name="矩形 17"/>
            <p:cNvSpPr/>
            <p:nvPr/>
          </p:nvSpPr>
          <p:spPr>
            <a:xfrm>
              <a:off x="3533984" y="2084710"/>
              <a:ext cx="2244073" cy="441468"/>
            </a:xfrm>
            <a:prstGeom prst="rect">
              <a:avLst/>
            </a:prstGeom>
          </p:spPr>
          <p:txBody>
            <a:bodyPr wrap="square">
              <a:spAutoFit/>
            </a:bodyPr>
            <a:lstStyle/>
            <a:p>
              <a:pPr algn="r">
                <a:lnSpc>
                  <a:spcPct val="150000"/>
                </a:lnSpc>
              </a:pPr>
              <a:r>
                <a:rPr lang="en-US" altLang="zh-CN" sz="800" dirty="0">
                  <a:solidFill>
                    <a:srgbClr val="DAAD7B"/>
                  </a:solidFill>
                  <a:cs typeface="+mn-ea"/>
                  <a:sym typeface="+mn-lt"/>
                </a:rPr>
                <a:t>This is an example text . Go ahead and replace it. Add your text here.</a:t>
              </a:r>
              <a:endParaRPr lang="en-US" altLang="zh-CN" sz="600" dirty="0">
                <a:solidFill>
                  <a:srgbClr val="DAAD7B"/>
                </a:solidFill>
                <a:cs typeface="+mn-ea"/>
                <a:sym typeface="+mn-lt"/>
              </a:endParaRPr>
            </a:p>
          </p:txBody>
        </p:sp>
        <p:sp>
          <p:nvSpPr>
            <p:cNvPr id="19" name="文本框 18"/>
            <p:cNvSpPr txBox="1"/>
            <p:nvPr/>
          </p:nvSpPr>
          <p:spPr>
            <a:xfrm>
              <a:off x="3725273" y="1848906"/>
              <a:ext cx="1972015" cy="307777"/>
            </a:xfrm>
            <a:prstGeom prst="rect">
              <a:avLst/>
            </a:prstGeom>
            <a:noFill/>
          </p:spPr>
          <p:txBody>
            <a:bodyPr wrap="none" rtlCol="0">
              <a:spAutoFit/>
            </a:bodyPr>
            <a:lstStyle/>
            <a:p>
              <a:pPr algn="r"/>
              <a:r>
                <a:rPr lang="en-US" altLang="zh-CN" sz="1400" dirty="0">
                  <a:solidFill>
                    <a:srgbClr val="DAAD7B"/>
                  </a:solidFill>
                  <a:cs typeface="+mn-ea"/>
                  <a:sym typeface="+mn-lt"/>
                </a:rPr>
                <a:t>YOUR TITLE HERE</a:t>
              </a:r>
              <a:endParaRPr lang="zh-CN" altLang="en-US" sz="1400" dirty="0">
                <a:solidFill>
                  <a:srgbClr val="DAAD7B"/>
                </a:solidFill>
                <a:cs typeface="+mn-ea"/>
                <a:sym typeface="+mn-lt"/>
              </a:endParaRPr>
            </a:p>
          </p:txBody>
        </p:sp>
      </p:grpSp>
      <p:sp>
        <p:nvSpPr>
          <p:cNvPr id="21" name="矩形 20"/>
          <p:cNvSpPr/>
          <p:nvPr/>
        </p:nvSpPr>
        <p:spPr>
          <a:xfrm>
            <a:off x="1494883" y="3306726"/>
            <a:ext cx="8633565" cy="892620"/>
          </a:xfrm>
          <a:prstGeom prst="rect">
            <a:avLst/>
          </a:prstGeom>
          <a:noFill/>
          <a:ln w="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p:cNvCxnSpPr/>
          <p:nvPr/>
        </p:nvCxnSpPr>
        <p:spPr>
          <a:xfrm flipV="1">
            <a:off x="2878020" y="1934566"/>
            <a:ext cx="0" cy="1355535"/>
          </a:xfrm>
          <a:prstGeom prst="line">
            <a:avLst/>
          </a:prstGeom>
          <a:ln>
            <a:solidFill>
              <a:srgbClr val="DAAD7B"/>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7503183" y="1934566"/>
            <a:ext cx="0" cy="1355535"/>
          </a:xfrm>
          <a:prstGeom prst="line">
            <a:avLst/>
          </a:prstGeom>
          <a:ln>
            <a:solidFill>
              <a:srgbClr val="DAAD7B"/>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279149" y="4193738"/>
            <a:ext cx="0" cy="1355535"/>
          </a:xfrm>
          <a:prstGeom prst="line">
            <a:avLst/>
          </a:prstGeom>
          <a:ln>
            <a:solidFill>
              <a:srgbClr val="DAAD7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904312" y="4193738"/>
            <a:ext cx="0" cy="1355535"/>
          </a:xfrm>
          <a:prstGeom prst="line">
            <a:avLst/>
          </a:prstGeom>
          <a:ln>
            <a:solidFill>
              <a:srgbClr val="DAAD7B"/>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104" name="椭圆 103"/>
          <p:cNvSpPr/>
          <p:nvPr/>
        </p:nvSpPr>
        <p:spPr>
          <a:xfrm>
            <a:off x="3308179" y="1637264"/>
            <a:ext cx="1371407" cy="1371406"/>
          </a:xfrm>
          <a:prstGeom prst="ellipse">
            <a:avLst/>
          </a:prstGeom>
          <a:noFill/>
          <a:ln w="0" cap="flat" cmpd="sng" algn="ctr">
            <a:solidFill>
              <a:srgbClr val="DAAD7B"/>
            </a:solidFill>
            <a:prstDash val="solid"/>
            <a:miter lim="800000"/>
          </a:ln>
          <a:effectLst>
            <a:outerShdw blurRad="495300" dist="38100" dir="8100000" algn="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DAAD7B"/>
              </a:solidFill>
              <a:effectLst/>
              <a:uLnTx/>
              <a:uFillTx/>
              <a:cs typeface="+mn-ea"/>
              <a:sym typeface="+mn-lt"/>
            </a:endParaRPr>
          </a:p>
        </p:txBody>
      </p:sp>
      <p:sp>
        <p:nvSpPr>
          <p:cNvPr id="105" name="椭圆 104"/>
          <p:cNvSpPr/>
          <p:nvPr/>
        </p:nvSpPr>
        <p:spPr>
          <a:xfrm>
            <a:off x="4672641" y="1637264"/>
            <a:ext cx="1371407" cy="1371406"/>
          </a:xfrm>
          <a:prstGeom prst="ellipse">
            <a:avLst/>
          </a:prstGeom>
          <a:noFill/>
          <a:ln w="0" cap="flat" cmpd="sng" algn="ctr">
            <a:solidFill>
              <a:srgbClr val="DAAD7B"/>
            </a:solidFill>
            <a:prstDash val="solid"/>
            <a:miter lim="800000"/>
          </a:ln>
          <a:effectLst>
            <a:outerShdw blurRad="495300" dist="38100" dir="8100000" algn="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DAAD7B"/>
              </a:solidFill>
              <a:effectLst/>
              <a:uLnTx/>
              <a:uFillTx/>
              <a:cs typeface="+mn-ea"/>
              <a:sym typeface="+mn-lt"/>
            </a:endParaRPr>
          </a:p>
        </p:txBody>
      </p:sp>
      <p:sp>
        <p:nvSpPr>
          <p:cNvPr id="106" name="椭圆 105"/>
          <p:cNvSpPr/>
          <p:nvPr/>
        </p:nvSpPr>
        <p:spPr>
          <a:xfrm>
            <a:off x="6046641" y="1637263"/>
            <a:ext cx="1371407" cy="1371404"/>
          </a:xfrm>
          <a:prstGeom prst="ellipse">
            <a:avLst/>
          </a:prstGeom>
          <a:noFill/>
          <a:ln w="0" cap="flat" cmpd="sng" algn="ctr">
            <a:solidFill>
              <a:srgbClr val="DAAD7B"/>
            </a:solidFill>
            <a:prstDash val="solid"/>
            <a:miter lim="800000"/>
          </a:ln>
          <a:effectLst>
            <a:outerShdw blurRad="495300" dist="38100" dir="8100000" algn="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DAAD7B"/>
              </a:solidFill>
              <a:effectLst/>
              <a:uLnTx/>
              <a:uFillTx/>
              <a:cs typeface="+mn-ea"/>
              <a:sym typeface="+mn-lt"/>
            </a:endParaRPr>
          </a:p>
        </p:txBody>
      </p:sp>
      <p:sp>
        <p:nvSpPr>
          <p:cNvPr id="107" name="椭圆 106"/>
          <p:cNvSpPr/>
          <p:nvPr/>
        </p:nvSpPr>
        <p:spPr>
          <a:xfrm>
            <a:off x="7408511" y="1637264"/>
            <a:ext cx="1371407" cy="1371406"/>
          </a:xfrm>
          <a:prstGeom prst="ellipse">
            <a:avLst/>
          </a:prstGeom>
          <a:noFill/>
          <a:ln w="0" cap="flat" cmpd="sng" algn="ctr">
            <a:solidFill>
              <a:srgbClr val="DAAD7B"/>
            </a:solidFill>
            <a:prstDash val="solid"/>
            <a:miter lim="800000"/>
          </a:ln>
          <a:effectLst>
            <a:outerShdw blurRad="495300" dist="38100" dir="8100000" algn="tr"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DAAD7B"/>
              </a:solidFill>
              <a:effectLst/>
              <a:uLnTx/>
              <a:uFillTx/>
              <a:cs typeface="+mn-ea"/>
              <a:sym typeface="+mn-lt"/>
            </a:endParaRPr>
          </a:p>
        </p:txBody>
      </p:sp>
      <p:sp>
        <p:nvSpPr>
          <p:cNvPr id="108" name="文本框 107"/>
          <p:cNvSpPr txBox="1"/>
          <p:nvPr/>
        </p:nvSpPr>
        <p:spPr>
          <a:xfrm>
            <a:off x="3244262" y="1846989"/>
            <a:ext cx="1492300" cy="1015663"/>
          </a:xfrm>
          <a:prstGeom prst="rect">
            <a:avLst/>
          </a:prstGeom>
          <a:noFill/>
        </p:spPr>
        <p:txBody>
          <a:bodyPr wrap="square" rtlCol="0">
            <a:spAutoFit/>
          </a:bodyPr>
          <a:lstStyle/>
          <a:p>
            <a:pPr algn="ctr" defTabSz="914400" eaLnBrk="0" fontAlgn="base" hangingPunct="0">
              <a:spcBef>
                <a:spcPct val="0"/>
              </a:spcBef>
              <a:spcAft>
                <a:spcPct val="0"/>
              </a:spcAft>
            </a:pPr>
            <a:r>
              <a:rPr lang="en-US" altLang="zh-CN" sz="6000" dirty="0">
                <a:solidFill>
                  <a:srgbClr val="DAAD7B"/>
                </a:solidFill>
                <a:cs typeface="+mn-ea"/>
                <a:sym typeface="+mn-lt"/>
              </a:rPr>
              <a:t>S</a:t>
            </a:r>
            <a:endParaRPr lang="zh-CN" altLang="en-US" sz="6000" dirty="0">
              <a:solidFill>
                <a:srgbClr val="DAAD7B"/>
              </a:solidFill>
              <a:cs typeface="+mn-ea"/>
              <a:sym typeface="+mn-lt"/>
            </a:endParaRPr>
          </a:p>
        </p:txBody>
      </p:sp>
      <p:sp>
        <p:nvSpPr>
          <p:cNvPr id="109" name="文本框 108"/>
          <p:cNvSpPr txBox="1"/>
          <p:nvPr/>
        </p:nvSpPr>
        <p:spPr>
          <a:xfrm>
            <a:off x="4606136" y="1846989"/>
            <a:ext cx="1492300" cy="1015663"/>
          </a:xfrm>
          <a:prstGeom prst="rect">
            <a:avLst/>
          </a:prstGeom>
          <a:noFill/>
        </p:spPr>
        <p:txBody>
          <a:bodyPr wrap="square" rtlCol="0">
            <a:spAutoFit/>
          </a:bodyPr>
          <a:lstStyle/>
          <a:p>
            <a:pPr algn="ctr" defTabSz="914400" eaLnBrk="0" fontAlgn="base" hangingPunct="0">
              <a:spcBef>
                <a:spcPct val="0"/>
              </a:spcBef>
              <a:spcAft>
                <a:spcPct val="0"/>
              </a:spcAft>
            </a:pPr>
            <a:r>
              <a:rPr lang="en-US" altLang="zh-CN" sz="6000" dirty="0">
                <a:solidFill>
                  <a:srgbClr val="DAAD7B"/>
                </a:solidFill>
                <a:cs typeface="+mn-ea"/>
                <a:sym typeface="+mn-lt"/>
              </a:rPr>
              <a:t>W</a:t>
            </a:r>
            <a:endParaRPr lang="zh-CN" altLang="en-US" sz="6000" dirty="0">
              <a:solidFill>
                <a:srgbClr val="DAAD7B"/>
              </a:solidFill>
              <a:cs typeface="+mn-ea"/>
              <a:sym typeface="+mn-lt"/>
            </a:endParaRPr>
          </a:p>
        </p:txBody>
      </p:sp>
      <p:sp>
        <p:nvSpPr>
          <p:cNvPr id="110" name="文本框 109"/>
          <p:cNvSpPr txBox="1"/>
          <p:nvPr/>
        </p:nvSpPr>
        <p:spPr>
          <a:xfrm>
            <a:off x="5986192" y="1846989"/>
            <a:ext cx="1492300" cy="1015663"/>
          </a:xfrm>
          <a:prstGeom prst="rect">
            <a:avLst/>
          </a:prstGeom>
          <a:noFill/>
        </p:spPr>
        <p:txBody>
          <a:bodyPr wrap="square" rtlCol="0">
            <a:spAutoFit/>
          </a:bodyPr>
          <a:lstStyle/>
          <a:p>
            <a:pPr algn="ctr" defTabSz="914400" eaLnBrk="0" fontAlgn="base" hangingPunct="0">
              <a:spcBef>
                <a:spcPct val="0"/>
              </a:spcBef>
              <a:spcAft>
                <a:spcPct val="0"/>
              </a:spcAft>
            </a:pPr>
            <a:r>
              <a:rPr lang="en-US" altLang="zh-CN" sz="6000" dirty="0">
                <a:solidFill>
                  <a:srgbClr val="DAAD7B"/>
                </a:solidFill>
                <a:cs typeface="+mn-ea"/>
                <a:sym typeface="+mn-lt"/>
              </a:rPr>
              <a:t>O</a:t>
            </a:r>
            <a:endParaRPr lang="zh-CN" altLang="en-US" sz="6000" dirty="0">
              <a:solidFill>
                <a:srgbClr val="DAAD7B"/>
              </a:solidFill>
              <a:cs typeface="+mn-ea"/>
              <a:sym typeface="+mn-lt"/>
            </a:endParaRPr>
          </a:p>
        </p:txBody>
      </p:sp>
      <p:sp>
        <p:nvSpPr>
          <p:cNvPr id="111" name="文本框 110"/>
          <p:cNvSpPr txBox="1"/>
          <p:nvPr/>
        </p:nvSpPr>
        <p:spPr>
          <a:xfrm>
            <a:off x="7348066" y="1846989"/>
            <a:ext cx="1492300" cy="1015663"/>
          </a:xfrm>
          <a:prstGeom prst="rect">
            <a:avLst/>
          </a:prstGeom>
          <a:noFill/>
        </p:spPr>
        <p:txBody>
          <a:bodyPr wrap="square" rtlCol="0">
            <a:spAutoFit/>
          </a:bodyPr>
          <a:lstStyle/>
          <a:p>
            <a:pPr algn="ctr" defTabSz="914400" eaLnBrk="0" fontAlgn="base" hangingPunct="0">
              <a:spcBef>
                <a:spcPct val="0"/>
              </a:spcBef>
              <a:spcAft>
                <a:spcPct val="0"/>
              </a:spcAft>
            </a:pPr>
            <a:r>
              <a:rPr lang="en-US" altLang="zh-CN" sz="6000" dirty="0">
                <a:solidFill>
                  <a:srgbClr val="DAAD7B"/>
                </a:solidFill>
                <a:cs typeface="+mn-ea"/>
                <a:sym typeface="+mn-lt"/>
              </a:rPr>
              <a:t>T</a:t>
            </a:r>
            <a:endParaRPr lang="zh-CN" altLang="en-US" sz="6000" dirty="0">
              <a:solidFill>
                <a:srgbClr val="DAAD7B"/>
              </a:solidFill>
              <a:cs typeface="+mn-ea"/>
              <a:sym typeface="+mn-lt"/>
            </a:endParaRPr>
          </a:p>
        </p:txBody>
      </p:sp>
      <p:sp>
        <p:nvSpPr>
          <p:cNvPr id="112" name="矩形 111"/>
          <p:cNvSpPr/>
          <p:nvPr/>
        </p:nvSpPr>
        <p:spPr>
          <a:xfrm>
            <a:off x="3545646" y="3130705"/>
            <a:ext cx="1011815" cy="338554"/>
          </a:xfrm>
          <a:prstGeom prst="rect">
            <a:avLst/>
          </a:prstGeom>
        </p:spPr>
        <p:txBody>
          <a:bodyPr wrap="none">
            <a:spAutoFit/>
          </a:bodyPr>
          <a:lstStyle/>
          <a:p>
            <a:pPr algn="ctr" defTabSz="914400" eaLnBrk="0" fontAlgn="base" hangingPunct="0">
              <a:spcBef>
                <a:spcPct val="0"/>
              </a:spcBef>
              <a:spcAft>
                <a:spcPct val="0"/>
              </a:spcAft>
            </a:pPr>
            <a:r>
              <a:rPr lang="zh-CN" altLang="en-US" sz="1600" b="1" dirty="0">
                <a:solidFill>
                  <a:srgbClr val="DAAD7B"/>
                </a:solidFill>
                <a:cs typeface="+mn-ea"/>
                <a:sym typeface="+mn-lt"/>
              </a:rPr>
              <a:t>竞争优势</a:t>
            </a:r>
          </a:p>
        </p:txBody>
      </p:sp>
      <p:sp>
        <p:nvSpPr>
          <p:cNvPr id="113" name="矩形 112"/>
          <p:cNvSpPr/>
          <p:nvPr/>
        </p:nvSpPr>
        <p:spPr>
          <a:xfrm>
            <a:off x="4907798" y="3130705"/>
            <a:ext cx="1011815" cy="338554"/>
          </a:xfrm>
          <a:prstGeom prst="rect">
            <a:avLst/>
          </a:prstGeom>
        </p:spPr>
        <p:txBody>
          <a:bodyPr wrap="none">
            <a:spAutoFit/>
          </a:bodyPr>
          <a:lstStyle/>
          <a:p>
            <a:pPr algn="ctr" defTabSz="914400" eaLnBrk="0" fontAlgn="base" hangingPunct="0">
              <a:spcBef>
                <a:spcPct val="0"/>
              </a:spcBef>
              <a:spcAft>
                <a:spcPct val="0"/>
              </a:spcAft>
            </a:pPr>
            <a:r>
              <a:rPr lang="zh-CN" altLang="en-US" sz="1600" b="1" dirty="0">
                <a:solidFill>
                  <a:srgbClr val="DAAD7B"/>
                </a:solidFill>
                <a:cs typeface="+mn-ea"/>
                <a:sym typeface="+mn-lt"/>
              </a:rPr>
              <a:t>竞争劣势</a:t>
            </a:r>
          </a:p>
        </p:txBody>
      </p:sp>
      <p:sp>
        <p:nvSpPr>
          <p:cNvPr id="114" name="矩形 113"/>
          <p:cNvSpPr/>
          <p:nvPr/>
        </p:nvSpPr>
        <p:spPr>
          <a:xfrm>
            <a:off x="6432957" y="3130705"/>
            <a:ext cx="598241" cy="338554"/>
          </a:xfrm>
          <a:prstGeom prst="rect">
            <a:avLst/>
          </a:prstGeom>
        </p:spPr>
        <p:txBody>
          <a:bodyPr wrap="none">
            <a:spAutoFit/>
          </a:bodyPr>
          <a:lstStyle/>
          <a:p>
            <a:pPr algn="ctr" defTabSz="914400" eaLnBrk="0" fontAlgn="base" hangingPunct="0">
              <a:spcBef>
                <a:spcPct val="0"/>
              </a:spcBef>
              <a:spcAft>
                <a:spcPct val="0"/>
              </a:spcAft>
            </a:pPr>
            <a:r>
              <a:rPr lang="zh-CN" altLang="en-US" sz="1600" b="1" dirty="0">
                <a:solidFill>
                  <a:srgbClr val="DAAD7B"/>
                </a:solidFill>
                <a:cs typeface="+mn-ea"/>
                <a:sym typeface="+mn-lt"/>
              </a:rPr>
              <a:t>机会</a:t>
            </a:r>
          </a:p>
        </p:txBody>
      </p:sp>
      <p:sp>
        <p:nvSpPr>
          <p:cNvPr id="115" name="矩形 114"/>
          <p:cNvSpPr/>
          <p:nvPr/>
        </p:nvSpPr>
        <p:spPr>
          <a:xfrm>
            <a:off x="7797362" y="3130705"/>
            <a:ext cx="598241" cy="338554"/>
          </a:xfrm>
          <a:prstGeom prst="rect">
            <a:avLst/>
          </a:prstGeom>
        </p:spPr>
        <p:txBody>
          <a:bodyPr wrap="none">
            <a:spAutoFit/>
          </a:bodyPr>
          <a:lstStyle/>
          <a:p>
            <a:pPr algn="ctr" defTabSz="914400" eaLnBrk="0" fontAlgn="base" hangingPunct="0">
              <a:spcBef>
                <a:spcPct val="0"/>
              </a:spcBef>
              <a:spcAft>
                <a:spcPct val="0"/>
              </a:spcAft>
            </a:pPr>
            <a:r>
              <a:rPr lang="zh-CN" altLang="en-US" sz="1600" b="1" dirty="0">
                <a:solidFill>
                  <a:srgbClr val="DAAD7B"/>
                </a:solidFill>
                <a:cs typeface="+mn-ea"/>
                <a:sym typeface="+mn-lt"/>
              </a:rPr>
              <a:t>威胁</a:t>
            </a:r>
          </a:p>
        </p:txBody>
      </p:sp>
      <p:sp>
        <p:nvSpPr>
          <p:cNvPr id="116" name="文本框 115"/>
          <p:cNvSpPr txBox="1"/>
          <p:nvPr/>
        </p:nvSpPr>
        <p:spPr bwMode="auto">
          <a:xfrm>
            <a:off x="1040953" y="4081078"/>
            <a:ext cx="2147194" cy="1107996"/>
          </a:xfrm>
          <a:prstGeom prst="rect">
            <a:avLst/>
          </a:prstGeom>
          <a:noFill/>
        </p:spPr>
        <p:txBody>
          <a:bodyPr wrap="square">
            <a:spAutoFit/>
          </a:bodyPr>
          <a:lstStyle/>
          <a:p>
            <a:pPr marL="285750" indent="-285750" defTabSz="914400" eaLnBrk="0" fontAlgn="base" hangingPunct="0">
              <a:lnSpc>
                <a:spcPct val="150000"/>
              </a:lnSpc>
              <a:spcBef>
                <a:spcPct val="0"/>
              </a:spcBef>
              <a:spcAft>
                <a:spcPct val="0"/>
              </a:spcAft>
              <a:buClr>
                <a:prstClr val="black">
                  <a:lumMod val="65000"/>
                  <a:lumOff val="35000"/>
                </a:prstClr>
              </a:buClr>
              <a:buFont typeface="Arial" panose="020B0604020202020204" pitchFamily="34" charset="0"/>
              <a:buChar char="•"/>
              <a:defRP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117" name="文本框 116"/>
          <p:cNvSpPr txBox="1"/>
          <p:nvPr/>
        </p:nvSpPr>
        <p:spPr bwMode="auto">
          <a:xfrm>
            <a:off x="3695253" y="4081078"/>
            <a:ext cx="2147194" cy="1107996"/>
          </a:xfrm>
          <a:prstGeom prst="rect">
            <a:avLst/>
          </a:prstGeom>
          <a:noFill/>
        </p:spPr>
        <p:txBody>
          <a:bodyPr wrap="square">
            <a:spAutoFit/>
          </a:bodyPr>
          <a:lstStyle/>
          <a:p>
            <a:pPr marL="285750" indent="-285750" defTabSz="914400" eaLnBrk="0" fontAlgn="base" hangingPunct="0">
              <a:lnSpc>
                <a:spcPct val="150000"/>
              </a:lnSpc>
              <a:spcBef>
                <a:spcPct val="0"/>
              </a:spcBef>
              <a:spcAft>
                <a:spcPct val="0"/>
              </a:spcAft>
              <a:buClr>
                <a:prstClr val="black">
                  <a:lumMod val="65000"/>
                  <a:lumOff val="35000"/>
                </a:prstClr>
              </a:buClr>
              <a:buFont typeface="Arial" panose="020B0604020202020204" pitchFamily="34" charset="0"/>
              <a:buChar char="•"/>
              <a:defRP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118" name="文本框 117"/>
          <p:cNvSpPr txBox="1"/>
          <p:nvPr/>
        </p:nvSpPr>
        <p:spPr bwMode="auto">
          <a:xfrm>
            <a:off x="6349553" y="4081078"/>
            <a:ext cx="2147194" cy="1107996"/>
          </a:xfrm>
          <a:prstGeom prst="rect">
            <a:avLst/>
          </a:prstGeom>
          <a:noFill/>
        </p:spPr>
        <p:txBody>
          <a:bodyPr wrap="square">
            <a:spAutoFit/>
          </a:bodyPr>
          <a:lstStyle/>
          <a:p>
            <a:pPr marL="285750" indent="-285750" defTabSz="914400" eaLnBrk="0" fontAlgn="base" hangingPunct="0">
              <a:lnSpc>
                <a:spcPct val="150000"/>
              </a:lnSpc>
              <a:spcBef>
                <a:spcPct val="0"/>
              </a:spcBef>
              <a:spcAft>
                <a:spcPct val="0"/>
              </a:spcAft>
              <a:buClr>
                <a:prstClr val="black">
                  <a:lumMod val="65000"/>
                  <a:lumOff val="35000"/>
                </a:prstClr>
              </a:buClr>
              <a:buFont typeface="Arial" panose="020B0604020202020204" pitchFamily="34" charset="0"/>
              <a:buChar char="•"/>
              <a:defRPr/>
            </a:pPr>
            <a:r>
              <a:rPr lang="zh-CN" altLang="en-US" sz="1100" dirty="0">
                <a:solidFill>
                  <a:srgbClr val="DAAD7B"/>
                </a:solidFill>
                <a:cs typeface="+mn-ea"/>
                <a:sym typeface="+mn-lt"/>
              </a:rPr>
              <a:t>为客户提供有效服务，是我们工作的方向和价值评价的标尺，成就客户就是成就我们自己。</a:t>
            </a:r>
          </a:p>
        </p:txBody>
      </p:sp>
      <p:sp>
        <p:nvSpPr>
          <p:cNvPr id="119" name="文本框 118"/>
          <p:cNvSpPr txBox="1"/>
          <p:nvPr/>
        </p:nvSpPr>
        <p:spPr bwMode="auto">
          <a:xfrm>
            <a:off x="9003853" y="4081078"/>
            <a:ext cx="2147194" cy="1107996"/>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defTabSz="914400" eaLnBrk="0" fontAlgn="base" hangingPunct="0">
              <a:spcBef>
                <a:spcPct val="0"/>
              </a:spcBef>
              <a:spcAft>
                <a:spcPct val="0"/>
              </a:spcAft>
              <a:buClr>
                <a:prstClr val="black">
                  <a:lumMod val="65000"/>
                  <a:lumOff val="35000"/>
                </a:prstClr>
              </a:buClr>
              <a:buFont typeface="Arial" panose="020B0604020202020204" pitchFamily="34" charset="0"/>
              <a:buChar char="•"/>
            </a:pPr>
            <a:r>
              <a:rPr lang="zh-CN" altLang="en-US" sz="1100" dirty="0">
                <a:solidFill>
                  <a:srgbClr val="DAAD7B"/>
                </a:solidFill>
                <a:latin typeface="+mn-lt"/>
                <a:ea typeface="+mn-ea"/>
                <a:cs typeface="+mn-ea"/>
                <a:sym typeface="+mn-lt"/>
              </a:rPr>
              <a:t>为客户提供有效服务，是我们工作的方向和价值评价的标尺，成就客户就是成就我们自己。</a:t>
            </a:r>
          </a:p>
        </p:txBody>
      </p:sp>
      <p:cxnSp>
        <p:nvCxnSpPr>
          <p:cNvPr id="120" name="直接连接符 119"/>
          <p:cNvCxnSpPr/>
          <p:nvPr/>
        </p:nvCxnSpPr>
        <p:spPr>
          <a:xfrm>
            <a:off x="3415709" y="4206572"/>
            <a:ext cx="0" cy="1172811"/>
          </a:xfrm>
          <a:prstGeom prst="line">
            <a:avLst/>
          </a:prstGeom>
          <a:noFill/>
          <a:ln w="9525" cap="flat" cmpd="sng" algn="ctr">
            <a:solidFill>
              <a:sysClr val="windowText" lastClr="000000">
                <a:lumMod val="50000"/>
                <a:lumOff val="50000"/>
              </a:sysClr>
            </a:solidFill>
            <a:prstDash val="solid"/>
            <a:miter lim="800000"/>
            <a:headEnd type="diamond" w="sm" len="sm"/>
            <a:tailEnd type="diamond" w="sm" len="sm"/>
          </a:ln>
          <a:effectLst/>
        </p:spPr>
      </p:cxnSp>
      <p:cxnSp>
        <p:nvCxnSpPr>
          <p:cNvPr id="121" name="直接连接符 120"/>
          <p:cNvCxnSpPr/>
          <p:nvPr/>
        </p:nvCxnSpPr>
        <p:spPr>
          <a:xfrm>
            <a:off x="6070009" y="4206572"/>
            <a:ext cx="0" cy="1172811"/>
          </a:xfrm>
          <a:prstGeom prst="line">
            <a:avLst/>
          </a:prstGeom>
          <a:noFill/>
          <a:ln w="9525" cap="flat" cmpd="sng" algn="ctr">
            <a:solidFill>
              <a:sysClr val="windowText" lastClr="000000">
                <a:lumMod val="50000"/>
                <a:lumOff val="50000"/>
              </a:sysClr>
            </a:solidFill>
            <a:prstDash val="solid"/>
            <a:miter lim="800000"/>
            <a:headEnd type="diamond" w="sm" len="sm"/>
            <a:tailEnd type="diamond" w="sm" len="sm"/>
          </a:ln>
          <a:effectLst/>
        </p:spPr>
      </p:cxnSp>
      <p:cxnSp>
        <p:nvCxnSpPr>
          <p:cNvPr id="122" name="直接连接符 121"/>
          <p:cNvCxnSpPr/>
          <p:nvPr/>
        </p:nvCxnSpPr>
        <p:spPr>
          <a:xfrm>
            <a:off x="8724309" y="4206572"/>
            <a:ext cx="0" cy="1172811"/>
          </a:xfrm>
          <a:prstGeom prst="line">
            <a:avLst/>
          </a:prstGeom>
          <a:noFill/>
          <a:ln w="9525" cap="flat" cmpd="sng" algn="ctr">
            <a:solidFill>
              <a:sysClr val="windowText" lastClr="000000">
                <a:lumMod val="50000"/>
                <a:lumOff val="50000"/>
              </a:sysClr>
            </a:solidFill>
            <a:prstDash val="solid"/>
            <a:miter lim="800000"/>
            <a:headEnd type="diamond" w="sm" len="sm"/>
            <a:tailEnd type="diamond" w="sm" len="sm"/>
          </a:ln>
          <a:effec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animEffect transition="in" filter="fade">
                                      <p:cBhvr>
                                        <p:cTn id="23" dur="500"/>
                                        <p:tgtEl>
                                          <p:spTgt spid="106"/>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107"/>
                                        </p:tgtEl>
                                        <p:attrNameLst>
                                          <p:attrName>style.visibility</p:attrName>
                                        </p:attrNameLst>
                                      </p:cBhvr>
                                      <p:to>
                                        <p:strVal val="visible"/>
                                      </p:to>
                                    </p:set>
                                    <p:anim calcmode="lin" valueType="num">
                                      <p:cBhvr>
                                        <p:cTn id="26" dur="500" fill="hold"/>
                                        <p:tgtEl>
                                          <p:spTgt spid="107"/>
                                        </p:tgtEl>
                                        <p:attrNameLst>
                                          <p:attrName>ppt_w</p:attrName>
                                        </p:attrNameLst>
                                      </p:cBhvr>
                                      <p:tavLst>
                                        <p:tav tm="0">
                                          <p:val>
                                            <p:fltVal val="0"/>
                                          </p:val>
                                        </p:tav>
                                        <p:tav tm="100000">
                                          <p:val>
                                            <p:strVal val="#ppt_w"/>
                                          </p:val>
                                        </p:tav>
                                      </p:tavLst>
                                    </p:anim>
                                    <p:anim calcmode="lin" valueType="num">
                                      <p:cBhvr>
                                        <p:cTn id="27" dur="500" fill="hold"/>
                                        <p:tgtEl>
                                          <p:spTgt spid="107"/>
                                        </p:tgtEl>
                                        <p:attrNameLst>
                                          <p:attrName>ppt_h</p:attrName>
                                        </p:attrNameLst>
                                      </p:cBhvr>
                                      <p:tavLst>
                                        <p:tav tm="0">
                                          <p:val>
                                            <p:fltVal val="0"/>
                                          </p:val>
                                        </p:tav>
                                        <p:tav tm="100000">
                                          <p:val>
                                            <p:strVal val="#ppt_h"/>
                                          </p:val>
                                        </p:tav>
                                      </p:tavLst>
                                    </p:anim>
                                    <p:animEffect transition="in" filter="fade">
                                      <p:cBhvr>
                                        <p:cTn id="28" dur="500"/>
                                        <p:tgtEl>
                                          <p:spTgt spid="107"/>
                                        </p:tgtEl>
                                      </p:cBhvr>
                                    </p:animEffect>
                                  </p:childTnLst>
                                </p:cTn>
                              </p:par>
                            </p:childTnLst>
                          </p:cTn>
                        </p:par>
                        <p:par>
                          <p:cTn id="29" fill="hold">
                            <p:stCondLst>
                              <p:cond delay="1000"/>
                            </p:stCondLst>
                            <p:childTnLst>
                              <p:par>
                                <p:cTn id="30" presetID="45" presetClass="entr" presetSubtype="0" fill="hold" grpId="0" nodeType="after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500"/>
                                        <p:tgtEl>
                                          <p:spTgt spid="108"/>
                                        </p:tgtEl>
                                      </p:cBhvr>
                                    </p:animEffect>
                                    <p:anim calcmode="lin" valueType="num">
                                      <p:cBhvr>
                                        <p:cTn id="33" dur="500" fill="hold"/>
                                        <p:tgtEl>
                                          <p:spTgt spid="108"/>
                                        </p:tgtEl>
                                        <p:attrNameLst>
                                          <p:attrName>ppt_w</p:attrName>
                                        </p:attrNameLst>
                                      </p:cBhvr>
                                      <p:tavLst>
                                        <p:tav tm="0" fmla="#ppt_w*sin(2.5*pi*$)">
                                          <p:val>
                                            <p:fltVal val="0"/>
                                          </p:val>
                                        </p:tav>
                                        <p:tav tm="100000">
                                          <p:val>
                                            <p:fltVal val="1"/>
                                          </p:val>
                                        </p:tav>
                                      </p:tavLst>
                                    </p:anim>
                                    <p:anim calcmode="lin" valueType="num">
                                      <p:cBhvr>
                                        <p:cTn id="34" dur="500" fill="hold"/>
                                        <p:tgtEl>
                                          <p:spTgt spid="108"/>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iterate type="lt">
                                    <p:tmPct val="10000"/>
                                  </p:iterate>
                                  <p:childTnLst>
                                    <p:set>
                                      <p:cBhvr>
                                        <p:cTn id="36" dur="1" fill="hold">
                                          <p:stCondLst>
                                            <p:cond delay="0"/>
                                          </p:stCondLst>
                                        </p:cTn>
                                        <p:tgtEl>
                                          <p:spTgt spid="112"/>
                                        </p:tgtEl>
                                        <p:attrNameLst>
                                          <p:attrName>style.visibility</p:attrName>
                                        </p:attrNameLst>
                                      </p:cBhvr>
                                      <p:to>
                                        <p:strVal val="visible"/>
                                      </p:to>
                                    </p:set>
                                    <p:anim calcmode="lin" valueType="num">
                                      <p:cBhvr>
                                        <p:cTn id="37" dur="500" fill="hold"/>
                                        <p:tgtEl>
                                          <p:spTgt spid="112"/>
                                        </p:tgtEl>
                                        <p:attrNameLst>
                                          <p:attrName>ppt_w</p:attrName>
                                        </p:attrNameLst>
                                      </p:cBhvr>
                                      <p:tavLst>
                                        <p:tav tm="0">
                                          <p:val>
                                            <p:fltVal val="0"/>
                                          </p:val>
                                        </p:tav>
                                        <p:tav tm="100000">
                                          <p:val>
                                            <p:strVal val="#ppt_w"/>
                                          </p:val>
                                        </p:tav>
                                      </p:tavLst>
                                    </p:anim>
                                    <p:anim calcmode="lin" valueType="num">
                                      <p:cBhvr>
                                        <p:cTn id="38" dur="500" fill="hold"/>
                                        <p:tgtEl>
                                          <p:spTgt spid="112"/>
                                        </p:tgtEl>
                                        <p:attrNameLst>
                                          <p:attrName>ppt_h</p:attrName>
                                        </p:attrNameLst>
                                      </p:cBhvr>
                                      <p:tavLst>
                                        <p:tav tm="0">
                                          <p:val>
                                            <p:fltVal val="0"/>
                                          </p:val>
                                        </p:tav>
                                        <p:tav tm="100000">
                                          <p:val>
                                            <p:strVal val="#ppt_h"/>
                                          </p:val>
                                        </p:tav>
                                      </p:tavLst>
                                    </p:anim>
                                    <p:animEffect transition="in" filter="fade">
                                      <p:cBhvr>
                                        <p:cTn id="39" dur="500"/>
                                        <p:tgtEl>
                                          <p:spTgt spid="112"/>
                                        </p:tgtEl>
                                      </p:cBhvr>
                                    </p:animEffect>
                                  </p:childTnLst>
                                </p:cTn>
                              </p:par>
                            </p:childTnLst>
                          </p:cTn>
                        </p:par>
                        <p:par>
                          <p:cTn id="40" fill="hold">
                            <p:stCondLst>
                              <p:cond delay="1950"/>
                            </p:stCondLst>
                            <p:childTnLst>
                              <p:par>
                                <p:cTn id="41" presetID="22" presetClass="entr" presetSubtype="8" fill="hold" grpId="0"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wipe(left)">
                                      <p:cBhvr>
                                        <p:cTn id="43" dur="500"/>
                                        <p:tgtEl>
                                          <p:spTgt spid="116"/>
                                        </p:tgtEl>
                                      </p:cBhvr>
                                    </p:animEffect>
                                  </p:childTnLst>
                                </p:cTn>
                              </p:par>
                            </p:childTnLst>
                          </p:cTn>
                        </p:par>
                        <p:par>
                          <p:cTn id="44" fill="hold">
                            <p:stCondLst>
                              <p:cond delay="2450"/>
                            </p:stCondLst>
                            <p:childTnLst>
                              <p:par>
                                <p:cTn id="45" presetID="22" presetClass="entr" presetSubtype="4" fill="hold" nodeType="after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down)">
                                      <p:cBhvr>
                                        <p:cTn id="47" dur="500"/>
                                        <p:tgtEl>
                                          <p:spTgt spid="120"/>
                                        </p:tgtEl>
                                      </p:cBhvr>
                                    </p:animEffect>
                                  </p:childTnLst>
                                </p:cTn>
                              </p:par>
                            </p:childTnLst>
                          </p:cTn>
                        </p:par>
                        <p:par>
                          <p:cTn id="48" fill="hold">
                            <p:stCondLst>
                              <p:cond delay="2950"/>
                            </p:stCondLst>
                            <p:childTnLst>
                              <p:par>
                                <p:cTn id="49" presetID="45" presetClass="entr" presetSubtype="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anim calcmode="lin" valueType="num">
                                      <p:cBhvr>
                                        <p:cTn id="52" dur="500" fill="hold"/>
                                        <p:tgtEl>
                                          <p:spTgt spid="109"/>
                                        </p:tgtEl>
                                        <p:attrNameLst>
                                          <p:attrName>ppt_w</p:attrName>
                                        </p:attrNameLst>
                                      </p:cBhvr>
                                      <p:tavLst>
                                        <p:tav tm="0" fmla="#ppt_w*sin(2.5*pi*$)">
                                          <p:val>
                                            <p:fltVal val="0"/>
                                          </p:val>
                                        </p:tav>
                                        <p:tav tm="100000">
                                          <p:val>
                                            <p:fltVal val="1"/>
                                          </p:val>
                                        </p:tav>
                                      </p:tavLst>
                                    </p:anim>
                                    <p:anim calcmode="lin" valueType="num">
                                      <p:cBhvr>
                                        <p:cTn id="53" dur="500" fill="hold"/>
                                        <p:tgtEl>
                                          <p:spTgt spid="109"/>
                                        </p:tgtEl>
                                        <p:attrNameLst>
                                          <p:attrName>ppt_h</p:attrName>
                                        </p:attrNameLst>
                                      </p:cBhvr>
                                      <p:tavLst>
                                        <p:tav tm="0">
                                          <p:val>
                                            <p:strVal val="#ppt_h"/>
                                          </p:val>
                                        </p:tav>
                                        <p:tav tm="100000">
                                          <p:val>
                                            <p:strVal val="#ppt_h"/>
                                          </p:val>
                                        </p:tav>
                                      </p:tavLst>
                                    </p:anim>
                                  </p:childTnLst>
                                </p:cTn>
                              </p:par>
                              <p:par>
                                <p:cTn id="54" presetID="53" presetClass="entr" presetSubtype="16" fill="hold" grpId="0" nodeType="withEffect">
                                  <p:stCondLst>
                                    <p:cond delay="0"/>
                                  </p:stCondLst>
                                  <p:iterate type="lt">
                                    <p:tmPct val="10000"/>
                                  </p:iterate>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par>
                          <p:cTn id="59" fill="hold">
                            <p:stCondLst>
                              <p:cond delay="3599"/>
                            </p:stCondLst>
                            <p:childTnLst>
                              <p:par>
                                <p:cTn id="60" presetID="22" presetClass="entr" presetSubtype="8" fill="hold" grpId="0" nodeType="after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wipe(left)">
                                      <p:cBhvr>
                                        <p:cTn id="62" dur="500"/>
                                        <p:tgtEl>
                                          <p:spTgt spid="117"/>
                                        </p:tgtEl>
                                      </p:cBhvr>
                                    </p:animEffect>
                                  </p:childTnLst>
                                </p:cTn>
                              </p:par>
                            </p:childTnLst>
                          </p:cTn>
                        </p:par>
                        <p:par>
                          <p:cTn id="63" fill="hold">
                            <p:stCondLst>
                              <p:cond delay="4099"/>
                            </p:stCondLst>
                            <p:childTnLst>
                              <p:par>
                                <p:cTn id="64" presetID="22" presetClass="entr" presetSubtype="4" fill="hold" nodeType="after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wipe(down)">
                                      <p:cBhvr>
                                        <p:cTn id="66" dur="500"/>
                                        <p:tgtEl>
                                          <p:spTgt spid="121"/>
                                        </p:tgtEl>
                                      </p:cBhvr>
                                    </p:animEffect>
                                  </p:childTnLst>
                                </p:cTn>
                              </p:par>
                            </p:childTnLst>
                          </p:cTn>
                        </p:par>
                        <p:par>
                          <p:cTn id="67" fill="hold">
                            <p:stCondLst>
                              <p:cond delay="4599"/>
                            </p:stCondLst>
                            <p:childTnLst>
                              <p:par>
                                <p:cTn id="68" presetID="45" presetClass="entr" presetSubtype="0" fill="hold" grpId="0" nodeType="after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fade">
                                      <p:cBhvr>
                                        <p:cTn id="70" dur="500"/>
                                        <p:tgtEl>
                                          <p:spTgt spid="110"/>
                                        </p:tgtEl>
                                      </p:cBhvr>
                                    </p:animEffect>
                                    <p:anim calcmode="lin" valueType="num">
                                      <p:cBhvr>
                                        <p:cTn id="71" dur="500" fill="hold"/>
                                        <p:tgtEl>
                                          <p:spTgt spid="110"/>
                                        </p:tgtEl>
                                        <p:attrNameLst>
                                          <p:attrName>ppt_w</p:attrName>
                                        </p:attrNameLst>
                                      </p:cBhvr>
                                      <p:tavLst>
                                        <p:tav tm="0" fmla="#ppt_w*sin(2.5*pi*$)">
                                          <p:val>
                                            <p:fltVal val="0"/>
                                          </p:val>
                                        </p:tav>
                                        <p:tav tm="100000">
                                          <p:val>
                                            <p:fltVal val="1"/>
                                          </p:val>
                                        </p:tav>
                                      </p:tavLst>
                                    </p:anim>
                                    <p:anim calcmode="lin" valueType="num">
                                      <p:cBhvr>
                                        <p:cTn id="72" dur="500" fill="hold"/>
                                        <p:tgtEl>
                                          <p:spTgt spid="110"/>
                                        </p:tgtEl>
                                        <p:attrNameLst>
                                          <p:attrName>ppt_h</p:attrName>
                                        </p:attrNameLst>
                                      </p:cBhvr>
                                      <p:tavLst>
                                        <p:tav tm="0">
                                          <p:val>
                                            <p:strVal val="#ppt_h"/>
                                          </p:val>
                                        </p:tav>
                                        <p:tav tm="100000">
                                          <p:val>
                                            <p:strVal val="#ppt_h"/>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114"/>
                                        </p:tgtEl>
                                        <p:attrNameLst>
                                          <p:attrName>style.visibility</p:attrName>
                                        </p:attrNameLst>
                                      </p:cBhvr>
                                      <p:to>
                                        <p:strVal val="visible"/>
                                      </p:to>
                                    </p:set>
                                    <p:anim calcmode="lin" valueType="num">
                                      <p:cBhvr>
                                        <p:cTn id="75" dur="500" fill="hold"/>
                                        <p:tgtEl>
                                          <p:spTgt spid="114"/>
                                        </p:tgtEl>
                                        <p:attrNameLst>
                                          <p:attrName>ppt_w</p:attrName>
                                        </p:attrNameLst>
                                      </p:cBhvr>
                                      <p:tavLst>
                                        <p:tav tm="0">
                                          <p:val>
                                            <p:fltVal val="0"/>
                                          </p:val>
                                        </p:tav>
                                        <p:tav tm="100000">
                                          <p:val>
                                            <p:strVal val="#ppt_w"/>
                                          </p:val>
                                        </p:tav>
                                      </p:tavLst>
                                    </p:anim>
                                    <p:anim calcmode="lin" valueType="num">
                                      <p:cBhvr>
                                        <p:cTn id="76" dur="500" fill="hold"/>
                                        <p:tgtEl>
                                          <p:spTgt spid="114"/>
                                        </p:tgtEl>
                                        <p:attrNameLst>
                                          <p:attrName>ppt_h</p:attrName>
                                        </p:attrNameLst>
                                      </p:cBhvr>
                                      <p:tavLst>
                                        <p:tav tm="0">
                                          <p:val>
                                            <p:fltVal val="0"/>
                                          </p:val>
                                        </p:tav>
                                        <p:tav tm="100000">
                                          <p:val>
                                            <p:strVal val="#ppt_h"/>
                                          </p:val>
                                        </p:tav>
                                      </p:tavLst>
                                    </p:anim>
                                    <p:animEffect transition="in" filter="fade">
                                      <p:cBhvr>
                                        <p:cTn id="77" dur="500"/>
                                        <p:tgtEl>
                                          <p:spTgt spid="114"/>
                                        </p:tgtEl>
                                      </p:cBhvr>
                                    </p:animEffect>
                                  </p:childTnLst>
                                </p:cTn>
                              </p:par>
                            </p:childTnLst>
                          </p:cTn>
                        </p:par>
                        <p:par>
                          <p:cTn id="78" fill="hold">
                            <p:stCondLst>
                              <p:cond delay="5150"/>
                            </p:stCondLst>
                            <p:childTnLst>
                              <p:par>
                                <p:cTn id="79" presetID="22" presetClass="entr" presetSubtype="8"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left)">
                                      <p:cBhvr>
                                        <p:cTn id="81" dur="500"/>
                                        <p:tgtEl>
                                          <p:spTgt spid="118"/>
                                        </p:tgtEl>
                                      </p:cBhvr>
                                    </p:animEffect>
                                  </p:childTnLst>
                                </p:cTn>
                              </p:par>
                            </p:childTnLst>
                          </p:cTn>
                        </p:par>
                        <p:par>
                          <p:cTn id="82" fill="hold">
                            <p:stCondLst>
                              <p:cond delay="5650"/>
                            </p:stCondLst>
                            <p:childTnLst>
                              <p:par>
                                <p:cTn id="83" presetID="22" presetClass="entr" presetSubtype="4" fill="hold"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wipe(down)">
                                      <p:cBhvr>
                                        <p:cTn id="85" dur="500"/>
                                        <p:tgtEl>
                                          <p:spTgt spid="122"/>
                                        </p:tgtEl>
                                      </p:cBhvr>
                                    </p:animEffect>
                                  </p:childTnLst>
                                </p:cTn>
                              </p:par>
                            </p:childTnLst>
                          </p:cTn>
                        </p:par>
                        <p:par>
                          <p:cTn id="86" fill="hold">
                            <p:stCondLst>
                              <p:cond delay="6150"/>
                            </p:stCondLst>
                            <p:childTnLst>
                              <p:par>
                                <p:cTn id="87" presetID="45"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500"/>
                                        <p:tgtEl>
                                          <p:spTgt spid="111"/>
                                        </p:tgtEl>
                                      </p:cBhvr>
                                    </p:animEffect>
                                    <p:anim calcmode="lin" valueType="num">
                                      <p:cBhvr>
                                        <p:cTn id="90" dur="500" fill="hold"/>
                                        <p:tgtEl>
                                          <p:spTgt spid="111"/>
                                        </p:tgtEl>
                                        <p:attrNameLst>
                                          <p:attrName>ppt_w</p:attrName>
                                        </p:attrNameLst>
                                      </p:cBhvr>
                                      <p:tavLst>
                                        <p:tav tm="0" fmla="#ppt_w*sin(2.5*pi*$)">
                                          <p:val>
                                            <p:fltVal val="0"/>
                                          </p:val>
                                        </p:tav>
                                        <p:tav tm="100000">
                                          <p:val>
                                            <p:fltVal val="1"/>
                                          </p:val>
                                        </p:tav>
                                      </p:tavLst>
                                    </p:anim>
                                    <p:anim calcmode="lin" valueType="num">
                                      <p:cBhvr>
                                        <p:cTn id="91" dur="500" fill="hold"/>
                                        <p:tgtEl>
                                          <p:spTgt spid="111"/>
                                        </p:tgtEl>
                                        <p:attrNameLst>
                                          <p:attrName>ppt_h</p:attrName>
                                        </p:attrNameLst>
                                      </p:cBhvr>
                                      <p:tavLst>
                                        <p:tav tm="0">
                                          <p:val>
                                            <p:strVal val="#ppt_h"/>
                                          </p:val>
                                        </p:tav>
                                        <p:tav tm="100000">
                                          <p:val>
                                            <p:strVal val="#ppt_h"/>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5"/>
                                        </p:tgtEl>
                                        <p:attrNameLst>
                                          <p:attrName>style.visibility</p:attrName>
                                        </p:attrNameLst>
                                      </p:cBhvr>
                                      <p:to>
                                        <p:strVal val="visible"/>
                                      </p:to>
                                    </p:set>
                                    <p:anim calcmode="lin" valueType="num">
                                      <p:cBhvr>
                                        <p:cTn id="94" dur="500" fill="hold"/>
                                        <p:tgtEl>
                                          <p:spTgt spid="115"/>
                                        </p:tgtEl>
                                        <p:attrNameLst>
                                          <p:attrName>ppt_w</p:attrName>
                                        </p:attrNameLst>
                                      </p:cBhvr>
                                      <p:tavLst>
                                        <p:tav tm="0">
                                          <p:val>
                                            <p:fltVal val="0"/>
                                          </p:val>
                                        </p:tav>
                                        <p:tav tm="100000">
                                          <p:val>
                                            <p:strVal val="#ppt_w"/>
                                          </p:val>
                                        </p:tav>
                                      </p:tavLst>
                                    </p:anim>
                                    <p:anim calcmode="lin" valueType="num">
                                      <p:cBhvr>
                                        <p:cTn id="95" dur="500" fill="hold"/>
                                        <p:tgtEl>
                                          <p:spTgt spid="115"/>
                                        </p:tgtEl>
                                        <p:attrNameLst>
                                          <p:attrName>ppt_h</p:attrName>
                                        </p:attrNameLst>
                                      </p:cBhvr>
                                      <p:tavLst>
                                        <p:tav tm="0">
                                          <p:val>
                                            <p:fltVal val="0"/>
                                          </p:val>
                                        </p:tav>
                                        <p:tav tm="100000">
                                          <p:val>
                                            <p:strVal val="#ppt_h"/>
                                          </p:val>
                                        </p:tav>
                                      </p:tavLst>
                                    </p:anim>
                                    <p:animEffect transition="in" filter="fade">
                                      <p:cBhvr>
                                        <p:cTn id="96" dur="500"/>
                                        <p:tgtEl>
                                          <p:spTgt spid="115"/>
                                        </p:tgtEl>
                                      </p:cBhvr>
                                    </p:animEffect>
                                  </p:childTnLst>
                                </p:cTn>
                              </p:par>
                            </p:childTnLst>
                          </p:cTn>
                        </p:par>
                        <p:par>
                          <p:cTn id="97" fill="hold">
                            <p:stCondLst>
                              <p:cond delay="6700"/>
                            </p:stCondLst>
                            <p:childTnLst>
                              <p:par>
                                <p:cTn id="98" presetID="22" presetClass="entr" presetSubtype="8" fill="hold" grpId="0" nodeType="afterEffect">
                                  <p:stCondLst>
                                    <p:cond delay="0"/>
                                  </p:stCondLst>
                                  <p:childTnLst>
                                    <p:set>
                                      <p:cBhvr>
                                        <p:cTn id="99" dur="1" fill="hold">
                                          <p:stCondLst>
                                            <p:cond delay="0"/>
                                          </p:stCondLst>
                                        </p:cTn>
                                        <p:tgtEl>
                                          <p:spTgt spid="119"/>
                                        </p:tgtEl>
                                        <p:attrNameLst>
                                          <p:attrName>style.visibility</p:attrName>
                                        </p:attrNameLst>
                                      </p:cBhvr>
                                      <p:to>
                                        <p:strVal val="visible"/>
                                      </p:to>
                                    </p:set>
                                    <p:animEffect transition="in" filter="wipe(left)">
                                      <p:cBhvr>
                                        <p:cTn id="10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utoUpdateAnimBg="0"/>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9" name="矩形 8"/>
          <p:cNvSpPr/>
          <p:nvPr/>
        </p:nvSpPr>
        <p:spPr>
          <a:xfrm>
            <a:off x="1962150" y="2181225"/>
            <a:ext cx="2057400" cy="3028950"/>
          </a:xfrm>
          <a:prstGeom prst="rect">
            <a:avLst/>
          </a:prstGeom>
          <a:blipFill dpi="0" rotWithShape="0">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000500" y="2181225"/>
            <a:ext cx="2057400" cy="1514475"/>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4000500" y="3695700"/>
            <a:ext cx="2057400" cy="15144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057900" y="2181225"/>
            <a:ext cx="2057400" cy="3028950"/>
          </a:xfrm>
          <a:prstGeom prst="rect">
            <a:avLst/>
          </a:pr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8096250" y="2181225"/>
            <a:ext cx="2057400" cy="1514475"/>
          </a:xfrm>
          <a:prstGeom prst="rect">
            <a:avLst/>
          </a:prstGeom>
          <a:blipFill dpi="0" rotWithShape="0">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096250" y="3695700"/>
            <a:ext cx="2057400" cy="1514475"/>
          </a:xfrm>
          <a:prstGeom prst="rect">
            <a:avLst/>
          </a:prstGeom>
          <a:blipFill dpi="0" rotWithShape="0">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4044591" y="2771775"/>
            <a:ext cx="1877438" cy="400110"/>
          </a:xfrm>
          <a:prstGeom prst="rect">
            <a:avLst/>
          </a:prstGeom>
          <a:noFill/>
        </p:spPr>
        <p:txBody>
          <a:bodyPr wrap="none" rtlCol="0">
            <a:spAutoFit/>
          </a:bodyPr>
          <a:lstStyle/>
          <a:p>
            <a:pPr algn="ctr"/>
            <a:r>
              <a:rPr lang="en-US" altLang="zh-CN" sz="2000" b="1" dirty="0">
                <a:solidFill>
                  <a:srgbClr val="0D2039"/>
                </a:solidFill>
                <a:cs typeface="+mn-ea"/>
                <a:sym typeface="+mn-lt"/>
              </a:rPr>
              <a:t>YOUR TITLE</a:t>
            </a:r>
            <a:endParaRPr lang="zh-CN" altLang="en-US" sz="2000" b="1" dirty="0">
              <a:solidFill>
                <a:srgbClr val="0D2039"/>
              </a:solidFill>
              <a:cs typeface="+mn-ea"/>
              <a:sym typeface="+mn-lt"/>
            </a:endParaRPr>
          </a:p>
        </p:txBody>
      </p:sp>
      <p:sp>
        <p:nvSpPr>
          <p:cNvPr id="18" name="矩形 17"/>
          <p:cNvSpPr/>
          <p:nvPr/>
        </p:nvSpPr>
        <p:spPr>
          <a:xfrm>
            <a:off x="4117547" y="3823990"/>
            <a:ext cx="1839701" cy="1015663"/>
          </a:xfrm>
          <a:prstGeom prst="rect">
            <a:avLst/>
          </a:prstGeom>
          <a:noFill/>
        </p:spPr>
        <p:txBody>
          <a:bodyPr wrap="square">
            <a:spAutoFit/>
          </a:bodyPr>
          <a:lstStyle/>
          <a:p>
            <a:pPr marL="0" indent="0" algn="ctr" defTabSz="1450975" fontAlgn="auto">
              <a:lnSpc>
                <a:spcPct val="150000"/>
              </a:lnSpc>
              <a:spcBef>
                <a:spcPts val="0"/>
              </a:spcBef>
              <a:spcAft>
                <a:spcPts val="0"/>
              </a:spcAft>
              <a:buNone/>
              <a:defRPr/>
            </a:pPr>
            <a:r>
              <a:rPr lang="en-US" altLang="zh-CN" sz="800" dirty="0" err="1">
                <a:solidFill>
                  <a:schemeClr val="bg1"/>
                </a:solidFill>
                <a:cs typeface="+mn-ea"/>
                <a:sym typeface="+mn-lt"/>
              </a:rPr>
              <a:t>Lorem</a:t>
            </a:r>
            <a:r>
              <a:rPr lang="en-US" altLang="zh-CN" sz="800" dirty="0">
                <a:solidFill>
                  <a:schemeClr val="bg1"/>
                </a:solidFill>
                <a:cs typeface="+mn-ea"/>
                <a:sym typeface="+mn-lt"/>
              </a:rPr>
              <a:t> </a:t>
            </a:r>
            <a:r>
              <a:rPr lang="en-US" altLang="zh-CN" sz="800" dirty="0" err="1">
                <a:solidFill>
                  <a:schemeClr val="bg1"/>
                </a:solidFill>
                <a:cs typeface="+mn-ea"/>
                <a:sym typeface="+mn-lt"/>
              </a:rPr>
              <a:t>ipsum</a:t>
            </a:r>
            <a:r>
              <a:rPr lang="en-US" altLang="zh-CN" sz="800" dirty="0">
                <a:solidFill>
                  <a:schemeClr val="bg1"/>
                </a:solidFill>
                <a:cs typeface="+mn-ea"/>
                <a:sym typeface="+mn-lt"/>
              </a:rPr>
              <a:t> dolor sit </a:t>
            </a:r>
            <a:r>
              <a:rPr lang="en-US" altLang="zh-CN" sz="800" dirty="0" err="1">
                <a:solidFill>
                  <a:schemeClr val="bg1"/>
                </a:solidFill>
                <a:cs typeface="+mn-ea"/>
                <a:sym typeface="+mn-lt"/>
              </a:rPr>
              <a:t>amet</a:t>
            </a:r>
            <a:r>
              <a:rPr lang="en-US" altLang="zh-CN" sz="800" dirty="0">
                <a:solidFill>
                  <a:schemeClr val="bg1"/>
                </a:solidFill>
                <a:cs typeface="+mn-ea"/>
                <a:sym typeface="+mn-lt"/>
              </a:rPr>
              <a:t>, </a:t>
            </a:r>
            <a:r>
              <a:rPr lang="en-US" altLang="zh-CN" sz="800" dirty="0" err="1">
                <a:solidFill>
                  <a:schemeClr val="bg1"/>
                </a:solidFill>
                <a:cs typeface="+mn-ea"/>
                <a:sym typeface="+mn-lt"/>
              </a:rPr>
              <a:t>consectetur</a:t>
            </a:r>
            <a:r>
              <a:rPr lang="en-US" altLang="zh-CN" sz="800" dirty="0">
                <a:solidFill>
                  <a:schemeClr val="bg1"/>
                </a:solidFill>
                <a:cs typeface="+mn-ea"/>
                <a:sym typeface="+mn-lt"/>
              </a:rPr>
              <a:t> </a:t>
            </a:r>
            <a:r>
              <a:rPr lang="en-US" altLang="zh-CN" sz="800" dirty="0" err="1">
                <a:solidFill>
                  <a:schemeClr val="bg1"/>
                </a:solidFill>
                <a:cs typeface="+mn-ea"/>
                <a:sym typeface="+mn-lt"/>
              </a:rPr>
              <a:t>adipisicing</a:t>
            </a:r>
            <a:r>
              <a:rPr lang="en-US" altLang="zh-CN" sz="800" dirty="0">
                <a:solidFill>
                  <a:schemeClr val="bg1"/>
                </a:solidFill>
                <a:cs typeface="+mn-ea"/>
                <a:sym typeface="+mn-lt"/>
              </a:rPr>
              <a:t> </a:t>
            </a:r>
            <a:r>
              <a:rPr lang="en-US" altLang="zh-CN" sz="800" dirty="0" err="1">
                <a:solidFill>
                  <a:schemeClr val="bg1"/>
                </a:solidFill>
                <a:cs typeface="+mn-ea"/>
                <a:sym typeface="+mn-lt"/>
              </a:rPr>
              <a:t>elit</a:t>
            </a:r>
            <a:r>
              <a:rPr lang="en-US" altLang="zh-CN" sz="800" dirty="0">
                <a:solidFill>
                  <a:schemeClr val="bg1"/>
                </a:solidFill>
                <a:cs typeface="+mn-ea"/>
                <a:sym typeface="+mn-lt"/>
              </a:rPr>
              <a:t>, </a:t>
            </a:r>
            <a:r>
              <a:rPr lang="en-US" altLang="zh-CN" sz="800" dirty="0" err="1">
                <a:solidFill>
                  <a:schemeClr val="bg1"/>
                </a:solidFill>
                <a:cs typeface="+mn-ea"/>
                <a:sym typeface="+mn-lt"/>
              </a:rPr>
              <a:t>sed</a:t>
            </a:r>
            <a:r>
              <a:rPr lang="en-US" altLang="zh-CN" sz="800" dirty="0">
                <a:solidFill>
                  <a:schemeClr val="bg1"/>
                </a:solidFill>
                <a:cs typeface="+mn-ea"/>
                <a:sym typeface="+mn-lt"/>
              </a:rPr>
              <a:t> do </a:t>
            </a:r>
            <a:r>
              <a:rPr lang="en-US" altLang="zh-CN" sz="800" dirty="0" err="1">
                <a:solidFill>
                  <a:schemeClr val="bg1"/>
                </a:solidFill>
                <a:cs typeface="+mn-ea"/>
                <a:sym typeface="+mn-lt"/>
              </a:rPr>
              <a:t>eiusmod</a:t>
            </a:r>
            <a:r>
              <a:rPr lang="en-US" altLang="zh-CN" sz="800" dirty="0">
                <a:solidFill>
                  <a:schemeClr val="bg1"/>
                </a:solidFill>
                <a:cs typeface="+mn-ea"/>
                <a:sym typeface="+mn-lt"/>
              </a:rPr>
              <a:t> </a:t>
            </a:r>
            <a:r>
              <a:rPr lang="en-US" altLang="zh-CN" sz="800" dirty="0" err="1">
                <a:solidFill>
                  <a:schemeClr val="bg1"/>
                </a:solidFill>
                <a:cs typeface="+mn-ea"/>
                <a:sym typeface="+mn-lt"/>
              </a:rPr>
              <a:t>tempor</a:t>
            </a:r>
            <a:r>
              <a:rPr lang="en-US" altLang="zh-CN" sz="800" dirty="0">
                <a:solidFill>
                  <a:schemeClr val="bg1"/>
                </a:solidFill>
                <a:cs typeface="+mn-ea"/>
                <a:sym typeface="+mn-lt"/>
              </a:rPr>
              <a:t> </a:t>
            </a:r>
            <a:r>
              <a:rPr lang="en-US" altLang="zh-CN" sz="800" dirty="0" err="1">
                <a:solidFill>
                  <a:schemeClr val="bg1"/>
                </a:solidFill>
                <a:cs typeface="+mn-ea"/>
                <a:sym typeface="+mn-lt"/>
              </a:rPr>
              <a:t>incididunt</a:t>
            </a:r>
            <a:r>
              <a:rPr lang="en-US" altLang="zh-CN" sz="800" dirty="0">
                <a:solidFill>
                  <a:schemeClr val="bg1"/>
                </a:solidFill>
                <a:cs typeface="+mn-ea"/>
                <a:sym typeface="+mn-lt"/>
              </a:rPr>
              <a:t> </a:t>
            </a:r>
            <a:r>
              <a:rPr lang="en-US" altLang="zh-CN" sz="800" dirty="0" err="1">
                <a:solidFill>
                  <a:schemeClr val="bg1"/>
                </a:solidFill>
                <a:cs typeface="+mn-ea"/>
                <a:sym typeface="+mn-lt"/>
              </a:rPr>
              <a:t>ut</a:t>
            </a:r>
            <a:r>
              <a:rPr lang="en-US" altLang="zh-CN" sz="800" dirty="0">
                <a:solidFill>
                  <a:schemeClr val="bg1"/>
                </a:solidFill>
                <a:cs typeface="+mn-ea"/>
                <a:sym typeface="+mn-lt"/>
              </a:rPr>
              <a:t> </a:t>
            </a:r>
            <a:r>
              <a:rPr lang="en-US" altLang="zh-CN" sz="800" dirty="0" err="1">
                <a:solidFill>
                  <a:schemeClr val="bg1"/>
                </a:solidFill>
                <a:cs typeface="+mn-ea"/>
                <a:sym typeface="+mn-lt"/>
              </a:rPr>
              <a:t>labore</a:t>
            </a:r>
            <a:r>
              <a:rPr lang="en-US" altLang="zh-CN" sz="800" dirty="0">
                <a:solidFill>
                  <a:schemeClr val="bg1"/>
                </a:solidFill>
                <a:cs typeface="+mn-ea"/>
                <a:sym typeface="+mn-lt"/>
              </a:rPr>
              <a:t> et </a:t>
            </a:r>
            <a:r>
              <a:rPr lang="en-US" altLang="zh-CN" sz="800" dirty="0" err="1">
                <a:solidFill>
                  <a:schemeClr val="bg1"/>
                </a:solidFill>
                <a:cs typeface="+mn-ea"/>
                <a:sym typeface="+mn-lt"/>
              </a:rPr>
              <a:t>dolore</a:t>
            </a:r>
            <a:r>
              <a:rPr lang="en-US" altLang="zh-CN" sz="800" dirty="0">
                <a:solidFill>
                  <a:schemeClr val="bg1"/>
                </a:solidFill>
                <a:cs typeface="+mn-ea"/>
                <a:sym typeface="+mn-lt"/>
              </a:rPr>
              <a:t> magna </a:t>
            </a:r>
            <a:r>
              <a:rPr lang="en-US" altLang="zh-CN" sz="800" dirty="0" err="1">
                <a:solidFill>
                  <a:schemeClr val="bg1"/>
                </a:solidFill>
                <a:cs typeface="+mn-ea"/>
                <a:sym typeface="+mn-lt"/>
              </a:rPr>
              <a:t>aliqua</a:t>
            </a:r>
            <a:r>
              <a:rPr lang="en-US" altLang="zh-CN" sz="800" dirty="0">
                <a:solidFill>
                  <a:schemeClr val="bg1"/>
                </a:solidFill>
                <a:cs typeface="+mn-ea"/>
                <a:sym typeface="+mn-lt"/>
              </a:rPr>
              <a:t>. </a:t>
            </a:r>
            <a:r>
              <a:rPr lang="en-US" altLang="zh-CN" sz="800" dirty="0" err="1">
                <a:solidFill>
                  <a:schemeClr val="bg1"/>
                </a:solidFill>
                <a:cs typeface="+mn-ea"/>
                <a:sym typeface="+mn-lt"/>
              </a:rPr>
              <a:t>Ut</a:t>
            </a:r>
            <a:r>
              <a:rPr lang="en-US" altLang="zh-CN" sz="800" dirty="0">
                <a:solidFill>
                  <a:schemeClr val="bg1"/>
                </a:solidFill>
                <a:cs typeface="+mn-ea"/>
                <a:sym typeface="+mn-lt"/>
              </a:rPr>
              <a:t> </a:t>
            </a:r>
            <a:r>
              <a:rPr lang="en-US" altLang="zh-CN" sz="800" dirty="0" err="1">
                <a:solidFill>
                  <a:schemeClr val="bg1"/>
                </a:solidFill>
                <a:cs typeface="+mn-ea"/>
                <a:sym typeface="+mn-lt"/>
              </a:rPr>
              <a:t>enim</a:t>
            </a:r>
            <a:r>
              <a:rPr lang="en-US" altLang="zh-CN" sz="800" dirty="0">
                <a:solidFill>
                  <a:schemeClr val="bg1"/>
                </a:solidFill>
                <a:cs typeface="+mn-ea"/>
                <a:sym typeface="+mn-lt"/>
              </a:rPr>
              <a:t> ad minim </a:t>
            </a:r>
            <a:r>
              <a:rPr lang="en-US" altLang="zh-CN" sz="800" dirty="0" err="1">
                <a:solidFill>
                  <a:schemeClr val="bg1"/>
                </a:solidFill>
                <a:cs typeface="+mn-ea"/>
                <a:sym typeface="+mn-lt"/>
              </a:rPr>
              <a:t>veniam</a:t>
            </a:r>
            <a:endParaRPr lang="en-US" altLang="zh-CN" sz="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9" grpId="0" animBg="1"/>
      <p:bldP spid="12" grpId="0" animBg="1"/>
      <p:bldP spid="13" grpId="0" animBg="1"/>
      <p:bldP spid="14" grpId="0" animBg="1"/>
      <p:bldP spid="15" grpId="0" animBg="1"/>
      <p:bldP spid="16"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3799177" y="2636912"/>
            <a:ext cx="1620180" cy="502766"/>
          </a:xfrm>
          <a:prstGeom prst="rect">
            <a:avLst/>
          </a:prstGeom>
          <a:noFill/>
        </p:spPr>
        <p:txBody>
          <a:bodyPr wrap="square" rtlCol="0">
            <a:spAutoFit/>
          </a:bodyPr>
          <a:lstStyle/>
          <a:p>
            <a:pPr algn="r"/>
            <a:r>
              <a:rPr lang="en-US" altLang="zh-CN" sz="2665" dirty="0">
                <a:solidFill>
                  <a:srgbClr val="DAAD7B"/>
                </a:solidFill>
                <a:cs typeface="+mn-ea"/>
                <a:sym typeface="+mn-lt"/>
              </a:rPr>
              <a:t>PART</a:t>
            </a:r>
            <a:endParaRPr lang="zh-CN" altLang="en-US" sz="2665" dirty="0">
              <a:solidFill>
                <a:srgbClr val="DAAD7B"/>
              </a:solidFill>
              <a:cs typeface="+mn-ea"/>
              <a:sym typeface="+mn-lt"/>
            </a:endParaRPr>
          </a:p>
        </p:txBody>
      </p:sp>
      <p:sp>
        <p:nvSpPr>
          <p:cNvPr id="11" name="TextBox 4"/>
          <p:cNvSpPr txBox="1"/>
          <p:nvPr/>
        </p:nvSpPr>
        <p:spPr>
          <a:xfrm>
            <a:off x="3077443" y="3046340"/>
            <a:ext cx="2341914" cy="830997"/>
          </a:xfrm>
          <a:prstGeom prst="rect">
            <a:avLst/>
          </a:prstGeom>
          <a:noFill/>
        </p:spPr>
        <p:txBody>
          <a:bodyPr wrap="square" rtlCol="0">
            <a:spAutoFit/>
          </a:bodyPr>
          <a:lstStyle/>
          <a:p>
            <a:pPr algn="r"/>
            <a:r>
              <a:rPr lang="en-US" altLang="zh-CN" sz="4800" dirty="0">
                <a:solidFill>
                  <a:srgbClr val="DAAD7B"/>
                </a:solidFill>
                <a:cs typeface="+mn-ea"/>
                <a:sym typeface="+mn-lt"/>
              </a:rPr>
              <a:t>ONE</a:t>
            </a:r>
            <a:endParaRPr lang="zh-CN" altLang="en-US" sz="4800" dirty="0">
              <a:solidFill>
                <a:srgbClr val="DAAD7B"/>
              </a:solidFill>
              <a:cs typeface="+mn-ea"/>
              <a:sym typeface="+mn-lt"/>
            </a:endParaRPr>
          </a:p>
        </p:txBody>
      </p:sp>
      <p:cxnSp>
        <p:nvCxnSpPr>
          <p:cNvPr id="16" name="直接连接符 15"/>
          <p:cNvCxnSpPr/>
          <p:nvPr/>
        </p:nvCxnSpPr>
        <p:spPr>
          <a:xfrm>
            <a:off x="3077444" y="3141572"/>
            <a:ext cx="2221073"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5419356" y="2636912"/>
            <a:ext cx="2878667" cy="502766"/>
          </a:xfrm>
          <a:prstGeom prst="rect">
            <a:avLst/>
          </a:prstGeom>
          <a:noFill/>
        </p:spPr>
        <p:txBody>
          <a:bodyPr wrap="square" rtlCol="0">
            <a:spAutoFit/>
          </a:bodyPr>
          <a:lstStyle/>
          <a:p>
            <a:r>
              <a:rPr lang="en-US" altLang="zh-CN" sz="2665" dirty="0">
                <a:solidFill>
                  <a:srgbClr val="DAAD7B"/>
                </a:solidFill>
                <a:cs typeface="+mn-ea"/>
                <a:sym typeface="+mn-lt"/>
              </a:rPr>
              <a:t>TEXT HERE</a:t>
            </a:r>
            <a:endParaRPr lang="zh-CN" altLang="en-US" sz="2665" dirty="0">
              <a:solidFill>
                <a:srgbClr val="DAAD7B"/>
              </a:solidFill>
              <a:cs typeface="+mn-ea"/>
              <a:sym typeface="+mn-lt"/>
            </a:endParaRPr>
          </a:p>
        </p:txBody>
      </p:sp>
      <p:sp>
        <p:nvSpPr>
          <p:cNvPr id="18" name="TextBox 7"/>
          <p:cNvSpPr txBox="1"/>
          <p:nvPr/>
        </p:nvSpPr>
        <p:spPr>
          <a:xfrm>
            <a:off x="5419357" y="3169451"/>
            <a:ext cx="3540393" cy="523220"/>
          </a:xfrm>
          <a:prstGeom prst="rect">
            <a:avLst/>
          </a:prstGeom>
          <a:noFill/>
        </p:spPr>
        <p:txBody>
          <a:bodyPr wrap="square" rtlCol="0">
            <a:spAutoFit/>
          </a:bodyPr>
          <a:lstStyle/>
          <a:p>
            <a:r>
              <a:rPr lang="en-US" altLang="zh-CN" sz="1400" dirty="0">
                <a:solidFill>
                  <a:srgbClr val="DAAD7B"/>
                </a:solidFill>
                <a:cs typeface="+mn-ea"/>
                <a:sym typeface="+mn-lt"/>
              </a:rPr>
              <a:t>No matter the ending is perfect or not, you cannot disappear from my world.</a:t>
            </a:r>
            <a:endParaRPr lang="zh-CN" altLang="en-US" sz="1400" dirty="0">
              <a:solidFill>
                <a:srgbClr val="DAAD7B"/>
              </a:solidFill>
              <a:cs typeface="+mn-ea"/>
              <a:sym typeface="+mn-lt"/>
            </a:endParaRPr>
          </a:p>
        </p:txBody>
      </p:sp>
      <p:cxnSp>
        <p:nvCxnSpPr>
          <p:cNvPr id="19" name="直接连接符 18"/>
          <p:cNvCxnSpPr/>
          <p:nvPr/>
        </p:nvCxnSpPr>
        <p:spPr>
          <a:xfrm flipH="1">
            <a:off x="5514161" y="3141572"/>
            <a:ext cx="3600399" cy="0"/>
          </a:xfrm>
          <a:prstGeom prst="line">
            <a:avLst/>
          </a:prstGeom>
          <a:ln w="19050">
            <a:gradFill flip="none" rotWithShape="1">
              <a:gsLst>
                <a:gs pos="100000">
                  <a:srgbClr val="DAAD7B"/>
                </a:gs>
                <a:gs pos="0">
                  <a:srgbClr val="DAAD7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14:presetBounceEnd="78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78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78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14:presetBounceEnd="78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78000">
                                          <p:cBhvr additive="base">
                                            <p:cTn id="18" dur="1000" fill="hold"/>
                                            <p:tgtEl>
                                              <p:spTgt spid="11"/>
                                            </p:tgtEl>
                                            <p:attrNameLst>
                                              <p:attrName>ppt_x</p:attrName>
                                            </p:attrNameLst>
                                          </p:cBhvr>
                                          <p:tavLst>
                                            <p:tav tm="0">
                                              <p:val>
                                                <p:strVal val="0-#ppt_w/2"/>
                                              </p:val>
                                            </p:tav>
                                            <p:tav tm="100000">
                                              <p:val>
                                                <p:strVal val="#ppt_x"/>
                                              </p:val>
                                            </p:tav>
                                          </p:tavLst>
                                        </p:anim>
                                        <p:anim calcmode="lin" valueType="num" p14:bounceEnd="78000">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14:presetBounceEnd="16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16000">
                                          <p:cBhvr additive="base">
                                            <p:cTn id="23" dur="750" fill="hold"/>
                                            <p:tgtEl>
                                              <p:spTgt spid="17"/>
                                            </p:tgtEl>
                                            <p:attrNameLst>
                                              <p:attrName>ppt_x</p:attrName>
                                            </p:attrNameLst>
                                          </p:cBhvr>
                                          <p:tavLst>
                                            <p:tav tm="0">
                                              <p:val>
                                                <p:strVal val="1+#ppt_w/2"/>
                                              </p:val>
                                            </p:tav>
                                            <p:tav tm="100000">
                                              <p:val>
                                                <p:strVal val="#ppt_x"/>
                                              </p:val>
                                            </p:tav>
                                          </p:tavLst>
                                        </p:anim>
                                        <p:anim calcmode="lin" valueType="num" p14:bounceEnd="16000">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 presetClass="entr" presetSubtype="8" accel="14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accel="14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accel="6000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1+#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3" name="椭圆 2"/>
          <p:cNvSpPr/>
          <p:nvPr/>
        </p:nvSpPr>
        <p:spPr>
          <a:xfrm>
            <a:off x="2002994" y="1864689"/>
            <a:ext cx="2935017" cy="2935013"/>
          </a:xfrm>
          <a:prstGeom prst="ellipse">
            <a:avLst/>
          </a:prstGeom>
          <a:noFill/>
          <a:ln w="12700" cap="flat" cmpd="sng" algn="ctr">
            <a:solidFill>
              <a:srgbClr val="DAAD7B"/>
            </a:solid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 name="文本框 3"/>
          <p:cNvSpPr txBox="1"/>
          <p:nvPr/>
        </p:nvSpPr>
        <p:spPr bwMode="auto">
          <a:xfrm flipH="1">
            <a:off x="5447623" y="2253974"/>
            <a:ext cx="4947341" cy="532453"/>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sz="1100" dirty="0">
                <a:solidFill>
                  <a:srgbClr val="DAAD7B"/>
                </a:solidFill>
                <a:cs typeface="+mn-ea"/>
                <a:sym typeface="+mn-lt"/>
              </a:rPr>
              <a:t>为客户提供有效服务，是我们工作的方向和价值评价的标尺，成就客户就是成就我们自己。</a:t>
            </a:r>
            <a:endParaRPr lang="zh-CN" altLang="en-US" sz="1100" dirty="0">
              <a:solidFill>
                <a:srgbClr val="DAAD7B"/>
              </a:solidFill>
              <a:latin typeface="+mn-lt"/>
              <a:ea typeface="+mn-ea"/>
              <a:cs typeface="+mn-ea"/>
              <a:sym typeface="+mn-lt"/>
            </a:endParaRPr>
          </a:p>
        </p:txBody>
      </p:sp>
      <p:sp>
        <p:nvSpPr>
          <p:cNvPr id="5" name="文本框 4"/>
          <p:cNvSpPr txBox="1"/>
          <p:nvPr/>
        </p:nvSpPr>
        <p:spPr bwMode="auto">
          <a:xfrm flipH="1">
            <a:off x="5447623" y="2876974"/>
            <a:ext cx="4947341" cy="532453"/>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sz="1100" dirty="0">
                <a:solidFill>
                  <a:srgbClr val="DAAD7B"/>
                </a:solidFill>
                <a:cs typeface="+mn-ea"/>
                <a:sym typeface="+mn-lt"/>
              </a:rPr>
              <a:t>为客户提供有效服务，是我们工作的方向和价值评价的标尺，成就客户就是成就我们自己。</a:t>
            </a:r>
            <a:endParaRPr lang="zh-CN" altLang="en-US" sz="1100" dirty="0">
              <a:solidFill>
                <a:srgbClr val="DAAD7B"/>
              </a:solidFill>
              <a:latin typeface="+mn-lt"/>
              <a:ea typeface="+mn-ea"/>
              <a:cs typeface="+mn-ea"/>
              <a:sym typeface="+mn-lt"/>
            </a:endParaRPr>
          </a:p>
        </p:txBody>
      </p:sp>
      <p:sp>
        <p:nvSpPr>
          <p:cNvPr id="6" name="文本框 5"/>
          <p:cNvSpPr txBox="1"/>
          <p:nvPr/>
        </p:nvSpPr>
        <p:spPr bwMode="auto">
          <a:xfrm flipH="1">
            <a:off x="5447623" y="3499974"/>
            <a:ext cx="4947341" cy="532453"/>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sz="1100" dirty="0">
                <a:solidFill>
                  <a:srgbClr val="DAAD7B"/>
                </a:solidFill>
                <a:cs typeface="+mn-ea"/>
                <a:sym typeface="+mn-lt"/>
              </a:rPr>
              <a:t>为客户提供有效服务，是我们工作的方向和价值评价的标尺，成就客户就是成就我们自己。</a:t>
            </a:r>
            <a:endParaRPr lang="zh-CN" altLang="en-US" sz="1100" dirty="0">
              <a:solidFill>
                <a:srgbClr val="DAAD7B"/>
              </a:solidFill>
              <a:latin typeface="+mn-lt"/>
              <a:ea typeface="+mn-ea"/>
              <a:cs typeface="+mn-ea"/>
              <a:sym typeface="+mn-lt"/>
            </a:endParaRPr>
          </a:p>
        </p:txBody>
      </p:sp>
      <p:sp>
        <p:nvSpPr>
          <p:cNvPr id="7" name="文本框 6"/>
          <p:cNvSpPr txBox="1"/>
          <p:nvPr/>
        </p:nvSpPr>
        <p:spPr bwMode="auto">
          <a:xfrm flipH="1">
            <a:off x="5447623" y="4122974"/>
            <a:ext cx="4947341" cy="532453"/>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sz="1100" dirty="0">
                <a:solidFill>
                  <a:srgbClr val="DAAD7B"/>
                </a:solidFill>
                <a:cs typeface="+mn-ea"/>
                <a:sym typeface="+mn-lt"/>
              </a:rPr>
              <a:t>为客户提供有效服务，是我们工作的方向和价值评价的标尺，成就客户就是成就我们自己。</a:t>
            </a:r>
            <a:endParaRPr lang="zh-CN" altLang="en-US" sz="1100" dirty="0">
              <a:solidFill>
                <a:srgbClr val="DAAD7B"/>
              </a:solidFill>
              <a:latin typeface="+mn-lt"/>
              <a:ea typeface="+mn-ea"/>
              <a:cs typeface="+mn-ea"/>
              <a:sym typeface="+mn-lt"/>
            </a:endParaRPr>
          </a:p>
        </p:txBody>
      </p:sp>
      <p:grpSp>
        <p:nvGrpSpPr>
          <p:cNvPr id="8" name="组合 7"/>
          <p:cNvGrpSpPr/>
          <p:nvPr/>
        </p:nvGrpSpPr>
        <p:grpSpPr>
          <a:xfrm>
            <a:off x="1832185" y="5326743"/>
            <a:ext cx="8527630" cy="576132"/>
            <a:chOff x="1702990" y="5445125"/>
            <a:chExt cx="8786022" cy="576132"/>
          </a:xfrm>
        </p:grpSpPr>
        <p:cxnSp>
          <p:nvCxnSpPr>
            <p:cNvPr id="9" name="直接连接符 8"/>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02990" y="5531123"/>
              <a:ext cx="8786022" cy="490134"/>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100" dirty="0">
                  <a:solidFill>
                    <a:srgbClr val="DAAD7B"/>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100" dirty="0">
                <a:solidFill>
                  <a:srgbClr val="DAAD7B"/>
                </a:solidFill>
                <a:latin typeface="+mn-lt"/>
                <a:ea typeface="+mn-ea"/>
                <a:cs typeface="+mn-ea"/>
                <a:sym typeface="+mn-lt"/>
              </a:endParaRPr>
            </a:p>
          </p:txBody>
        </p:sp>
      </p:grpSp>
      <p:grpSp>
        <p:nvGrpSpPr>
          <p:cNvPr id="11" name="Group 4"/>
          <p:cNvGrpSpPr>
            <a:grpSpLocks noChangeAspect="1"/>
          </p:cNvGrpSpPr>
          <p:nvPr/>
        </p:nvGrpSpPr>
        <p:grpSpPr bwMode="auto">
          <a:xfrm>
            <a:off x="3001299" y="2479029"/>
            <a:ext cx="1014598" cy="1140440"/>
            <a:chOff x="2204" y="1895"/>
            <a:chExt cx="258" cy="290"/>
          </a:xfrm>
        </p:grpSpPr>
        <p:sp>
          <p:nvSpPr>
            <p:cNvPr id="12"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 name="Line 8"/>
            <p:cNvSpPr>
              <a:spLocks noChangeShapeType="1"/>
            </p:cNvSpPr>
            <p:nvPr/>
          </p:nvSpPr>
          <p:spPr bwMode="auto">
            <a:xfrm flipV="1">
              <a:off x="2418" y="1934"/>
              <a:ext cx="29" cy="29"/>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Line 9"/>
            <p:cNvSpPr>
              <a:spLocks noChangeShapeType="1"/>
            </p:cNvSpPr>
            <p:nvPr/>
          </p:nvSpPr>
          <p:spPr bwMode="auto">
            <a:xfrm flipH="1" flipV="1">
              <a:off x="2432" y="1919"/>
              <a:ext cx="30" cy="29"/>
            </a:xfrm>
            <a:prstGeom prst="line">
              <a:avLst/>
            </a:prstGeom>
            <a:noFill/>
            <a:ln w="28575" cap="flat">
              <a:solidFill>
                <a:srgbClr val="DAAD7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rgbClr val="DAAD7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8" name="文本框 17"/>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rgbClr val="DAAD7B"/>
                </a:solidFill>
                <a:cs typeface="+mn-ea"/>
                <a:sym typeface="+mn-lt"/>
              </a:rPr>
              <a:t>Add the title here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par>
                                <p:cTn id="20" presetID="53" presetClass="entr" presetSubtype="16" fill="hold" grpId="0" nodeType="withEffect">
                                  <p:stCondLst>
                                    <p:cond delay="0"/>
                                  </p:stCondLst>
                                  <p:iterate type="lt">
                                    <p:tmPct val="5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924"/>
                            </p:stCondLst>
                            <p:childTnLst>
                              <p:par>
                                <p:cTn id="26" presetID="53" presetClass="entr" presetSubtype="16" fill="hold" grpId="0" nodeType="afterEffect">
                                  <p:stCondLst>
                                    <p:cond delay="0"/>
                                  </p:stCondLst>
                                  <p:iterate type="lt">
                                    <p:tmPct val="5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3400"/>
                            </p:stCondLst>
                            <p:childTnLst>
                              <p:par>
                                <p:cTn id="32" presetID="53" presetClass="entr" presetSubtype="16" fill="hold" grpId="0" nodeType="afterEffect">
                                  <p:stCondLst>
                                    <p:cond delay="0"/>
                                  </p:stCondLst>
                                  <p:iterate type="lt">
                                    <p:tmPct val="5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4875"/>
                            </p:stCondLst>
                            <p:childTnLst>
                              <p:par>
                                <p:cTn id="38" presetID="53" presetClass="entr" presetSubtype="16" fill="hold" grpId="0" nodeType="afterEffect">
                                  <p:stCondLst>
                                    <p:cond delay="0"/>
                                  </p:stCondLst>
                                  <p:iterate type="lt">
                                    <p:tmPct val="500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6350"/>
                            </p:stCondLst>
                            <p:childTnLst>
                              <p:par>
                                <p:cTn id="44" presetID="53" presetClass="entr" presetSubtype="16" fill="hold" grpId="0" nodeType="afterEffect">
                                  <p:stCondLst>
                                    <p:cond delay="0"/>
                                  </p:stCondLst>
                                  <p:iterate type="lt">
                                    <p:tmPct val="5000"/>
                                  </p:iterate>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7825"/>
                            </p:stCondLst>
                            <p:childTnLst>
                              <p:par>
                                <p:cTn id="50" presetID="16" presetClass="entr" presetSubtype="37"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out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3" grpId="0" animBg="1"/>
      <p:bldP spid="4" grpId="0"/>
      <p:bldP spid="5" grpId="0"/>
      <p:bldP spid="6" grpId="0"/>
      <p:bldP spid="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3" name="Rectangle 4"/>
          <p:cNvSpPr/>
          <p:nvPr/>
        </p:nvSpPr>
        <p:spPr>
          <a:xfrm>
            <a:off x="4597858" y="1500582"/>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sp>
        <p:nvSpPr>
          <p:cNvPr id="4" name="Rectangle 5"/>
          <p:cNvSpPr/>
          <p:nvPr/>
        </p:nvSpPr>
        <p:spPr>
          <a:xfrm>
            <a:off x="1483957" y="1500582"/>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sp>
        <p:nvSpPr>
          <p:cNvPr id="5" name="Rectangle 6"/>
          <p:cNvSpPr/>
          <p:nvPr/>
        </p:nvSpPr>
        <p:spPr>
          <a:xfrm>
            <a:off x="7746744" y="1500582"/>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sp>
        <p:nvSpPr>
          <p:cNvPr id="6" name="Rectangle 7"/>
          <p:cNvSpPr/>
          <p:nvPr/>
        </p:nvSpPr>
        <p:spPr>
          <a:xfrm>
            <a:off x="4597858" y="3436234"/>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sp>
        <p:nvSpPr>
          <p:cNvPr id="7" name="Rectangle 8"/>
          <p:cNvSpPr/>
          <p:nvPr/>
        </p:nvSpPr>
        <p:spPr>
          <a:xfrm>
            <a:off x="1448972" y="3436234"/>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sp>
        <p:nvSpPr>
          <p:cNvPr id="8" name="Rectangle 9"/>
          <p:cNvSpPr/>
          <p:nvPr/>
        </p:nvSpPr>
        <p:spPr>
          <a:xfrm>
            <a:off x="7746744" y="3436234"/>
            <a:ext cx="2993681" cy="1786596"/>
          </a:xfrm>
          <a:prstGeom prst="rect">
            <a:avLst/>
          </a:prstGeom>
          <a:noFill/>
          <a:ln w="1270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AAD7B"/>
              </a:solidFill>
              <a:cs typeface="+mn-ea"/>
              <a:sym typeface="+mn-lt"/>
            </a:endParaRPr>
          </a:p>
        </p:txBody>
      </p:sp>
      <p:grpSp>
        <p:nvGrpSpPr>
          <p:cNvPr id="9" name="Group 10"/>
          <p:cNvGrpSpPr>
            <a:grpSpLocks noChangeAspect="1"/>
          </p:cNvGrpSpPr>
          <p:nvPr/>
        </p:nvGrpSpPr>
        <p:grpSpPr>
          <a:xfrm>
            <a:off x="2617068" y="1693818"/>
            <a:ext cx="654261" cy="576000"/>
            <a:chOff x="6040049" y="4182118"/>
            <a:chExt cx="521619" cy="459224"/>
          </a:xfrm>
          <a:solidFill>
            <a:srgbClr val="DAAD7B"/>
          </a:solidFill>
        </p:grpSpPr>
        <p:sp>
          <p:nvSpPr>
            <p:cNvPr id="1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grpSp>
        <p:nvGrpSpPr>
          <p:cNvPr id="15" name="Group 16"/>
          <p:cNvGrpSpPr>
            <a:grpSpLocks noChangeAspect="1"/>
          </p:cNvGrpSpPr>
          <p:nvPr/>
        </p:nvGrpSpPr>
        <p:grpSpPr>
          <a:xfrm>
            <a:off x="5827999" y="1658907"/>
            <a:ext cx="475959" cy="576000"/>
            <a:chOff x="427038" y="3595610"/>
            <a:chExt cx="391838" cy="474198"/>
          </a:xfrm>
          <a:solidFill>
            <a:srgbClr val="DAAD7B"/>
          </a:solidFill>
        </p:grpSpPr>
        <p:sp>
          <p:nvSpPr>
            <p:cNvPr id="16"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7"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18"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grpSp>
        <p:nvGrpSpPr>
          <p:cNvPr id="19" name="Group 20"/>
          <p:cNvGrpSpPr>
            <a:grpSpLocks noChangeAspect="1"/>
          </p:cNvGrpSpPr>
          <p:nvPr/>
        </p:nvGrpSpPr>
        <p:grpSpPr>
          <a:xfrm>
            <a:off x="8886285" y="1658907"/>
            <a:ext cx="634701" cy="576000"/>
            <a:chOff x="5159039" y="3837700"/>
            <a:chExt cx="431771" cy="391838"/>
          </a:xfrm>
          <a:solidFill>
            <a:srgbClr val="DAAD7B"/>
          </a:solidFill>
        </p:grpSpPr>
        <p:sp>
          <p:nvSpPr>
            <p:cNvPr id="20"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1"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2"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3"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4"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grpSp>
        <p:nvGrpSpPr>
          <p:cNvPr id="25" name="Group 26"/>
          <p:cNvGrpSpPr>
            <a:grpSpLocks noChangeAspect="1"/>
          </p:cNvGrpSpPr>
          <p:nvPr/>
        </p:nvGrpSpPr>
        <p:grpSpPr>
          <a:xfrm>
            <a:off x="2611550" y="3607824"/>
            <a:ext cx="556476" cy="576000"/>
            <a:chOff x="1163293" y="4009909"/>
            <a:chExt cx="426779" cy="441753"/>
          </a:xfrm>
          <a:solidFill>
            <a:srgbClr val="DAAD7B"/>
          </a:solidFill>
        </p:grpSpPr>
        <p:sp>
          <p:nvSpPr>
            <p:cNvPr id="26"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7"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28"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grpSp>
        <p:nvGrpSpPr>
          <p:cNvPr id="29" name="Group 30"/>
          <p:cNvGrpSpPr>
            <a:grpSpLocks noChangeAspect="1"/>
          </p:cNvGrpSpPr>
          <p:nvPr/>
        </p:nvGrpSpPr>
        <p:grpSpPr>
          <a:xfrm>
            <a:off x="5867399" y="3571824"/>
            <a:ext cx="410441" cy="612000"/>
            <a:chOff x="4669866" y="3800264"/>
            <a:chExt cx="279527" cy="416797"/>
          </a:xfrm>
          <a:solidFill>
            <a:srgbClr val="DAAD7B"/>
          </a:solidFill>
        </p:grpSpPr>
        <p:sp>
          <p:nvSpPr>
            <p:cNvPr id="30"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1"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2"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3"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grpSp>
        <p:nvGrpSpPr>
          <p:cNvPr id="34" name="Group 35"/>
          <p:cNvGrpSpPr>
            <a:grpSpLocks noChangeAspect="1"/>
          </p:cNvGrpSpPr>
          <p:nvPr/>
        </p:nvGrpSpPr>
        <p:grpSpPr>
          <a:xfrm>
            <a:off x="8982013" y="3607824"/>
            <a:ext cx="459386" cy="576000"/>
            <a:chOff x="5106627" y="2260366"/>
            <a:chExt cx="324452" cy="406813"/>
          </a:xfrm>
          <a:solidFill>
            <a:srgbClr val="DAAD7B"/>
          </a:solidFill>
        </p:grpSpPr>
        <p:sp>
          <p:nvSpPr>
            <p:cNvPr id="3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sp>
          <p:nvSpPr>
            <p:cNvPr id="3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rgbClr val="DAAD7B"/>
                </a:solidFill>
                <a:cs typeface="+mn-ea"/>
                <a:sym typeface="+mn-lt"/>
              </a:endParaRPr>
            </a:p>
          </p:txBody>
        </p:sp>
      </p:grpSp>
      <p:sp>
        <p:nvSpPr>
          <p:cNvPr id="39" name="Content Placeholder 2"/>
          <p:cNvSpPr txBox="1"/>
          <p:nvPr/>
        </p:nvSpPr>
        <p:spPr>
          <a:xfrm>
            <a:off x="1539981" y="2276208"/>
            <a:ext cx="2811662" cy="359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b="1" dirty="0">
                <a:solidFill>
                  <a:srgbClr val="DAAD7B"/>
                </a:solidFill>
                <a:cs typeface="+mn-ea"/>
                <a:sym typeface="+mn-lt"/>
              </a:rPr>
              <a:t>AUDIO EFFECT</a:t>
            </a:r>
          </a:p>
          <a:p>
            <a:pPr marL="0" indent="0" algn="ctr">
              <a:buNone/>
            </a:pPr>
            <a:r>
              <a:rPr lang="en-US" sz="1000" dirty="0" err="1">
                <a:solidFill>
                  <a:srgbClr val="DAAD7B"/>
                </a:solidFill>
                <a:cs typeface="+mn-ea"/>
                <a:sym typeface="+mn-lt"/>
              </a:rPr>
              <a:t>Lorem</a:t>
            </a:r>
            <a:r>
              <a:rPr lang="en-US" sz="1000" dirty="0">
                <a:solidFill>
                  <a:srgbClr val="DAAD7B"/>
                </a:solidFill>
                <a:cs typeface="+mn-ea"/>
                <a:sym typeface="+mn-lt"/>
              </a:rPr>
              <a:t> ipsum dolor sit amet, consectetur adipiscing elit. Fusce suscipit neque non libero aliquam, ut facilisis lacus pretium. </a:t>
            </a:r>
          </a:p>
        </p:txBody>
      </p:sp>
      <p:sp>
        <p:nvSpPr>
          <p:cNvPr id="40" name="Content Placeholder 2"/>
          <p:cNvSpPr txBox="1"/>
          <p:nvPr/>
        </p:nvSpPr>
        <p:spPr>
          <a:xfrm>
            <a:off x="4660147" y="2273391"/>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b="1" dirty="0">
                <a:solidFill>
                  <a:srgbClr val="DAAD7B"/>
                </a:solidFill>
                <a:cs typeface="+mn-ea"/>
                <a:sym typeface="+mn-lt"/>
              </a:rPr>
              <a:t>NETWORK SETTING</a:t>
            </a:r>
          </a:p>
          <a:p>
            <a:pPr marL="0" indent="0" algn="ctr">
              <a:buNone/>
            </a:pPr>
            <a:r>
              <a:rPr lang="en-US" sz="1000" dirty="0" err="1">
                <a:solidFill>
                  <a:srgbClr val="DAAD7B"/>
                </a:solidFill>
                <a:cs typeface="+mn-ea"/>
                <a:sym typeface="+mn-lt"/>
              </a:rPr>
              <a:t>Lorem</a:t>
            </a:r>
            <a:r>
              <a:rPr lang="en-US" sz="1000" dirty="0">
                <a:solidFill>
                  <a:srgbClr val="DAAD7B"/>
                </a:solidFill>
                <a:cs typeface="+mn-ea"/>
                <a:sym typeface="+mn-lt"/>
              </a:rPr>
              <a:t> ipsum dolor sit amet, consectetur adipiscing elit. Fusce suscipit neque non libero aliquam, ut facilisis lacus pretium. </a:t>
            </a:r>
          </a:p>
        </p:txBody>
      </p:sp>
      <p:sp>
        <p:nvSpPr>
          <p:cNvPr id="41" name="Content Placeholder 2"/>
          <p:cNvSpPr txBox="1"/>
          <p:nvPr/>
        </p:nvSpPr>
        <p:spPr>
          <a:xfrm>
            <a:off x="7794135" y="2273391"/>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b="1" dirty="0">
                <a:solidFill>
                  <a:srgbClr val="DAAD7B"/>
                </a:solidFill>
                <a:cs typeface="+mn-ea"/>
                <a:sym typeface="+mn-lt"/>
              </a:rPr>
              <a:t>PRINT DESIGN</a:t>
            </a:r>
          </a:p>
          <a:p>
            <a:pPr marL="0" indent="0" algn="ctr">
              <a:buNone/>
            </a:pPr>
            <a:r>
              <a:rPr lang="en-US" sz="1000" dirty="0" err="1">
                <a:solidFill>
                  <a:srgbClr val="DAAD7B"/>
                </a:solidFill>
                <a:cs typeface="+mn-ea"/>
                <a:sym typeface="+mn-lt"/>
              </a:rPr>
              <a:t>Lorem</a:t>
            </a:r>
            <a:r>
              <a:rPr lang="en-US" sz="1000" dirty="0">
                <a:solidFill>
                  <a:srgbClr val="DAAD7B"/>
                </a:solidFill>
                <a:cs typeface="+mn-ea"/>
                <a:sym typeface="+mn-lt"/>
              </a:rPr>
              <a:t> ipsum dolor sit amet, consectetur adipiscing elit. Fusce suscipit neque non libero aliquam, ut facilisis lacus pretium. </a:t>
            </a:r>
          </a:p>
        </p:txBody>
      </p:sp>
      <p:sp>
        <p:nvSpPr>
          <p:cNvPr id="42" name="Content Placeholder 2"/>
          <p:cNvSpPr txBox="1"/>
          <p:nvPr/>
        </p:nvSpPr>
        <p:spPr>
          <a:xfrm>
            <a:off x="1483957"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400" b="1" dirty="0">
                <a:solidFill>
                  <a:srgbClr val="DAAD7B"/>
                </a:solidFill>
                <a:cs typeface="+mn-ea"/>
                <a:sym typeface="+mn-lt"/>
              </a:rPr>
              <a:t>PRESENTATION DESIGN</a:t>
            </a:r>
          </a:p>
          <a:p>
            <a:pPr marL="0" indent="0" algn="ctr">
              <a:buNone/>
            </a:pPr>
            <a:r>
              <a:rPr lang="en-US" sz="900" dirty="0" err="1">
                <a:solidFill>
                  <a:srgbClr val="DAAD7B"/>
                </a:solidFill>
                <a:cs typeface="+mn-ea"/>
                <a:sym typeface="+mn-lt"/>
              </a:rPr>
              <a:t>Lorem</a:t>
            </a:r>
            <a:r>
              <a:rPr lang="en-US" sz="900" dirty="0">
                <a:solidFill>
                  <a:srgbClr val="DAAD7B"/>
                </a:solidFill>
                <a:cs typeface="+mn-ea"/>
                <a:sym typeface="+mn-lt"/>
              </a:rPr>
              <a:t> ipsum dolor sit amet, consectetur adipiscing elit. Fusce suscipit neque non libero aliquam, ut facilisis lacus pretium. </a:t>
            </a:r>
          </a:p>
        </p:txBody>
      </p:sp>
      <p:sp>
        <p:nvSpPr>
          <p:cNvPr id="43" name="Content Placeholder 2"/>
          <p:cNvSpPr txBox="1"/>
          <p:nvPr/>
        </p:nvSpPr>
        <p:spPr>
          <a:xfrm>
            <a:off x="4688867"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400" b="1" dirty="0">
                <a:solidFill>
                  <a:srgbClr val="DAAD7B"/>
                </a:solidFill>
                <a:cs typeface="+mn-ea"/>
                <a:sym typeface="+mn-lt"/>
              </a:rPr>
              <a:t>CREATIVE KIT</a:t>
            </a:r>
          </a:p>
          <a:p>
            <a:pPr marL="0" indent="0" algn="ctr">
              <a:buNone/>
            </a:pPr>
            <a:r>
              <a:rPr lang="en-US" sz="900" dirty="0" err="1">
                <a:solidFill>
                  <a:srgbClr val="DAAD7B"/>
                </a:solidFill>
                <a:cs typeface="+mn-ea"/>
                <a:sym typeface="+mn-lt"/>
              </a:rPr>
              <a:t>Lorem</a:t>
            </a:r>
            <a:r>
              <a:rPr lang="en-US" sz="900" dirty="0">
                <a:solidFill>
                  <a:srgbClr val="DAAD7B"/>
                </a:solidFill>
                <a:cs typeface="+mn-ea"/>
                <a:sym typeface="+mn-lt"/>
              </a:rPr>
              <a:t> ipsum dolor sit amet, consectetur adipiscing elit. Fusce suscipit neque non libero aliquam, ut facilisis lacus pretium. </a:t>
            </a:r>
          </a:p>
        </p:txBody>
      </p:sp>
      <p:sp>
        <p:nvSpPr>
          <p:cNvPr id="44" name="Content Placeholder 2"/>
          <p:cNvSpPr txBox="1"/>
          <p:nvPr/>
        </p:nvSpPr>
        <p:spPr>
          <a:xfrm>
            <a:off x="7801473" y="4203146"/>
            <a:ext cx="2811662" cy="725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400" b="1" dirty="0">
                <a:solidFill>
                  <a:srgbClr val="DAAD7B"/>
                </a:solidFill>
                <a:cs typeface="+mn-ea"/>
                <a:sym typeface="+mn-lt"/>
              </a:rPr>
              <a:t>ANALISYS SERVICES</a:t>
            </a:r>
          </a:p>
          <a:p>
            <a:pPr marL="0" indent="0" algn="ctr">
              <a:buNone/>
            </a:pPr>
            <a:r>
              <a:rPr lang="en-US" sz="900" dirty="0" err="1">
                <a:solidFill>
                  <a:srgbClr val="DAAD7B"/>
                </a:solidFill>
                <a:cs typeface="+mn-ea"/>
                <a:sym typeface="+mn-lt"/>
              </a:rPr>
              <a:t>Lorem</a:t>
            </a:r>
            <a:r>
              <a:rPr lang="en-US" sz="900" dirty="0">
                <a:solidFill>
                  <a:srgbClr val="DAAD7B"/>
                </a:solidFill>
                <a:cs typeface="+mn-ea"/>
                <a:sym typeface="+mn-lt"/>
              </a:rPr>
              <a:t> ipsum dolor sit amet, consectetur adipiscing elit. Fusce suscipit neque non libero aliquam, ut facilisis lacus pretium. </a:t>
            </a:r>
          </a:p>
        </p:txBody>
      </p:sp>
      <p:sp>
        <p:nvSpPr>
          <p:cNvPr id="45" name="TextBox 46"/>
          <p:cNvSpPr txBox="1"/>
          <p:nvPr/>
        </p:nvSpPr>
        <p:spPr>
          <a:xfrm>
            <a:off x="1171429" y="5365418"/>
            <a:ext cx="9897064" cy="698071"/>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000" dirty="0">
                <a:solidFill>
                  <a:schemeClr val="bg2">
                    <a:lumMod val="90000"/>
                  </a:schemeClr>
                </a:solidFill>
                <a:cs typeface="+mn-ea"/>
                <a:sym typeface="+mn-lt"/>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000" dirty="0">
                <a:solidFill>
                  <a:schemeClr val="bg2">
                    <a:lumMod val="90000"/>
                  </a:schemeClr>
                </a:solidFill>
                <a:cs typeface="+mn-ea"/>
                <a:sym typeface="+mn-lt"/>
              </a:rPr>
              <a:t> </a:t>
            </a:r>
            <a:r>
              <a:rPr lang="en-US" sz="1000" dirty="0">
                <a:solidFill>
                  <a:schemeClr val="bg2">
                    <a:lumMod val="90000"/>
                  </a:schemeClr>
                </a:solidFill>
                <a:cs typeface="+mn-ea"/>
                <a:sym typeface="+mn-lt"/>
              </a:rPr>
              <a:t>Contrary to popular belief It has roots in a piece of classical Latin literature from 45 BC.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 fill="hold"/>
                                        <p:tgtEl>
                                          <p:spTgt spid="9"/>
                                        </p:tgtEl>
                                        <p:attrNameLst>
                                          <p:attrName>ppt_x</p:attrName>
                                        </p:attrNameLst>
                                      </p:cBhvr>
                                      <p:tavLst>
                                        <p:tav tm="0">
                                          <p:val>
                                            <p:strVal val="#ppt_x"/>
                                          </p:val>
                                        </p:tav>
                                        <p:tav tm="100000">
                                          <p:val>
                                            <p:strVal val="#ppt_x"/>
                                          </p:val>
                                        </p:tav>
                                      </p:tavLst>
                                    </p:anim>
                                    <p:anim calcmode="lin" valueType="num">
                                      <p:cBhvr additive="base">
                                        <p:cTn id="37" dur="25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50" fill="hold"/>
                                        <p:tgtEl>
                                          <p:spTgt spid="15"/>
                                        </p:tgtEl>
                                        <p:attrNameLst>
                                          <p:attrName>ppt_x</p:attrName>
                                        </p:attrNameLst>
                                      </p:cBhvr>
                                      <p:tavLst>
                                        <p:tav tm="0">
                                          <p:val>
                                            <p:strVal val="#ppt_x"/>
                                          </p:val>
                                        </p:tav>
                                        <p:tav tm="100000">
                                          <p:val>
                                            <p:strVal val="#ppt_x"/>
                                          </p:val>
                                        </p:tav>
                                      </p:tavLst>
                                    </p:anim>
                                    <p:anim calcmode="lin" valueType="num">
                                      <p:cBhvr additive="base">
                                        <p:cTn id="42" dur="25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250" fill="hold"/>
                                        <p:tgtEl>
                                          <p:spTgt spid="19"/>
                                        </p:tgtEl>
                                        <p:attrNameLst>
                                          <p:attrName>ppt_x</p:attrName>
                                        </p:attrNameLst>
                                      </p:cBhvr>
                                      <p:tavLst>
                                        <p:tav tm="0">
                                          <p:val>
                                            <p:strVal val="#ppt_x"/>
                                          </p:val>
                                        </p:tav>
                                        <p:tav tm="100000">
                                          <p:val>
                                            <p:strVal val="#ppt_x"/>
                                          </p:val>
                                        </p:tav>
                                      </p:tavLst>
                                    </p:anim>
                                    <p:anim calcmode="lin" valueType="num">
                                      <p:cBhvr additive="base">
                                        <p:cTn id="47" dur="25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fill="hold"/>
                                        <p:tgtEl>
                                          <p:spTgt spid="25"/>
                                        </p:tgtEl>
                                        <p:attrNameLst>
                                          <p:attrName>ppt_x</p:attrName>
                                        </p:attrNameLst>
                                      </p:cBhvr>
                                      <p:tavLst>
                                        <p:tav tm="0">
                                          <p:val>
                                            <p:strVal val="#ppt_x"/>
                                          </p:val>
                                        </p:tav>
                                        <p:tav tm="100000">
                                          <p:val>
                                            <p:strVal val="#ppt_x"/>
                                          </p:val>
                                        </p:tav>
                                      </p:tavLst>
                                    </p:anim>
                                    <p:anim calcmode="lin" valueType="num">
                                      <p:cBhvr additive="base">
                                        <p:cTn id="52" dur="250" fill="hold"/>
                                        <p:tgtEl>
                                          <p:spTgt spid="25"/>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ppt_x"/>
                                          </p:val>
                                        </p:tav>
                                        <p:tav tm="100000">
                                          <p:val>
                                            <p:strVal val="#ppt_x"/>
                                          </p:val>
                                        </p:tav>
                                      </p:tavLst>
                                    </p:anim>
                                    <p:anim calcmode="lin" valueType="num">
                                      <p:cBhvr additive="base">
                                        <p:cTn id="57" dur="25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250" fill="hold"/>
                                        <p:tgtEl>
                                          <p:spTgt spid="34"/>
                                        </p:tgtEl>
                                        <p:attrNameLst>
                                          <p:attrName>ppt_x</p:attrName>
                                        </p:attrNameLst>
                                      </p:cBhvr>
                                      <p:tavLst>
                                        <p:tav tm="0">
                                          <p:val>
                                            <p:strVal val="#ppt_x"/>
                                          </p:val>
                                        </p:tav>
                                        <p:tav tm="100000">
                                          <p:val>
                                            <p:strVal val="#ppt_x"/>
                                          </p:val>
                                        </p:tav>
                                      </p:tavLst>
                                    </p:anim>
                                    <p:anim calcmode="lin" valueType="num">
                                      <p:cBhvr additive="base">
                                        <p:cTn id="62" dur="25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20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20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0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0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0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75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1000" fill="hold"/>
                                        <p:tgtEl>
                                          <p:spTgt spid="45"/>
                                        </p:tgtEl>
                                        <p:attrNameLst>
                                          <p:attrName>ppt_x</p:attrName>
                                        </p:attrNameLst>
                                      </p:cBhvr>
                                      <p:tavLst>
                                        <p:tav tm="0">
                                          <p:val>
                                            <p:strVal val="#ppt_x"/>
                                          </p:val>
                                        </p:tav>
                                        <p:tav tm="100000">
                                          <p:val>
                                            <p:strVal val="#ppt_x"/>
                                          </p:val>
                                        </p:tav>
                                      </p:tavLst>
                                    </p:anim>
                                    <p:anim calcmode="lin" valueType="num">
                                      <p:cBhvr additive="base">
                                        <p:cTn id="90"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P spid="3" grpId="0" animBg="1"/>
      <p:bldP spid="4" grpId="0" animBg="1"/>
      <p:bldP spid="5" grpId="0" animBg="1"/>
      <p:bldP spid="6" grpId="0" animBg="1"/>
      <p:bldP spid="7" grpId="0" animBg="1"/>
      <p:bldP spid="8" grpId="0" animBg="1"/>
      <p:bldP spid="39" grpId="0"/>
      <p:bldP spid="40" grpId="0"/>
      <p:bldP spid="41" grpId="0"/>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384720" y="4941168"/>
            <a:ext cx="3657607" cy="2033020"/>
          </a:xfrm>
          <a:prstGeom prst="rect">
            <a:avLst/>
          </a:prstGeom>
        </p:spPr>
      </p:pic>
      <p:pic>
        <p:nvPicPr>
          <p:cNvPr id="4" name="图片 3"/>
          <p:cNvPicPr>
            <a:picLocks noChangeAspect="1"/>
          </p:cNvPicPr>
          <p:nvPr/>
        </p:nvPicPr>
        <p:blipFill>
          <a:blip r:embed="rId4" cstate="email"/>
          <a:stretch>
            <a:fillRect/>
          </a:stretch>
        </p:blipFill>
        <p:spPr>
          <a:xfrm>
            <a:off x="0" y="0"/>
            <a:ext cx="12192000" cy="3378942"/>
          </a:xfrm>
          <a:prstGeom prst="rect">
            <a:avLst/>
          </a:prstGeom>
        </p:spPr>
      </p:pic>
      <p:sp>
        <p:nvSpPr>
          <p:cNvPr id="7" name="TextBox 6"/>
          <p:cNvSpPr txBox="1"/>
          <p:nvPr/>
        </p:nvSpPr>
        <p:spPr>
          <a:xfrm>
            <a:off x="2750288" y="4193584"/>
            <a:ext cx="6691424" cy="461665"/>
          </a:xfrm>
          <a:prstGeom prst="rect">
            <a:avLst/>
          </a:prstGeom>
          <a:noFill/>
        </p:spPr>
        <p:txBody>
          <a:bodyPr wrap="square" rtlCol="0">
            <a:spAutoFit/>
          </a:bodyPr>
          <a:lstStyle/>
          <a:p>
            <a:pPr algn="ctr"/>
            <a:r>
              <a:rPr lang="en-US" altLang="zh-CN" b="1" dirty="0">
                <a:solidFill>
                  <a:srgbClr val="DAAD7B"/>
                </a:solidFill>
                <a:cs typeface="+mn-ea"/>
                <a:sym typeface="+mn-lt"/>
              </a:rPr>
              <a:t>THANKS FOR WATCHING!</a:t>
            </a:r>
            <a:endParaRPr lang="zh-CN" altLang="en-US" b="1" dirty="0">
              <a:solidFill>
                <a:srgbClr val="DAAD7B"/>
              </a:solidFill>
              <a:cs typeface="+mn-ea"/>
              <a:sym typeface="+mn-lt"/>
            </a:endParaRPr>
          </a:p>
        </p:txBody>
      </p:sp>
      <p:sp>
        <p:nvSpPr>
          <p:cNvPr id="15" name="TextBox 6"/>
          <p:cNvSpPr txBox="1"/>
          <p:nvPr/>
        </p:nvSpPr>
        <p:spPr>
          <a:xfrm>
            <a:off x="3339803" y="2375618"/>
            <a:ext cx="685336" cy="1569660"/>
          </a:xfrm>
          <a:prstGeom prst="rect">
            <a:avLst/>
          </a:prstGeom>
          <a:noFill/>
        </p:spPr>
        <p:txBody>
          <a:bodyPr wrap="square" rtlCol="0">
            <a:spAutoFit/>
          </a:bodyPr>
          <a:lstStyle/>
          <a:p>
            <a:pPr algn="ctr"/>
            <a:r>
              <a:rPr lang="zh-CN" altLang="en-US" sz="9600" dirty="0">
                <a:solidFill>
                  <a:srgbClr val="DAAD7B"/>
                </a:solidFill>
                <a:cs typeface="+mn-ea"/>
                <a:sym typeface="+mn-lt"/>
              </a:rPr>
              <a:t>谢</a:t>
            </a:r>
          </a:p>
        </p:txBody>
      </p:sp>
      <p:sp>
        <p:nvSpPr>
          <p:cNvPr id="16" name="TextBox 6"/>
          <p:cNvSpPr txBox="1"/>
          <p:nvPr/>
        </p:nvSpPr>
        <p:spPr>
          <a:xfrm>
            <a:off x="5002349" y="2375618"/>
            <a:ext cx="685336" cy="1569660"/>
          </a:xfrm>
          <a:prstGeom prst="rect">
            <a:avLst/>
          </a:prstGeom>
          <a:noFill/>
        </p:spPr>
        <p:txBody>
          <a:bodyPr wrap="square" rtlCol="0">
            <a:spAutoFit/>
          </a:bodyPr>
          <a:lstStyle/>
          <a:p>
            <a:pPr algn="ctr"/>
            <a:r>
              <a:rPr lang="zh-CN" altLang="en-US" sz="9600" dirty="0">
                <a:solidFill>
                  <a:srgbClr val="DAAD7B"/>
                </a:solidFill>
                <a:cs typeface="+mn-ea"/>
                <a:sym typeface="+mn-lt"/>
              </a:rPr>
              <a:t>谢</a:t>
            </a:r>
          </a:p>
        </p:txBody>
      </p:sp>
      <p:sp>
        <p:nvSpPr>
          <p:cNvPr id="17" name="TextBox 6"/>
          <p:cNvSpPr txBox="1"/>
          <p:nvPr/>
        </p:nvSpPr>
        <p:spPr>
          <a:xfrm>
            <a:off x="6664895" y="2375618"/>
            <a:ext cx="685336" cy="1569660"/>
          </a:xfrm>
          <a:prstGeom prst="rect">
            <a:avLst/>
          </a:prstGeom>
          <a:noFill/>
        </p:spPr>
        <p:txBody>
          <a:bodyPr wrap="square" rtlCol="0">
            <a:spAutoFit/>
          </a:bodyPr>
          <a:lstStyle/>
          <a:p>
            <a:pPr algn="ctr"/>
            <a:r>
              <a:rPr lang="zh-CN" altLang="en-US" sz="9600" dirty="0">
                <a:solidFill>
                  <a:srgbClr val="DAAD7B"/>
                </a:solidFill>
                <a:cs typeface="+mn-ea"/>
                <a:sym typeface="+mn-lt"/>
              </a:rPr>
              <a:t>观</a:t>
            </a:r>
          </a:p>
        </p:txBody>
      </p:sp>
      <p:sp>
        <p:nvSpPr>
          <p:cNvPr id="18" name="TextBox 6"/>
          <p:cNvSpPr txBox="1"/>
          <p:nvPr/>
        </p:nvSpPr>
        <p:spPr>
          <a:xfrm>
            <a:off x="8345913" y="2375618"/>
            <a:ext cx="685336" cy="1569660"/>
          </a:xfrm>
          <a:prstGeom prst="rect">
            <a:avLst/>
          </a:prstGeom>
          <a:noFill/>
        </p:spPr>
        <p:txBody>
          <a:bodyPr wrap="square" rtlCol="0">
            <a:spAutoFit/>
          </a:bodyPr>
          <a:lstStyle/>
          <a:p>
            <a:pPr algn="ctr"/>
            <a:r>
              <a:rPr lang="zh-CN" altLang="en-US" sz="9600" dirty="0">
                <a:solidFill>
                  <a:srgbClr val="DAAD7B"/>
                </a:solidFill>
                <a:cs typeface="+mn-ea"/>
                <a:sym typeface="+mn-lt"/>
              </a:rPr>
              <a:t>看</a:t>
            </a:r>
          </a:p>
        </p:txBody>
      </p:sp>
      <p:sp>
        <p:nvSpPr>
          <p:cNvPr id="19" name="椭圆 156"/>
          <p:cNvSpPr>
            <a:spLocks noChangeArrowheads="1"/>
          </p:cNvSpPr>
          <p:nvPr/>
        </p:nvSpPr>
        <p:spPr bwMode="auto">
          <a:xfrm>
            <a:off x="280537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0" name="椭圆 156"/>
          <p:cNvSpPr>
            <a:spLocks noChangeArrowheads="1"/>
          </p:cNvSpPr>
          <p:nvPr/>
        </p:nvSpPr>
        <p:spPr bwMode="auto">
          <a:xfrm>
            <a:off x="446405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1" name="椭圆 156"/>
          <p:cNvSpPr>
            <a:spLocks noChangeArrowheads="1"/>
          </p:cNvSpPr>
          <p:nvPr/>
        </p:nvSpPr>
        <p:spPr bwMode="auto">
          <a:xfrm>
            <a:off x="6080204"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
        <p:nvSpPr>
          <p:cNvPr id="22" name="椭圆 156"/>
          <p:cNvSpPr>
            <a:spLocks noChangeArrowheads="1"/>
          </p:cNvSpPr>
          <p:nvPr/>
        </p:nvSpPr>
        <p:spPr bwMode="auto">
          <a:xfrm>
            <a:off x="7706985" y="2258485"/>
            <a:ext cx="1754192" cy="1754188"/>
          </a:xfrm>
          <a:prstGeom prst="ellipse">
            <a:avLst/>
          </a:prstGeom>
          <a:noFill/>
          <a:ln w="9525">
            <a:gradFill flip="none" rotWithShape="1">
              <a:gsLst>
                <a:gs pos="22000">
                  <a:srgbClr val="DAAD7B"/>
                </a:gs>
                <a:gs pos="87000">
                  <a:srgbClr val="DAAD7B">
                    <a:alpha val="0"/>
                  </a:srgbClr>
                </a:gs>
                <a:gs pos="100000">
                  <a:srgbClr val="DAAD7B">
                    <a:alpha val="0"/>
                  </a:srgbClr>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3200">
              <a:solidFill>
                <a:schemeClr val="l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3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7"/>
                                        </p:tgtEl>
                                        <p:attrNameLst>
                                          <p:attrName>style.visibility</p:attrName>
                                        </p:attrNameLst>
                                      </p:cBhvr>
                                      <p:to>
                                        <p:strVal val="visible"/>
                                      </p:to>
                                    </p:set>
                                    <p:anim by="(-#ppt_w*2)" calcmode="lin" valueType="num">
                                      <p:cBhvr rctx="PPT">
                                        <p:cTn id="56" dur="500" autoRev="1" fill="hold">
                                          <p:stCondLst>
                                            <p:cond delay="0"/>
                                          </p:stCondLst>
                                        </p:cTn>
                                        <p:tgtEl>
                                          <p:spTgt spid="7"/>
                                        </p:tgtEl>
                                        <p:attrNameLst>
                                          <p:attrName>ppt_w</p:attrName>
                                        </p:attrNameLst>
                                      </p:cBhvr>
                                    </p:anim>
                                    <p:anim by="(#ppt_w*0.50)" calcmode="lin" valueType="num">
                                      <p:cBhvr>
                                        <p:cTn id="57" dur="500" decel="50000" autoRev="1" fill="hold">
                                          <p:stCondLst>
                                            <p:cond delay="0"/>
                                          </p:stCondLst>
                                        </p:cTn>
                                        <p:tgtEl>
                                          <p:spTgt spid="7"/>
                                        </p:tgtEl>
                                        <p:attrNameLst>
                                          <p:attrName>ppt_x</p:attrName>
                                        </p:attrNameLst>
                                      </p:cBhvr>
                                    </p:anim>
                                    <p:anim from="(-#ppt_h/2)" to="(#ppt_y)" calcmode="lin" valueType="num">
                                      <p:cBhvr>
                                        <p:cTn id="58" dur="1000" fill="hold">
                                          <p:stCondLst>
                                            <p:cond delay="0"/>
                                          </p:stCondLst>
                                        </p:cTn>
                                        <p:tgtEl>
                                          <p:spTgt spid="7"/>
                                        </p:tgtEl>
                                        <p:attrNameLst>
                                          <p:attrName>ppt_y</p:attrName>
                                        </p:attrNameLst>
                                      </p:cBhvr>
                                    </p:anim>
                                    <p:animRot by="21600000">
                                      <p:cBhvr>
                                        <p:cTn id="5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grpSp>
        <p:nvGrpSpPr>
          <p:cNvPr id="39" name="组合 38"/>
          <p:cNvGrpSpPr/>
          <p:nvPr/>
        </p:nvGrpSpPr>
        <p:grpSpPr>
          <a:xfrm>
            <a:off x="1927894" y="2062758"/>
            <a:ext cx="4413156" cy="3869010"/>
            <a:chOff x="1691680" y="9153"/>
            <a:chExt cx="5611320" cy="4919439"/>
          </a:xfrm>
        </p:grpSpPr>
        <p:pic>
          <p:nvPicPr>
            <p:cNvPr id="40" name="Picture 26" descr="iMac.png"/>
            <p:cNvPicPr>
              <a:picLocks noChangeAspect="1"/>
            </p:cNvPicPr>
            <p:nvPr/>
          </p:nvPicPr>
          <p:blipFill>
            <a:blip r:embed="rId3" cstate="email"/>
            <a:stretch>
              <a:fillRect/>
            </a:stretch>
          </p:blipFill>
          <p:spPr>
            <a:xfrm>
              <a:off x="1691680" y="9153"/>
              <a:ext cx="5611320" cy="4919439"/>
            </a:xfrm>
            <a:prstGeom prst="rect">
              <a:avLst/>
            </a:prstGeom>
          </p:spPr>
        </p:pic>
        <p:pic>
          <p:nvPicPr>
            <p:cNvPr id="41" name="图片 40"/>
            <p:cNvPicPr>
              <a:picLocks noChangeAspect="1"/>
            </p:cNvPicPr>
            <p:nvPr/>
          </p:nvPicPr>
          <p:blipFill>
            <a:blip r:embed="rId4" cstate="email"/>
            <a:stretch>
              <a:fillRect/>
            </a:stretch>
          </p:blipFill>
          <p:spPr>
            <a:xfrm>
              <a:off x="2332586" y="670874"/>
              <a:ext cx="4362590" cy="2453956"/>
            </a:xfrm>
            <a:prstGeom prst="rect">
              <a:avLst/>
            </a:prstGeom>
          </p:spPr>
        </p:pic>
      </p:grpSp>
      <p:sp>
        <p:nvSpPr>
          <p:cNvPr id="42" name="TextBox 14"/>
          <p:cNvSpPr txBox="1"/>
          <p:nvPr/>
        </p:nvSpPr>
        <p:spPr>
          <a:xfrm>
            <a:off x="6367069" y="3233384"/>
            <a:ext cx="3704535" cy="2652586"/>
          </a:xfrm>
          <a:prstGeom prst="rect">
            <a:avLst/>
          </a:prstGeom>
          <a:noFill/>
        </p:spPr>
        <p:txBody>
          <a:bodyPr wrap="square" rtlCol="0">
            <a:spAutoFit/>
          </a:bodyPr>
          <a:lstStyle/>
          <a:p>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typesetting industry.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has been the industry's standard.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more.</a:t>
            </a:r>
          </a:p>
          <a:p>
            <a:pPr>
              <a:lnSpc>
                <a:spcPct val="150000"/>
              </a:lnSpc>
            </a:pP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typesetting industry.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has been the industry's standard.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more.</a:t>
            </a:r>
          </a:p>
          <a:p>
            <a:pPr>
              <a:lnSpc>
                <a:spcPct val="150000"/>
              </a:lnSpc>
            </a:pP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typesetting industry.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has been the industry's standard. </a:t>
            </a:r>
            <a:r>
              <a:rPr lang="en-US" altLang="zh-CN" sz="1050" dirty="0" err="1">
                <a:solidFill>
                  <a:srgbClr val="DAAD7B"/>
                </a:solidFill>
                <a:cs typeface="+mn-ea"/>
                <a:sym typeface="+mn-lt"/>
              </a:rPr>
              <a:t>Lorem</a:t>
            </a:r>
            <a:r>
              <a:rPr lang="en-US" altLang="zh-CN" sz="1050" dirty="0">
                <a:solidFill>
                  <a:srgbClr val="DAAD7B"/>
                </a:solidFill>
                <a:cs typeface="+mn-ea"/>
                <a:sym typeface="+mn-lt"/>
              </a:rPr>
              <a:t> </a:t>
            </a:r>
            <a:r>
              <a:rPr lang="en-US" altLang="zh-CN" sz="1050" dirty="0" err="1">
                <a:solidFill>
                  <a:srgbClr val="DAAD7B"/>
                </a:solidFill>
                <a:cs typeface="+mn-ea"/>
                <a:sym typeface="+mn-lt"/>
              </a:rPr>
              <a:t>Ipsum</a:t>
            </a:r>
            <a:r>
              <a:rPr lang="en-US" altLang="zh-CN" sz="1050" dirty="0">
                <a:solidFill>
                  <a:srgbClr val="DAAD7B"/>
                </a:solidFill>
                <a:cs typeface="+mn-ea"/>
                <a:sym typeface="+mn-lt"/>
              </a:rPr>
              <a:t> is simply dummy text of the printing and more.</a:t>
            </a:r>
          </a:p>
        </p:txBody>
      </p:sp>
      <p:sp>
        <p:nvSpPr>
          <p:cNvPr id="43" name="文本框 42"/>
          <p:cNvSpPr txBox="1"/>
          <p:nvPr/>
        </p:nvSpPr>
        <p:spPr>
          <a:xfrm>
            <a:off x="6367068" y="2708920"/>
            <a:ext cx="3185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sz="2000" dirty="0">
                <a:solidFill>
                  <a:srgbClr val="DAAD7B"/>
                </a:solidFill>
                <a:latin typeface="+mn-lt"/>
                <a:cs typeface="+mn-ea"/>
                <a:sym typeface="+mn-lt"/>
              </a:rPr>
              <a:t>ADD YOUR TITLE </a:t>
            </a:r>
            <a:endParaRPr lang="zh-CN" altLang="en-US" sz="2000" dirty="0">
              <a:solidFill>
                <a:srgbClr val="DAAD7B"/>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7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utoUpdateAnimBg="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grpSp>
        <p:nvGrpSpPr>
          <p:cNvPr id="68" name="组合 67"/>
          <p:cNvGrpSpPr/>
          <p:nvPr/>
        </p:nvGrpSpPr>
        <p:grpSpPr>
          <a:xfrm>
            <a:off x="6448670" y="2353036"/>
            <a:ext cx="1103150" cy="1103150"/>
            <a:chOff x="6353175" y="3550672"/>
            <a:chExt cx="1103150" cy="1103150"/>
          </a:xfrm>
        </p:grpSpPr>
        <p:sp>
          <p:nvSpPr>
            <p:cNvPr id="69" name="椭圆 68"/>
            <p:cNvSpPr/>
            <p:nvPr/>
          </p:nvSpPr>
          <p:spPr>
            <a:xfrm>
              <a:off x="6353175" y="3550672"/>
              <a:ext cx="1103150" cy="110315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椭圆 69"/>
            <p:cNvSpPr/>
            <p:nvPr/>
          </p:nvSpPr>
          <p:spPr>
            <a:xfrm>
              <a:off x="6508750" y="3706247"/>
              <a:ext cx="792000" cy="79200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1" name="Freeform 61"/>
            <p:cNvSpPr>
              <a:spLocks noEditPoints="1"/>
            </p:cNvSpPr>
            <p:nvPr/>
          </p:nvSpPr>
          <p:spPr bwMode="auto">
            <a:xfrm>
              <a:off x="6743619" y="394008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DAAD7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cs typeface="+mn-ea"/>
                <a:sym typeface="+mn-lt"/>
              </a:endParaRPr>
            </a:p>
          </p:txBody>
        </p:sp>
      </p:grpSp>
      <p:grpSp>
        <p:nvGrpSpPr>
          <p:cNvPr id="72" name="组合 71"/>
          <p:cNvGrpSpPr/>
          <p:nvPr/>
        </p:nvGrpSpPr>
        <p:grpSpPr>
          <a:xfrm>
            <a:off x="4157682" y="2353036"/>
            <a:ext cx="1103150" cy="1103150"/>
            <a:chOff x="6353175" y="2204180"/>
            <a:chExt cx="1103150" cy="1103150"/>
          </a:xfrm>
        </p:grpSpPr>
        <p:sp>
          <p:nvSpPr>
            <p:cNvPr id="73" name="椭圆 72"/>
            <p:cNvSpPr/>
            <p:nvPr/>
          </p:nvSpPr>
          <p:spPr>
            <a:xfrm>
              <a:off x="6353175" y="2204180"/>
              <a:ext cx="1103150" cy="110315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4" name="椭圆 73"/>
            <p:cNvSpPr/>
            <p:nvPr/>
          </p:nvSpPr>
          <p:spPr>
            <a:xfrm>
              <a:off x="6508750" y="2359755"/>
              <a:ext cx="792000" cy="79200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5" name="Freeform 84"/>
            <p:cNvSpPr>
              <a:spLocks noEditPoints="1"/>
            </p:cNvSpPr>
            <p:nvPr/>
          </p:nvSpPr>
          <p:spPr bwMode="auto">
            <a:xfrm>
              <a:off x="6743619" y="2594107"/>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DAAD7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cs typeface="+mn-ea"/>
                <a:sym typeface="+mn-lt"/>
              </a:endParaRPr>
            </a:p>
          </p:txBody>
        </p:sp>
      </p:grpSp>
      <p:grpSp>
        <p:nvGrpSpPr>
          <p:cNvPr id="76" name="组合 75"/>
          <p:cNvGrpSpPr/>
          <p:nvPr/>
        </p:nvGrpSpPr>
        <p:grpSpPr>
          <a:xfrm>
            <a:off x="8739658" y="2353036"/>
            <a:ext cx="1103150" cy="1103150"/>
            <a:chOff x="6353175" y="857688"/>
            <a:chExt cx="1103150" cy="1103150"/>
          </a:xfrm>
        </p:grpSpPr>
        <p:sp>
          <p:nvSpPr>
            <p:cNvPr id="77" name="椭圆 76"/>
            <p:cNvSpPr/>
            <p:nvPr/>
          </p:nvSpPr>
          <p:spPr>
            <a:xfrm>
              <a:off x="6353175" y="857688"/>
              <a:ext cx="1103150" cy="110315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8" name="椭圆 77"/>
            <p:cNvSpPr/>
            <p:nvPr/>
          </p:nvSpPr>
          <p:spPr>
            <a:xfrm>
              <a:off x="6508750" y="1013263"/>
              <a:ext cx="792000" cy="79200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9" name="Freeform 96"/>
            <p:cNvSpPr>
              <a:spLocks noEditPoints="1"/>
            </p:cNvSpPr>
            <p:nvPr/>
          </p:nvSpPr>
          <p:spPr bwMode="auto">
            <a:xfrm>
              <a:off x="6743619" y="124813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DAAD7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cs typeface="+mn-ea"/>
                <a:sym typeface="+mn-lt"/>
              </a:endParaRPr>
            </a:p>
          </p:txBody>
        </p:sp>
      </p:grpSp>
      <p:grpSp>
        <p:nvGrpSpPr>
          <p:cNvPr id="80" name="组合 79"/>
          <p:cNvGrpSpPr/>
          <p:nvPr/>
        </p:nvGrpSpPr>
        <p:grpSpPr>
          <a:xfrm>
            <a:off x="1866694" y="2353036"/>
            <a:ext cx="1103150" cy="1103150"/>
            <a:chOff x="6353175" y="4895612"/>
            <a:chExt cx="1103150" cy="1103150"/>
          </a:xfrm>
        </p:grpSpPr>
        <p:sp>
          <p:nvSpPr>
            <p:cNvPr id="81" name="椭圆 80"/>
            <p:cNvSpPr/>
            <p:nvPr/>
          </p:nvSpPr>
          <p:spPr>
            <a:xfrm>
              <a:off x="6353175" y="4895612"/>
              <a:ext cx="1103150" cy="110315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2" name="椭圆 81"/>
            <p:cNvSpPr/>
            <p:nvPr/>
          </p:nvSpPr>
          <p:spPr>
            <a:xfrm>
              <a:off x="6508750" y="5051187"/>
              <a:ext cx="792000" cy="792000"/>
            </a:xfrm>
            <a:prstGeom prst="ellipse">
              <a:avLst/>
            </a:prstGeom>
            <a:noFill/>
            <a:ln w="6350" cap="flat" cmpd="sng" algn="ctr">
              <a:solidFill>
                <a:srgbClr val="DAAD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3" name="Freeform 112"/>
            <p:cNvSpPr>
              <a:spLocks noEditPoints="1"/>
            </p:cNvSpPr>
            <p:nvPr/>
          </p:nvSpPr>
          <p:spPr bwMode="auto">
            <a:xfrm>
              <a:off x="6743619" y="5286056"/>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DAAD7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cs typeface="+mn-ea"/>
                <a:sym typeface="+mn-lt"/>
              </a:endParaRPr>
            </a:p>
          </p:txBody>
        </p:sp>
      </p:grpSp>
      <p:sp>
        <p:nvSpPr>
          <p:cNvPr id="84" name="矩形 83"/>
          <p:cNvSpPr/>
          <p:nvPr/>
        </p:nvSpPr>
        <p:spPr>
          <a:xfrm>
            <a:off x="6217546" y="3611761"/>
            <a:ext cx="1565398" cy="461665"/>
          </a:xfrm>
          <a:prstGeom prst="rect">
            <a:avLst/>
          </a:prstGeom>
        </p:spPr>
        <p:txBody>
          <a:bodyPr wrap="square">
            <a:spAutoFit/>
          </a:bodyPr>
          <a:lstStyle/>
          <a:p>
            <a:pPr algn="ctr"/>
            <a:r>
              <a:rPr lang="zh-CN" altLang="en-US" b="1" dirty="0">
                <a:solidFill>
                  <a:srgbClr val="DAAD7B"/>
                </a:solidFill>
                <a:cs typeface="+mn-ea"/>
                <a:sym typeface="+mn-lt"/>
              </a:rPr>
              <a:t>企业宗旨</a:t>
            </a:r>
            <a:endParaRPr lang="en-US" altLang="zh-CN" sz="1400" b="1" dirty="0">
              <a:solidFill>
                <a:srgbClr val="DAAD7B"/>
              </a:solidFill>
              <a:cs typeface="+mn-ea"/>
              <a:sym typeface="+mn-lt"/>
            </a:endParaRPr>
          </a:p>
        </p:txBody>
      </p:sp>
      <p:sp>
        <p:nvSpPr>
          <p:cNvPr id="85" name="矩形 84"/>
          <p:cNvSpPr/>
          <p:nvPr/>
        </p:nvSpPr>
        <p:spPr>
          <a:xfrm>
            <a:off x="8603356" y="3592053"/>
            <a:ext cx="1565398" cy="461665"/>
          </a:xfrm>
          <a:prstGeom prst="rect">
            <a:avLst/>
          </a:prstGeom>
        </p:spPr>
        <p:txBody>
          <a:bodyPr wrap="square">
            <a:spAutoFit/>
          </a:bodyPr>
          <a:lstStyle/>
          <a:p>
            <a:pPr algn="ctr"/>
            <a:r>
              <a:rPr lang="zh-CN" altLang="en-US" b="1" dirty="0">
                <a:solidFill>
                  <a:srgbClr val="DAAD7B"/>
                </a:solidFill>
                <a:cs typeface="+mn-ea"/>
                <a:sym typeface="+mn-lt"/>
              </a:rPr>
              <a:t>服务理念</a:t>
            </a:r>
            <a:endParaRPr lang="en-US" altLang="zh-CN" sz="1400" b="1" dirty="0">
              <a:solidFill>
                <a:srgbClr val="DAAD7B"/>
              </a:solidFill>
              <a:cs typeface="+mn-ea"/>
              <a:sym typeface="+mn-lt"/>
            </a:endParaRPr>
          </a:p>
        </p:txBody>
      </p:sp>
      <p:sp>
        <p:nvSpPr>
          <p:cNvPr id="86" name="矩形 85"/>
          <p:cNvSpPr/>
          <p:nvPr/>
        </p:nvSpPr>
        <p:spPr>
          <a:xfrm>
            <a:off x="1541721" y="3611761"/>
            <a:ext cx="1565398" cy="461665"/>
          </a:xfrm>
          <a:prstGeom prst="rect">
            <a:avLst/>
          </a:prstGeom>
        </p:spPr>
        <p:txBody>
          <a:bodyPr wrap="square">
            <a:spAutoFit/>
          </a:bodyPr>
          <a:lstStyle/>
          <a:p>
            <a:pPr algn="ctr"/>
            <a:r>
              <a:rPr lang="zh-CN" altLang="en-US" b="1" dirty="0">
                <a:solidFill>
                  <a:srgbClr val="DAAD7B"/>
                </a:solidFill>
                <a:cs typeface="+mn-ea"/>
                <a:sym typeface="+mn-lt"/>
              </a:rPr>
              <a:t>企业精神</a:t>
            </a:r>
            <a:endParaRPr lang="en-US" altLang="zh-CN" sz="1400" b="1" dirty="0">
              <a:solidFill>
                <a:srgbClr val="DAAD7B"/>
              </a:solidFill>
              <a:cs typeface="+mn-ea"/>
              <a:sym typeface="+mn-lt"/>
            </a:endParaRPr>
          </a:p>
        </p:txBody>
      </p:sp>
      <p:sp>
        <p:nvSpPr>
          <p:cNvPr id="87" name="矩形 86"/>
          <p:cNvSpPr/>
          <p:nvPr/>
        </p:nvSpPr>
        <p:spPr>
          <a:xfrm>
            <a:off x="3926558" y="3611761"/>
            <a:ext cx="1565398" cy="461665"/>
          </a:xfrm>
          <a:prstGeom prst="rect">
            <a:avLst/>
          </a:prstGeom>
        </p:spPr>
        <p:txBody>
          <a:bodyPr wrap="square">
            <a:spAutoFit/>
          </a:bodyPr>
          <a:lstStyle/>
          <a:p>
            <a:pPr algn="ctr"/>
            <a:r>
              <a:rPr lang="zh-CN" altLang="en-US" b="1" dirty="0">
                <a:solidFill>
                  <a:srgbClr val="DAAD7B"/>
                </a:solidFill>
                <a:cs typeface="+mn-ea"/>
                <a:sym typeface="+mn-lt"/>
              </a:rPr>
              <a:t>经营理念</a:t>
            </a:r>
            <a:endParaRPr lang="en-US" altLang="zh-CN" sz="1400" b="1" dirty="0">
              <a:solidFill>
                <a:srgbClr val="DAAD7B"/>
              </a:solidFill>
              <a:cs typeface="+mn-ea"/>
              <a:sym typeface="+mn-lt"/>
            </a:endParaRPr>
          </a:p>
        </p:txBody>
      </p:sp>
      <p:sp>
        <p:nvSpPr>
          <p:cNvPr id="88" name="矩形 87"/>
          <p:cNvSpPr/>
          <p:nvPr/>
        </p:nvSpPr>
        <p:spPr>
          <a:xfrm>
            <a:off x="5891964" y="4012901"/>
            <a:ext cx="2216562" cy="380104"/>
          </a:xfrm>
          <a:prstGeom prst="rect">
            <a:avLst/>
          </a:prstGeom>
        </p:spPr>
        <p:txBody>
          <a:bodyPr wrap="square">
            <a:spAutoFit/>
          </a:bodyPr>
          <a:lstStyle/>
          <a:p>
            <a:pPr algn="ctr">
              <a:lnSpc>
                <a:spcPct val="150000"/>
              </a:lnSpc>
              <a:spcAft>
                <a:spcPts val="600"/>
              </a:spcAft>
            </a:pPr>
            <a:r>
              <a:rPr lang="zh-CN" altLang="en-US" sz="1400" dirty="0">
                <a:solidFill>
                  <a:schemeClr val="bg2">
                    <a:lumMod val="90000"/>
                  </a:schemeClr>
                </a:solidFill>
                <a:cs typeface="+mn-ea"/>
                <a:sym typeface="+mn-lt"/>
              </a:rPr>
              <a:t>质量第一、诚信为本</a:t>
            </a:r>
            <a:endParaRPr lang="en-US" altLang="zh-CN" sz="1400" dirty="0">
              <a:solidFill>
                <a:schemeClr val="bg2">
                  <a:lumMod val="90000"/>
                </a:schemeClr>
              </a:solidFill>
              <a:cs typeface="+mn-ea"/>
              <a:sym typeface="+mn-lt"/>
            </a:endParaRPr>
          </a:p>
        </p:txBody>
      </p:sp>
      <p:sp>
        <p:nvSpPr>
          <p:cNvPr id="89" name="矩形 88"/>
          <p:cNvSpPr/>
          <p:nvPr/>
        </p:nvSpPr>
        <p:spPr>
          <a:xfrm>
            <a:off x="8277774" y="3993193"/>
            <a:ext cx="2216562" cy="380104"/>
          </a:xfrm>
          <a:prstGeom prst="rect">
            <a:avLst/>
          </a:prstGeom>
        </p:spPr>
        <p:txBody>
          <a:bodyPr wrap="square">
            <a:spAutoFit/>
          </a:bodyPr>
          <a:lstStyle/>
          <a:p>
            <a:pPr algn="ctr">
              <a:lnSpc>
                <a:spcPct val="150000"/>
              </a:lnSpc>
              <a:spcAft>
                <a:spcPts val="600"/>
              </a:spcAft>
            </a:pPr>
            <a:r>
              <a:rPr lang="zh-CN" altLang="en-US" sz="1400" dirty="0">
                <a:solidFill>
                  <a:schemeClr val="bg2">
                    <a:lumMod val="90000"/>
                  </a:schemeClr>
                </a:solidFill>
                <a:cs typeface="+mn-ea"/>
                <a:sym typeface="+mn-lt"/>
              </a:rPr>
              <a:t>用户至上、用心服务</a:t>
            </a:r>
            <a:endParaRPr lang="en-US" altLang="zh-CN" sz="1400" dirty="0">
              <a:solidFill>
                <a:schemeClr val="bg2">
                  <a:lumMod val="90000"/>
                </a:schemeClr>
              </a:solidFill>
              <a:cs typeface="+mn-ea"/>
              <a:sym typeface="+mn-lt"/>
            </a:endParaRPr>
          </a:p>
        </p:txBody>
      </p:sp>
      <p:sp>
        <p:nvSpPr>
          <p:cNvPr id="90" name="矩形 89"/>
          <p:cNvSpPr/>
          <p:nvPr/>
        </p:nvSpPr>
        <p:spPr>
          <a:xfrm>
            <a:off x="1216139" y="4012901"/>
            <a:ext cx="2216562" cy="380104"/>
          </a:xfrm>
          <a:prstGeom prst="rect">
            <a:avLst/>
          </a:prstGeom>
        </p:spPr>
        <p:txBody>
          <a:bodyPr wrap="square">
            <a:spAutoFit/>
          </a:bodyPr>
          <a:lstStyle/>
          <a:p>
            <a:pPr algn="ctr">
              <a:lnSpc>
                <a:spcPct val="150000"/>
              </a:lnSpc>
              <a:spcAft>
                <a:spcPts val="600"/>
              </a:spcAft>
            </a:pPr>
            <a:r>
              <a:rPr lang="zh-CN" altLang="en-US" sz="1400" dirty="0">
                <a:solidFill>
                  <a:schemeClr val="bg2">
                    <a:lumMod val="90000"/>
                  </a:schemeClr>
                </a:solidFill>
                <a:cs typeface="+mn-ea"/>
                <a:sym typeface="+mn-lt"/>
              </a:rPr>
              <a:t>求实、创新、团结</a:t>
            </a:r>
            <a:endParaRPr lang="en-US" altLang="zh-CN" sz="1400" dirty="0">
              <a:solidFill>
                <a:schemeClr val="bg2">
                  <a:lumMod val="90000"/>
                </a:schemeClr>
              </a:solidFill>
              <a:cs typeface="+mn-ea"/>
              <a:sym typeface="+mn-lt"/>
            </a:endParaRPr>
          </a:p>
        </p:txBody>
      </p:sp>
      <p:sp>
        <p:nvSpPr>
          <p:cNvPr id="91" name="矩形 90"/>
          <p:cNvSpPr/>
          <p:nvPr/>
        </p:nvSpPr>
        <p:spPr>
          <a:xfrm>
            <a:off x="3600976" y="4012901"/>
            <a:ext cx="2216562" cy="380104"/>
          </a:xfrm>
          <a:prstGeom prst="rect">
            <a:avLst/>
          </a:prstGeom>
        </p:spPr>
        <p:txBody>
          <a:bodyPr wrap="square">
            <a:spAutoFit/>
          </a:bodyPr>
          <a:lstStyle/>
          <a:p>
            <a:pPr algn="ctr">
              <a:lnSpc>
                <a:spcPct val="150000"/>
              </a:lnSpc>
              <a:spcAft>
                <a:spcPts val="600"/>
              </a:spcAft>
            </a:pPr>
            <a:r>
              <a:rPr lang="zh-CN" altLang="en-US" sz="1400" dirty="0">
                <a:solidFill>
                  <a:schemeClr val="bg2">
                    <a:lumMod val="90000"/>
                  </a:schemeClr>
                </a:solidFill>
                <a:cs typeface="+mn-ea"/>
                <a:sym typeface="+mn-lt"/>
              </a:rPr>
              <a:t>科学管理、诚信经营</a:t>
            </a:r>
            <a:endParaRPr lang="en-US" altLang="zh-CN" sz="1400" dirty="0">
              <a:solidFill>
                <a:schemeClr val="bg2">
                  <a:lumMod val="9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0-#ppt_w/2"/>
                                          </p:val>
                                        </p:tav>
                                        <p:tav tm="100000">
                                          <p:val>
                                            <p:strVal val="#ppt_x"/>
                                          </p:val>
                                        </p:tav>
                                      </p:tavLst>
                                    </p:anim>
                                    <p:anim calcmode="lin" valueType="num">
                                      <p:cBhvr additive="base">
                                        <p:cTn id="16" dur="500" fill="hold"/>
                                        <p:tgtEl>
                                          <p:spTgt spid="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0-#ppt_w/2"/>
                                          </p:val>
                                        </p:tav>
                                        <p:tav tm="100000">
                                          <p:val>
                                            <p:strVal val="#ppt_x"/>
                                          </p:val>
                                        </p:tav>
                                      </p:tavLst>
                                    </p:anim>
                                    <p:anim calcmode="lin" valueType="num">
                                      <p:cBhvr additive="base">
                                        <p:cTn id="20" dur="500" fill="hold"/>
                                        <p:tgtEl>
                                          <p:spTgt spid="7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0-#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1+#ppt_w/2"/>
                                          </p:val>
                                        </p:tav>
                                        <p:tav tm="100000">
                                          <p:val>
                                            <p:strVal val="#ppt_x"/>
                                          </p:val>
                                        </p:tav>
                                      </p:tavLst>
                                    </p:anim>
                                    <p:anim calcmode="lin" valueType="num">
                                      <p:cBhvr additive="base">
                                        <p:cTn id="28" dur="500" fill="hold"/>
                                        <p:tgtEl>
                                          <p:spTgt spid="8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1+#ppt_w/2"/>
                                          </p:val>
                                        </p:tav>
                                        <p:tav tm="100000">
                                          <p:val>
                                            <p:strVal val="#ppt_x"/>
                                          </p:val>
                                        </p:tav>
                                      </p:tavLst>
                                    </p:anim>
                                    <p:anim calcmode="lin" valueType="num">
                                      <p:cBhvr additive="base">
                                        <p:cTn id="32" dur="500" fill="hold"/>
                                        <p:tgtEl>
                                          <p:spTgt spid="8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1+#ppt_w/2"/>
                                          </p:val>
                                        </p:tav>
                                        <p:tav tm="100000">
                                          <p:val>
                                            <p:strVal val="#ppt_x"/>
                                          </p:val>
                                        </p:tav>
                                      </p:tavLst>
                                    </p:anim>
                                    <p:anim calcmode="lin" valueType="num">
                                      <p:cBhvr additive="base">
                                        <p:cTn id="36" dur="500" fill="hold"/>
                                        <p:tgtEl>
                                          <p:spTgt spid="8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1+#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1+#ppt_w/2"/>
                                          </p:val>
                                        </p:tav>
                                        <p:tav tm="100000">
                                          <p:val>
                                            <p:strVal val="#ppt_x"/>
                                          </p:val>
                                        </p:tav>
                                      </p:tavLst>
                                    </p:anim>
                                    <p:anim calcmode="lin" valueType="num">
                                      <p:cBhvr additive="base">
                                        <p:cTn id="44" dur="500" fill="hold"/>
                                        <p:tgtEl>
                                          <p:spTgt spid="9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1+#ppt_w/2"/>
                                          </p:val>
                                        </p:tav>
                                        <p:tav tm="100000">
                                          <p:val>
                                            <p:strVal val="#ppt_x"/>
                                          </p:val>
                                        </p:tav>
                                      </p:tavLst>
                                    </p:anim>
                                    <p:anim calcmode="lin" valueType="num">
                                      <p:cBhvr additive="base">
                                        <p:cTn id="48" dur="500" fill="hold"/>
                                        <p:tgtEl>
                                          <p:spTgt spid="9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5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1+#ppt_w/2"/>
                                          </p:val>
                                        </p:tav>
                                        <p:tav tm="100000">
                                          <p:val>
                                            <p:strVal val="#ppt_x"/>
                                          </p:val>
                                        </p:tav>
                                      </p:tavLst>
                                    </p:anim>
                                    <p:anim calcmode="lin" valueType="num">
                                      <p:cBhvr additive="base">
                                        <p:cTn id="52" dur="500" fill="hold"/>
                                        <p:tgtEl>
                                          <p:spTgt spid="8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fill="hold"/>
                                        <p:tgtEl>
                                          <p:spTgt spid="89"/>
                                        </p:tgtEl>
                                        <p:attrNameLst>
                                          <p:attrName>ppt_x</p:attrName>
                                        </p:attrNameLst>
                                      </p:cBhvr>
                                      <p:tavLst>
                                        <p:tav tm="0">
                                          <p:val>
                                            <p:strVal val="1+#ppt_w/2"/>
                                          </p:val>
                                        </p:tav>
                                        <p:tav tm="100000">
                                          <p:val>
                                            <p:strVal val="#ppt_x"/>
                                          </p:val>
                                        </p:tav>
                                      </p:tavLst>
                                    </p:anim>
                                    <p:anim calcmode="lin" valueType="num">
                                      <p:cBhvr additive="base">
                                        <p:cTn id="56"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P spid="84" grpId="0"/>
      <p:bldP spid="85" grpId="0"/>
      <p:bldP spid="86" grpId="0"/>
      <p:bldP spid="87" grpId="0"/>
      <p:bldP spid="88" grpId="0"/>
      <p:bldP spid="89"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2"/>
          <p:cNvSpPr>
            <a:spLocks noChangeArrowheads="1"/>
          </p:cNvSpPr>
          <p:nvPr/>
        </p:nvSpPr>
        <p:spPr bwMode="auto">
          <a:xfrm>
            <a:off x="1438275" y="3301961"/>
            <a:ext cx="9405939" cy="228600"/>
          </a:xfrm>
          <a:prstGeom prst="notchedRightArrow">
            <a:avLst>
              <a:gd name="adj1" fmla="val 50000"/>
              <a:gd name="adj2" fmla="val 49908"/>
            </a:avLst>
          </a:prstGeom>
          <a:solidFill>
            <a:schemeClr val="bg1">
              <a:alpha val="39999"/>
            </a:schemeClr>
          </a:solidFill>
          <a:ln w="12700">
            <a:noFill/>
            <a:bevel/>
          </a:ln>
        </p:spPr>
        <p:txBody>
          <a:bodyPr lIns="91431" tIns="45716" rIns="91431" bIns="45716" anchor="ctr"/>
          <a:lstStyle/>
          <a:p>
            <a:pPr algn="ctr"/>
            <a:endParaRPr lang="zh-CN" altLang="zh-CN" sz="3200">
              <a:solidFill>
                <a:srgbClr val="DAAD7B"/>
              </a:solidFill>
              <a:cs typeface="+mn-ea"/>
              <a:sym typeface="+mn-lt"/>
            </a:endParaRPr>
          </a:p>
        </p:txBody>
      </p:sp>
      <p:sp>
        <p:nvSpPr>
          <p:cNvPr id="5" name="椭圆 8"/>
          <p:cNvSpPr>
            <a:spLocks noChangeArrowheads="1"/>
          </p:cNvSpPr>
          <p:nvPr/>
        </p:nvSpPr>
        <p:spPr bwMode="auto">
          <a:xfrm>
            <a:off x="4779965" y="3332123"/>
            <a:ext cx="166687" cy="166688"/>
          </a:xfrm>
          <a:prstGeom prst="ellipse">
            <a:avLst/>
          </a:prstGeom>
          <a:solidFill>
            <a:srgbClr val="DAAD7B"/>
          </a:solidFill>
          <a:ln w="12700">
            <a:noFill/>
            <a:bevel/>
          </a:ln>
        </p:spPr>
        <p:txBody>
          <a:bodyPr lIns="91431" tIns="45716" rIns="91431" bIns="45716" anchor="ctr"/>
          <a:lstStyle/>
          <a:p>
            <a:pPr algn="ctr"/>
            <a:endParaRPr lang="zh-CN" altLang="zh-CN" sz="3200">
              <a:solidFill>
                <a:srgbClr val="DAAD7B"/>
              </a:solidFill>
              <a:cs typeface="+mn-ea"/>
              <a:sym typeface="+mn-lt"/>
            </a:endParaRPr>
          </a:p>
        </p:txBody>
      </p:sp>
      <p:sp>
        <p:nvSpPr>
          <p:cNvPr id="6" name="椭圆 9"/>
          <p:cNvSpPr>
            <a:spLocks noChangeArrowheads="1"/>
          </p:cNvSpPr>
          <p:nvPr/>
        </p:nvSpPr>
        <p:spPr bwMode="auto">
          <a:xfrm>
            <a:off x="7275514" y="3332123"/>
            <a:ext cx="166687" cy="166688"/>
          </a:xfrm>
          <a:prstGeom prst="ellipse">
            <a:avLst/>
          </a:prstGeom>
          <a:solidFill>
            <a:srgbClr val="DAAD7B"/>
          </a:solidFill>
          <a:ln w="12700">
            <a:noFill/>
            <a:bevel/>
          </a:ln>
        </p:spPr>
        <p:txBody>
          <a:bodyPr lIns="91431" tIns="45716" rIns="91431" bIns="45716" anchor="ctr"/>
          <a:lstStyle/>
          <a:p>
            <a:pPr algn="ctr"/>
            <a:endParaRPr lang="zh-CN" altLang="zh-CN" sz="3200">
              <a:solidFill>
                <a:srgbClr val="DAAD7B"/>
              </a:solidFill>
              <a:cs typeface="+mn-ea"/>
              <a:sym typeface="+mn-lt"/>
            </a:endParaRPr>
          </a:p>
        </p:txBody>
      </p:sp>
      <p:sp>
        <p:nvSpPr>
          <p:cNvPr id="7" name="椭圆 10"/>
          <p:cNvSpPr>
            <a:spLocks noChangeArrowheads="1"/>
          </p:cNvSpPr>
          <p:nvPr/>
        </p:nvSpPr>
        <p:spPr bwMode="auto">
          <a:xfrm>
            <a:off x="9755189" y="3332123"/>
            <a:ext cx="166687" cy="166688"/>
          </a:xfrm>
          <a:prstGeom prst="ellipse">
            <a:avLst/>
          </a:prstGeom>
          <a:solidFill>
            <a:srgbClr val="DAAD7B"/>
          </a:solidFill>
          <a:ln w="12700">
            <a:noFill/>
            <a:bevel/>
          </a:ln>
        </p:spPr>
        <p:txBody>
          <a:bodyPr lIns="91431" tIns="45716" rIns="91431" bIns="45716" anchor="ctr"/>
          <a:lstStyle/>
          <a:p>
            <a:pPr algn="ctr"/>
            <a:endParaRPr lang="zh-CN" altLang="zh-CN" sz="3200">
              <a:solidFill>
                <a:srgbClr val="DAAD7B"/>
              </a:solidFill>
              <a:cs typeface="+mn-ea"/>
              <a:sym typeface="+mn-lt"/>
            </a:endParaRPr>
          </a:p>
        </p:txBody>
      </p:sp>
      <p:sp>
        <p:nvSpPr>
          <p:cNvPr id="8" name="椭圆 11"/>
          <p:cNvSpPr>
            <a:spLocks noChangeArrowheads="1"/>
          </p:cNvSpPr>
          <p:nvPr/>
        </p:nvSpPr>
        <p:spPr bwMode="auto">
          <a:xfrm>
            <a:off x="2298700" y="3332123"/>
            <a:ext cx="166688" cy="166688"/>
          </a:xfrm>
          <a:prstGeom prst="ellipse">
            <a:avLst/>
          </a:prstGeom>
          <a:solidFill>
            <a:srgbClr val="DAAD7B"/>
          </a:solidFill>
          <a:ln w="12700">
            <a:noFill/>
            <a:bevel/>
          </a:ln>
        </p:spPr>
        <p:txBody>
          <a:bodyPr lIns="91431" tIns="45716" rIns="91431" bIns="45716" anchor="ctr"/>
          <a:lstStyle/>
          <a:p>
            <a:pPr algn="ctr"/>
            <a:endParaRPr lang="zh-CN" altLang="zh-CN" sz="3200">
              <a:solidFill>
                <a:srgbClr val="DAAD7B"/>
              </a:solidFill>
              <a:cs typeface="+mn-ea"/>
              <a:sym typeface="+mn-lt"/>
            </a:endParaRPr>
          </a:p>
        </p:txBody>
      </p:sp>
      <p:grpSp>
        <p:nvGrpSpPr>
          <p:cNvPr id="9" name="组合 12"/>
          <p:cNvGrpSpPr/>
          <p:nvPr/>
        </p:nvGrpSpPr>
        <p:grpSpPr bwMode="auto">
          <a:xfrm>
            <a:off x="4448973" y="2697132"/>
            <a:ext cx="974952" cy="400110"/>
            <a:chOff x="70648" y="280955"/>
            <a:chExt cx="974947" cy="400108"/>
          </a:xfrm>
        </p:grpSpPr>
        <p:sp>
          <p:nvSpPr>
            <p:cNvPr id="10" name="文本框 38"/>
            <p:cNvSpPr>
              <a:spLocks noChangeArrowheads="1"/>
            </p:cNvSpPr>
            <p:nvPr/>
          </p:nvSpPr>
          <p:spPr bwMode="auto">
            <a:xfrm>
              <a:off x="70648" y="280955"/>
              <a:ext cx="974947" cy="400108"/>
            </a:xfrm>
            <a:prstGeom prst="rect">
              <a:avLst/>
            </a:prstGeom>
            <a:noFill/>
            <a:ln w="9525">
              <a:noFill/>
              <a:miter lim="800000"/>
            </a:ln>
          </p:spPr>
          <p:txBody>
            <a:bodyPr wrap="square">
              <a:spAutoFit/>
            </a:bodyPr>
            <a:lstStyle/>
            <a:p>
              <a:pPr algn="ctr"/>
              <a:r>
                <a:rPr lang="en-US" altLang="zh-CN" sz="2000" b="1" dirty="0">
                  <a:solidFill>
                    <a:srgbClr val="DAAD7B"/>
                  </a:solidFill>
                  <a:cs typeface="+mn-ea"/>
                  <a:sym typeface="+mn-lt"/>
                </a:rPr>
                <a:t>2014</a:t>
              </a:r>
              <a:endParaRPr lang="zh-CN" altLang="en-US" sz="2000" b="1" baseline="-3000" dirty="0">
                <a:solidFill>
                  <a:srgbClr val="DAAD7B"/>
                </a:solidFill>
                <a:cs typeface="+mn-ea"/>
                <a:sym typeface="+mn-lt"/>
              </a:endParaRPr>
            </a:p>
          </p:txBody>
        </p:sp>
      </p:grpSp>
      <p:grpSp>
        <p:nvGrpSpPr>
          <p:cNvPr id="11" name="组合 4"/>
          <p:cNvGrpSpPr/>
          <p:nvPr/>
        </p:nvGrpSpPr>
        <p:grpSpPr bwMode="auto">
          <a:xfrm>
            <a:off x="1951210" y="2668861"/>
            <a:ext cx="853733" cy="434221"/>
            <a:chOff x="54145" y="252682"/>
            <a:chExt cx="853729" cy="434219"/>
          </a:xfrm>
        </p:grpSpPr>
        <p:sp>
          <p:nvSpPr>
            <p:cNvPr id="12" name="文本框 39"/>
            <p:cNvSpPr>
              <a:spLocks noChangeArrowheads="1"/>
            </p:cNvSpPr>
            <p:nvPr/>
          </p:nvSpPr>
          <p:spPr bwMode="auto">
            <a:xfrm>
              <a:off x="54145" y="252682"/>
              <a:ext cx="853729" cy="434219"/>
            </a:xfrm>
            <a:prstGeom prst="rect">
              <a:avLst/>
            </a:prstGeom>
            <a:noFill/>
            <a:ln w="9525">
              <a:noFill/>
              <a:miter lim="800000"/>
            </a:ln>
          </p:spPr>
          <p:txBody>
            <a:bodyPr>
              <a:spAutoFit/>
            </a:bodyPr>
            <a:lstStyle/>
            <a:p>
              <a:pPr algn="ctr">
                <a:lnSpc>
                  <a:spcPct val="120000"/>
                </a:lnSpc>
              </a:pPr>
              <a:r>
                <a:rPr lang="en-US" altLang="zh-CN" sz="2000" b="1" dirty="0">
                  <a:solidFill>
                    <a:srgbClr val="DAAD7B"/>
                  </a:solidFill>
                  <a:cs typeface="+mn-ea"/>
                  <a:sym typeface="+mn-lt"/>
                </a:rPr>
                <a:t>2013</a:t>
              </a:r>
              <a:endParaRPr lang="zh-CN" altLang="en-US" sz="2000" b="1" baseline="-3000" dirty="0">
                <a:solidFill>
                  <a:srgbClr val="DAAD7B"/>
                </a:solidFill>
                <a:cs typeface="+mn-ea"/>
                <a:sym typeface="+mn-lt"/>
              </a:endParaRPr>
            </a:p>
          </p:txBody>
        </p:sp>
      </p:grpSp>
      <p:grpSp>
        <p:nvGrpSpPr>
          <p:cNvPr id="13" name="组合 14"/>
          <p:cNvGrpSpPr/>
          <p:nvPr/>
        </p:nvGrpSpPr>
        <p:grpSpPr bwMode="auto">
          <a:xfrm>
            <a:off x="9427375" y="2725404"/>
            <a:ext cx="1002287" cy="400110"/>
            <a:chOff x="70649" y="309227"/>
            <a:chExt cx="1002282" cy="400108"/>
          </a:xfrm>
        </p:grpSpPr>
        <p:sp>
          <p:nvSpPr>
            <p:cNvPr id="14" name="文本框 40"/>
            <p:cNvSpPr>
              <a:spLocks noChangeArrowheads="1"/>
            </p:cNvSpPr>
            <p:nvPr/>
          </p:nvSpPr>
          <p:spPr bwMode="auto">
            <a:xfrm>
              <a:off x="70649" y="309227"/>
              <a:ext cx="1002282" cy="400108"/>
            </a:xfrm>
            <a:prstGeom prst="rect">
              <a:avLst/>
            </a:prstGeom>
            <a:noFill/>
            <a:ln w="9525">
              <a:noFill/>
              <a:miter lim="800000"/>
            </a:ln>
          </p:spPr>
          <p:txBody>
            <a:bodyPr wrap="square">
              <a:spAutoFit/>
            </a:bodyPr>
            <a:lstStyle/>
            <a:p>
              <a:pPr algn="ctr"/>
              <a:r>
                <a:rPr lang="en-US" altLang="zh-CN" sz="2000" b="1" dirty="0">
                  <a:solidFill>
                    <a:srgbClr val="DAAD7B"/>
                  </a:solidFill>
                  <a:cs typeface="+mn-ea"/>
                  <a:sym typeface="+mn-lt"/>
                </a:rPr>
                <a:t>2016</a:t>
              </a:r>
              <a:endParaRPr lang="zh-CN" altLang="en-US" sz="2000" b="1" baseline="-3000" dirty="0">
                <a:solidFill>
                  <a:srgbClr val="DAAD7B"/>
                </a:solidFill>
                <a:cs typeface="+mn-ea"/>
                <a:sym typeface="+mn-lt"/>
              </a:endParaRPr>
            </a:p>
          </p:txBody>
        </p:sp>
      </p:grpSp>
      <p:grpSp>
        <p:nvGrpSpPr>
          <p:cNvPr id="15" name="组合 13"/>
          <p:cNvGrpSpPr/>
          <p:nvPr/>
        </p:nvGrpSpPr>
        <p:grpSpPr bwMode="auto">
          <a:xfrm>
            <a:off x="6929610" y="2697133"/>
            <a:ext cx="853733" cy="434221"/>
            <a:chOff x="54145" y="280955"/>
            <a:chExt cx="853729" cy="434219"/>
          </a:xfrm>
        </p:grpSpPr>
        <p:sp>
          <p:nvSpPr>
            <p:cNvPr id="16" name="文本框 41"/>
            <p:cNvSpPr>
              <a:spLocks noChangeArrowheads="1"/>
            </p:cNvSpPr>
            <p:nvPr/>
          </p:nvSpPr>
          <p:spPr bwMode="auto">
            <a:xfrm>
              <a:off x="54145" y="280955"/>
              <a:ext cx="853729" cy="434219"/>
            </a:xfrm>
            <a:prstGeom prst="rect">
              <a:avLst/>
            </a:prstGeom>
            <a:noFill/>
            <a:ln w="9525">
              <a:noFill/>
              <a:miter lim="800000"/>
            </a:ln>
          </p:spPr>
          <p:txBody>
            <a:bodyPr>
              <a:spAutoFit/>
            </a:bodyPr>
            <a:lstStyle/>
            <a:p>
              <a:pPr algn="ctr">
                <a:lnSpc>
                  <a:spcPct val="120000"/>
                </a:lnSpc>
              </a:pPr>
              <a:r>
                <a:rPr lang="en-US" altLang="zh-CN" sz="2000" b="1" dirty="0">
                  <a:solidFill>
                    <a:srgbClr val="DAAD7B"/>
                  </a:solidFill>
                  <a:cs typeface="+mn-ea"/>
                  <a:sym typeface="+mn-lt"/>
                </a:rPr>
                <a:t>2015</a:t>
              </a:r>
              <a:endParaRPr lang="zh-CN" altLang="en-US" sz="2000" b="1" baseline="-3000" dirty="0">
                <a:solidFill>
                  <a:srgbClr val="DAAD7B"/>
                </a:solidFill>
                <a:cs typeface="+mn-ea"/>
                <a:sym typeface="+mn-lt"/>
              </a:endParaRPr>
            </a:p>
          </p:txBody>
        </p:sp>
      </p:grpSp>
      <p:sp>
        <p:nvSpPr>
          <p:cNvPr id="17" name="矩形 50"/>
          <p:cNvSpPr>
            <a:spLocks noChangeArrowheads="1"/>
          </p:cNvSpPr>
          <p:nvPr/>
        </p:nvSpPr>
        <p:spPr bwMode="auto">
          <a:xfrm>
            <a:off x="1849190" y="3827423"/>
            <a:ext cx="1005385" cy="338546"/>
          </a:xfrm>
          <a:prstGeom prst="rect">
            <a:avLst/>
          </a:prstGeom>
          <a:noFill/>
          <a:ln w="9525">
            <a:noFill/>
            <a:miter lim="800000"/>
          </a:ln>
        </p:spPr>
        <p:txBody>
          <a:bodyPr wrap="none" lIns="91431" tIns="45716" rIns="91431" bIns="45716">
            <a:spAutoFit/>
          </a:bodyPr>
          <a:lstStyle/>
          <a:p>
            <a:pPr algn="ctr"/>
            <a:r>
              <a:rPr lang="zh-CN" altLang="en-US" sz="1600" dirty="0">
                <a:solidFill>
                  <a:srgbClr val="DAAD7B"/>
                </a:solidFill>
                <a:cs typeface="+mn-ea"/>
                <a:sym typeface="+mn-lt"/>
              </a:rPr>
              <a:t>添加标题</a:t>
            </a:r>
            <a:endParaRPr lang="en-US" sz="1600" dirty="0">
              <a:solidFill>
                <a:srgbClr val="DAAD7B"/>
              </a:solidFill>
              <a:cs typeface="+mn-ea"/>
              <a:sym typeface="+mn-lt"/>
            </a:endParaRPr>
          </a:p>
        </p:txBody>
      </p:sp>
      <p:sp>
        <p:nvSpPr>
          <p:cNvPr id="18" name="矩形 47"/>
          <p:cNvSpPr>
            <a:spLocks noChangeArrowheads="1"/>
          </p:cNvSpPr>
          <p:nvPr/>
        </p:nvSpPr>
        <p:spPr bwMode="auto">
          <a:xfrm>
            <a:off x="1384301" y="4216361"/>
            <a:ext cx="1936751" cy="722497"/>
          </a:xfrm>
          <a:prstGeom prst="rect">
            <a:avLst/>
          </a:prstGeom>
          <a:noFill/>
          <a:ln w="9525">
            <a:noFill/>
            <a:bevel/>
          </a:ln>
        </p:spPr>
        <p:txBody>
          <a:bodyPr lIns="91431" tIns="45716" rIns="91431" bIns="45716">
            <a:spAutoFit/>
          </a:bodyPr>
          <a:lstStyle/>
          <a:p>
            <a:pPr algn="ctr">
              <a:lnSpc>
                <a:spcPct val="130000"/>
              </a:lnSpc>
            </a:pPr>
            <a:r>
              <a:rPr lang="zh-CN" altLang="en-US" sz="1050" dirty="0">
                <a:solidFill>
                  <a:srgbClr val="DAAD7B"/>
                </a:solidFill>
                <a:cs typeface="+mn-ea"/>
                <a:sym typeface="+mn-lt"/>
              </a:rPr>
              <a:t>在此录入上述图表的描述说明，在此录入上述图表的描述说明，在此录入上述图表的描述说明。</a:t>
            </a:r>
            <a:endParaRPr lang="zh-CN" altLang="en-US" sz="1800" dirty="0">
              <a:solidFill>
                <a:srgbClr val="DAAD7B"/>
              </a:solidFill>
              <a:cs typeface="+mn-ea"/>
              <a:sym typeface="+mn-lt"/>
            </a:endParaRPr>
          </a:p>
        </p:txBody>
      </p:sp>
      <p:sp>
        <p:nvSpPr>
          <p:cNvPr id="19" name="矩形 47"/>
          <p:cNvSpPr>
            <a:spLocks noChangeArrowheads="1"/>
          </p:cNvSpPr>
          <p:nvPr/>
        </p:nvSpPr>
        <p:spPr bwMode="auto">
          <a:xfrm>
            <a:off x="1336677" y="1562102"/>
            <a:ext cx="9578975" cy="652478"/>
          </a:xfrm>
          <a:prstGeom prst="rect">
            <a:avLst/>
          </a:prstGeom>
          <a:noFill/>
          <a:ln w="9525">
            <a:noFill/>
            <a:bevel/>
          </a:ln>
        </p:spPr>
        <p:txBody>
          <a:bodyPr lIns="91431" tIns="45716" rIns="91431" bIns="45716">
            <a:spAutoFit/>
          </a:bodyPr>
          <a:lstStyle/>
          <a:p>
            <a:pPr algn="ctr">
              <a:lnSpc>
                <a:spcPct val="130000"/>
              </a:lnSpc>
            </a:pPr>
            <a:r>
              <a:rPr lang="zh-CN" altLang="en-US" sz="1400" dirty="0">
                <a:solidFill>
                  <a:srgbClr val="DAAD7B"/>
                </a:solidFill>
                <a:cs typeface="+mn-ea"/>
                <a:sym typeface="+mn-lt"/>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2800" dirty="0">
              <a:solidFill>
                <a:srgbClr val="DAAD7B"/>
              </a:solidFill>
              <a:cs typeface="+mn-ea"/>
              <a:sym typeface="+mn-lt"/>
            </a:endParaRPr>
          </a:p>
        </p:txBody>
      </p:sp>
      <p:sp>
        <p:nvSpPr>
          <p:cNvPr id="20" name="矩形 45"/>
          <p:cNvSpPr>
            <a:spLocks noChangeArrowheads="1"/>
          </p:cNvSpPr>
          <p:nvPr/>
        </p:nvSpPr>
        <p:spPr bwMode="auto">
          <a:xfrm>
            <a:off x="4333627" y="3827423"/>
            <a:ext cx="1005385" cy="338546"/>
          </a:xfrm>
          <a:prstGeom prst="rect">
            <a:avLst/>
          </a:prstGeom>
          <a:noFill/>
          <a:ln w="9525">
            <a:noFill/>
            <a:miter lim="800000"/>
          </a:ln>
        </p:spPr>
        <p:txBody>
          <a:bodyPr wrap="none" lIns="91431" tIns="45716" rIns="91431" bIns="45716">
            <a:spAutoFit/>
          </a:bodyPr>
          <a:lstStyle/>
          <a:p>
            <a:pPr algn="ctr"/>
            <a:r>
              <a:rPr lang="zh-CN" altLang="en-US" sz="1600">
                <a:solidFill>
                  <a:srgbClr val="DAAD7B"/>
                </a:solidFill>
                <a:cs typeface="+mn-ea"/>
                <a:sym typeface="+mn-lt"/>
              </a:rPr>
              <a:t>添加标题</a:t>
            </a:r>
            <a:endParaRPr lang="en-US" sz="1600">
              <a:solidFill>
                <a:srgbClr val="DAAD7B"/>
              </a:solidFill>
              <a:cs typeface="+mn-ea"/>
              <a:sym typeface="+mn-lt"/>
            </a:endParaRPr>
          </a:p>
        </p:txBody>
      </p:sp>
      <p:sp>
        <p:nvSpPr>
          <p:cNvPr id="21" name="矩形 47"/>
          <p:cNvSpPr>
            <a:spLocks noChangeArrowheads="1"/>
          </p:cNvSpPr>
          <p:nvPr/>
        </p:nvSpPr>
        <p:spPr bwMode="auto">
          <a:xfrm>
            <a:off x="3868738" y="4216361"/>
            <a:ext cx="1936751" cy="722497"/>
          </a:xfrm>
          <a:prstGeom prst="rect">
            <a:avLst/>
          </a:prstGeom>
          <a:noFill/>
          <a:ln w="9525">
            <a:noFill/>
            <a:bevel/>
          </a:ln>
        </p:spPr>
        <p:txBody>
          <a:bodyPr lIns="91431" tIns="45716" rIns="91431" bIns="45716">
            <a:spAutoFit/>
          </a:bodyPr>
          <a:lstStyle/>
          <a:p>
            <a:pPr algn="ctr">
              <a:lnSpc>
                <a:spcPct val="130000"/>
              </a:lnSpc>
            </a:pPr>
            <a:r>
              <a:rPr lang="zh-CN" altLang="en-US" sz="1050">
                <a:solidFill>
                  <a:srgbClr val="DAAD7B"/>
                </a:solidFill>
                <a:cs typeface="+mn-ea"/>
                <a:sym typeface="+mn-lt"/>
              </a:rPr>
              <a:t>在此录入上述图表的描述说明，在此录入上述图表的描述说明，在此录入上述图表的描述说明。</a:t>
            </a:r>
            <a:endParaRPr lang="zh-CN" altLang="en-US" sz="1800">
              <a:solidFill>
                <a:srgbClr val="DAAD7B"/>
              </a:solidFill>
              <a:cs typeface="+mn-ea"/>
              <a:sym typeface="+mn-lt"/>
            </a:endParaRPr>
          </a:p>
        </p:txBody>
      </p:sp>
      <p:sp>
        <p:nvSpPr>
          <p:cNvPr id="22" name="矩形 47"/>
          <p:cNvSpPr>
            <a:spLocks noChangeArrowheads="1"/>
          </p:cNvSpPr>
          <p:nvPr/>
        </p:nvSpPr>
        <p:spPr bwMode="auto">
          <a:xfrm>
            <a:off x="6859339" y="3827423"/>
            <a:ext cx="1005385" cy="338546"/>
          </a:xfrm>
          <a:prstGeom prst="rect">
            <a:avLst/>
          </a:prstGeom>
          <a:noFill/>
          <a:ln w="9525">
            <a:noFill/>
            <a:miter lim="800000"/>
          </a:ln>
        </p:spPr>
        <p:txBody>
          <a:bodyPr wrap="none" lIns="91431" tIns="45716" rIns="91431" bIns="45716">
            <a:spAutoFit/>
          </a:bodyPr>
          <a:lstStyle/>
          <a:p>
            <a:pPr algn="ctr"/>
            <a:r>
              <a:rPr lang="zh-CN" altLang="en-US" sz="1600">
                <a:solidFill>
                  <a:srgbClr val="DAAD7B"/>
                </a:solidFill>
                <a:cs typeface="+mn-ea"/>
                <a:sym typeface="+mn-lt"/>
              </a:rPr>
              <a:t>添加标题</a:t>
            </a:r>
            <a:endParaRPr lang="en-US" sz="1600">
              <a:solidFill>
                <a:srgbClr val="DAAD7B"/>
              </a:solidFill>
              <a:cs typeface="+mn-ea"/>
              <a:sym typeface="+mn-lt"/>
            </a:endParaRPr>
          </a:p>
        </p:txBody>
      </p:sp>
      <p:sp>
        <p:nvSpPr>
          <p:cNvPr id="23" name="矩形 47"/>
          <p:cNvSpPr>
            <a:spLocks noChangeArrowheads="1"/>
          </p:cNvSpPr>
          <p:nvPr/>
        </p:nvSpPr>
        <p:spPr bwMode="auto">
          <a:xfrm>
            <a:off x="6392863" y="4216361"/>
            <a:ext cx="1936751" cy="722497"/>
          </a:xfrm>
          <a:prstGeom prst="rect">
            <a:avLst/>
          </a:prstGeom>
          <a:noFill/>
          <a:ln w="9525">
            <a:noFill/>
            <a:bevel/>
          </a:ln>
        </p:spPr>
        <p:txBody>
          <a:bodyPr lIns="91431" tIns="45716" rIns="91431" bIns="45716">
            <a:spAutoFit/>
          </a:bodyPr>
          <a:lstStyle/>
          <a:p>
            <a:pPr algn="ctr">
              <a:lnSpc>
                <a:spcPct val="130000"/>
              </a:lnSpc>
            </a:pPr>
            <a:r>
              <a:rPr lang="zh-CN" altLang="en-US" sz="1050">
                <a:solidFill>
                  <a:srgbClr val="DAAD7B"/>
                </a:solidFill>
                <a:cs typeface="+mn-ea"/>
                <a:sym typeface="+mn-lt"/>
              </a:rPr>
              <a:t>在此录入上述图表的描述说明，在此录入上述图表的描述说明，在此录入上述图表的描述说明。</a:t>
            </a:r>
            <a:endParaRPr lang="zh-CN" altLang="en-US" sz="1800">
              <a:solidFill>
                <a:srgbClr val="DAAD7B"/>
              </a:solidFill>
              <a:cs typeface="+mn-ea"/>
              <a:sym typeface="+mn-lt"/>
            </a:endParaRPr>
          </a:p>
        </p:txBody>
      </p:sp>
      <p:sp>
        <p:nvSpPr>
          <p:cNvPr id="24" name="矩形 49"/>
          <p:cNvSpPr>
            <a:spLocks noChangeArrowheads="1"/>
          </p:cNvSpPr>
          <p:nvPr/>
        </p:nvSpPr>
        <p:spPr bwMode="auto">
          <a:xfrm>
            <a:off x="9253290" y="3827423"/>
            <a:ext cx="1005385" cy="338546"/>
          </a:xfrm>
          <a:prstGeom prst="rect">
            <a:avLst/>
          </a:prstGeom>
          <a:noFill/>
          <a:ln w="9525">
            <a:noFill/>
            <a:miter lim="800000"/>
          </a:ln>
        </p:spPr>
        <p:txBody>
          <a:bodyPr wrap="none" lIns="91431" tIns="45716" rIns="91431" bIns="45716">
            <a:spAutoFit/>
          </a:bodyPr>
          <a:lstStyle/>
          <a:p>
            <a:pPr algn="ctr"/>
            <a:r>
              <a:rPr lang="zh-CN" altLang="en-US" sz="1600">
                <a:solidFill>
                  <a:srgbClr val="DAAD7B"/>
                </a:solidFill>
                <a:cs typeface="+mn-ea"/>
                <a:sym typeface="+mn-lt"/>
              </a:rPr>
              <a:t>添加标题</a:t>
            </a:r>
            <a:endParaRPr lang="en-US" sz="1600">
              <a:solidFill>
                <a:srgbClr val="DAAD7B"/>
              </a:solidFill>
              <a:cs typeface="+mn-ea"/>
              <a:sym typeface="+mn-lt"/>
            </a:endParaRPr>
          </a:p>
        </p:txBody>
      </p:sp>
      <p:sp>
        <p:nvSpPr>
          <p:cNvPr id="25" name="矩形 47"/>
          <p:cNvSpPr>
            <a:spLocks noChangeArrowheads="1"/>
          </p:cNvSpPr>
          <p:nvPr/>
        </p:nvSpPr>
        <p:spPr bwMode="auto">
          <a:xfrm>
            <a:off x="8786814" y="4216361"/>
            <a:ext cx="1936751" cy="722497"/>
          </a:xfrm>
          <a:prstGeom prst="rect">
            <a:avLst/>
          </a:prstGeom>
          <a:noFill/>
          <a:ln w="9525">
            <a:noFill/>
            <a:bevel/>
          </a:ln>
        </p:spPr>
        <p:txBody>
          <a:bodyPr lIns="91431" tIns="45716" rIns="91431" bIns="45716">
            <a:spAutoFit/>
          </a:bodyPr>
          <a:lstStyle/>
          <a:p>
            <a:pPr algn="ctr">
              <a:lnSpc>
                <a:spcPct val="130000"/>
              </a:lnSpc>
            </a:pPr>
            <a:r>
              <a:rPr lang="zh-CN" altLang="en-US" sz="1050">
                <a:solidFill>
                  <a:srgbClr val="DAAD7B"/>
                </a:solidFill>
                <a:cs typeface="+mn-ea"/>
                <a:sym typeface="+mn-lt"/>
              </a:rPr>
              <a:t>在此录入上述图表的描述说明，在此录入上述图表的描述说明，在此录入上述图表的描述说明。</a:t>
            </a:r>
            <a:endParaRPr lang="zh-CN" altLang="en-US" sz="1800">
              <a:solidFill>
                <a:srgbClr val="DAAD7B"/>
              </a:solidFill>
              <a:cs typeface="+mn-ea"/>
              <a:sym typeface="+mn-lt"/>
            </a:endParaRPr>
          </a:p>
        </p:txBody>
      </p:sp>
      <p:sp>
        <p:nvSpPr>
          <p:cNvPr id="26" name="矩形 25"/>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400"/>
                                        <p:tgtEl>
                                          <p:spTgt spid="4"/>
                                        </p:tgtEl>
                                      </p:cBhvr>
                                    </p:animEffect>
                                  </p:childTnLst>
                                </p:cTn>
                              </p:par>
                              <p:par>
                                <p:cTn id="16" presetID="2" presetClass="entr" presetSubtype="1" fill="hold" nodeType="withEffect">
                                  <p:stCondLst>
                                    <p:cond delay="85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50" fill="hold"/>
                                        <p:tgtEl>
                                          <p:spTgt spid="11"/>
                                        </p:tgtEl>
                                        <p:attrNameLst>
                                          <p:attrName>ppt_x</p:attrName>
                                        </p:attrNameLst>
                                      </p:cBhvr>
                                      <p:tavLst>
                                        <p:tav tm="0">
                                          <p:val>
                                            <p:strVal val="#ppt_x"/>
                                          </p:val>
                                        </p:tav>
                                        <p:tav tm="100000">
                                          <p:val>
                                            <p:strVal val="#ppt_x"/>
                                          </p:val>
                                        </p:tav>
                                      </p:tavLst>
                                    </p:anim>
                                    <p:anim calcmode="lin" valueType="num">
                                      <p:cBhvr additive="base">
                                        <p:cTn id="19" dur="25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25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3250"/>
                            </p:stCondLst>
                            <p:childTnLst>
                              <p:par>
                                <p:cTn id="33" presetID="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50" fill="hold"/>
                                        <p:tgtEl>
                                          <p:spTgt spid="9"/>
                                        </p:tgtEl>
                                        <p:attrNameLst>
                                          <p:attrName>ppt_x</p:attrName>
                                        </p:attrNameLst>
                                      </p:cBhvr>
                                      <p:tavLst>
                                        <p:tav tm="0">
                                          <p:val>
                                            <p:strVal val="#ppt_x"/>
                                          </p:val>
                                        </p:tav>
                                        <p:tav tm="100000">
                                          <p:val>
                                            <p:strVal val="#ppt_x"/>
                                          </p:val>
                                        </p:tav>
                                      </p:tavLst>
                                    </p:anim>
                                    <p:anim calcmode="lin" valueType="num">
                                      <p:cBhvr additive="base">
                                        <p:cTn id="36" dur="25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par>
                          <p:cTn id="45" fill="hold">
                            <p:stCondLst>
                              <p:cond delay="4750"/>
                            </p:stCondLst>
                            <p:childTnLst>
                              <p:par>
                                <p:cTn id="46" presetID="14" presetClass="entr" presetSubtype="1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par>
                          <p:cTn id="49" fill="hold">
                            <p:stCondLst>
                              <p:cond delay="5250"/>
                            </p:stCondLst>
                            <p:childTnLst>
                              <p:par>
                                <p:cTn id="50" presetID="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575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6250"/>
                            </p:stCondLst>
                            <p:childTnLst>
                              <p:par>
                                <p:cTn id="59" presetID="14" presetClass="entr" presetSubtype="1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childTnLst>
                          </p:cTn>
                        </p:par>
                        <p:par>
                          <p:cTn id="62" fill="hold">
                            <p:stCondLst>
                              <p:cond delay="6750"/>
                            </p:stCondLst>
                            <p:childTnLst>
                              <p:par>
                                <p:cTn id="63" presetID="14" presetClass="entr" presetSubtype="1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randombar(horizontal)">
                                      <p:cBhvr>
                                        <p:cTn id="65" dur="500"/>
                                        <p:tgtEl>
                                          <p:spTgt spid="23"/>
                                        </p:tgtEl>
                                      </p:cBhvr>
                                    </p:animEffect>
                                  </p:childTnLst>
                                </p:cTn>
                              </p:par>
                            </p:childTnLst>
                          </p:cTn>
                        </p:par>
                        <p:par>
                          <p:cTn id="66" fill="hold">
                            <p:stCondLst>
                              <p:cond delay="7250"/>
                            </p:stCondLst>
                            <p:childTnLst>
                              <p:par>
                                <p:cTn id="67" presetID="2" presetClass="entr" presetSubtype="1"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250" fill="hold"/>
                                        <p:tgtEl>
                                          <p:spTgt spid="13"/>
                                        </p:tgtEl>
                                        <p:attrNameLst>
                                          <p:attrName>ppt_x</p:attrName>
                                        </p:attrNameLst>
                                      </p:cBhvr>
                                      <p:tavLst>
                                        <p:tav tm="0">
                                          <p:val>
                                            <p:strVal val="#ppt_x"/>
                                          </p:val>
                                        </p:tav>
                                        <p:tav tm="100000">
                                          <p:val>
                                            <p:strVal val="#ppt_x"/>
                                          </p:val>
                                        </p:tav>
                                      </p:tavLst>
                                    </p:anim>
                                    <p:anim calcmode="lin" valueType="num">
                                      <p:cBhvr additive="base">
                                        <p:cTn id="70" dur="250" fill="hold"/>
                                        <p:tgtEl>
                                          <p:spTgt spid="13"/>
                                        </p:tgtEl>
                                        <p:attrNameLst>
                                          <p:attrName>ppt_y</p:attrName>
                                        </p:attrNameLst>
                                      </p:cBhvr>
                                      <p:tavLst>
                                        <p:tav tm="0">
                                          <p:val>
                                            <p:strVal val="0-#ppt_h/2"/>
                                          </p:val>
                                        </p:tav>
                                        <p:tav tm="100000">
                                          <p:val>
                                            <p:strVal val="#ppt_y"/>
                                          </p:val>
                                        </p:tav>
                                      </p:tavLst>
                                    </p:anim>
                                  </p:childTnLst>
                                </p:cTn>
                              </p:par>
                            </p:childTnLst>
                          </p:cTn>
                        </p:par>
                        <p:par>
                          <p:cTn id="71" fill="hold">
                            <p:stCondLst>
                              <p:cond delay="775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par>
                          <p:cTn id="75" fill="hold">
                            <p:stCondLst>
                              <p:cond delay="8250"/>
                            </p:stCondLst>
                            <p:childTnLst>
                              <p:par>
                                <p:cTn id="76" presetID="14" presetClass="entr" presetSubtype="1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randombar(horizontal)">
                                      <p:cBhvr>
                                        <p:cTn id="78" dur="500"/>
                                        <p:tgtEl>
                                          <p:spTgt spid="24"/>
                                        </p:tgtEl>
                                      </p:cBhvr>
                                    </p:animEffect>
                                  </p:childTnLst>
                                </p:cTn>
                              </p:par>
                            </p:childTnLst>
                          </p:cTn>
                        </p:par>
                        <p:par>
                          <p:cTn id="79" fill="hold">
                            <p:stCondLst>
                              <p:cond delay="8750"/>
                            </p:stCondLst>
                            <p:childTnLst>
                              <p:par>
                                <p:cTn id="80" presetID="14" presetClass="entr" presetSubtype="1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animBg="1"/>
      <p:bldP spid="6" grpId="0" animBg="1"/>
      <p:bldP spid="7" grpId="0" animBg="1"/>
      <p:bldP spid="8" grpId="0" animBg="1"/>
      <p:bldP spid="17" grpId="0"/>
      <p:bldP spid="18" grpId="0"/>
      <p:bldP spid="19" grpId="0" bldLvl="0" autoUpdateAnimBg="0"/>
      <p:bldP spid="20" grpId="0"/>
      <p:bldP spid="21" grpId="0"/>
      <p:bldP spid="22" grpId="0"/>
      <p:bldP spid="23" grpId="0"/>
      <p:bldP spid="24" grpId="0"/>
      <p:bldP spid="25" grpId="0"/>
      <p:bldP spid="2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grpSp>
        <p:nvGrpSpPr>
          <p:cNvPr id="93" name="组合 92"/>
          <p:cNvGrpSpPr/>
          <p:nvPr/>
        </p:nvGrpSpPr>
        <p:grpSpPr>
          <a:xfrm>
            <a:off x="1299629" y="2126700"/>
            <a:ext cx="5521176" cy="3131929"/>
            <a:chOff x="974722" y="1867953"/>
            <a:chExt cx="4140882" cy="2348947"/>
          </a:xfrm>
        </p:grpSpPr>
        <p:grpSp>
          <p:nvGrpSpPr>
            <p:cNvPr id="94" name="Group 3558"/>
            <p:cNvGrpSpPr/>
            <p:nvPr/>
          </p:nvGrpSpPr>
          <p:grpSpPr>
            <a:xfrm>
              <a:off x="974722" y="2299688"/>
              <a:ext cx="4140882" cy="1644284"/>
              <a:chOff x="0" y="0"/>
              <a:chExt cx="4313300" cy="1644284"/>
            </a:xfrm>
          </p:grpSpPr>
          <p:sp>
            <p:nvSpPr>
              <p:cNvPr id="108" name="Shape 3548"/>
              <p:cNvSpPr/>
              <p:nvPr/>
            </p:nvSpPr>
            <p:spPr>
              <a:xfrm flipH="1" flipV="1">
                <a:off x="6176" y="0"/>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ts val="0"/>
                  </a:spcBef>
                  <a:spcAft>
                    <a:spcPts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09" name="Shape 3549"/>
              <p:cNvSpPr/>
              <p:nvPr/>
            </p:nvSpPr>
            <p:spPr>
              <a:xfrm flipH="1" flipV="1">
                <a:off x="6176" y="275766"/>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ts val="0"/>
                  </a:spcBef>
                  <a:spcAft>
                    <a:spcPts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0" name="Shape 3550"/>
              <p:cNvSpPr/>
              <p:nvPr/>
            </p:nvSpPr>
            <p:spPr>
              <a:xfrm flipH="1" flipV="1">
                <a:off x="6176" y="551532"/>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ts val="0"/>
                  </a:spcBef>
                  <a:spcAft>
                    <a:spcPts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1" name="Shape 3551"/>
              <p:cNvSpPr/>
              <p:nvPr/>
            </p:nvSpPr>
            <p:spPr>
              <a:xfrm flipH="1" flipV="1">
                <a:off x="6176" y="827298"/>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ts val="0"/>
                  </a:spcBef>
                  <a:spcAft>
                    <a:spcPts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2" name="Shape 3552"/>
              <p:cNvSpPr/>
              <p:nvPr/>
            </p:nvSpPr>
            <p:spPr>
              <a:xfrm flipH="1" flipV="1">
                <a:off x="6176" y="1103064"/>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85470" rtl="0" eaLnBrk="1" fontAlgn="auto" latinLnBrk="0" hangingPunct="0">
                  <a:lnSpc>
                    <a:spcPct val="100000"/>
                  </a:lnSpc>
                  <a:spcBef>
                    <a:spcPts val="0"/>
                  </a:spcBef>
                  <a:spcAft>
                    <a:spcPts val="0"/>
                  </a:spcAft>
                  <a:buClrTx/>
                  <a:buSzTx/>
                  <a:buFontTx/>
                  <a:buNone/>
                  <a:defRPr sz="1200">
                    <a:latin typeface="+mn-lt"/>
                    <a:ea typeface="+mn-ea"/>
                    <a:cs typeface="+mn-cs"/>
                    <a:sym typeface="Helvetica"/>
                  </a:defRPr>
                </a:pPr>
                <a:endParaRPr kumimoji="0" sz="1600" b="0"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3" name="Shape 3553"/>
              <p:cNvSpPr/>
              <p:nvPr/>
            </p:nvSpPr>
            <p:spPr>
              <a:xfrm>
                <a:off x="0" y="4556"/>
                <a:ext cx="1863620" cy="16397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9767" y="0"/>
                    </a:lnTo>
                    <a:cubicBezTo>
                      <a:pt x="9767" y="0"/>
                      <a:pt x="21600" y="21600"/>
                      <a:pt x="21600" y="21600"/>
                    </a:cubicBezTo>
                    <a:close/>
                  </a:path>
                </a:pathLst>
              </a:custGeom>
              <a:solidFill>
                <a:srgbClr val="DAAD7B"/>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ts val="0"/>
                  </a:spcBef>
                  <a:spcAft>
                    <a:spcPts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4" name="Shape 3554"/>
              <p:cNvSpPr/>
              <p:nvPr/>
            </p:nvSpPr>
            <p:spPr>
              <a:xfrm>
                <a:off x="698500" y="280323"/>
                <a:ext cx="1586509"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235" y="0"/>
                    </a:lnTo>
                    <a:cubicBezTo>
                      <a:pt x="10235" y="0"/>
                      <a:pt x="21600" y="21600"/>
                      <a:pt x="21600" y="21600"/>
                    </a:cubicBezTo>
                    <a:close/>
                  </a:path>
                </a:pathLst>
              </a:custGeom>
              <a:solidFill>
                <a:sysClr val="windowText" lastClr="000000">
                  <a:lumMod val="75000"/>
                  <a:lumOff val="25000"/>
                </a:sysClr>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650240" algn="ctr" defTabSz="792480" rtl="0" eaLnBrk="1" fontAlgn="auto" latinLnBrk="0" hangingPunct="0">
                  <a:lnSpc>
                    <a:spcPct val="100000"/>
                  </a:lnSpc>
                  <a:spcBef>
                    <a:spcPts val="0"/>
                  </a:spcBef>
                  <a:spcAft>
                    <a:spcPts val="0"/>
                  </a:spcAft>
                  <a:buClrTx/>
                  <a:buSzTx/>
                  <a:buFontTx/>
                  <a:buNone/>
                  <a:defRPr sz="3200" b="1">
                    <a:solidFill>
                      <a:srgbClr val="FFFFFF"/>
                    </a:solidFill>
                    <a:latin typeface="+mn-lt"/>
                    <a:ea typeface="+mn-ea"/>
                    <a:cs typeface="+mn-cs"/>
                    <a:sym typeface="Helvetica"/>
                  </a:defRPr>
                </a:pPr>
                <a:endParaRPr kumimoji="0" sz="4265"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5" name="Shape 3555"/>
              <p:cNvSpPr/>
              <p:nvPr/>
            </p:nvSpPr>
            <p:spPr>
              <a:xfrm>
                <a:off x="1397000" y="125808"/>
                <a:ext cx="1518481" cy="15184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cubicBezTo>
                      <a:pt x="10800" y="0"/>
                      <a:pt x="21600" y="21600"/>
                      <a:pt x="21600" y="21600"/>
                    </a:cubicBezTo>
                    <a:close/>
                  </a:path>
                </a:pathLst>
              </a:custGeom>
              <a:solidFill>
                <a:srgbClr val="DAAD7B"/>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ts val="0"/>
                  </a:spcBef>
                  <a:spcAft>
                    <a:spcPts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6" name="Shape 3556"/>
              <p:cNvSpPr/>
              <p:nvPr/>
            </p:nvSpPr>
            <p:spPr>
              <a:xfrm>
                <a:off x="2120900" y="280323"/>
                <a:ext cx="149431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1523" y="0"/>
                    </a:lnTo>
                    <a:cubicBezTo>
                      <a:pt x="11523" y="0"/>
                      <a:pt x="21600" y="21600"/>
                      <a:pt x="21600" y="21600"/>
                    </a:cubicBezTo>
                    <a:close/>
                  </a:path>
                </a:pathLst>
              </a:custGeom>
              <a:solidFill>
                <a:sysClr val="windowText" lastClr="000000">
                  <a:lumMod val="75000"/>
                  <a:lumOff val="25000"/>
                </a:sysClr>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650240" algn="ctr" defTabSz="792480" rtl="0" eaLnBrk="1" fontAlgn="auto" latinLnBrk="0" hangingPunct="0">
                  <a:lnSpc>
                    <a:spcPct val="100000"/>
                  </a:lnSpc>
                  <a:spcBef>
                    <a:spcPts val="0"/>
                  </a:spcBef>
                  <a:spcAft>
                    <a:spcPts val="0"/>
                  </a:spcAft>
                  <a:buClrTx/>
                  <a:buSzTx/>
                  <a:buFontTx/>
                  <a:buNone/>
                  <a:defRPr sz="3200" b="1">
                    <a:solidFill>
                      <a:srgbClr val="FFFFFF"/>
                    </a:solidFill>
                    <a:latin typeface="+mn-lt"/>
                    <a:ea typeface="+mn-ea"/>
                    <a:cs typeface="+mn-cs"/>
                    <a:sym typeface="Helvetica"/>
                  </a:defRPr>
                </a:pPr>
                <a:endParaRPr kumimoji="0" sz="4265" b="1" i="0" u="none" strike="noStrike" kern="0" cap="none" spc="0" normalizeH="0" baseline="0" noProof="0">
                  <a:ln>
                    <a:noFill/>
                  </a:ln>
                  <a:solidFill>
                    <a:srgbClr val="DAAD7B"/>
                  </a:solidFill>
                  <a:effectLst/>
                  <a:uLnTx/>
                  <a:uFillTx/>
                  <a:latin typeface="+mn-lt"/>
                  <a:ea typeface="+mn-ea"/>
                  <a:cs typeface="+mn-ea"/>
                  <a:sym typeface="+mn-lt"/>
                </a:endParaRPr>
              </a:p>
            </p:txBody>
          </p:sp>
          <p:sp>
            <p:nvSpPr>
              <p:cNvPr id="117" name="Shape 3557"/>
              <p:cNvSpPr/>
              <p:nvPr/>
            </p:nvSpPr>
            <p:spPr>
              <a:xfrm>
                <a:off x="2794000" y="280323"/>
                <a:ext cx="151847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29" y="0"/>
                    </a:lnTo>
                    <a:cubicBezTo>
                      <a:pt x="10329" y="0"/>
                      <a:pt x="21600" y="21600"/>
                      <a:pt x="21600" y="21600"/>
                    </a:cubicBezTo>
                    <a:close/>
                  </a:path>
                </a:pathLst>
              </a:custGeom>
              <a:solidFill>
                <a:srgbClr val="DAAD7B"/>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792480" rtl="0" eaLnBrk="1" fontAlgn="auto" latinLnBrk="0" hangingPunct="0">
                  <a:lnSpc>
                    <a:spcPct val="100000"/>
                  </a:lnSpc>
                  <a:spcBef>
                    <a:spcPts val="0"/>
                  </a:spcBef>
                  <a:spcAft>
                    <a:spcPts val="0"/>
                  </a:spcAft>
                  <a:buClrTx/>
                  <a:buSzTx/>
                  <a:buFontTx/>
                  <a:buNone/>
                  <a:defRPr sz="3200" b="1">
                    <a:latin typeface="+mn-lt"/>
                    <a:ea typeface="+mn-ea"/>
                    <a:cs typeface="+mn-cs"/>
                    <a:sym typeface="Helvetica"/>
                  </a:defRPr>
                </a:pPr>
                <a:endParaRPr kumimoji="0" sz="4265" b="1" i="0" u="none" strike="noStrike" kern="0" cap="none" spc="0" normalizeH="0" baseline="0" noProof="0">
                  <a:ln>
                    <a:noFill/>
                  </a:ln>
                  <a:solidFill>
                    <a:srgbClr val="DAAD7B"/>
                  </a:solidFill>
                  <a:effectLst/>
                  <a:uLnTx/>
                  <a:uFillTx/>
                  <a:latin typeface="+mn-lt"/>
                  <a:ea typeface="+mn-ea"/>
                  <a:cs typeface="+mn-ea"/>
                  <a:sym typeface="+mn-lt"/>
                </a:endParaRPr>
              </a:p>
            </p:txBody>
          </p:sp>
        </p:grpSp>
        <p:sp>
          <p:nvSpPr>
            <p:cNvPr id="95" name="Shape 3569"/>
            <p:cNvSpPr/>
            <p:nvPr/>
          </p:nvSpPr>
          <p:spPr>
            <a:xfrm>
              <a:off x="3517621" y="1867953"/>
              <a:ext cx="74" cy="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600" y="16200"/>
                    <a:pt x="7200" y="8100"/>
                    <a:pt x="0" y="0"/>
                  </a:cubicBezTo>
                  <a:lnTo>
                    <a:pt x="1800" y="2700"/>
                  </a:lnTo>
                  <a:cubicBezTo>
                    <a:pt x="7200" y="10800"/>
                    <a:pt x="14400" y="16200"/>
                    <a:pt x="21600" y="21600"/>
                  </a:cubicBezTo>
                  <a:close/>
                </a:path>
              </a:pathLst>
            </a:custGeom>
            <a:solidFill>
              <a:srgbClr val="F15B45"/>
            </a:solidFill>
            <a:ln w="12700">
              <a:miter lim="400000"/>
            </a:ln>
          </p:spPr>
          <p:txBody>
            <a:bodyPr lIns="48768" tIns="48768" rIns="48768" bIns="48768" anchor="ct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2480"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ctr" defTabSz="58547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000" b="0" i="0" u="none" strike="noStrike" kern="0" cap="none" spc="0" normalizeH="0" baseline="0" noProof="0">
                <a:ln>
                  <a:noFill/>
                </a:ln>
                <a:solidFill>
                  <a:srgbClr val="DAAD7B"/>
                </a:solidFill>
                <a:effectLst>
                  <a:outerShdw blurRad="38100" dist="12700" dir="5400000" rotWithShape="0">
                    <a:srgbClr val="000000">
                      <a:alpha val="50000"/>
                    </a:srgbClr>
                  </a:outerShdw>
                </a:effectLst>
                <a:uLnTx/>
                <a:uFillTx/>
                <a:latin typeface="+mn-lt"/>
                <a:ea typeface="+mn-ea"/>
                <a:cs typeface="+mn-ea"/>
                <a:sym typeface="+mn-lt"/>
              </a:endParaRPr>
            </a:p>
          </p:txBody>
        </p:sp>
        <p:cxnSp>
          <p:nvCxnSpPr>
            <p:cNvPr id="96" name="直接连接符 95"/>
            <p:cNvCxnSpPr/>
            <p:nvPr/>
          </p:nvCxnSpPr>
          <p:spPr>
            <a:xfrm>
              <a:off x="974722" y="1990224"/>
              <a:ext cx="0" cy="1943163"/>
            </a:xfrm>
            <a:prstGeom prst="line">
              <a:avLst/>
            </a:prstGeom>
            <a:noFill/>
            <a:ln w="6350" cap="flat" cmpd="sng" algn="ctr">
              <a:solidFill>
                <a:schemeClr val="tx1">
                  <a:lumMod val="65000"/>
                  <a:lumOff val="35000"/>
                </a:schemeClr>
              </a:solidFill>
              <a:prstDash val="solid"/>
              <a:miter lim="800000"/>
            </a:ln>
            <a:effectLst/>
          </p:spPr>
        </p:cxnSp>
        <p:sp>
          <p:nvSpPr>
            <p:cNvPr id="97" name="TextBox 35"/>
            <p:cNvSpPr txBox="1"/>
            <p:nvPr/>
          </p:nvSpPr>
          <p:spPr>
            <a:xfrm>
              <a:off x="3625936"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DAAD7B"/>
                  </a:solidFill>
                  <a:effectLst/>
                  <a:uLnTx/>
                  <a:uFillTx/>
                  <a:cs typeface="+mn-ea"/>
                  <a:sym typeface="+mn-lt"/>
                </a:rPr>
                <a:t>98%</a:t>
              </a:r>
            </a:p>
          </p:txBody>
        </p:sp>
        <p:sp>
          <p:nvSpPr>
            <p:cNvPr id="98" name="TextBox 38"/>
            <p:cNvSpPr txBox="1"/>
            <p:nvPr/>
          </p:nvSpPr>
          <p:spPr>
            <a:xfrm>
              <a:off x="2899790"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DAAD7B"/>
                  </a:solidFill>
                  <a:effectLst/>
                  <a:uLnTx/>
                  <a:uFillTx/>
                  <a:cs typeface="+mn-ea"/>
                  <a:sym typeface="+mn-lt"/>
                </a:rPr>
                <a:t>58%</a:t>
              </a:r>
            </a:p>
          </p:txBody>
        </p:sp>
        <p:sp>
          <p:nvSpPr>
            <p:cNvPr id="99" name="TextBox 40"/>
            <p:cNvSpPr txBox="1"/>
            <p:nvPr/>
          </p:nvSpPr>
          <p:spPr>
            <a:xfrm>
              <a:off x="2246642"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DAAD7B"/>
                  </a:solidFill>
                  <a:effectLst/>
                  <a:uLnTx/>
                  <a:uFillTx/>
                  <a:cs typeface="+mn-ea"/>
                  <a:sym typeface="+mn-lt"/>
                </a:rPr>
                <a:t>82%</a:t>
              </a:r>
            </a:p>
          </p:txBody>
        </p:sp>
        <p:sp>
          <p:nvSpPr>
            <p:cNvPr id="100" name="TextBox 42"/>
            <p:cNvSpPr txBox="1"/>
            <p:nvPr/>
          </p:nvSpPr>
          <p:spPr>
            <a:xfrm>
              <a:off x="1600388"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DAAD7B"/>
                  </a:solidFill>
                  <a:effectLst/>
                  <a:uLnTx/>
                  <a:uFillTx/>
                  <a:cs typeface="+mn-ea"/>
                  <a:sym typeface="+mn-lt"/>
                </a:rPr>
                <a:t>78%</a:t>
              </a:r>
            </a:p>
          </p:txBody>
        </p:sp>
        <p:sp>
          <p:nvSpPr>
            <p:cNvPr id="101" name="TextBox 40"/>
            <p:cNvSpPr txBox="1"/>
            <p:nvPr/>
          </p:nvSpPr>
          <p:spPr>
            <a:xfrm>
              <a:off x="4173580" y="1944727"/>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DAAD7B"/>
                  </a:solidFill>
                  <a:effectLst/>
                  <a:uLnTx/>
                  <a:uFillTx/>
                  <a:cs typeface="+mn-ea"/>
                  <a:sym typeface="+mn-lt"/>
                </a:rPr>
                <a:t>82%</a:t>
              </a:r>
            </a:p>
          </p:txBody>
        </p:sp>
        <p:grpSp>
          <p:nvGrpSpPr>
            <p:cNvPr id="102" name="组合 101"/>
            <p:cNvGrpSpPr/>
            <p:nvPr/>
          </p:nvGrpSpPr>
          <p:grpSpPr>
            <a:xfrm>
              <a:off x="1273487" y="3993809"/>
              <a:ext cx="3276629" cy="223091"/>
              <a:chOff x="4221581" y="4217697"/>
              <a:chExt cx="3276629" cy="223091"/>
            </a:xfrm>
          </p:grpSpPr>
          <p:sp>
            <p:nvSpPr>
              <p:cNvPr id="103" name="TextBox 14"/>
              <p:cNvSpPr txBox="1"/>
              <p:nvPr/>
            </p:nvSpPr>
            <p:spPr>
              <a:xfrm>
                <a:off x="4221581"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335" b="0" i="0" u="none" strike="noStrike" kern="1200" cap="none" spc="0" normalizeH="0" baseline="0" noProof="0" dirty="0">
                    <a:ln>
                      <a:noFill/>
                    </a:ln>
                    <a:solidFill>
                      <a:srgbClr val="DAAD7B"/>
                    </a:solidFill>
                    <a:effectLst/>
                    <a:uLnTx/>
                    <a:uFillTx/>
                    <a:cs typeface="+mn-ea"/>
                    <a:sym typeface="+mn-lt"/>
                  </a:rPr>
                  <a:t>Text</a:t>
                </a:r>
              </a:p>
            </p:txBody>
          </p:sp>
          <p:sp>
            <p:nvSpPr>
              <p:cNvPr id="104" name="TextBox 14"/>
              <p:cNvSpPr txBox="1"/>
              <p:nvPr/>
            </p:nvSpPr>
            <p:spPr>
              <a:xfrm>
                <a:off x="4744537"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335" b="0" i="0" u="none" strike="noStrike" kern="1200" cap="none" spc="0" normalizeH="0" baseline="0" noProof="0" dirty="0">
                    <a:ln>
                      <a:noFill/>
                    </a:ln>
                    <a:solidFill>
                      <a:srgbClr val="DAAD7B"/>
                    </a:solidFill>
                    <a:effectLst/>
                    <a:uLnTx/>
                    <a:uFillTx/>
                    <a:cs typeface="+mn-ea"/>
                    <a:sym typeface="+mn-lt"/>
                  </a:rPr>
                  <a:t>Text</a:t>
                </a:r>
              </a:p>
            </p:txBody>
          </p:sp>
          <p:sp>
            <p:nvSpPr>
              <p:cNvPr id="105" name="TextBox 14"/>
              <p:cNvSpPr txBox="1"/>
              <p:nvPr/>
            </p:nvSpPr>
            <p:spPr>
              <a:xfrm>
                <a:off x="5417713"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335" b="0" i="0" u="none" strike="noStrike" kern="1200" cap="none" spc="0" normalizeH="0" baseline="0" noProof="0" dirty="0">
                    <a:ln>
                      <a:noFill/>
                    </a:ln>
                    <a:solidFill>
                      <a:srgbClr val="DAAD7B"/>
                    </a:solidFill>
                    <a:effectLst/>
                    <a:uLnTx/>
                    <a:uFillTx/>
                    <a:cs typeface="+mn-ea"/>
                    <a:sym typeface="+mn-lt"/>
                  </a:rPr>
                  <a:t>Text</a:t>
                </a:r>
              </a:p>
            </p:txBody>
          </p:sp>
          <p:sp>
            <p:nvSpPr>
              <p:cNvPr id="106" name="TextBox 14"/>
              <p:cNvSpPr txBox="1"/>
              <p:nvPr/>
            </p:nvSpPr>
            <p:spPr>
              <a:xfrm>
                <a:off x="6106486"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335" b="0" i="0" u="none" strike="noStrike" kern="1200" cap="none" spc="0" normalizeH="0" baseline="0" noProof="0" dirty="0">
                    <a:ln>
                      <a:noFill/>
                    </a:ln>
                    <a:solidFill>
                      <a:srgbClr val="DAAD7B"/>
                    </a:solidFill>
                    <a:effectLst/>
                    <a:uLnTx/>
                    <a:uFillTx/>
                    <a:cs typeface="+mn-ea"/>
                    <a:sym typeface="+mn-lt"/>
                  </a:rPr>
                  <a:t>Text</a:t>
                </a:r>
              </a:p>
            </p:txBody>
          </p:sp>
          <p:sp>
            <p:nvSpPr>
              <p:cNvPr id="107" name="TextBox 14"/>
              <p:cNvSpPr txBox="1"/>
              <p:nvPr/>
            </p:nvSpPr>
            <p:spPr>
              <a:xfrm>
                <a:off x="6978774"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335" b="0" i="0" u="none" strike="noStrike" kern="1200" cap="none" spc="0" normalizeH="0" baseline="0" noProof="0" dirty="0">
                    <a:ln>
                      <a:noFill/>
                    </a:ln>
                    <a:solidFill>
                      <a:srgbClr val="DAAD7B"/>
                    </a:solidFill>
                    <a:effectLst/>
                    <a:uLnTx/>
                    <a:uFillTx/>
                    <a:cs typeface="+mn-ea"/>
                    <a:sym typeface="+mn-lt"/>
                  </a:rPr>
                  <a:t>Text</a:t>
                </a:r>
              </a:p>
            </p:txBody>
          </p:sp>
        </p:grpSp>
      </p:grpSp>
      <p:grpSp>
        <p:nvGrpSpPr>
          <p:cNvPr id="118" name="组合 117"/>
          <p:cNvGrpSpPr/>
          <p:nvPr/>
        </p:nvGrpSpPr>
        <p:grpSpPr>
          <a:xfrm>
            <a:off x="7297309" y="1720419"/>
            <a:ext cx="3836648" cy="893962"/>
            <a:chOff x="2938788" y="2190735"/>
            <a:chExt cx="3836648" cy="893962"/>
          </a:xfrm>
        </p:grpSpPr>
        <p:sp>
          <p:nvSpPr>
            <p:cNvPr id="119" name="矩形 13"/>
            <p:cNvSpPr>
              <a:spLocks noChangeArrowheads="1"/>
            </p:cNvSpPr>
            <p:nvPr/>
          </p:nvSpPr>
          <p:spPr bwMode="auto">
            <a:xfrm>
              <a:off x="2938788" y="2452216"/>
              <a:ext cx="383664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grpSp>
          <p:nvGrpSpPr>
            <p:cNvPr id="120" name="组合 119"/>
            <p:cNvGrpSpPr/>
            <p:nvPr/>
          </p:nvGrpSpPr>
          <p:grpSpPr>
            <a:xfrm>
              <a:off x="3098185" y="2190735"/>
              <a:ext cx="1760423" cy="276999"/>
              <a:chOff x="3339348" y="2987446"/>
              <a:chExt cx="981950" cy="276999"/>
            </a:xfrm>
          </p:grpSpPr>
          <p:sp>
            <p:nvSpPr>
              <p:cNvPr id="121" name="文本框 83"/>
              <p:cNvSpPr txBox="1">
                <a:spLocks noChangeArrowheads="1"/>
              </p:cNvSpPr>
              <p:nvPr/>
            </p:nvSpPr>
            <p:spPr bwMode="auto">
              <a:xfrm>
                <a:off x="3339348" y="2987446"/>
                <a:ext cx="98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dirty="0">
                    <a:solidFill>
                      <a:srgbClr val="DAAD7B"/>
                    </a:solidFill>
                    <a:latin typeface="+mn-lt"/>
                    <a:ea typeface="+mn-ea"/>
                    <a:cs typeface="+mn-ea"/>
                    <a:sym typeface="+mn-lt"/>
                  </a:rPr>
                  <a:t>TEXT HERE</a:t>
                </a:r>
                <a:endParaRPr lang="zh-CN" altLang="en-US" sz="1200" b="1" dirty="0">
                  <a:solidFill>
                    <a:srgbClr val="DAAD7B"/>
                  </a:solidFill>
                  <a:latin typeface="+mn-lt"/>
                  <a:ea typeface="+mn-ea"/>
                  <a:cs typeface="+mn-ea"/>
                  <a:sym typeface="+mn-lt"/>
                </a:endParaRPr>
              </a:p>
            </p:txBody>
          </p:sp>
          <p:cxnSp>
            <p:nvCxnSpPr>
              <p:cNvPr id="122"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nvGrpSpPr>
          <p:cNvPr id="123" name="组合 122"/>
          <p:cNvGrpSpPr/>
          <p:nvPr/>
        </p:nvGrpSpPr>
        <p:grpSpPr>
          <a:xfrm>
            <a:off x="7297309" y="2646574"/>
            <a:ext cx="3836648" cy="893962"/>
            <a:chOff x="2938788" y="2190735"/>
            <a:chExt cx="3836648" cy="893962"/>
          </a:xfrm>
        </p:grpSpPr>
        <p:sp>
          <p:nvSpPr>
            <p:cNvPr id="124" name="矩形 13"/>
            <p:cNvSpPr>
              <a:spLocks noChangeArrowheads="1"/>
            </p:cNvSpPr>
            <p:nvPr/>
          </p:nvSpPr>
          <p:spPr bwMode="auto">
            <a:xfrm>
              <a:off x="2938788" y="2452216"/>
              <a:ext cx="383664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grpSp>
          <p:nvGrpSpPr>
            <p:cNvPr id="125" name="组合 124"/>
            <p:cNvGrpSpPr/>
            <p:nvPr/>
          </p:nvGrpSpPr>
          <p:grpSpPr>
            <a:xfrm>
              <a:off x="3098185" y="2190735"/>
              <a:ext cx="1760423" cy="276999"/>
              <a:chOff x="3339348" y="2987446"/>
              <a:chExt cx="981950" cy="276999"/>
            </a:xfrm>
          </p:grpSpPr>
          <p:sp>
            <p:nvSpPr>
              <p:cNvPr id="126" name="文本框 83"/>
              <p:cNvSpPr txBox="1">
                <a:spLocks noChangeArrowheads="1"/>
              </p:cNvSpPr>
              <p:nvPr/>
            </p:nvSpPr>
            <p:spPr bwMode="auto">
              <a:xfrm>
                <a:off x="3339348" y="2987446"/>
                <a:ext cx="98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dirty="0">
                    <a:solidFill>
                      <a:srgbClr val="DAAD7B"/>
                    </a:solidFill>
                    <a:latin typeface="+mn-lt"/>
                    <a:ea typeface="+mn-ea"/>
                    <a:cs typeface="+mn-ea"/>
                    <a:sym typeface="+mn-lt"/>
                  </a:rPr>
                  <a:t>TEXT HERE</a:t>
                </a:r>
                <a:endParaRPr lang="zh-CN" altLang="en-US" sz="1200" b="1" dirty="0">
                  <a:solidFill>
                    <a:srgbClr val="DAAD7B"/>
                  </a:solidFill>
                  <a:latin typeface="+mn-lt"/>
                  <a:ea typeface="+mn-ea"/>
                  <a:cs typeface="+mn-ea"/>
                  <a:sym typeface="+mn-lt"/>
                </a:endParaRPr>
              </a:p>
            </p:txBody>
          </p:sp>
          <p:cxnSp>
            <p:nvCxnSpPr>
              <p:cNvPr id="127"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nvGrpSpPr>
          <p:cNvPr id="128" name="组合 127"/>
          <p:cNvGrpSpPr/>
          <p:nvPr/>
        </p:nvGrpSpPr>
        <p:grpSpPr>
          <a:xfrm>
            <a:off x="7297309" y="3584822"/>
            <a:ext cx="3836648" cy="893962"/>
            <a:chOff x="2938788" y="2190735"/>
            <a:chExt cx="3836648" cy="893962"/>
          </a:xfrm>
        </p:grpSpPr>
        <p:sp>
          <p:nvSpPr>
            <p:cNvPr id="129" name="矩形 13"/>
            <p:cNvSpPr>
              <a:spLocks noChangeArrowheads="1"/>
            </p:cNvSpPr>
            <p:nvPr/>
          </p:nvSpPr>
          <p:spPr bwMode="auto">
            <a:xfrm>
              <a:off x="2938788" y="2452216"/>
              <a:ext cx="383664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grpSp>
          <p:nvGrpSpPr>
            <p:cNvPr id="130" name="组合 129"/>
            <p:cNvGrpSpPr/>
            <p:nvPr/>
          </p:nvGrpSpPr>
          <p:grpSpPr>
            <a:xfrm>
              <a:off x="3098185" y="2190735"/>
              <a:ext cx="1760423" cy="276999"/>
              <a:chOff x="3339348" y="2987446"/>
              <a:chExt cx="981950" cy="276999"/>
            </a:xfrm>
          </p:grpSpPr>
          <p:sp>
            <p:nvSpPr>
              <p:cNvPr id="131" name="文本框 83"/>
              <p:cNvSpPr txBox="1">
                <a:spLocks noChangeArrowheads="1"/>
              </p:cNvSpPr>
              <p:nvPr/>
            </p:nvSpPr>
            <p:spPr bwMode="auto">
              <a:xfrm>
                <a:off x="3339348" y="2987446"/>
                <a:ext cx="98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dirty="0">
                    <a:solidFill>
                      <a:srgbClr val="DAAD7B"/>
                    </a:solidFill>
                    <a:latin typeface="+mn-lt"/>
                    <a:ea typeface="+mn-ea"/>
                    <a:cs typeface="+mn-ea"/>
                    <a:sym typeface="+mn-lt"/>
                  </a:rPr>
                  <a:t>TEXT HERE</a:t>
                </a:r>
                <a:endParaRPr lang="zh-CN" altLang="en-US" sz="1200" b="1" dirty="0">
                  <a:solidFill>
                    <a:srgbClr val="DAAD7B"/>
                  </a:solidFill>
                  <a:latin typeface="+mn-lt"/>
                  <a:ea typeface="+mn-ea"/>
                  <a:cs typeface="+mn-ea"/>
                  <a:sym typeface="+mn-lt"/>
                </a:endParaRPr>
              </a:p>
            </p:txBody>
          </p:sp>
          <p:cxnSp>
            <p:nvCxnSpPr>
              <p:cNvPr id="132"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nvGrpSpPr>
          <p:cNvPr id="133" name="组合 132"/>
          <p:cNvGrpSpPr/>
          <p:nvPr/>
        </p:nvGrpSpPr>
        <p:grpSpPr>
          <a:xfrm>
            <a:off x="7297309" y="4503650"/>
            <a:ext cx="3836648" cy="893962"/>
            <a:chOff x="2938788" y="2190735"/>
            <a:chExt cx="3836648" cy="893962"/>
          </a:xfrm>
        </p:grpSpPr>
        <p:sp>
          <p:nvSpPr>
            <p:cNvPr id="134" name="矩形 13"/>
            <p:cNvSpPr>
              <a:spLocks noChangeArrowheads="1"/>
            </p:cNvSpPr>
            <p:nvPr/>
          </p:nvSpPr>
          <p:spPr bwMode="auto">
            <a:xfrm>
              <a:off x="2938788" y="2452216"/>
              <a:ext cx="383664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grpSp>
          <p:nvGrpSpPr>
            <p:cNvPr id="135" name="组合 134"/>
            <p:cNvGrpSpPr/>
            <p:nvPr/>
          </p:nvGrpSpPr>
          <p:grpSpPr>
            <a:xfrm>
              <a:off x="3098185" y="2190735"/>
              <a:ext cx="1760423" cy="276999"/>
              <a:chOff x="3339348" y="2987446"/>
              <a:chExt cx="981950" cy="276999"/>
            </a:xfrm>
          </p:grpSpPr>
          <p:sp>
            <p:nvSpPr>
              <p:cNvPr id="136" name="文本框 83"/>
              <p:cNvSpPr txBox="1">
                <a:spLocks noChangeArrowheads="1"/>
              </p:cNvSpPr>
              <p:nvPr/>
            </p:nvSpPr>
            <p:spPr bwMode="auto">
              <a:xfrm>
                <a:off x="3339348" y="2987446"/>
                <a:ext cx="98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dirty="0">
                    <a:solidFill>
                      <a:srgbClr val="DAAD7B"/>
                    </a:solidFill>
                    <a:latin typeface="+mn-lt"/>
                    <a:ea typeface="+mn-ea"/>
                    <a:cs typeface="+mn-ea"/>
                    <a:sym typeface="+mn-lt"/>
                  </a:rPr>
                  <a:t>TEXT HERE</a:t>
                </a:r>
                <a:endParaRPr lang="zh-CN" altLang="en-US" sz="1200" b="1" dirty="0">
                  <a:solidFill>
                    <a:srgbClr val="DAAD7B"/>
                  </a:solidFill>
                  <a:latin typeface="+mn-lt"/>
                  <a:ea typeface="+mn-ea"/>
                  <a:cs typeface="+mn-ea"/>
                  <a:sym typeface="+mn-lt"/>
                </a:endParaRPr>
              </a:p>
            </p:txBody>
          </p:sp>
          <p:cxnSp>
            <p:nvCxnSpPr>
              <p:cNvPr id="137"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grpSp>
        <p:nvGrpSpPr>
          <p:cNvPr id="138" name="组合 137"/>
          <p:cNvGrpSpPr/>
          <p:nvPr/>
        </p:nvGrpSpPr>
        <p:grpSpPr>
          <a:xfrm>
            <a:off x="7297309" y="5409427"/>
            <a:ext cx="3836648" cy="893962"/>
            <a:chOff x="2938788" y="2190735"/>
            <a:chExt cx="3836648" cy="893962"/>
          </a:xfrm>
        </p:grpSpPr>
        <p:sp>
          <p:nvSpPr>
            <p:cNvPr id="139" name="矩形 13"/>
            <p:cNvSpPr>
              <a:spLocks noChangeArrowheads="1"/>
            </p:cNvSpPr>
            <p:nvPr/>
          </p:nvSpPr>
          <p:spPr bwMode="auto">
            <a:xfrm>
              <a:off x="2938788" y="2452216"/>
              <a:ext cx="383664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900" dirty="0">
                  <a:solidFill>
                    <a:srgbClr val="DAAD7B"/>
                  </a:solidFill>
                  <a:latin typeface="+mn-lt"/>
                  <a:ea typeface="+mn-ea"/>
                  <a:cs typeface="+mn-ea"/>
                  <a:sym typeface="+mn-lt"/>
                </a:rPr>
                <a:t>This is an example text . Go ahead and replace it. Add your text here. This is an example text . Go ahead and replace it. Add your text here.</a:t>
              </a:r>
              <a:endParaRPr lang="zh-CN" altLang="en-US" sz="900" dirty="0">
                <a:solidFill>
                  <a:srgbClr val="DAAD7B"/>
                </a:solidFill>
                <a:latin typeface="+mn-lt"/>
                <a:ea typeface="+mn-ea"/>
                <a:cs typeface="+mn-ea"/>
                <a:sym typeface="+mn-lt"/>
              </a:endParaRPr>
            </a:p>
          </p:txBody>
        </p:sp>
        <p:grpSp>
          <p:nvGrpSpPr>
            <p:cNvPr id="140" name="组合 139"/>
            <p:cNvGrpSpPr/>
            <p:nvPr/>
          </p:nvGrpSpPr>
          <p:grpSpPr>
            <a:xfrm>
              <a:off x="3098185" y="2190735"/>
              <a:ext cx="1760423" cy="276999"/>
              <a:chOff x="3339348" y="2987446"/>
              <a:chExt cx="981950" cy="276999"/>
            </a:xfrm>
          </p:grpSpPr>
          <p:sp>
            <p:nvSpPr>
              <p:cNvPr id="141" name="文本框 83"/>
              <p:cNvSpPr txBox="1">
                <a:spLocks noChangeArrowheads="1"/>
              </p:cNvSpPr>
              <p:nvPr/>
            </p:nvSpPr>
            <p:spPr bwMode="auto">
              <a:xfrm>
                <a:off x="3339348" y="2987446"/>
                <a:ext cx="98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b="1" dirty="0">
                    <a:solidFill>
                      <a:srgbClr val="DAAD7B"/>
                    </a:solidFill>
                    <a:latin typeface="+mn-lt"/>
                    <a:ea typeface="+mn-ea"/>
                    <a:cs typeface="+mn-ea"/>
                    <a:sym typeface="+mn-lt"/>
                  </a:rPr>
                  <a:t>TEXT HERE</a:t>
                </a:r>
                <a:endParaRPr lang="zh-CN" altLang="en-US" sz="1200" b="1" dirty="0">
                  <a:solidFill>
                    <a:srgbClr val="DAAD7B"/>
                  </a:solidFill>
                  <a:latin typeface="+mn-lt"/>
                  <a:ea typeface="+mn-ea"/>
                  <a:cs typeface="+mn-ea"/>
                  <a:sym typeface="+mn-lt"/>
                </a:endParaRPr>
              </a:p>
            </p:txBody>
          </p:sp>
          <p:cxnSp>
            <p:nvCxnSpPr>
              <p:cNvPr id="142" name="直接连接符 120"/>
              <p:cNvCxnSpPr>
                <a:cxnSpLocks noChangeShapeType="1"/>
              </p:cNvCxnSpPr>
              <p:nvPr/>
            </p:nvCxnSpPr>
            <p:spPr bwMode="auto">
              <a:xfrm>
                <a:off x="3339348" y="3033115"/>
                <a:ext cx="0" cy="170144"/>
              </a:xfrm>
              <a:prstGeom prst="line">
                <a:avLst/>
              </a:prstGeom>
              <a:noFill/>
              <a:ln w="9525">
                <a:solidFill>
                  <a:srgbClr val="DAAD7B"/>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down)">
                                      <p:cBhvr>
                                        <p:cTn id="11" dur="500"/>
                                        <p:tgtEl>
                                          <p:spTgt spid="93"/>
                                        </p:tgtEl>
                                      </p:cBhvr>
                                    </p:animEffect>
                                  </p:childTnLst>
                                </p:cTn>
                              </p:par>
                              <p:par>
                                <p:cTn id="12" presetID="22" presetClass="entr" presetSubtype="1" fill="hold" nodeType="with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wipe(up)">
                                      <p:cBhvr>
                                        <p:cTn id="14" dur="500"/>
                                        <p:tgtEl>
                                          <p:spTgt spid="118"/>
                                        </p:tgtEl>
                                      </p:cBhvr>
                                    </p:animEffect>
                                  </p:childTnLst>
                                </p:cTn>
                              </p:par>
                              <p:par>
                                <p:cTn id="15" presetID="22" presetClass="entr" presetSubtype="1" fill="hold" nodeType="withEffect">
                                  <p:stCondLst>
                                    <p:cond delay="100"/>
                                  </p:stCondLst>
                                  <p:childTnLst>
                                    <p:set>
                                      <p:cBhvr>
                                        <p:cTn id="16" dur="1" fill="hold">
                                          <p:stCondLst>
                                            <p:cond delay="0"/>
                                          </p:stCondLst>
                                        </p:cTn>
                                        <p:tgtEl>
                                          <p:spTgt spid="123"/>
                                        </p:tgtEl>
                                        <p:attrNameLst>
                                          <p:attrName>style.visibility</p:attrName>
                                        </p:attrNameLst>
                                      </p:cBhvr>
                                      <p:to>
                                        <p:strVal val="visible"/>
                                      </p:to>
                                    </p:set>
                                    <p:animEffect transition="in" filter="wipe(up)">
                                      <p:cBhvr>
                                        <p:cTn id="17" dur="500"/>
                                        <p:tgtEl>
                                          <p:spTgt spid="123"/>
                                        </p:tgtEl>
                                      </p:cBhvr>
                                    </p:animEffect>
                                  </p:childTnLst>
                                </p:cTn>
                              </p:par>
                              <p:par>
                                <p:cTn id="18" presetID="22" presetClass="entr" presetSubtype="1" fill="hold" nodeType="withEffect">
                                  <p:stCondLst>
                                    <p:cond delay="200"/>
                                  </p:stCondLst>
                                  <p:childTnLst>
                                    <p:set>
                                      <p:cBhvr>
                                        <p:cTn id="19" dur="1" fill="hold">
                                          <p:stCondLst>
                                            <p:cond delay="0"/>
                                          </p:stCondLst>
                                        </p:cTn>
                                        <p:tgtEl>
                                          <p:spTgt spid="128"/>
                                        </p:tgtEl>
                                        <p:attrNameLst>
                                          <p:attrName>style.visibility</p:attrName>
                                        </p:attrNameLst>
                                      </p:cBhvr>
                                      <p:to>
                                        <p:strVal val="visible"/>
                                      </p:to>
                                    </p:set>
                                    <p:animEffect transition="in" filter="wipe(up)">
                                      <p:cBhvr>
                                        <p:cTn id="20" dur="500"/>
                                        <p:tgtEl>
                                          <p:spTgt spid="128"/>
                                        </p:tgtEl>
                                      </p:cBhvr>
                                    </p:animEffect>
                                  </p:childTnLst>
                                </p:cTn>
                              </p:par>
                              <p:par>
                                <p:cTn id="21" presetID="22" presetClass="entr" presetSubtype="1" fill="hold" nodeType="withEffect">
                                  <p:stCondLst>
                                    <p:cond delay="300"/>
                                  </p:stCondLst>
                                  <p:childTnLst>
                                    <p:set>
                                      <p:cBhvr>
                                        <p:cTn id="22" dur="1" fill="hold">
                                          <p:stCondLst>
                                            <p:cond delay="0"/>
                                          </p:stCondLst>
                                        </p:cTn>
                                        <p:tgtEl>
                                          <p:spTgt spid="133"/>
                                        </p:tgtEl>
                                        <p:attrNameLst>
                                          <p:attrName>style.visibility</p:attrName>
                                        </p:attrNameLst>
                                      </p:cBhvr>
                                      <p:to>
                                        <p:strVal val="visible"/>
                                      </p:to>
                                    </p:set>
                                    <p:animEffect transition="in" filter="wipe(up)">
                                      <p:cBhvr>
                                        <p:cTn id="23" dur="500"/>
                                        <p:tgtEl>
                                          <p:spTgt spid="133"/>
                                        </p:tgtEl>
                                      </p:cBhvr>
                                    </p:animEffect>
                                  </p:childTnLst>
                                </p:cTn>
                              </p:par>
                              <p:par>
                                <p:cTn id="24" presetID="22" presetClass="entr" presetSubtype="1" fill="hold" nodeType="withEffect">
                                  <p:stCondLst>
                                    <p:cond delay="400"/>
                                  </p:stCondLst>
                                  <p:childTnLst>
                                    <p:set>
                                      <p:cBhvr>
                                        <p:cTn id="25" dur="1" fill="hold">
                                          <p:stCondLst>
                                            <p:cond delay="0"/>
                                          </p:stCondLst>
                                        </p:cTn>
                                        <p:tgtEl>
                                          <p:spTgt spid="138"/>
                                        </p:tgtEl>
                                        <p:attrNameLst>
                                          <p:attrName>style.visibility</p:attrName>
                                        </p:attrNameLst>
                                      </p:cBhvr>
                                      <p:to>
                                        <p:strVal val="visible"/>
                                      </p:to>
                                    </p:set>
                                    <p:animEffect transition="in" filter="wipe(up)">
                                      <p:cBhvr>
                                        <p:cTn id="2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Freeform 7"/>
          <p:cNvSpPr/>
          <p:nvPr/>
        </p:nvSpPr>
        <p:spPr bwMode="auto">
          <a:xfrm>
            <a:off x="1438594" y="1657699"/>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3" cstate="email"/>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rgbClr val="DAAD7B"/>
              </a:solidFill>
              <a:cs typeface="+mn-ea"/>
              <a:sym typeface="+mn-lt"/>
            </a:endParaRPr>
          </a:p>
        </p:txBody>
      </p:sp>
      <p:sp>
        <p:nvSpPr>
          <p:cNvPr id="6" name="Freeform 7"/>
          <p:cNvSpPr/>
          <p:nvPr/>
        </p:nvSpPr>
        <p:spPr bwMode="auto">
          <a:xfrm>
            <a:off x="1438594" y="3971754"/>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4" cstate="email"/>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rgbClr val="DAAD7B"/>
              </a:solidFill>
              <a:cs typeface="+mn-ea"/>
              <a:sym typeface="+mn-lt"/>
            </a:endParaRPr>
          </a:p>
        </p:txBody>
      </p:sp>
      <p:sp>
        <p:nvSpPr>
          <p:cNvPr id="7" name="Freeform 7"/>
          <p:cNvSpPr/>
          <p:nvPr/>
        </p:nvSpPr>
        <p:spPr bwMode="auto">
          <a:xfrm>
            <a:off x="6333183" y="1631274"/>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4" cstate="email"/>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rgbClr val="DAAD7B"/>
              </a:solidFill>
              <a:cs typeface="+mn-ea"/>
              <a:sym typeface="+mn-lt"/>
            </a:endParaRPr>
          </a:p>
        </p:txBody>
      </p:sp>
      <p:sp>
        <p:nvSpPr>
          <p:cNvPr id="8" name="Freeform 7"/>
          <p:cNvSpPr/>
          <p:nvPr/>
        </p:nvSpPr>
        <p:spPr bwMode="auto">
          <a:xfrm>
            <a:off x="6322525" y="3914159"/>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3" cstate="email"/>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rgbClr val="DAAD7B"/>
              </a:solidFill>
              <a:cs typeface="+mn-ea"/>
              <a:sym typeface="+mn-lt"/>
            </a:endParaRPr>
          </a:p>
        </p:txBody>
      </p:sp>
      <p:sp>
        <p:nvSpPr>
          <p:cNvPr id="9" name="TextBox 19"/>
          <p:cNvSpPr txBox="1"/>
          <p:nvPr/>
        </p:nvSpPr>
        <p:spPr>
          <a:xfrm>
            <a:off x="3301301" y="1766211"/>
            <a:ext cx="1937905" cy="400110"/>
          </a:xfrm>
          <a:prstGeom prst="rect">
            <a:avLst/>
          </a:prstGeom>
          <a:noFill/>
        </p:spPr>
        <p:txBody>
          <a:bodyPr wrap="square" rtlCol="0">
            <a:spAutoFit/>
          </a:bodyPr>
          <a:lstStyle/>
          <a:p>
            <a:r>
              <a:rPr lang="en-US" altLang="zh-CN" sz="2000" b="1" dirty="0">
                <a:solidFill>
                  <a:srgbClr val="DAAD7B"/>
                </a:solidFill>
                <a:cs typeface="+mn-ea"/>
                <a:sym typeface="+mn-lt"/>
              </a:rPr>
              <a:t>TEXT HERE</a:t>
            </a:r>
            <a:endParaRPr lang="zh-CN" altLang="en-US" sz="2000" b="1" dirty="0">
              <a:solidFill>
                <a:srgbClr val="DAAD7B"/>
              </a:solidFill>
              <a:cs typeface="+mn-ea"/>
              <a:sym typeface="+mn-lt"/>
            </a:endParaRPr>
          </a:p>
        </p:txBody>
      </p:sp>
      <p:sp>
        <p:nvSpPr>
          <p:cNvPr id="10" name="TextBox 22"/>
          <p:cNvSpPr txBox="1"/>
          <p:nvPr/>
        </p:nvSpPr>
        <p:spPr>
          <a:xfrm>
            <a:off x="3332324" y="2081724"/>
            <a:ext cx="2595867" cy="892552"/>
          </a:xfrm>
          <a:prstGeom prst="rect">
            <a:avLst/>
          </a:prstGeom>
          <a:noFill/>
        </p:spPr>
        <p:txBody>
          <a:bodyPr wrap="square" rtlCol="0">
            <a:spAutoFit/>
          </a:bodyPr>
          <a:lstStyle/>
          <a:p>
            <a:pPr>
              <a:lnSpc>
                <a:spcPct val="130000"/>
              </a:lnSpc>
            </a:pPr>
            <a:r>
              <a:rPr lang="en-US" altLang="zh-CN" sz="1000" dirty="0">
                <a:solidFill>
                  <a:srgbClr val="DAAD7B"/>
                </a:solidFill>
                <a:cs typeface="+mn-ea"/>
                <a:sym typeface="+mn-lt"/>
              </a:rPr>
              <a:t>The activities of a company associated with buying and selling a product or service. It includes advertising, </a:t>
            </a:r>
            <a:endParaRPr lang="zh-CN" altLang="en-US" sz="1000" dirty="0">
              <a:solidFill>
                <a:srgbClr val="DAAD7B"/>
              </a:solidFill>
              <a:cs typeface="+mn-ea"/>
              <a:sym typeface="+mn-lt"/>
            </a:endParaRPr>
          </a:p>
        </p:txBody>
      </p:sp>
      <p:sp>
        <p:nvSpPr>
          <p:cNvPr id="11" name="TextBox 26"/>
          <p:cNvSpPr txBox="1"/>
          <p:nvPr/>
        </p:nvSpPr>
        <p:spPr>
          <a:xfrm>
            <a:off x="8424469" y="1766211"/>
            <a:ext cx="1937905" cy="400110"/>
          </a:xfrm>
          <a:prstGeom prst="rect">
            <a:avLst/>
          </a:prstGeom>
          <a:noFill/>
        </p:spPr>
        <p:txBody>
          <a:bodyPr wrap="square" rtlCol="0">
            <a:spAutoFit/>
          </a:bodyPr>
          <a:lstStyle/>
          <a:p>
            <a:r>
              <a:rPr lang="en-US" altLang="zh-CN" sz="2000" b="1" dirty="0">
                <a:solidFill>
                  <a:srgbClr val="DAAD7B"/>
                </a:solidFill>
                <a:cs typeface="+mn-ea"/>
                <a:sym typeface="+mn-lt"/>
              </a:rPr>
              <a:t>TEXT HERE</a:t>
            </a:r>
            <a:endParaRPr lang="zh-CN" altLang="en-US" sz="2000" b="1" dirty="0">
              <a:solidFill>
                <a:srgbClr val="DAAD7B"/>
              </a:solidFill>
              <a:cs typeface="+mn-ea"/>
              <a:sym typeface="+mn-lt"/>
            </a:endParaRPr>
          </a:p>
        </p:txBody>
      </p:sp>
      <p:sp>
        <p:nvSpPr>
          <p:cNvPr id="12" name="TextBox 27"/>
          <p:cNvSpPr txBox="1"/>
          <p:nvPr/>
        </p:nvSpPr>
        <p:spPr>
          <a:xfrm>
            <a:off x="8455492" y="2081724"/>
            <a:ext cx="2595867" cy="892552"/>
          </a:xfrm>
          <a:prstGeom prst="rect">
            <a:avLst/>
          </a:prstGeom>
          <a:noFill/>
        </p:spPr>
        <p:txBody>
          <a:bodyPr wrap="square" rtlCol="0">
            <a:spAutoFit/>
          </a:bodyPr>
          <a:lstStyle/>
          <a:p>
            <a:pPr>
              <a:lnSpc>
                <a:spcPct val="130000"/>
              </a:lnSpc>
            </a:pPr>
            <a:r>
              <a:rPr lang="en-US" altLang="zh-CN" sz="1000" dirty="0">
                <a:solidFill>
                  <a:srgbClr val="DAAD7B"/>
                </a:solidFill>
                <a:cs typeface="+mn-ea"/>
                <a:sym typeface="+mn-lt"/>
              </a:rPr>
              <a:t>The activities of a company associated with buying and selling a product or service. It includes advertising, </a:t>
            </a:r>
            <a:endParaRPr lang="zh-CN" altLang="en-US" sz="1000" dirty="0">
              <a:solidFill>
                <a:srgbClr val="DAAD7B"/>
              </a:solidFill>
              <a:cs typeface="+mn-ea"/>
              <a:sym typeface="+mn-lt"/>
            </a:endParaRPr>
          </a:p>
        </p:txBody>
      </p:sp>
      <p:sp>
        <p:nvSpPr>
          <p:cNvPr id="13" name="TextBox 28"/>
          <p:cNvSpPr txBox="1"/>
          <p:nvPr/>
        </p:nvSpPr>
        <p:spPr>
          <a:xfrm>
            <a:off x="8302823" y="4184523"/>
            <a:ext cx="1937905" cy="400110"/>
          </a:xfrm>
          <a:prstGeom prst="rect">
            <a:avLst/>
          </a:prstGeom>
          <a:noFill/>
        </p:spPr>
        <p:txBody>
          <a:bodyPr wrap="square" rtlCol="0">
            <a:spAutoFit/>
          </a:bodyPr>
          <a:lstStyle/>
          <a:p>
            <a:r>
              <a:rPr lang="en-US" altLang="zh-CN" sz="2000" b="1" dirty="0">
                <a:solidFill>
                  <a:srgbClr val="DAAD7B"/>
                </a:solidFill>
                <a:cs typeface="+mn-ea"/>
                <a:sym typeface="+mn-lt"/>
              </a:rPr>
              <a:t>TEXT HERE</a:t>
            </a:r>
            <a:endParaRPr lang="zh-CN" altLang="en-US" sz="2000" b="1" dirty="0">
              <a:solidFill>
                <a:srgbClr val="DAAD7B"/>
              </a:solidFill>
              <a:cs typeface="+mn-ea"/>
              <a:sym typeface="+mn-lt"/>
            </a:endParaRPr>
          </a:p>
        </p:txBody>
      </p:sp>
      <p:sp>
        <p:nvSpPr>
          <p:cNvPr id="14" name="TextBox 29"/>
          <p:cNvSpPr txBox="1"/>
          <p:nvPr/>
        </p:nvSpPr>
        <p:spPr>
          <a:xfrm>
            <a:off x="8333846" y="4500036"/>
            <a:ext cx="2595867" cy="892552"/>
          </a:xfrm>
          <a:prstGeom prst="rect">
            <a:avLst/>
          </a:prstGeom>
          <a:noFill/>
        </p:spPr>
        <p:txBody>
          <a:bodyPr wrap="square" rtlCol="0">
            <a:spAutoFit/>
          </a:bodyPr>
          <a:lstStyle/>
          <a:p>
            <a:pPr>
              <a:lnSpc>
                <a:spcPct val="130000"/>
              </a:lnSpc>
            </a:pPr>
            <a:r>
              <a:rPr lang="en-US" altLang="zh-CN" sz="1000" dirty="0">
                <a:solidFill>
                  <a:srgbClr val="DAAD7B"/>
                </a:solidFill>
                <a:cs typeface="+mn-ea"/>
                <a:sym typeface="+mn-lt"/>
              </a:rPr>
              <a:t>The activities of a company associated with buying and selling a product or service. It includes advertising, </a:t>
            </a:r>
            <a:endParaRPr lang="zh-CN" altLang="en-US" sz="1000" dirty="0">
              <a:solidFill>
                <a:srgbClr val="DAAD7B"/>
              </a:solidFill>
              <a:cs typeface="+mn-ea"/>
              <a:sym typeface="+mn-lt"/>
            </a:endParaRPr>
          </a:p>
        </p:txBody>
      </p:sp>
      <p:sp>
        <p:nvSpPr>
          <p:cNvPr id="15" name="TextBox 30"/>
          <p:cNvSpPr txBox="1"/>
          <p:nvPr/>
        </p:nvSpPr>
        <p:spPr>
          <a:xfrm>
            <a:off x="3294031" y="4455374"/>
            <a:ext cx="1937905" cy="400110"/>
          </a:xfrm>
          <a:prstGeom prst="rect">
            <a:avLst/>
          </a:prstGeom>
          <a:noFill/>
        </p:spPr>
        <p:txBody>
          <a:bodyPr wrap="square" rtlCol="0">
            <a:spAutoFit/>
          </a:bodyPr>
          <a:lstStyle/>
          <a:p>
            <a:r>
              <a:rPr lang="en-US" altLang="zh-CN" sz="2000" b="1" dirty="0">
                <a:solidFill>
                  <a:srgbClr val="DAAD7B"/>
                </a:solidFill>
                <a:cs typeface="+mn-ea"/>
                <a:sym typeface="+mn-lt"/>
              </a:rPr>
              <a:t>TEXT HERE</a:t>
            </a:r>
            <a:endParaRPr lang="zh-CN" altLang="en-US" sz="2000" b="1" dirty="0">
              <a:solidFill>
                <a:srgbClr val="DAAD7B"/>
              </a:solidFill>
              <a:cs typeface="+mn-ea"/>
              <a:sym typeface="+mn-lt"/>
            </a:endParaRPr>
          </a:p>
        </p:txBody>
      </p:sp>
      <p:sp>
        <p:nvSpPr>
          <p:cNvPr id="16" name="TextBox 31"/>
          <p:cNvSpPr txBox="1"/>
          <p:nvPr/>
        </p:nvSpPr>
        <p:spPr>
          <a:xfrm>
            <a:off x="3325054" y="4770886"/>
            <a:ext cx="2595867" cy="892552"/>
          </a:xfrm>
          <a:prstGeom prst="rect">
            <a:avLst/>
          </a:prstGeom>
          <a:noFill/>
        </p:spPr>
        <p:txBody>
          <a:bodyPr wrap="square" rtlCol="0">
            <a:spAutoFit/>
          </a:bodyPr>
          <a:lstStyle/>
          <a:p>
            <a:pPr>
              <a:lnSpc>
                <a:spcPct val="130000"/>
              </a:lnSpc>
            </a:pPr>
            <a:r>
              <a:rPr lang="en-US" altLang="zh-CN" sz="1000" dirty="0">
                <a:solidFill>
                  <a:srgbClr val="DAAD7B"/>
                </a:solidFill>
                <a:cs typeface="+mn-ea"/>
                <a:sym typeface="+mn-lt"/>
              </a:rPr>
              <a:t>The activities of a company associated with buying and selling a product or service. It includes advertising, </a:t>
            </a:r>
            <a:endParaRPr lang="zh-CN" altLang="en-US" sz="1000" dirty="0">
              <a:solidFill>
                <a:srgbClr val="DAAD7B"/>
              </a:solidFill>
              <a:cs typeface="+mn-ea"/>
              <a:sym typeface="+mn-lt"/>
            </a:endParaRPr>
          </a:p>
        </p:txBody>
      </p:sp>
      <p:sp>
        <p:nvSpPr>
          <p:cNvPr id="17" name="矩形 16"/>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623392" y="503390"/>
            <a:ext cx="4176464" cy="523212"/>
          </a:xfrm>
          <a:prstGeom prst="rect">
            <a:avLst/>
          </a:prstGeom>
          <a:noFill/>
          <a:ln w="9525">
            <a:noFill/>
            <a:bevel/>
          </a:ln>
        </p:spPr>
        <p:txBody>
          <a:bodyPr wrap="square" lIns="91431" tIns="45716" rIns="91431" bIns="45716">
            <a:spAutoFit/>
          </a:bodyPr>
          <a:lstStyle/>
          <a:p>
            <a:r>
              <a:rPr lang="zh-CN" altLang="en-US" sz="2800" b="1" dirty="0">
                <a:solidFill>
                  <a:srgbClr val="DAAD7B"/>
                </a:solidFill>
                <a:cs typeface="+mn-ea"/>
                <a:sym typeface="+mn-lt"/>
              </a:rPr>
              <a:t>详细标题文字信息输入</a:t>
            </a:r>
          </a:p>
        </p:txBody>
      </p:sp>
      <p:sp>
        <p:nvSpPr>
          <p:cNvPr id="15" name="椭圆 14"/>
          <p:cNvSpPr/>
          <p:nvPr/>
        </p:nvSpPr>
        <p:spPr>
          <a:xfrm>
            <a:off x="4714875" y="2333625"/>
            <a:ext cx="2762250" cy="2762250"/>
          </a:xfrm>
          <a:prstGeom prst="ellipse">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16" name="椭圆 15"/>
          <p:cNvSpPr/>
          <p:nvPr/>
        </p:nvSpPr>
        <p:spPr>
          <a:xfrm>
            <a:off x="4057650" y="1676400"/>
            <a:ext cx="4076700" cy="4076700"/>
          </a:xfrm>
          <a:prstGeom prst="ellipse">
            <a:avLst/>
          </a:prstGeom>
          <a:noFill/>
          <a:ln w="6350">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17" name="菱形 16"/>
          <p:cNvSpPr/>
          <p:nvPr/>
        </p:nvSpPr>
        <p:spPr>
          <a:xfrm>
            <a:off x="4235450" y="2679700"/>
            <a:ext cx="152400" cy="152400"/>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18" name="菱形 17"/>
          <p:cNvSpPr/>
          <p:nvPr/>
        </p:nvSpPr>
        <p:spPr>
          <a:xfrm>
            <a:off x="4235450" y="4622800"/>
            <a:ext cx="152400" cy="152400"/>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19" name="菱形 18"/>
          <p:cNvSpPr/>
          <p:nvPr/>
        </p:nvSpPr>
        <p:spPr>
          <a:xfrm>
            <a:off x="7829550" y="2679700"/>
            <a:ext cx="152400" cy="152400"/>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sp>
        <p:nvSpPr>
          <p:cNvPr id="20" name="菱形 19"/>
          <p:cNvSpPr/>
          <p:nvPr/>
        </p:nvSpPr>
        <p:spPr>
          <a:xfrm>
            <a:off x="7829550" y="4622800"/>
            <a:ext cx="152400" cy="152400"/>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cs typeface="+mn-ea"/>
              <a:sym typeface="+mn-lt"/>
            </a:endParaRPr>
          </a:p>
        </p:txBody>
      </p:sp>
      <p:grpSp>
        <p:nvGrpSpPr>
          <p:cNvPr id="21" name="组合 20"/>
          <p:cNvGrpSpPr/>
          <p:nvPr/>
        </p:nvGrpSpPr>
        <p:grpSpPr>
          <a:xfrm>
            <a:off x="1562762" y="2404077"/>
            <a:ext cx="2244073" cy="1159134"/>
            <a:chOff x="3533984" y="1848906"/>
            <a:chExt cx="2244073" cy="1159134"/>
          </a:xfrm>
        </p:grpSpPr>
        <p:sp>
          <p:nvSpPr>
            <p:cNvPr id="22" name="矩形 21"/>
            <p:cNvSpPr/>
            <p:nvPr/>
          </p:nvSpPr>
          <p:spPr>
            <a:xfrm>
              <a:off x="3533984" y="2084710"/>
              <a:ext cx="2244073" cy="923330"/>
            </a:xfrm>
            <a:prstGeom prst="rect">
              <a:avLst/>
            </a:prstGeom>
          </p:spPr>
          <p:txBody>
            <a:bodyPr wrap="square">
              <a:spAutoFit/>
            </a:bodyPr>
            <a:lstStyle/>
            <a:p>
              <a:pPr algn="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typesetting industry.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has been the industry's standard.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more.</a:t>
              </a:r>
            </a:p>
          </p:txBody>
        </p:sp>
        <p:sp>
          <p:nvSpPr>
            <p:cNvPr id="23" name="文本框 22"/>
            <p:cNvSpPr txBox="1"/>
            <p:nvPr/>
          </p:nvSpPr>
          <p:spPr>
            <a:xfrm>
              <a:off x="4089118" y="1848906"/>
              <a:ext cx="1673856" cy="307777"/>
            </a:xfrm>
            <a:prstGeom prst="rect">
              <a:avLst/>
            </a:prstGeom>
            <a:noFill/>
          </p:spPr>
          <p:txBody>
            <a:bodyPr wrap="none" rtlCol="0">
              <a:spAutoFit/>
            </a:bodyPr>
            <a:lstStyle/>
            <a:p>
              <a:pPr algn="r"/>
              <a:r>
                <a:rPr lang="en-US" altLang="zh-CN" sz="1400" dirty="0">
                  <a:solidFill>
                    <a:srgbClr val="DAAD7B"/>
                  </a:solidFill>
                  <a:cs typeface="+mn-ea"/>
                  <a:sym typeface="+mn-lt"/>
                </a:rPr>
                <a:t>YOUR HEADER</a:t>
              </a:r>
            </a:p>
          </p:txBody>
        </p:sp>
      </p:grpSp>
      <p:grpSp>
        <p:nvGrpSpPr>
          <p:cNvPr id="24" name="组合 23"/>
          <p:cNvGrpSpPr/>
          <p:nvPr/>
        </p:nvGrpSpPr>
        <p:grpSpPr>
          <a:xfrm>
            <a:off x="1562762" y="4421563"/>
            <a:ext cx="2244073" cy="1159134"/>
            <a:chOff x="3533984" y="1848906"/>
            <a:chExt cx="2244073" cy="1159134"/>
          </a:xfrm>
        </p:grpSpPr>
        <p:sp>
          <p:nvSpPr>
            <p:cNvPr id="25" name="矩形 24"/>
            <p:cNvSpPr/>
            <p:nvPr/>
          </p:nvSpPr>
          <p:spPr>
            <a:xfrm>
              <a:off x="3533984" y="2084710"/>
              <a:ext cx="2244073" cy="923330"/>
            </a:xfrm>
            <a:prstGeom prst="rect">
              <a:avLst/>
            </a:prstGeom>
          </p:spPr>
          <p:txBody>
            <a:bodyPr wrap="square">
              <a:spAutoFit/>
            </a:bodyPr>
            <a:lstStyle/>
            <a:p>
              <a:pPr algn="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typesetting industry.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has been the industry's standard.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more.</a:t>
              </a:r>
            </a:p>
          </p:txBody>
        </p:sp>
        <p:sp>
          <p:nvSpPr>
            <p:cNvPr id="26" name="文本框 25"/>
            <p:cNvSpPr txBox="1"/>
            <p:nvPr/>
          </p:nvSpPr>
          <p:spPr>
            <a:xfrm>
              <a:off x="4089118" y="1848906"/>
              <a:ext cx="1673856" cy="307777"/>
            </a:xfrm>
            <a:prstGeom prst="rect">
              <a:avLst/>
            </a:prstGeom>
            <a:noFill/>
          </p:spPr>
          <p:txBody>
            <a:bodyPr wrap="none" rtlCol="0">
              <a:spAutoFit/>
            </a:bodyPr>
            <a:lstStyle/>
            <a:p>
              <a:pPr algn="r"/>
              <a:r>
                <a:rPr lang="en-US" altLang="zh-CN" sz="1400" dirty="0">
                  <a:solidFill>
                    <a:srgbClr val="DAAD7B"/>
                  </a:solidFill>
                  <a:cs typeface="+mn-ea"/>
                  <a:sym typeface="+mn-lt"/>
                </a:rPr>
                <a:t>YOUR HEADER</a:t>
              </a:r>
            </a:p>
          </p:txBody>
        </p:sp>
      </p:grpSp>
      <p:grpSp>
        <p:nvGrpSpPr>
          <p:cNvPr id="27" name="组合 26"/>
          <p:cNvGrpSpPr/>
          <p:nvPr/>
        </p:nvGrpSpPr>
        <p:grpSpPr>
          <a:xfrm>
            <a:off x="8197527" y="2342392"/>
            <a:ext cx="2244151" cy="1184534"/>
            <a:chOff x="3762506" y="1848906"/>
            <a:chExt cx="2244151" cy="1184534"/>
          </a:xfrm>
        </p:grpSpPr>
        <p:sp>
          <p:nvSpPr>
            <p:cNvPr id="28" name="矩形 27"/>
            <p:cNvSpPr/>
            <p:nvPr/>
          </p:nvSpPr>
          <p:spPr>
            <a:xfrm>
              <a:off x="3762584" y="2110110"/>
              <a:ext cx="2244073" cy="923330"/>
            </a:xfrm>
            <a:prstGeom prst="rect">
              <a:avLst/>
            </a:prstGeom>
          </p:spPr>
          <p:txBody>
            <a:bodyPr wrap="square">
              <a:spAutoFit/>
            </a:bodyPr>
            <a:lstStyle/>
            <a:p>
              <a:pPr algn="just"/>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typesetting industry.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has been the industry's standard.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more.</a:t>
              </a:r>
            </a:p>
          </p:txBody>
        </p:sp>
        <p:sp>
          <p:nvSpPr>
            <p:cNvPr id="29" name="文本框 28"/>
            <p:cNvSpPr txBox="1"/>
            <p:nvPr/>
          </p:nvSpPr>
          <p:spPr>
            <a:xfrm>
              <a:off x="3762506" y="1848906"/>
              <a:ext cx="1673856" cy="307777"/>
            </a:xfrm>
            <a:prstGeom prst="rect">
              <a:avLst/>
            </a:prstGeom>
            <a:noFill/>
          </p:spPr>
          <p:txBody>
            <a:bodyPr wrap="none" rtlCol="0">
              <a:spAutoFit/>
            </a:bodyPr>
            <a:lstStyle/>
            <a:p>
              <a:r>
                <a:rPr lang="en-US" altLang="zh-CN" sz="1400" dirty="0">
                  <a:solidFill>
                    <a:srgbClr val="DAAD7B"/>
                  </a:solidFill>
                  <a:cs typeface="+mn-ea"/>
                  <a:sym typeface="+mn-lt"/>
                </a:rPr>
                <a:t>YOUR HEADER</a:t>
              </a:r>
            </a:p>
          </p:txBody>
        </p:sp>
      </p:grpSp>
      <p:grpSp>
        <p:nvGrpSpPr>
          <p:cNvPr id="30" name="组合 29"/>
          <p:cNvGrpSpPr/>
          <p:nvPr/>
        </p:nvGrpSpPr>
        <p:grpSpPr>
          <a:xfrm>
            <a:off x="8197527" y="4374392"/>
            <a:ext cx="2244151" cy="1184534"/>
            <a:chOff x="3762506" y="1848906"/>
            <a:chExt cx="2244151" cy="1184534"/>
          </a:xfrm>
        </p:grpSpPr>
        <p:sp>
          <p:nvSpPr>
            <p:cNvPr id="31" name="矩形 30"/>
            <p:cNvSpPr/>
            <p:nvPr/>
          </p:nvSpPr>
          <p:spPr>
            <a:xfrm>
              <a:off x="3762584" y="2110110"/>
              <a:ext cx="2244073" cy="923330"/>
            </a:xfrm>
            <a:prstGeom prst="rect">
              <a:avLst/>
            </a:prstGeom>
          </p:spPr>
          <p:txBody>
            <a:bodyPr wrap="square">
              <a:spAutoFit/>
            </a:bodyPr>
            <a:lstStyle/>
            <a:p>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typesetting industry.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has been the industry's standard. </a:t>
              </a:r>
              <a:r>
                <a:rPr lang="en-US" altLang="zh-CN" sz="900" dirty="0" err="1">
                  <a:solidFill>
                    <a:srgbClr val="DAAD7B"/>
                  </a:solidFill>
                  <a:cs typeface="+mn-ea"/>
                  <a:sym typeface="+mn-lt"/>
                </a:rPr>
                <a:t>Lorem</a:t>
              </a:r>
              <a:r>
                <a:rPr lang="en-US" altLang="zh-CN" sz="900" dirty="0">
                  <a:solidFill>
                    <a:srgbClr val="DAAD7B"/>
                  </a:solidFill>
                  <a:cs typeface="+mn-ea"/>
                  <a:sym typeface="+mn-lt"/>
                </a:rPr>
                <a:t> </a:t>
              </a:r>
              <a:r>
                <a:rPr lang="en-US" altLang="zh-CN" sz="900" dirty="0" err="1">
                  <a:solidFill>
                    <a:srgbClr val="DAAD7B"/>
                  </a:solidFill>
                  <a:cs typeface="+mn-ea"/>
                  <a:sym typeface="+mn-lt"/>
                </a:rPr>
                <a:t>Ipsum</a:t>
              </a:r>
              <a:r>
                <a:rPr lang="en-US" altLang="zh-CN" sz="900" dirty="0">
                  <a:solidFill>
                    <a:srgbClr val="DAAD7B"/>
                  </a:solidFill>
                  <a:cs typeface="+mn-ea"/>
                  <a:sym typeface="+mn-lt"/>
                </a:rPr>
                <a:t> is simply dummy text of the printing and more.</a:t>
              </a:r>
            </a:p>
          </p:txBody>
        </p:sp>
        <p:sp>
          <p:nvSpPr>
            <p:cNvPr id="32" name="文本框 31"/>
            <p:cNvSpPr txBox="1"/>
            <p:nvPr/>
          </p:nvSpPr>
          <p:spPr>
            <a:xfrm>
              <a:off x="3762506" y="1848906"/>
              <a:ext cx="1673856" cy="307777"/>
            </a:xfrm>
            <a:prstGeom prst="rect">
              <a:avLst/>
            </a:prstGeom>
            <a:noFill/>
          </p:spPr>
          <p:txBody>
            <a:bodyPr wrap="none" rtlCol="0">
              <a:spAutoFit/>
            </a:bodyPr>
            <a:lstStyle/>
            <a:p>
              <a:r>
                <a:rPr lang="en-US" altLang="zh-CN" sz="1400" dirty="0">
                  <a:solidFill>
                    <a:srgbClr val="DAAD7B"/>
                  </a:solidFill>
                  <a:cs typeface="+mn-ea"/>
                  <a:sym typeface="+mn-lt"/>
                </a:rPr>
                <a:t>YOUR HEADER</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par>
                          <p:cTn id="21" fill="hold">
                            <p:stCondLst>
                              <p:cond delay="1500"/>
                            </p:stCondLst>
                            <p:childTnLst>
                              <p:par>
                                <p:cTn id="22" presetID="8" presetClass="emph" presetSubtype="0" fill="hold" grpId="1" nodeType="afterEffect">
                                  <p:stCondLst>
                                    <p:cond delay="0"/>
                                  </p:stCondLst>
                                  <p:childTnLst>
                                    <p:animRot by="21600000">
                                      <p:cBhvr>
                                        <p:cTn id="23" dur="2000" fill="hold"/>
                                        <p:tgtEl>
                                          <p:spTgt spid="15"/>
                                        </p:tgtEl>
                                        <p:attrNameLst>
                                          <p:attrName>r</p:attrName>
                                        </p:attrNameLst>
                                      </p:cBhvr>
                                    </p:animRot>
                                  </p:childTnLst>
                                </p:cTn>
                              </p:par>
                              <p:par>
                                <p:cTn id="24" presetID="8" presetClass="emph" presetSubtype="0" fill="hold" grpId="1" nodeType="withEffect">
                                  <p:stCondLst>
                                    <p:cond delay="0"/>
                                  </p:stCondLst>
                                  <p:childTnLst>
                                    <p:animRot by="21600000">
                                      <p:cBhvr>
                                        <p:cTn id="25" dur="2000" fill="hold"/>
                                        <p:tgtEl>
                                          <p:spTgt spid="16"/>
                                        </p:tgtEl>
                                        <p:attrNameLst>
                                          <p:attrName>r</p:attrName>
                                        </p:attrNameLst>
                                      </p:cBhvr>
                                    </p:animRo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0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10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1000"/>
                                        <p:tgtEl>
                                          <p:spTgt spid="18"/>
                                        </p:tgtEl>
                                      </p:cBhvr>
                                    </p:animEffect>
                                  </p:childTnLst>
                                </p:cTn>
                              </p:par>
                              <p:par>
                                <p:cTn id="38" presetID="21" presetClass="entr" presetSubtype="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par>
                                <p:cTn id="41" presetID="21" presetClass="entr" presetSubtype="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2000"/>
                                        <p:tgtEl>
                                          <p:spTgt spid="24"/>
                                        </p:tgtEl>
                                      </p:cBhvr>
                                    </p:animEffect>
                                  </p:childTnLst>
                                </p:cTn>
                              </p:par>
                              <p:par>
                                <p:cTn id="44" presetID="21" presetClass="entr" presetSubtype="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heel(1)">
                                      <p:cBhvr>
                                        <p:cTn id="46" dur="2000"/>
                                        <p:tgtEl>
                                          <p:spTgt spid="27"/>
                                        </p:tgtEl>
                                      </p:cBhvr>
                                    </p:animEffect>
                                  </p:childTnLst>
                                </p:cTn>
                              </p:par>
                              <p:par>
                                <p:cTn id="47" presetID="21" presetClass="entr" presetSubtype="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5" grpId="0" animBg="1"/>
      <p:bldP spid="15" grpId="1" animBg="1"/>
      <p:bldP spid="16" grpId="0" animBg="1"/>
      <p:bldP spid="16" grpId="1" animBg="1"/>
      <p:bldP spid="17" grpId="0" animBg="1"/>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f2fba921d665d14128f01ca13a2ceb90209eea"/>
  <p:tag name="ISPRING_ULTRA_SCORM_COURSE_ID" val="BBD4944F-50DA-4958-B428-EC0D4C5B5427"/>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简约精美企事业总结计划通用PPT"/>
  <p:tag name="ISPRING_SCORM_ENDPOINT" val="&lt;endpoint&gt;&lt;enable&gt;0&lt;/enable&gt;&lt;lrs&gt;http://&lt;/lrs&gt;&lt;auth&gt;0&lt;/auth&gt;&lt;login&gt;&lt;/login&gt;&lt;password&gt;&lt;/password&gt;&lt;key&gt;&lt;/key&gt;&lt;name&gt;&lt;/name&gt;&lt;email&gt;&lt;/email&gt;&lt;/endpoint&gt;&#10;"/>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方正兰亭超细黑简体"/>
        <a:ea typeface="方正兰亭超细黑简体"/>
        <a:cs typeface=""/>
      </a:majorFont>
      <a:minorFont>
        <a:latin typeface="方正兰亭超细黑简体"/>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3417</Words>
  <Application>Microsoft Office PowerPoint</Application>
  <PresentationFormat>宽屏</PresentationFormat>
  <Paragraphs>320</Paragraphs>
  <Slides>32</Slides>
  <Notes>32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等线</vt:lpstr>
      <vt:lpstr>方正兰亭超细黑简体</vt:lpstr>
      <vt:lpstr>方正正纤黑简体</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2021-07-07T00:41:11Z</dcterms:created>
  <dcterms:modified xsi:type="dcterms:W3CDTF">2023-01-10T05:06:09Z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A21D215FC6034819A27A4DAC41F7B9F1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