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9" r:id="rId3"/>
    <p:sldId id="292" r:id="rId4"/>
    <p:sldId id="295" r:id="rId5"/>
    <p:sldId id="296" r:id="rId6"/>
    <p:sldId id="271" r:id="rId7"/>
    <p:sldId id="337" r:id="rId8"/>
    <p:sldId id="277" r:id="rId9"/>
    <p:sldId id="303" r:id="rId10"/>
    <p:sldId id="304" r:id="rId11"/>
    <p:sldId id="306" r:id="rId12"/>
    <p:sldId id="338" r:id="rId13"/>
    <p:sldId id="339" r:id="rId14"/>
    <p:sldId id="340" r:id="rId15"/>
    <p:sldId id="341" r:id="rId16"/>
    <p:sldId id="342" r:id="rId17"/>
    <p:sldId id="315" r:id="rId18"/>
    <p:sldId id="316" r:id="rId19"/>
    <p:sldId id="343" r:id="rId20"/>
    <p:sldId id="344" r:id="rId21"/>
    <p:sldId id="345" r:id="rId22"/>
    <p:sldId id="346" r:id="rId23"/>
    <p:sldId id="347" r:id="rId24"/>
    <p:sldId id="348" r:id="rId25"/>
    <p:sldId id="349" r:id="rId2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495A9-2BF8-4DE1-B065-5BEFD23229D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5D89A-BA61-408D-BFFD-9F018E8A9F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184405" y="1467567"/>
            <a:ext cx="7177839" cy="2140596"/>
            <a:chOff x="3963" y="1354"/>
            <a:chExt cx="11137" cy="3114"/>
          </a:xfrm>
        </p:grpSpPr>
        <p:sp>
          <p:nvSpPr>
            <p:cNvPr id="3" name="Rectangle 5"/>
            <p:cNvSpPr/>
            <p:nvPr/>
          </p:nvSpPr>
          <p:spPr>
            <a:xfrm>
              <a:off x="3983" y="3259"/>
              <a:ext cx="11117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On the Farm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354"/>
              <a:ext cx="11101" cy="1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 smtClean="0">
                  <a:latin typeface="微软雅黑" panose="020B0503020204020204" charset="-122"/>
                  <a:ea typeface="微软雅黑" panose="020B0503020204020204" charset="-122"/>
                </a:rPr>
                <a:t>Unit 6  Let's Go!</a:t>
              </a:r>
              <a:endParaRPr lang="zh-CN" altLang="en-US" sz="40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8431" y="1924169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44954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390818" y="1518281"/>
            <a:ext cx="8320161" cy="445423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come 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的其他常见用法：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用来催促别人快走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，意为“快点”。例如：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getting dark.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快点！天要黑了。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用于体育竞赛等场合鼓励队员，意为“加油”。例如：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on! Come 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！”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shouted the audience again and again.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加油！加油！”观众一再地喊。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86146" y="169223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109" y="178530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21995" y="2542084"/>
            <a:ext cx="8272764" cy="19495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快点！王先生正等着呢。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 Wang is waiting.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69620" y="3898684"/>
            <a:ext cx="27774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              on</a:t>
            </a:r>
          </a:p>
        </p:txBody>
      </p:sp>
      <p:sp>
        <p:nvSpPr>
          <p:cNvPr id="9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15401" y="1152899"/>
            <a:ext cx="827276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am too tired to walk any farther, Jack.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Daniel. You can do it.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hurry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problem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That's all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on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282354" y="2286727"/>
            <a:ext cx="5706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15401" y="3778009"/>
            <a:ext cx="7748093" cy="18668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考查交际用语。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no hurry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意为“不着急”；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no problem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意为“没问题”；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that's all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意为“就这样”；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come on 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意为“赶快，加油”。句意：“我太累了，走不动了，杰克。”“加油，丹尼尔。你能做到。”根据句意可知选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friendly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友好的；友爱的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28852" y="2494679"/>
            <a:ext cx="4446923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 animals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friendly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那些动物们友好吗？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like the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friendly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teacher.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我喜欢这位友爱的老师。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02920" y="1603437"/>
            <a:ext cx="830037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(1)friendly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作形容词，意为“友好的；友爱的”。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常用短语：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friendly with sb.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和某人友好相处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friendly/nice to sb.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对某人友好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友善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458958" y="4477181"/>
            <a:ext cx="8300378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friendly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的名词形式是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，意为“朋友”。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86146" y="169223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109" y="178530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21995" y="2542083"/>
            <a:ext cx="8272764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吉姆和每个人都能友好相处。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________ ________ ________ everybody.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234025" y="3672981"/>
            <a:ext cx="41095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         friendly           with</a:t>
            </a:r>
          </a:p>
        </p:txBody>
      </p:sp>
      <p:sp>
        <p:nvSpPr>
          <p:cNvPr id="9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1126" y="1179275"/>
            <a:ext cx="8272764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—How are you getting along with your new classmates?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—Very well. They are all ________ me.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afraid of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friendly to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angry with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sorry for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146448" y="2383113"/>
            <a:ext cx="7684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3665" y="1847283"/>
            <a:ext cx="6535340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it's so far from the city.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并且它离城市如此远。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7191" y="3558894"/>
            <a:ext cx="8313346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用作形容词或副词，意为“远”。“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 from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＋地点”意为“离某地方远”。例如：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lives far from the library.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他住得离图书馆很远。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00980" y="142338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3123" y="153158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6100" y="2156451"/>
            <a:ext cx="8066630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Shijiazhuang is ________ Hangzhou. We'd better take a plane there.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 to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 to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 from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24216" y="2347363"/>
            <a:ext cx="7912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3665" y="1249406"/>
            <a:ext cx="6535340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afraid. 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我害怕。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0379" y="2582954"/>
            <a:ext cx="8313346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afraid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意为“惧怕，害怕，不敢”，相当于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scared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。常用结构如下：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(1)be afraid of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怕某物 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be afraid of the dog.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别怕那条狗。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(2)be afraid to do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不敢做某事 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afraid to open the door at night.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我晚上不敢去开门。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30655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郊外；乡村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kʌntrɪsaɪd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．喂；喂养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fiːd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．采摘；选择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pɪk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友好的；友爱的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frendlɪ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quickly['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kwɪklɪ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426049" y="2162988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countryside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585078" y="2896975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824025" y="3551818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pick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5909578" y="4146833"/>
            <a:ext cx="12266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friendly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487394" y="4787742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快；迅速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6538" y="2385169"/>
            <a:ext cx="8313346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在口语中“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afraid so.”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afraid not.”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常用作简略答语，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代替一个肯定句，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代替一个否定句。例如：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—Is it going to rain tomorrow?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—I'm afraid so.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明天会下雨吗？”“恐怕是的。”</a:t>
            </a:r>
          </a:p>
        </p:txBody>
      </p:sp>
      <p:sp>
        <p:nvSpPr>
          <p:cNvPr id="4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00980" y="142338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3123" y="153158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6100" y="2156451"/>
            <a:ext cx="8066630" cy="39039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恐怕我明天不能参加你的聚会。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I can't go to your party tomorrow.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她晚上不敢出去。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________ ________ ________ ________ ________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night. </a:t>
            </a:r>
          </a:p>
          <a:p>
            <a:pPr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0980" y="2772290"/>
            <a:ext cx="23126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         afraid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136092" y="3877595"/>
            <a:ext cx="73030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             afraid           to         go               out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6100" y="2156452"/>
            <a:ext cx="8066630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(3)“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今晚你能来吗？”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“我恐怕不能来。”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—Can you come tonight?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________ ________.</a:t>
            </a:r>
          </a:p>
          <a:p>
            <a:pPr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44128" y="3860373"/>
            <a:ext cx="48089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         afraid           not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3665" y="1249406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worry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！别担心！ 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3133" y="2644582"/>
            <a:ext cx="8313346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“Don't worry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！”相当于“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be worried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！”意为“别怕；别急；不用担心”，用于安慰对方。例如：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worry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animals are very nice.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别担心！这些动物很友好。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3133" y="2367586"/>
            <a:ext cx="7900019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worried about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worry about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而担心”。例如：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worried about my English test.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worry about my English test.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我担心我的英语测试。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00980" y="142338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3123" y="153158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6100" y="2156452"/>
            <a:ext cx="8066630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—Oh, we've missed the 6 o'clock film.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—________. It'll be on again in two hours.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fun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worry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Sounds great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You're welcome 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21818" y="2718105"/>
            <a:ext cx="7912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在农场 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．离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远 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come on ________________</a:t>
                      </a:r>
                      <a:endParaRPr kumimoji="0" lang="zh-CN" alt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056453" y="2502816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the farm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258161" y="3277530"/>
            <a:ext cx="16001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far from…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233251" y="4038570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来吧；加油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399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并且它离城市如此远。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And it's so ________ ________ the city.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．让我们喂喂这些动物吧！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________ the animals!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．我害怕。　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I'm 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754227" y="2715215"/>
            <a:ext cx="29608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far                from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324912" y="4158430"/>
            <a:ext cx="23899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Let's             feed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5117175" y="4861111"/>
            <a:ext cx="9877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afraid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40532" y="1523973"/>
          <a:ext cx="8388057" cy="4060709"/>
        </p:xfrm>
        <a:graphic>
          <a:graphicData uri="http://schemas.openxmlformats.org/drawingml/2006/table">
            <a:tbl>
              <a:tblPr/>
              <a:tblGrid>
                <a:gridCol w="99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别担心！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．杰克，你做得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很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好！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You are _______ _______ ________ _______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Jack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！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1534190" y="2935636"/>
            <a:ext cx="26475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Don't         worry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641113" y="4182292"/>
            <a:ext cx="55980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doing            a         good         job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261679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feed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喂；喂养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1048" y="3450591"/>
            <a:ext cx="653255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like to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animals.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我喜欢喂动物。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baby on milk.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她用奶喂婴儿。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has a big family to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他得养活一大家人。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283434" y="1831021"/>
            <a:ext cx="7860442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是动词，意为“喂；喂养”。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feed…on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意为“用某物喂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养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还有“抚养”的意思。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377952" y="3530914"/>
            <a:ext cx="8613648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feed 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为食”，后接食物或饲料名词。例如：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cattle feed on grass.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牛以草为食。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66426" y="16416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184" y="175509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7957" y="2227508"/>
            <a:ext cx="80666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李先生每天早上都喂他的鸟。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 Li ________ ________ ________ every morning.</a:t>
            </a:r>
          </a:p>
          <a:p>
            <a:pPr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85286" y="3135352"/>
            <a:ext cx="3338432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feeds               his           bird(s)</a:t>
            </a:r>
          </a:p>
        </p:txBody>
      </p:sp>
      <p:sp>
        <p:nvSpPr>
          <p:cNvPr id="10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come on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来吧；快点；加油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37620" y="2398043"/>
            <a:ext cx="5367175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on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Let's feed the animals!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来吧！让我们喂喂这些动物吧！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96326" y="3951065"/>
            <a:ext cx="830037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come 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意为“来吧；快点；加油”，表示请求、鼓励、劝说等。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944" y="1"/>
            <a:ext cx="51766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On the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1211</Words>
  <Application>Microsoft Office PowerPoint</Application>
  <PresentationFormat>全屏显示(4:3)</PresentationFormat>
  <Paragraphs>186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218</cp:revision>
  <dcterms:created xsi:type="dcterms:W3CDTF">2018-02-07T00:47:00Z</dcterms:created>
  <dcterms:modified xsi:type="dcterms:W3CDTF">2023-01-16T14:07:02Z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B24896BB7B5A4A6C9CA421ED0FE9F6EF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