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8698" r:id="rId2"/>
    <p:sldId id="8700" r:id="rId3"/>
    <p:sldId id="8701" r:id="rId4"/>
    <p:sldId id="1028" r:id="rId5"/>
    <p:sldId id="996" r:id="rId6"/>
    <p:sldId id="1025" r:id="rId7"/>
    <p:sldId id="8724" r:id="rId8"/>
    <p:sldId id="1023" r:id="rId9"/>
    <p:sldId id="309" r:id="rId10"/>
    <p:sldId id="934" r:id="rId11"/>
    <p:sldId id="8725" r:id="rId12"/>
    <p:sldId id="1022" r:id="rId13"/>
    <p:sldId id="1026" r:id="rId14"/>
    <p:sldId id="1020" r:id="rId15"/>
    <p:sldId id="8726" r:id="rId16"/>
    <p:sldId id="310" r:id="rId17"/>
    <p:sldId id="311" r:id="rId18"/>
    <p:sldId id="312" r:id="rId19"/>
    <p:sldId id="872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982"/>
    <a:srgbClr val="669F76"/>
    <a:srgbClr val="2A3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5" autoAdjust="0"/>
    <p:restoredTop sz="94660"/>
  </p:normalViewPr>
  <p:slideViewPr>
    <p:cSldViewPr snapToGrid="0">
      <p:cViewPr>
        <p:scale>
          <a:sx n="66" d="100"/>
          <a:sy n="66" d="100"/>
        </p:scale>
        <p:origin x="931" y="49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D9B982"/>
            </a:solidFill>
          </c:spPr>
          <c:dPt>
            <c:idx val="0"/>
            <c:bubble3D val="0"/>
            <c:spPr>
              <a:solidFill>
                <a:srgbClr val="D9B982"/>
              </a:solidFill>
              <a:ln w="19050">
                <a:solidFill>
                  <a:schemeClr val="lt1"/>
                </a:solidFill>
              </a:ln>
              <a:effectLst/>
            </c:spPr>
            <c:extLst>
              <c:ext xmlns:c16="http://schemas.microsoft.com/office/drawing/2014/chart" uri="{C3380CC4-5D6E-409C-BE32-E72D297353CC}">
                <c16:uniqueId val="{00000001-DC5B-473F-B2EA-6434DC69F614}"/>
              </c:ext>
            </c:extLst>
          </c:dPt>
          <c:dPt>
            <c:idx val="1"/>
            <c:bubble3D val="0"/>
            <c:spPr>
              <a:solidFill>
                <a:srgbClr val="D9B982"/>
              </a:solidFill>
              <a:ln w="19050">
                <a:solidFill>
                  <a:schemeClr val="lt1"/>
                </a:solidFill>
              </a:ln>
              <a:effectLst/>
            </c:spPr>
            <c:extLst>
              <c:ext xmlns:c16="http://schemas.microsoft.com/office/drawing/2014/chart" uri="{C3380CC4-5D6E-409C-BE32-E72D297353CC}">
                <c16:uniqueId val="{00000003-DC5B-473F-B2EA-6434DC69F614}"/>
              </c:ext>
            </c:extLst>
          </c:dPt>
          <c:dPt>
            <c:idx val="2"/>
            <c:bubble3D val="0"/>
            <c:spPr>
              <a:solidFill>
                <a:srgbClr val="D9B982"/>
              </a:solidFill>
              <a:ln w="19050">
                <a:solidFill>
                  <a:schemeClr val="lt1"/>
                </a:solidFill>
              </a:ln>
              <a:effectLst/>
            </c:spPr>
            <c:extLst>
              <c:ext xmlns:c16="http://schemas.microsoft.com/office/drawing/2014/chart" uri="{C3380CC4-5D6E-409C-BE32-E72D297353CC}">
                <c16:uniqueId val="{00000005-DC5B-473F-B2EA-6434DC69F614}"/>
              </c:ext>
            </c:extLst>
          </c:dPt>
          <c:dPt>
            <c:idx val="3"/>
            <c:bubble3D val="0"/>
            <c:spPr>
              <a:solidFill>
                <a:srgbClr val="D9B982"/>
              </a:solidFill>
              <a:ln w="19050">
                <a:solidFill>
                  <a:schemeClr val="lt1"/>
                </a:solidFill>
              </a:ln>
              <a:effectLst/>
            </c:spPr>
            <c:extLst>
              <c:ext xmlns:c16="http://schemas.microsoft.com/office/drawing/2014/chart" uri="{C3380CC4-5D6E-409C-BE32-E72D297353CC}">
                <c16:uniqueId val="{00000007-DC5B-473F-B2EA-6434DC69F614}"/>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6.8</c:v>
                </c:pt>
                <c:pt idx="1">
                  <c:v>3.2</c:v>
                </c:pt>
                <c:pt idx="2">
                  <c:v>1.4</c:v>
                </c:pt>
                <c:pt idx="3">
                  <c:v>1.2</c:v>
                </c:pt>
              </c:numCache>
            </c:numRef>
          </c:val>
          <c:extLst>
            <c:ext xmlns:c16="http://schemas.microsoft.com/office/drawing/2014/chart" uri="{C3380CC4-5D6E-409C-BE32-E72D297353CC}">
              <c16:uniqueId val="{00000008-DC5B-473F-B2EA-6434DC69F61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E6C0ED8-F7AE-4A9B-82B2-3FA8518418CF}" type="slidenum">
              <a:rPr lang="zh-CN" altLang="en-US">
                <a:latin typeface="Calibri" panose="020F0502020204030204" pitchFamily="34" charset="0"/>
              </a:rPr>
              <a:t>9</a:t>
            </a:fld>
            <a:endParaRPr lang="zh-CN"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5FA5ED0E-C258-4ACC-AC71-32A205E08BE9}" type="slidenum">
              <a:rPr lang="zh-CN" altLang="en-US">
                <a:latin typeface="Calibri" panose="020F0502020204030204" pitchFamily="34" charset="0"/>
              </a:rPr>
              <a:t>17</a:t>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3FD76055-AAD2-4F18-9681-6A68585784E1}" type="slidenum">
              <a:rPr lang="zh-CN" altLang="en-US">
                <a:latin typeface="Calibri" panose="020F0502020204030204" pitchFamily="34" charset="0"/>
              </a:rPr>
              <a:t>18</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5" name="矩形 4"/>
          <p:cNvSpPr/>
          <p:nvPr userDrawn="1"/>
        </p:nvSpPr>
        <p:spPr>
          <a:xfrm>
            <a:off x="192910" y="196770"/>
            <a:ext cx="11806177" cy="6464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360742" y="344346"/>
            <a:ext cx="11470511" cy="6169306"/>
          </a:xfrm>
          <a:prstGeom prst="rect">
            <a:avLst/>
          </a:prstGeom>
          <a:noFill/>
          <a:ln w="3810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4" y="342796"/>
            <a:ext cx="1521524" cy="358987"/>
          </a:xfrm>
          <a:prstGeom prst="rect">
            <a:avLst/>
          </a:prstGeom>
          <a:noFill/>
        </p:spPr>
        <p:txBody>
          <a:bodyPr wrap="none" lIns="91417" tIns="45709" rIns="91417" bIns="45709">
            <a:spAutoFit/>
          </a:bodyPr>
          <a:lstStyle/>
          <a:p>
            <a:pPr defTabSz="914400">
              <a:defRPr/>
            </a:pPr>
            <a:r>
              <a:rPr lang="zh-CN" altLang="en-US" sz="1735"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年度工作概述</a:t>
            </a:r>
          </a:p>
        </p:txBody>
      </p:sp>
      <p:sp>
        <p:nvSpPr>
          <p:cNvPr id="4" name="文本框 33"/>
          <p:cNvSpPr txBox="1"/>
          <p:nvPr userDrawn="1"/>
        </p:nvSpPr>
        <p:spPr>
          <a:xfrm>
            <a:off x="353485" y="619994"/>
            <a:ext cx="1899833" cy="276977"/>
          </a:xfrm>
          <a:prstGeom prst="rect">
            <a:avLst/>
          </a:prstGeom>
          <a:noFill/>
        </p:spPr>
        <p:txBody>
          <a:bodyPr wrap="none" lIns="91417" tIns="45709" rIns="91417" bIns="45709">
            <a:spAutoFit/>
          </a:bodyPr>
          <a:lstStyle/>
          <a:p>
            <a:pPr defTabSz="91440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6"/>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2023-01-10</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悠扬婉转充满希望的钢琴节奏背景乐_1分38秒">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a:stretch>
            <a:fillRect/>
          </a:stretch>
        </p:blipFill>
        <p:spPr>
          <a:xfrm>
            <a:off x="-747395" y="-30480"/>
            <a:ext cx="487363" cy="487363"/>
          </a:xfrm>
          <a:prstGeom prst="rect">
            <a:avLst/>
          </a:prstGeom>
        </p:spPr>
      </p:pic>
      <p:pic>
        <p:nvPicPr>
          <p:cNvPr id="5" name="图片 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1325" y="2825115"/>
            <a:ext cx="12934950" cy="6861175"/>
          </a:xfrm>
          <a:prstGeom prst="rect">
            <a:avLst/>
          </a:prstGeom>
        </p:spPr>
      </p:pic>
      <p:pic>
        <p:nvPicPr>
          <p:cNvPr id="8" name="图片 7" descr="图片3"/>
          <p:cNvPicPr>
            <a:picLocks noChangeAspect="1"/>
          </p:cNvPicPr>
          <p:nvPr/>
        </p:nvPicPr>
        <p:blipFill>
          <a:blip r:embed="rId7"/>
          <a:stretch>
            <a:fillRect/>
          </a:stretch>
        </p:blipFill>
        <p:spPr>
          <a:xfrm>
            <a:off x="2376170" y="318770"/>
            <a:ext cx="7844155" cy="5505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91843" y="1504002"/>
            <a:ext cx="2020976" cy="4178173"/>
            <a:chOff x="1268882" y="1004935"/>
            <a:chExt cx="1515732" cy="3133630"/>
          </a:xfrm>
        </p:grpSpPr>
        <p:sp>
          <p:nvSpPr>
            <p:cNvPr id="4" name="Trapezoid 4"/>
            <p:cNvSpPr/>
            <p:nvPr/>
          </p:nvSpPr>
          <p:spPr>
            <a:xfrm flipV="1">
              <a:off x="1783252" y="1958465"/>
              <a:ext cx="486992" cy="709612"/>
            </a:xfrm>
            <a:prstGeom prst="trapezoid">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Oval 5"/>
            <p:cNvSpPr/>
            <p:nvPr/>
          </p:nvSpPr>
          <p:spPr>
            <a:xfrm>
              <a:off x="1620983" y="2313271"/>
              <a:ext cx="811530" cy="811530"/>
            </a:xfrm>
            <a:prstGeom prst="ellipse">
              <a:avLst/>
            </a:prstGeom>
            <a:solidFill>
              <a:srgbClr val="D9B982"/>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 name="Freeform: Shape 7"/>
            <p:cNvSpPr/>
            <p:nvPr/>
          </p:nvSpPr>
          <p:spPr>
            <a:xfrm>
              <a:off x="1683849" y="1004935"/>
              <a:ext cx="685800" cy="1163080"/>
            </a:xfrm>
            <a:custGeom>
              <a:avLst/>
              <a:gdLst>
                <a:gd name="connsiteX0" fmla="*/ 0 w 914400"/>
                <a:gd name="connsiteY0" fmla="*/ 0 h 1550773"/>
                <a:gd name="connsiteX1" fmla="*/ 914400 w 914400"/>
                <a:gd name="connsiteY1" fmla="*/ 0 h 1550773"/>
                <a:gd name="connsiteX2" fmla="*/ 914400 w 914400"/>
                <a:gd name="connsiteY2" fmla="*/ 1093573 h 1550773"/>
                <a:gd name="connsiteX3" fmla="*/ 457200 w 914400"/>
                <a:gd name="connsiteY3" fmla="*/ 1550773 h 1550773"/>
                <a:gd name="connsiteX4" fmla="*/ 0 w 914400"/>
                <a:gd name="connsiteY4" fmla="*/ 1093573 h 1550773"/>
                <a:gd name="connsiteX5" fmla="*/ 0 w 914400"/>
                <a:gd name="connsiteY5" fmla="*/ 0 h 155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1550773">
                  <a:moveTo>
                    <a:pt x="0" y="0"/>
                  </a:moveTo>
                  <a:lnTo>
                    <a:pt x="914400" y="0"/>
                  </a:lnTo>
                  <a:lnTo>
                    <a:pt x="914400" y="1093573"/>
                  </a:lnTo>
                  <a:cubicBezTo>
                    <a:pt x="914400" y="1346078"/>
                    <a:pt x="709705" y="1550773"/>
                    <a:pt x="457200" y="1550773"/>
                  </a:cubicBezTo>
                  <a:cubicBezTo>
                    <a:pt x="204695" y="1550773"/>
                    <a:pt x="0" y="1346078"/>
                    <a:pt x="0" y="1093573"/>
                  </a:cubicBezTo>
                  <a:lnTo>
                    <a:pt x="0" y="0"/>
                  </a:lnTo>
                  <a:close/>
                </a:path>
              </a:pathLst>
            </a:custGeom>
            <a:solidFill>
              <a:srgbClr val="D9B98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 name="Freeform: Shape 11"/>
            <p:cNvSpPr/>
            <p:nvPr/>
          </p:nvSpPr>
          <p:spPr>
            <a:xfrm>
              <a:off x="1816008" y="1004935"/>
              <a:ext cx="421482" cy="1163080"/>
            </a:xfrm>
            <a:custGeom>
              <a:avLst/>
              <a:gdLst>
                <a:gd name="connsiteX0" fmla="*/ 0 w 561976"/>
                <a:gd name="connsiteY0" fmla="*/ 0 h 1550774"/>
                <a:gd name="connsiteX1" fmla="*/ 561976 w 561976"/>
                <a:gd name="connsiteY1" fmla="*/ 0 h 1550774"/>
                <a:gd name="connsiteX2" fmla="*/ 561975 w 561976"/>
                <a:gd name="connsiteY2" fmla="*/ 1269786 h 1550774"/>
                <a:gd name="connsiteX3" fmla="*/ 280987 w 561976"/>
                <a:gd name="connsiteY3" fmla="*/ 1550774 h 1550774"/>
                <a:gd name="connsiteX4" fmla="*/ 280988 w 561976"/>
                <a:gd name="connsiteY4" fmla="*/ 1550773 h 1550774"/>
                <a:gd name="connsiteX5" fmla="*/ 0 w 561976"/>
                <a:gd name="connsiteY5" fmla="*/ 1269785 h 1550774"/>
                <a:gd name="connsiteX6" fmla="*/ 0 w 561976"/>
                <a:gd name="connsiteY6" fmla="*/ 0 h 155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6" h="1550774">
                  <a:moveTo>
                    <a:pt x="0" y="0"/>
                  </a:moveTo>
                  <a:lnTo>
                    <a:pt x="561976" y="0"/>
                  </a:lnTo>
                  <a:lnTo>
                    <a:pt x="561975" y="1269786"/>
                  </a:lnTo>
                  <a:cubicBezTo>
                    <a:pt x="561975" y="1424971"/>
                    <a:pt x="436172" y="1550774"/>
                    <a:pt x="280987" y="1550774"/>
                  </a:cubicBezTo>
                  <a:lnTo>
                    <a:pt x="280988" y="1550773"/>
                  </a:lnTo>
                  <a:cubicBezTo>
                    <a:pt x="125803" y="1550773"/>
                    <a:pt x="0" y="1424970"/>
                    <a:pt x="0" y="1269785"/>
                  </a:cubicBezTo>
                  <a:lnTo>
                    <a:pt x="0" y="0"/>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 name="Group 28"/>
            <p:cNvGrpSpPr/>
            <p:nvPr/>
          </p:nvGrpSpPr>
          <p:grpSpPr>
            <a:xfrm>
              <a:off x="1268882" y="3442760"/>
              <a:ext cx="1515732" cy="695805"/>
              <a:chOff x="5122025" y="525814"/>
              <a:chExt cx="2020976" cy="927740"/>
            </a:xfrm>
          </p:grpSpPr>
          <p:sp>
            <p:nvSpPr>
              <p:cNvPr id="24" name="TextBox 29"/>
              <p:cNvSpPr txBox="1"/>
              <p:nvPr/>
            </p:nvSpPr>
            <p:spPr>
              <a:xfrm>
                <a:off x="5122026" y="826908"/>
                <a:ext cx="2020975" cy="626646"/>
              </a:xfrm>
              <a:prstGeom prst="rect">
                <a:avLst/>
              </a:prstGeom>
              <a:noFill/>
            </p:spPr>
            <p:txBody>
              <a:bodyPr wrap="square" lIns="0" tIns="0" rIns="0" bIns="0" anchor="ctr" anchorCtr="1">
                <a:normAutofit fontScale="85000" lnSpcReduction="10000"/>
              </a:bodyPr>
              <a:lstStyle/>
              <a:p>
                <a:pPr algn="ctr">
                  <a:lnSpc>
                    <a:spcPct val="120000"/>
                  </a:lnSpc>
                  <a:spcBef>
                    <a:spcPct val="0"/>
                  </a:spcBef>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此部分内容作为文字排版占位显示 （建议使用主题字体）</a:t>
                </a:r>
              </a:p>
            </p:txBody>
          </p:sp>
          <p:sp>
            <p:nvSpPr>
              <p:cNvPr id="25" name="Rectangle 30"/>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9200">
                  <a:defRPr/>
                </a:pPr>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grpSp>
        <p:sp>
          <p:nvSpPr>
            <p:cNvPr id="19" name="Freeform: Shape 37"/>
            <p:cNvSpPr/>
            <p:nvPr/>
          </p:nvSpPr>
          <p:spPr bwMode="auto">
            <a:xfrm>
              <a:off x="1837939" y="2459672"/>
              <a:ext cx="413551" cy="518728"/>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28"/>
          <p:cNvGrpSpPr/>
          <p:nvPr/>
        </p:nvGrpSpPr>
        <p:grpSpPr>
          <a:xfrm>
            <a:off x="5085512" y="1504002"/>
            <a:ext cx="2020976" cy="4178173"/>
            <a:chOff x="3814134" y="1004935"/>
            <a:chExt cx="1515732" cy="3133630"/>
          </a:xfrm>
        </p:grpSpPr>
        <p:sp>
          <p:nvSpPr>
            <p:cNvPr id="8" name="Trapezoid 16"/>
            <p:cNvSpPr/>
            <p:nvPr/>
          </p:nvSpPr>
          <p:spPr>
            <a:xfrm flipV="1">
              <a:off x="4328505" y="1958465"/>
              <a:ext cx="486992" cy="709612"/>
            </a:xfrm>
            <a:prstGeom prst="trapezoid">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Oval 17"/>
            <p:cNvSpPr/>
            <p:nvPr/>
          </p:nvSpPr>
          <p:spPr>
            <a:xfrm>
              <a:off x="4166235" y="2313271"/>
              <a:ext cx="811530" cy="811530"/>
            </a:xfrm>
            <a:prstGeom prst="ellipse">
              <a:avLst/>
            </a:prstGeom>
            <a:solidFill>
              <a:schemeClr val="accent2"/>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Freeform: Shape 18"/>
            <p:cNvSpPr/>
            <p:nvPr/>
          </p:nvSpPr>
          <p:spPr>
            <a:xfrm>
              <a:off x="4229101" y="1004935"/>
              <a:ext cx="685800" cy="1163080"/>
            </a:xfrm>
            <a:custGeom>
              <a:avLst/>
              <a:gdLst>
                <a:gd name="connsiteX0" fmla="*/ 0 w 914400"/>
                <a:gd name="connsiteY0" fmla="*/ 0 h 1550773"/>
                <a:gd name="connsiteX1" fmla="*/ 914400 w 914400"/>
                <a:gd name="connsiteY1" fmla="*/ 0 h 1550773"/>
                <a:gd name="connsiteX2" fmla="*/ 914400 w 914400"/>
                <a:gd name="connsiteY2" fmla="*/ 1093573 h 1550773"/>
                <a:gd name="connsiteX3" fmla="*/ 457200 w 914400"/>
                <a:gd name="connsiteY3" fmla="*/ 1550773 h 1550773"/>
                <a:gd name="connsiteX4" fmla="*/ 0 w 914400"/>
                <a:gd name="connsiteY4" fmla="*/ 1093573 h 1550773"/>
                <a:gd name="connsiteX5" fmla="*/ 0 w 914400"/>
                <a:gd name="connsiteY5" fmla="*/ 0 h 155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1550773">
                  <a:moveTo>
                    <a:pt x="0" y="0"/>
                  </a:moveTo>
                  <a:lnTo>
                    <a:pt x="914400" y="0"/>
                  </a:lnTo>
                  <a:lnTo>
                    <a:pt x="914400" y="1093573"/>
                  </a:lnTo>
                  <a:cubicBezTo>
                    <a:pt x="914400" y="1346078"/>
                    <a:pt x="709705" y="1550773"/>
                    <a:pt x="457200" y="1550773"/>
                  </a:cubicBezTo>
                  <a:cubicBezTo>
                    <a:pt x="204695" y="1550773"/>
                    <a:pt x="0" y="1346078"/>
                    <a:pt x="0" y="1093573"/>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 name="Freeform: Shape 19"/>
            <p:cNvSpPr/>
            <p:nvPr/>
          </p:nvSpPr>
          <p:spPr>
            <a:xfrm>
              <a:off x="4361261" y="1004935"/>
              <a:ext cx="421482" cy="1163080"/>
            </a:xfrm>
            <a:custGeom>
              <a:avLst/>
              <a:gdLst>
                <a:gd name="connsiteX0" fmla="*/ 0 w 561976"/>
                <a:gd name="connsiteY0" fmla="*/ 0 h 1550774"/>
                <a:gd name="connsiteX1" fmla="*/ 561976 w 561976"/>
                <a:gd name="connsiteY1" fmla="*/ 0 h 1550774"/>
                <a:gd name="connsiteX2" fmla="*/ 561975 w 561976"/>
                <a:gd name="connsiteY2" fmla="*/ 1269786 h 1550774"/>
                <a:gd name="connsiteX3" fmla="*/ 280987 w 561976"/>
                <a:gd name="connsiteY3" fmla="*/ 1550774 h 1550774"/>
                <a:gd name="connsiteX4" fmla="*/ 280988 w 561976"/>
                <a:gd name="connsiteY4" fmla="*/ 1550773 h 1550774"/>
                <a:gd name="connsiteX5" fmla="*/ 0 w 561976"/>
                <a:gd name="connsiteY5" fmla="*/ 1269785 h 1550774"/>
                <a:gd name="connsiteX6" fmla="*/ 0 w 561976"/>
                <a:gd name="connsiteY6" fmla="*/ 0 h 155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6" h="1550774">
                  <a:moveTo>
                    <a:pt x="0" y="0"/>
                  </a:moveTo>
                  <a:lnTo>
                    <a:pt x="561976" y="0"/>
                  </a:lnTo>
                  <a:lnTo>
                    <a:pt x="561975" y="1269786"/>
                  </a:lnTo>
                  <a:cubicBezTo>
                    <a:pt x="561975" y="1424971"/>
                    <a:pt x="436172" y="1550774"/>
                    <a:pt x="280987" y="1550774"/>
                  </a:cubicBezTo>
                  <a:lnTo>
                    <a:pt x="280988" y="1550773"/>
                  </a:lnTo>
                  <a:cubicBezTo>
                    <a:pt x="125803" y="1550773"/>
                    <a:pt x="0" y="1424970"/>
                    <a:pt x="0" y="1269785"/>
                  </a:cubicBezTo>
                  <a:lnTo>
                    <a:pt x="0" y="0"/>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7" name="Group 25"/>
            <p:cNvGrpSpPr/>
            <p:nvPr/>
          </p:nvGrpSpPr>
          <p:grpSpPr>
            <a:xfrm>
              <a:off x="3814134" y="3442760"/>
              <a:ext cx="1515732" cy="695805"/>
              <a:chOff x="5122025" y="525814"/>
              <a:chExt cx="2020976" cy="927740"/>
            </a:xfrm>
          </p:grpSpPr>
          <p:sp>
            <p:nvSpPr>
              <p:cNvPr id="26" name="TextBox 26"/>
              <p:cNvSpPr txBox="1"/>
              <p:nvPr/>
            </p:nvSpPr>
            <p:spPr>
              <a:xfrm>
                <a:off x="5122026" y="826908"/>
                <a:ext cx="2020975" cy="626646"/>
              </a:xfrm>
              <a:prstGeom prst="rect">
                <a:avLst/>
              </a:prstGeom>
              <a:noFill/>
            </p:spPr>
            <p:txBody>
              <a:bodyPr wrap="square" lIns="0" tIns="0" rIns="0" bIns="0" anchor="ctr" anchorCtr="1">
                <a:normAutofit fontScale="55000" lnSpcReduction="20000"/>
              </a:bodyPr>
              <a:lstStyle/>
              <a:p>
                <a:pPr algn="ctr">
                  <a:lnSpc>
                    <a:spcPct val="120000"/>
                  </a:lnSpc>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此部分内容作为文字排版占位显示 （建议使用主题字体）</a:t>
                </a:r>
              </a:p>
            </p:txBody>
          </p:sp>
          <p:sp>
            <p:nvSpPr>
              <p:cNvPr id="27" name="Rectangle 27"/>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9200">
                  <a:defRPr/>
                </a:pPr>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grpSp>
        <p:sp>
          <p:nvSpPr>
            <p:cNvPr id="20" name="Freeform: Shape 38"/>
            <p:cNvSpPr>
              <a:spLocks noChangeAspect="1"/>
            </p:cNvSpPr>
            <p:nvPr/>
          </p:nvSpPr>
          <p:spPr bwMode="auto">
            <a:xfrm>
              <a:off x="4314599" y="2494847"/>
              <a:ext cx="514801" cy="43504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29"/>
          <p:cNvGrpSpPr/>
          <p:nvPr/>
        </p:nvGrpSpPr>
        <p:grpSpPr>
          <a:xfrm>
            <a:off x="8479181" y="1504002"/>
            <a:ext cx="2020976" cy="4178173"/>
            <a:chOff x="6359386" y="1004935"/>
            <a:chExt cx="1515732" cy="3133630"/>
          </a:xfrm>
        </p:grpSpPr>
        <p:sp>
          <p:nvSpPr>
            <p:cNvPr id="12" name="Trapezoid 21"/>
            <p:cNvSpPr/>
            <p:nvPr/>
          </p:nvSpPr>
          <p:spPr>
            <a:xfrm flipV="1">
              <a:off x="6873756" y="1958465"/>
              <a:ext cx="486992" cy="709612"/>
            </a:xfrm>
            <a:prstGeom prst="trapezoid">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Oval 22"/>
            <p:cNvSpPr/>
            <p:nvPr/>
          </p:nvSpPr>
          <p:spPr>
            <a:xfrm>
              <a:off x="6711487" y="2313271"/>
              <a:ext cx="811530" cy="811530"/>
            </a:xfrm>
            <a:prstGeom prst="ellipse">
              <a:avLst/>
            </a:prstGeom>
            <a:solidFill>
              <a:schemeClr val="accent4"/>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Freeform: Shape 23"/>
            <p:cNvSpPr/>
            <p:nvPr/>
          </p:nvSpPr>
          <p:spPr>
            <a:xfrm>
              <a:off x="6774353" y="1004935"/>
              <a:ext cx="685800" cy="1163080"/>
            </a:xfrm>
            <a:custGeom>
              <a:avLst/>
              <a:gdLst>
                <a:gd name="connsiteX0" fmla="*/ 0 w 914400"/>
                <a:gd name="connsiteY0" fmla="*/ 0 h 1550773"/>
                <a:gd name="connsiteX1" fmla="*/ 914400 w 914400"/>
                <a:gd name="connsiteY1" fmla="*/ 0 h 1550773"/>
                <a:gd name="connsiteX2" fmla="*/ 914400 w 914400"/>
                <a:gd name="connsiteY2" fmla="*/ 1093573 h 1550773"/>
                <a:gd name="connsiteX3" fmla="*/ 457200 w 914400"/>
                <a:gd name="connsiteY3" fmla="*/ 1550773 h 1550773"/>
                <a:gd name="connsiteX4" fmla="*/ 0 w 914400"/>
                <a:gd name="connsiteY4" fmla="*/ 1093573 h 1550773"/>
                <a:gd name="connsiteX5" fmla="*/ 0 w 914400"/>
                <a:gd name="connsiteY5" fmla="*/ 0 h 1550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1550773">
                  <a:moveTo>
                    <a:pt x="0" y="0"/>
                  </a:moveTo>
                  <a:lnTo>
                    <a:pt x="914400" y="0"/>
                  </a:lnTo>
                  <a:lnTo>
                    <a:pt x="914400" y="1093573"/>
                  </a:lnTo>
                  <a:cubicBezTo>
                    <a:pt x="914400" y="1346078"/>
                    <a:pt x="709705" y="1550773"/>
                    <a:pt x="457200" y="1550773"/>
                  </a:cubicBezTo>
                  <a:cubicBezTo>
                    <a:pt x="204695" y="1550773"/>
                    <a:pt x="0" y="1346078"/>
                    <a:pt x="0" y="1093573"/>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Freeform: Shape 24"/>
            <p:cNvSpPr/>
            <p:nvPr/>
          </p:nvSpPr>
          <p:spPr>
            <a:xfrm>
              <a:off x="6906513" y="1004935"/>
              <a:ext cx="421482" cy="1163080"/>
            </a:xfrm>
            <a:custGeom>
              <a:avLst/>
              <a:gdLst>
                <a:gd name="connsiteX0" fmla="*/ 0 w 561976"/>
                <a:gd name="connsiteY0" fmla="*/ 0 h 1550774"/>
                <a:gd name="connsiteX1" fmla="*/ 561976 w 561976"/>
                <a:gd name="connsiteY1" fmla="*/ 0 h 1550774"/>
                <a:gd name="connsiteX2" fmla="*/ 561975 w 561976"/>
                <a:gd name="connsiteY2" fmla="*/ 1269786 h 1550774"/>
                <a:gd name="connsiteX3" fmla="*/ 280987 w 561976"/>
                <a:gd name="connsiteY3" fmla="*/ 1550774 h 1550774"/>
                <a:gd name="connsiteX4" fmla="*/ 280988 w 561976"/>
                <a:gd name="connsiteY4" fmla="*/ 1550773 h 1550774"/>
                <a:gd name="connsiteX5" fmla="*/ 0 w 561976"/>
                <a:gd name="connsiteY5" fmla="*/ 1269785 h 1550774"/>
                <a:gd name="connsiteX6" fmla="*/ 0 w 561976"/>
                <a:gd name="connsiteY6" fmla="*/ 0 h 155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976" h="1550774">
                  <a:moveTo>
                    <a:pt x="0" y="0"/>
                  </a:moveTo>
                  <a:lnTo>
                    <a:pt x="561976" y="0"/>
                  </a:lnTo>
                  <a:lnTo>
                    <a:pt x="561975" y="1269786"/>
                  </a:lnTo>
                  <a:cubicBezTo>
                    <a:pt x="561975" y="1424971"/>
                    <a:pt x="436172" y="1550774"/>
                    <a:pt x="280987" y="1550774"/>
                  </a:cubicBezTo>
                  <a:lnTo>
                    <a:pt x="280988" y="1550773"/>
                  </a:lnTo>
                  <a:cubicBezTo>
                    <a:pt x="125803" y="1550773"/>
                    <a:pt x="0" y="1424970"/>
                    <a:pt x="0" y="1269785"/>
                  </a:cubicBezTo>
                  <a:lnTo>
                    <a:pt x="0" y="0"/>
                  </a:ln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8" name="Group 31"/>
            <p:cNvGrpSpPr/>
            <p:nvPr/>
          </p:nvGrpSpPr>
          <p:grpSpPr>
            <a:xfrm>
              <a:off x="6359386" y="3442760"/>
              <a:ext cx="1515732" cy="695805"/>
              <a:chOff x="5122025" y="525814"/>
              <a:chExt cx="2020976" cy="927740"/>
            </a:xfrm>
          </p:grpSpPr>
          <p:sp>
            <p:nvSpPr>
              <p:cNvPr id="22" name="TextBox 32"/>
              <p:cNvSpPr txBox="1"/>
              <p:nvPr/>
            </p:nvSpPr>
            <p:spPr>
              <a:xfrm>
                <a:off x="5122026" y="826908"/>
                <a:ext cx="2020975" cy="626646"/>
              </a:xfrm>
              <a:prstGeom prst="rect">
                <a:avLst/>
              </a:prstGeom>
              <a:noFill/>
            </p:spPr>
            <p:txBody>
              <a:bodyPr wrap="square" lIns="0" tIns="0" rIns="0" bIns="0" anchor="ctr" anchorCtr="1">
                <a:normAutofit fontScale="55000" lnSpcReduction="20000"/>
              </a:bodyPr>
              <a:lstStyle/>
              <a:p>
                <a:pPr algn="ctr">
                  <a:lnSpc>
                    <a:spcPct val="120000"/>
                  </a:lnSpc>
                </a:pPr>
                <a:r>
                  <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此部分内容作为文字排版占位显示 （建议使用主题字体）</a:t>
                </a:r>
              </a:p>
            </p:txBody>
          </p:sp>
          <p:sp>
            <p:nvSpPr>
              <p:cNvPr id="23" name="Rectangle 33"/>
              <p:cNvSpPr/>
              <p:nvPr/>
            </p:nvSpPr>
            <p:spPr>
              <a:xfrm>
                <a:off x="5122025" y="525814"/>
                <a:ext cx="2020976" cy="325410"/>
              </a:xfrm>
              <a:prstGeom prst="rect">
                <a:avLst/>
              </a:prstGeom>
            </p:spPr>
            <p:txBody>
              <a:bodyPr wrap="none" lIns="0" tIns="0" rIns="0" bIns="0" anchor="ctr" anchorCtr="1">
                <a:normAutofit fontScale="92500" lnSpcReduction="20000"/>
              </a:bodyPr>
              <a:lstStyle/>
              <a:p>
                <a:pPr algn="ctr" defTabSz="1219200">
                  <a:defRPr/>
                </a:pPr>
                <a:r>
                  <a:rPr lang="zh-CN" altLang="en-US" sz="266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p>
            </p:txBody>
          </p:sp>
        </p:grpSp>
        <p:sp>
          <p:nvSpPr>
            <p:cNvPr id="21" name="Freeform: Shape 39"/>
            <p:cNvSpPr/>
            <p:nvPr/>
          </p:nvSpPr>
          <p:spPr bwMode="auto">
            <a:xfrm>
              <a:off x="6950229" y="2466433"/>
              <a:ext cx="369371" cy="505204"/>
            </a:xfrm>
            <a:custGeom>
              <a:avLst/>
              <a:gdLst>
                <a:gd name="connsiteX0" fmla="*/ 103981 w 246063"/>
                <a:gd name="connsiteY0" fmla="*/ 280987 h 336550"/>
                <a:gd name="connsiteX1" fmla="*/ 84137 w 246063"/>
                <a:gd name="connsiteY1" fmla="*/ 301625 h 336550"/>
                <a:gd name="connsiteX2" fmla="*/ 103981 w 246063"/>
                <a:gd name="connsiteY2" fmla="*/ 322263 h 336550"/>
                <a:gd name="connsiteX3" fmla="*/ 123825 w 246063"/>
                <a:gd name="connsiteY3" fmla="*/ 301625 h 336550"/>
                <a:gd name="connsiteX4" fmla="*/ 103981 w 246063"/>
                <a:gd name="connsiteY4" fmla="*/ 280987 h 336550"/>
                <a:gd name="connsiteX5" fmla="*/ 168411 w 246063"/>
                <a:gd name="connsiteY5" fmla="*/ 107950 h 336550"/>
                <a:gd name="connsiteX6" fmla="*/ 163150 w 246063"/>
                <a:gd name="connsiteY6" fmla="*/ 113163 h 336550"/>
                <a:gd name="connsiteX7" fmla="*/ 163150 w 246063"/>
                <a:gd name="connsiteY7" fmla="*/ 118376 h 336550"/>
                <a:gd name="connsiteX8" fmla="*/ 147365 w 246063"/>
                <a:gd name="connsiteY8" fmla="*/ 136620 h 336550"/>
                <a:gd name="connsiteX9" fmla="*/ 167096 w 246063"/>
                <a:gd name="connsiteY9" fmla="*/ 157471 h 336550"/>
                <a:gd name="connsiteX10" fmla="*/ 176304 w 246063"/>
                <a:gd name="connsiteY10" fmla="*/ 165290 h 336550"/>
                <a:gd name="connsiteX11" fmla="*/ 167096 w 246063"/>
                <a:gd name="connsiteY11" fmla="*/ 171806 h 336550"/>
                <a:gd name="connsiteX12" fmla="*/ 155258 w 246063"/>
                <a:gd name="connsiteY12" fmla="*/ 167896 h 336550"/>
                <a:gd name="connsiteX13" fmla="*/ 153942 w 246063"/>
                <a:gd name="connsiteY13" fmla="*/ 167896 h 336550"/>
                <a:gd name="connsiteX14" fmla="*/ 148681 w 246063"/>
                <a:gd name="connsiteY14" fmla="*/ 170503 h 336550"/>
                <a:gd name="connsiteX15" fmla="*/ 147365 w 246063"/>
                <a:gd name="connsiteY15" fmla="*/ 175716 h 336550"/>
                <a:gd name="connsiteX16" fmla="*/ 149996 w 246063"/>
                <a:gd name="connsiteY16" fmla="*/ 180928 h 336550"/>
                <a:gd name="connsiteX17" fmla="*/ 161834 w 246063"/>
                <a:gd name="connsiteY17" fmla="*/ 184838 h 336550"/>
                <a:gd name="connsiteX18" fmla="*/ 161834 w 246063"/>
                <a:gd name="connsiteY18" fmla="*/ 190051 h 336550"/>
                <a:gd name="connsiteX19" fmla="*/ 167096 w 246063"/>
                <a:gd name="connsiteY19" fmla="*/ 195263 h 336550"/>
                <a:gd name="connsiteX20" fmla="*/ 171042 w 246063"/>
                <a:gd name="connsiteY20" fmla="*/ 195263 h 336550"/>
                <a:gd name="connsiteX21" fmla="*/ 176304 w 246063"/>
                <a:gd name="connsiteY21" fmla="*/ 190051 h 336550"/>
                <a:gd name="connsiteX22" fmla="*/ 176304 w 246063"/>
                <a:gd name="connsiteY22" fmla="*/ 183535 h 336550"/>
                <a:gd name="connsiteX23" fmla="*/ 192088 w 246063"/>
                <a:gd name="connsiteY23" fmla="*/ 165290 h 336550"/>
                <a:gd name="connsiteX24" fmla="*/ 173673 w 246063"/>
                <a:gd name="connsiteY24" fmla="*/ 143136 h 336550"/>
                <a:gd name="connsiteX25" fmla="*/ 163150 w 246063"/>
                <a:gd name="connsiteY25" fmla="*/ 135317 h 336550"/>
                <a:gd name="connsiteX26" fmla="*/ 171042 w 246063"/>
                <a:gd name="connsiteY26" fmla="*/ 131407 h 336550"/>
                <a:gd name="connsiteX27" fmla="*/ 180250 w 246063"/>
                <a:gd name="connsiteY27" fmla="*/ 132711 h 336550"/>
                <a:gd name="connsiteX28" fmla="*/ 182880 w 246063"/>
                <a:gd name="connsiteY28" fmla="*/ 134014 h 336550"/>
                <a:gd name="connsiteX29" fmla="*/ 188142 w 246063"/>
                <a:gd name="connsiteY29" fmla="*/ 130104 h 336550"/>
                <a:gd name="connsiteX30" fmla="*/ 189457 w 246063"/>
                <a:gd name="connsiteY30" fmla="*/ 126195 h 336550"/>
                <a:gd name="connsiteX31" fmla="*/ 186827 w 246063"/>
                <a:gd name="connsiteY31" fmla="*/ 120982 h 336550"/>
                <a:gd name="connsiteX32" fmla="*/ 176304 w 246063"/>
                <a:gd name="connsiteY32" fmla="*/ 118376 h 336550"/>
                <a:gd name="connsiteX33" fmla="*/ 176304 w 246063"/>
                <a:gd name="connsiteY33" fmla="*/ 113163 h 336550"/>
                <a:gd name="connsiteX34" fmla="*/ 171042 w 246063"/>
                <a:gd name="connsiteY34" fmla="*/ 107950 h 336550"/>
                <a:gd name="connsiteX35" fmla="*/ 168411 w 246063"/>
                <a:gd name="connsiteY35" fmla="*/ 107950 h 336550"/>
                <a:gd name="connsiteX36" fmla="*/ 37772 w 246063"/>
                <a:gd name="connsiteY36" fmla="*/ 42862 h 336550"/>
                <a:gd name="connsiteX37" fmla="*/ 28575 w 246063"/>
                <a:gd name="connsiteY37" fmla="*/ 52090 h 336550"/>
                <a:gd name="connsiteX38" fmla="*/ 28575 w 246063"/>
                <a:gd name="connsiteY38" fmla="*/ 259059 h 336550"/>
                <a:gd name="connsiteX39" fmla="*/ 37772 w 246063"/>
                <a:gd name="connsiteY39" fmla="*/ 268287 h 336550"/>
                <a:gd name="connsiteX40" fmla="*/ 171778 w 246063"/>
                <a:gd name="connsiteY40" fmla="*/ 268287 h 336550"/>
                <a:gd name="connsiteX41" fmla="*/ 180975 w 246063"/>
                <a:gd name="connsiteY41" fmla="*/ 259059 h 336550"/>
                <a:gd name="connsiteX42" fmla="*/ 180975 w 246063"/>
                <a:gd name="connsiteY42" fmla="*/ 216875 h 336550"/>
                <a:gd name="connsiteX43" fmla="*/ 156013 w 246063"/>
                <a:gd name="connsiteY43" fmla="*/ 236649 h 336550"/>
                <a:gd name="connsiteX44" fmla="*/ 149444 w 246063"/>
                <a:gd name="connsiteY44" fmla="*/ 239285 h 336550"/>
                <a:gd name="connsiteX45" fmla="*/ 140247 w 246063"/>
                <a:gd name="connsiteY45" fmla="*/ 228739 h 336550"/>
                <a:gd name="connsiteX46" fmla="*/ 140247 w 246063"/>
                <a:gd name="connsiteY46" fmla="*/ 214238 h 336550"/>
                <a:gd name="connsiteX47" fmla="*/ 136306 w 246063"/>
                <a:gd name="connsiteY47" fmla="*/ 208965 h 336550"/>
                <a:gd name="connsiteX48" fmla="*/ 106089 w 246063"/>
                <a:gd name="connsiteY48" fmla="*/ 208965 h 336550"/>
                <a:gd name="connsiteX49" fmla="*/ 91637 w 246063"/>
                <a:gd name="connsiteY49" fmla="*/ 194464 h 336550"/>
                <a:gd name="connsiteX50" fmla="*/ 91637 w 246063"/>
                <a:gd name="connsiteY50" fmla="*/ 108776 h 336550"/>
                <a:gd name="connsiteX51" fmla="*/ 106089 w 246063"/>
                <a:gd name="connsiteY51" fmla="*/ 94274 h 336550"/>
                <a:gd name="connsiteX52" fmla="*/ 180975 w 246063"/>
                <a:gd name="connsiteY52" fmla="*/ 94274 h 336550"/>
                <a:gd name="connsiteX53" fmla="*/ 180975 w 246063"/>
                <a:gd name="connsiteY53" fmla="*/ 52090 h 336550"/>
                <a:gd name="connsiteX54" fmla="*/ 171778 w 246063"/>
                <a:gd name="connsiteY54" fmla="*/ 42862 h 336550"/>
                <a:gd name="connsiteX55" fmla="*/ 37772 w 246063"/>
                <a:gd name="connsiteY55" fmla="*/ 42862 h 336550"/>
                <a:gd name="connsiteX56" fmla="*/ 18521 w 246063"/>
                <a:gd name="connsiteY56" fmla="*/ 0 h 336550"/>
                <a:gd name="connsiteX57" fmla="*/ 189178 w 246063"/>
                <a:gd name="connsiteY57" fmla="*/ 0 h 336550"/>
                <a:gd name="connsiteX58" fmla="*/ 209021 w 246063"/>
                <a:gd name="connsiteY58" fmla="*/ 19719 h 336550"/>
                <a:gd name="connsiteX59" fmla="*/ 209021 w 246063"/>
                <a:gd name="connsiteY59" fmla="*/ 94654 h 336550"/>
                <a:gd name="connsiteX60" fmla="*/ 232834 w 246063"/>
                <a:gd name="connsiteY60" fmla="*/ 94654 h 336550"/>
                <a:gd name="connsiteX61" fmla="*/ 246063 w 246063"/>
                <a:gd name="connsiteY61" fmla="*/ 109116 h 336550"/>
                <a:gd name="connsiteX62" fmla="*/ 246063 w 246063"/>
                <a:gd name="connsiteY62" fmla="*/ 194568 h 336550"/>
                <a:gd name="connsiteX63" fmla="*/ 232834 w 246063"/>
                <a:gd name="connsiteY63" fmla="*/ 209029 h 336550"/>
                <a:gd name="connsiteX64" fmla="*/ 209021 w 246063"/>
                <a:gd name="connsiteY64" fmla="*/ 209029 h 336550"/>
                <a:gd name="connsiteX65" fmla="*/ 209021 w 246063"/>
                <a:gd name="connsiteY65" fmla="*/ 316831 h 336550"/>
                <a:gd name="connsiteX66" fmla="*/ 189178 w 246063"/>
                <a:gd name="connsiteY66" fmla="*/ 336550 h 336550"/>
                <a:gd name="connsiteX67" fmla="*/ 18521 w 246063"/>
                <a:gd name="connsiteY67" fmla="*/ 336550 h 336550"/>
                <a:gd name="connsiteX68" fmla="*/ 0 w 246063"/>
                <a:gd name="connsiteY68" fmla="*/ 316831 h 336550"/>
                <a:gd name="connsiteX69" fmla="*/ 0 w 246063"/>
                <a:gd name="connsiteY69" fmla="*/ 19719 h 336550"/>
                <a:gd name="connsiteX70" fmla="*/ 18521 w 246063"/>
                <a:gd name="connsiteY7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46063" h="336550">
                  <a:moveTo>
                    <a:pt x="103981" y="280987"/>
                  </a:moveTo>
                  <a:cubicBezTo>
                    <a:pt x="93021" y="280987"/>
                    <a:pt x="84137" y="290227"/>
                    <a:pt x="84137" y="301625"/>
                  </a:cubicBezTo>
                  <a:cubicBezTo>
                    <a:pt x="84137" y="313023"/>
                    <a:pt x="93021" y="322263"/>
                    <a:pt x="103981" y="322263"/>
                  </a:cubicBezTo>
                  <a:cubicBezTo>
                    <a:pt x="114941" y="322263"/>
                    <a:pt x="123825" y="313023"/>
                    <a:pt x="123825" y="301625"/>
                  </a:cubicBezTo>
                  <a:cubicBezTo>
                    <a:pt x="123825" y="290227"/>
                    <a:pt x="114941" y="280987"/>
                    <a:pt x="103981" y="280987"/>
                  </a:cubicBezTo>
                  <a:close/>
                  <a:moveTo>
                    <a:pt x="168411" y="107950"/>
                  </a:moveTo>
                  <a:cubicBezTo>
                    <a:pt x="165781" y="107950"/>
                    <a:pt x="163150" y="110557"/>
                    <a:pt x="163150" y="113163"/>
                  </a:cubicBezTo>
                  <a:cubicBezTo>
                    <a:pt x="163150" y="113163"/>
                    <a:pt x="163150" y="113163"/>
                    <a:pt x="163150" y="118376"/>
                  </a:cubicBezTo>
                  <a:cubicBezTo>
                    <a:pt x="153942" y="120982"/>
                    <a:pt x="147365" y="127498"/>
                    <a:pt x="147365" y="136620"/>
                  </a:cubicBezTo>
                  <a:cubicBezTo>
                    <a:pt x="147365" y="148349"/>
                    <a:pt x="157888" y="153562"/>
                    <a:pt x="167096" y="157471"/>
                  </a:cubicBezTo>
                  <a:cubicBezTo>
                    <a:pt x="174988" y="160077"/>
                    <a:pt x="176304" y="162684"/>
                    <a:pt x="176304" y="165290"/>
                  </a:cubicBezTo>
                  <a:cubicBezTo>
                    <a:pt x="176304" y="169200"/>
                    <a:pt x="172357" y="171806"/>
                    <a:pt x="167096" y="171806"/>
                  </a:cubicBezTo>
                  <a:cubicBezTo>
                    <a:pt x="163150" y="171806"/>
                    <a:pt x="156573" y="167896"/>
                    <a:pt x="155258" y="167896"/>
                  </a:cubicBezTo>
                  <a:cubicBezTo>
                    <a:pt x="155258" y="167896"/>
                    <a:pt x="153942" y="167896"/>
                    <a:pt x="153942" y="167896"/>
                  </a:cubicBezTo>
                  <a:cubicBezTo>
                    <a:pt x="151312" y="167896"/>
                    <a:pt x="149996" y="169200"/>
                    <a:pt x="148681" y="170503"/>
                  </a:cubicBezTo>
                  <a:cubicBezTo>
                    <a:pt x="148681" y="170503"/>
                    <a:pt x="148681" y="170503"/>
                    <a:pt x="147365" y="175716"/>
                  </a:cubicBezTo>
                  <a:cubicBezTo>
                    <a:pt x="146050" y="177019"/>
                    <a:pt x="147365" y="179625"/>
                    <a:pt x="149996" y="180928"/>
                  </a:cubicBezTo>
                  <a:cubicBezTo>
                    <a:pt x="153942" y="182231"/>
                    <a:pt x="159204" y="183535"/>
                    <a:pt x="161834" y="184838"/>
                  </a:cubicBezTo>
                  <a:cubicBezTo>
                    <a:pt x="161834" y="184838"/>
                    <a:pt x="161834" y="184838"/>
                    <a:pt x="161834" y="190051"/>
                  </a:cubicBezTo>
                  <a:cubicBezTo>
                    <a:pt x="161834" y="192657"/>
                    <a:pt x="164465" y="195263"/>
                    <a:pt x="167096" y="195263"/>
                  </a:cubicBezTo>
                  <a:cubicBezTo>
                    <a:pt x="167096" y="195263"/>
                    <a:pt x="167096" y="195263"/>
                    <a:pt x="171042" y="195263"/>
                  </a:cubicBezTo>
                  <a:cubicBezTo>
                    <a:pt x="173673" y="195263"/>
                    <a:pt x="176304" y="192657"/>
                    <a:pt x="176304" y="190051"/>
                  </a:cubicBezTo>
                  <a:cubicBezTo>
                    <a:pt x="176304" y="190051"/>
                    <a:pt x="176304" y="190051"/>
                    <a:pt x="176304" y="183535"/>
                  </a:cubicBezTo>
                  <a:cubicBezTo>
                    <a:pt x="185511" y="180928"/>
                    <a:pt x="192088" y="174412"/>
                    <a:pt x="192088" y="165290"/>
                  </a:cubicBezTo>
                  <a:cubicBezTo>
                    <a:pt x="192088" y="154865"/>
                    <a:pt x="186827" y="148349"/>
                    <a:pt x="173673" y="143136"/>
                  </a:cubicBezTo>
                  <a:cubicBezTo>
                    <a:pt x="164465" y="140530"/>
                    <a:pt x="163150" y="137923"/>
                    <a:pt x="163150" y="135317"/>
                  </a:cubicBezTo>
                  <a:cubicBezTo>
                    <a:pt x="163150" y="132711"/>
                    <a:pt x="165781" y="131407"/>
                    <a:pt x="171042" y="131407"/>
                  </a:cubicBezTo>
                  <a:cubicBezTo>
                    <a:pt x="176304" y="131407"/>
                    <a:pt x="180250" y="132711"/>
                    <a:pt x="180250" y="132711"/>
                  </a:cubicBezTo>
                  <a:cubicBezTo>
                    <a:pt x="181565" y="132711"/>
                    <a:pt x="181565" y="134014"/>
                    <a:pt x="182880" y="134014"/>
                  </a:cubicBezTo>
                  <a:cubicBezTo>
                    <a:pt x="185511" y="134014"/>
                    <a:pt x="186827" y="132711"/>
                    <a:pt x="188142" y="130104"/>
                  </a:cubicBezTo>
                  <a:cubicBezTo>
                    <a:pt x="188142" y="130104"/>
                    <a:pt x="188142" y="130104"/>
                    <a:pt x="189457" y="126195"/>
                  </a:cubicBezTo>
                  <a:cubicBezTo>
                    <a:pt x="190773" y="123588"/>
                    <a:pt x="188142" y="120982"/>
                    <a:pt x="186827" y="120982"/>
                  </a:cubicBezTo>
                  <a:cubicBezTo>
                    <a:pt x="184196" y="119679"/>
                    <a:pt x="178934" y="118376"/>
                    <a:pt x="176304" y="118376"/>
                  </a:cubicBezTo>
                  <a:cubicBezTo>
                    <a:pt x="176304" y="118376"/>
                    <a:pt x="176304" y="118376"/>
                    <a:pt x="176304" y="113163"/>
                  </a:cubicBezTo>
                  <a:cubicBezTo>
                    <a:pt x="176304" y="110557"/>
                    <a:pt x="173673" y="107950"/>
                    <a:pt x="171042" y="107950"/>
                  </a:cubicBezTo>
                  <a:cubicBezTo>
                    <a:pt x="171042" y="107950"/>
                    <a:pt x="171042" y="107950"/>
                    <a:pt x="168411" y="107950"/>
                  </a:cubicBezTo>
                  <a:close/>
                  <a:moveTo>
                    <a:pt x="37772" y="42862"/>
                  </a:moveTo>
                  <a:cubicBezTo>
                    <a:pt x="32516" y="42862"/>
                    <a:pt x="28575" y="46817"/>
                    <a:pt x="28575" y="52090"/>
                  </a:cubicBezTo>
                  <a:cubicBezTo>
                    <a:pt x="28575" y="52090"/>
                    <a:pt x="28575" y="52090"/>
                    <a:pt x="28575" y="259059"/>
                  </a:cubicBezTo>
                  <a:cubicBezTo>
                    <a:pt x="28575" y="264332"/>
                    <a:pt x="32516" y="268287"/>
                    <a:pt x="37772" y="268287"/>
                  </a:cubicBezTo>
                  <a:cubicBezTo>
                    <a:pt x="37772" y="268287"/>
                    <a:pt x="37772" y="268287"/>
                    <a:pt x="171778" y="268287"/>
                  </a:cubicBezTo>
                  <a:cubicBezTo>
                    <a:pt x="177034" y="268287"/>
                    <a:pt x="180975" y="264332"/>
                    <a:pt x="180975" y="259059"/>
                  </a:cubicBezTo>
                  <a:lnTo>
                    <a:pt x="180975" y="216875"/>
                  </a:lnTo>
                  <a:cubicBezTo>
                    <a:pt x="180975" y="216875"/>
                    <a:pt x="180975" y="216875"/>
                    <a:pt x="156013" y="236649"/>
                  </a:cubicBezTo>
                  <a:cubicBezTo>
                    <a:pt x="153385" y="237967"/>
                    <a:pt x="150758" y="239285"/>
                    <a:pt x="149444" y="239285"/>
                  </a:cubicBezTo>
                  <a:cubicBezTo>
                    <a:pt x="145503" y="239285"/>
                    <a:pt x="140247" y="236649"/>
                    <a:pt x="140247" y="228739"/>
                  </a:cubicBezTo>
                  <a:cubicBezTo>
                    <a:pt x="140247" y="228739"/>
                    <a:pt x="140247" y="228739"/>
                    <a:pt x="140247" y="214238"/>
                  </a:cubicBezTo>
                  <a:cubicBezTo>
                    <a:pt x="140247" y="211601"/>
                    <a:pt x="138934" y="208965"/>
                    <a:pt x="136306" y="208965"/>
                  </a:cubicBezTo>
                  <a:cubicBezTo>
                    <a:pt x="136306" y="208965"/>
                    <a:pt x="136306" y="208965"/>
                    <a:pt x="106089" y="208965"/>
                  </a:cubicBezTo>
                  <a:cubicBezTo>
                    <a:pt x="98206" y="208965"/>
                    <a:pt x="91637" y="202373"/>
                    <a:pt x="91637" y="194464"/>
                  </a:cubicBezTo>
                  <a:cubicBezTo>
                    <a:pt x="91637" y="194464"/>
                    <a:pt x="91637" y="194464"/>
                    <a:pt x="91637" y="108776"/>
                  </a:cubicBezTo>
                  <a:cubicBezTo>
                    <a:pt x="91637" y="100866"/>
                    <a:pt x="98206" y="94274"/>
                    <a:pt x="106089" y="94274"/>
                  </a:cubicBezTo>
                  <a:cubicBezTo>
                    <a:pt x="106089" y="94274"/>
                    <a:pt x="106089" y="94274"/>
                    <a:pt x="180975" y="94274"/>
                  </a:cubicBezTo>
                  <a:cubicBezTo>
                    <a:pt x="180975" y="94274"/>
                    <a:pt x="180975" y="94274"/>
                    <a:pt x="180975" y="52090"/>
                  </a:cubicBezTo>
                  <a:cubicBezTo>
                    <a:pt x="180975" y="46817"/>
                    <a:pt x="177034" y="42862"/>
                    <a:pt x="171778" y="42862"/>
                  </a:cubicBezTo>
                  <a:cubicBezTo>
                    <a:pt x="171778" y="42862"/>
                    <a:pt x="171778" y="42862"/>
                    <a:pt x="37772" y="42862"/>
                  </a:cubicBezTo>
                  <a:close/>
                  <a:moveTo>
                    <a:pt x="18521" y="0"/>
                  </a:moveTo>
                  <a:cubicBezTo>
                    <a:pt x="18521" y="0"/>
                    <a:pt x="18521" y="0"/>
                    <a:pt x="189178" y="0"/>
                  </a:cubicBezTo>
                  <a:cubicBezTo>
                    <a:pt x="199761" y="0"/>
                    <a:pt x="209021" y="9202"/>
                    <a:pt x="209021" y="19719"/>
                  </a:cubicBezTo>
                  <a:cubicBezTo>
                    <a:pt x="209021" y="19719"/>
                    <a:pt x="209021" y="19719"/>
                    <a:pt x="209021" y="94654"/>
                  </a:cubicBezTo>
                  <a:cubicBezTo>
                    <a:pt x="209021" y="94654"/>
                    <a:pt x="209021" y="94654"/>
                    <a:pt x="232834" y="94654"/>
                  </a:cubicBezTo>
                  <a:cubicBezTo>
                    <a:pt x="240771" y="94654"/>
                    <a:pt x="246063" y="101228"/>
                    <a:pt x="246063" y="109116"/>
                  </a:cubicBezTo>
                  <a:cubicBezTo>
                    <a:pt x="246063" y="109116"/>
                    <a:pt x="246063" y="109116"/>
                    <a:pt x="246063" y="194568"/>
                  </a:cubicBezTo>
                  <a:cubicBezTo>
                    <a:pt x="246063" y="202456"/>
                    <a:pt x="240771" y="209029"/>
                    <a:pt x="232834" y="209029"/>
                  </a:cubicBezTo>
                  <a:cubicBezTo>
                    <a:pt x="232834" y="209029"/>
                    <a:pt x="232834" y="209029"/>
                    <a:pt x="209021" y="209029"/>
                  </a:cubicBezTo>
                  <a:cubicBezTo>
                    <a:pt x="209021" y="209029"/>
                    <a:pt x="209021" y="209029"/>
                    <a:pt x="209021" y="316831"/>
                  </a:cubicBezTo>
                  <a:cubicBezTo>
                    <a:pt x="209021" y="327348"/>
                    <a:pt x="199761" y="336550"/>
                    <a:pt x="189178" y="336550"/>
                  </a:cubicBezTo>
                  <a:cubicBezTo>
                    <a:pt x="189178" y="336550"/>
                    <a:pt x="189178" y="336550"/>
                    <a:pt x="18521" y="336550"/>
                  </a:cubicBezTo>
                  <a:cubicBezTo>
                    <a:pt x="7937" y="336550"/>
                    <a:pt x="0" y="327348"/>
                    <a:pt x="0" y="316831"/>
                  </a:cubicBezTo>
                  <a:cubicBezTo>
                    <a:pt x="0" y="316831"/>
                    <a:pt x="0" y="316831"/>
                    <a:pt x="0" y="19719"/>
                  </a:cubicBezTo>
                  <a:cubicBezTo>
                    <a:pt x="0" y="9202"/>
                    <a:pt x="7937" y="0"/>
                    <a:pt x="18521" y="0"/>
                  </a:cubicBezTo>
                  <a:close/>
                </a:path>
              </a:pathLst>
            </a:custGeom>
            <a:solidFill>
              <a:schemeClr val="bg1"/>
            </a:solidFill>
            <a:ln>
              <a:noFill/>
            </a:ln>
          </p:spPr>
          <p:txBody>
            <a:bodyPr anchor="ctr"/>
            <a:lstStyle/>
            <a:p>
              <a:pPr algn="ctr"/>
              <a:endParaRPr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29"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p:transition spd="med"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Freeform 9"/>
          <p:cNvSpPr/>
          <p:nvPr/>
        </p:nvSpPr>
        <p:spPr bwMode="auto">
          <a:xfrm flipH="1" flipV="1">
            <a:off x="4578350" y="-19050"/>
            <a:ext cx="7613650" cy="1331913"/>
          </a:xfrm>
          <a:custGeom>
            <a:avLst/>
            <a:gdLst>
              <a:gd name="T0" fmla="*/ 0 w 1781"/>
              <a:gd name="T1" fmla="*/ 0 h 311"/>
              <a:gd name="T2" fmla="*/ 993 w 1781"/>
              <a:gd name="T3" fmla="*/ 95 h 311"/>
              <a:gd name="T4" fmla="*/ 1781 w 1781"/>
              <a:gd name="T5" fmla="*/ 311 h 311"/>
              <a:gd name="T6" fmla="*/ 1461 w 1781"/>
              <a:gd name="T7" fmla="*/ 311 h 311"/>
              <a:gd name="T8" fmla="*/ 732 w 1781"/>
              <a:gd name="T9" fmla="*/ 74 h 311"/>
              <a:gd name="T10" fmla="*/ 0 w 1781"/>
              <a:gd name="T11" fmla="*/ 17 h 311"/>
              <a:gd name="T12" fmla="*/ 0 w 1781"/>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1781" h="311">
                <a:moveTo>
                  <a:pt x="0" y="0"/>
                </a:moveTo>
                <a:cubicBezTo>
                  <a:pt x="331" y="7"/>
                  <a:pt x="663" y="33"/>
                  <a:pt x="993" y="95"/>
                </a:cubicBezTo>
                <a:cubicBezTo>
                  <a:pt x="1257" y="144"/>
                  <a:pt x="1519" y="219"/>
                  <a:pt x="1781" y="311"/>
                </a:cubicBezTo>
                <a:cubicBezTo>
                  <a:pt x="1461" y="311"/>
                  <a:pt x="1461" y="311"/>
                  <a:pt x="1461" y="311"/>
                </a:cubicBezTo>
                <a:cubicBezTo>
                  <a:pt x="1218" y="199"/>
                  <a:pt x="976" y="119"/>
                  <a:pt x="732" y="74"/>
                </a:cubicBezTo>
                <a:cubicBezTo>
                  <a:pt x="489" y="31"/>
                  <a:pt x="244" y="15"/>
                  <a:pt x="0" y="17"/>
                </a:cubicBezTo>
                <a:cubicBezTo>
                  <a:pt x="0" y="11"/>
                  <a:pt x="0" y="6"/>
                  <a:pt x="0" y="0"/>
                </a:cubicBezTo>
                <a:close/>
              </a:path>
            </a:pathLst>
          </a:custGeom>
          <a:solidFill>
            <a:srgbClr val="EE3C1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DA2"/>
              </a:solidFill>
              <a:effectLst/>
              <a:uLnTx/>
              <a:uFillTx/>
              <a:latin typeface="Arial" panose="020B0604020202020204"/>
              <a:ea typeface="微软雅黑" panose="020B0503020204020204" pitchFamily="34" charset="-122"/>
              <a:cs typeface="Calibri" panose="020F0502020204030204"/>
            </a:endParaRPr>
          </a:p>
        </p:txBody>
      </p:sp>
      <p:grpSp>
        <p:nvGrpSpPr>
          <p:cNvPr id="11" name="组合 10"/>
          <p:cNvGrpSpPr/>
          <p:nvPr/>
        </p:nvGrpSpPr>
        <p:grpSpPr>
          <a:xfrm>
            <a:off x="2438572" y="2424365"/>
            <a:ext cx="7498629" cy="2574521"/>
            <a:chOff x="2851318" y="1987831"/>
            <a:chExt cx="7498629" cy="2574521"/>
          </a:xfrm>
        </p:grpSpPr>
        <p:grpSp>
          <p:nvGrpSpPr>
            <p:cNvPr id="9" name="组合 8"/>
            <p:cNvGrpSpPr/>
            <p:nvPr/>
          </p:nvGrpSpPr>
          <p:grpSpPr>
            <a:xfrm>
              <a:off x="2851318" y="1987831"/>
              <a:ext cx="6489363" cy="2574521"/>
              <a:chOff x="4112696" y="2169640"/>
              <a:chExt cx="5403994" cy="2574521"/>
            </a:xfrm>
          </p:grpSpPr>
          <p:sp>
            <p:nvSpPr>
              <p:cNvPr id="10" name="文本框 9"/>
              <p:cNvSpPr txBox="1"/>
              <p:nvPr/>
            </p:nvSpPr>
            <p:spPr>
              <a:xfrm>
                <a:off x="6595545" y="2474845"/>
                <a:ext cx="2921145"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6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rPr>
                  <a:t>目录标题</a:t>
                </a:r>
              </a:p>
            </p:txBody>
          </p:sp>
          <p:sp>
            <p:nvSpPr>
              <p:cNvPr id="15" name="文本框 14"/>
              <p:cNvSpPr txBox="1"/>
              <p:nvPr/>
            </p:nvSpPr>
            <p:spPr>
              <a:xfrm>
                <a:off x="4112696" y="2169640"/>
                <a:ext cx="2284438" cy="2138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00" b="0" i="0" u="none" strike="noStrike" kern="1200" cap="none" spc="3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sym typeface="Helvetica Light"/>
                  </a:rPr>
                  <a:t>03</a:t>
                </a:r>
              </a:p>
            </p:txBody>
          </p:sp>
          <p:cxnSp>
            <p:nvCxnSpPr>
              <p:cNvPr id="17" name="直接连接符 16"/>
              <p:cNvCxnSpPr/>
              <p:nvPr/>
            </p:nvCxnSpPr>
            <p:spPr>
              <a:xfrm>
                <a:off x="8134350" y="4744161"/>
                <a:ext cx="791936" cy="0"/>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898510" y="3162008"/>
              <a:ext cx="4451437" cy="829945"/>
            </a:xfrm>
            <a:prstGeom prst="rect">
              <a:avLst/>
            </a:prstGeom>
          </p:spPr>
          <p:txBody>
            <a:bodyPr wrap="square">
              <a:spAutoFit/>
            </a:bodyPr>
            <a:lstStyle/>
            <a:p>
              <a:pPr>
                <a:lnSpc>
                  <a:spcPct val="150000"/>
                </a:lnSpc>
              </a:pPr>
              <a:r>
                <a:rPr lang="zh-CN" altLang="en-US" sz="800" dirty="0">
                  <a:gradFill>
                    <a:gsLst>
                      <a:gs pos="100000">
                        <a:srgbClr val="EEC988"/>
                      </a:gs>
                      <a:gs pos="0">
                        <a:srgbClr val="CB954D"/>
                      </a:gs>
                    </a:gsLst>
                    <a:lin scaled="1"/>
                  </a:gradFill>
                  <a:latin typeface="微软雅黑" panose="020B0503020204020204" pitchFamily="34" charset="-122"/>
                  <a:ea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commodo consequat. Lorem ipsum dolor sit amet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bwMode="auto">
          <a:xfrm>
            <a:off x="1127449" y="1960041"/>
            <a:ext cx="1435724" cy="1503652"/>
          </a:xfrm>
          <a:custGeom>
            <a:avLst/>
            <a:gdLst>
              <a:gd name="T0" fmla="*/ 0 w 1247"/>
              <a:gd name="T1" fmla="*/ 0 h 1306"/>
              <a:gd name="T2" fmla="*/ 1247 w 1247"/>
              <a:gd name="T3" fmla="*/ 0 h 1306"/>
              <a:gd name="T4" fmla="*/ 1247 w 1247"/>
              <a:gd name="T5" fmla="*/ 945 h 1306"/>
              <a:gd name="T6" fmla="*/ 623 w 1247"/>
              <a:gd name="T7" fmla="*/ 1306 h 1306"/>
              <a:gd name="T8" fmla="*/ 0 w 1247"/>
              <a:gd name="T9" fmla="*/ 945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5"/>
                </a:lnTo>
                <a:lnTo>
                  <a:pt x="623" y="1306"/>
                </a:lnTo>
                <a:lnTo>
                  <a:pt x="0" y="945"/>
                </a:lnTo>
                <a:lnTo>
                  <a:pt x="0" y="0"/>
                </a:lnTo>
                <a:close/>
              </a:path>
            </a:pathLst>
          </a:custGeom>
          <a:solidFill>
            <a:srgbClr val="D9B982"/>
          </a:solidFill>
          <a:ln>
            <a:noFill/>
          </a:ln>
        </p:spPr>
        <p:txBody>
          <a:bodyPr vert="horz" wrap="square" lIns="91431" tIns="287971" rIns="91431" bIns="45716" numCol="1" anchor="t" anchorCtr="0" compatLnSpc="1"/>
          <a:lstStyle/>
          <a:p>
            <a:pPr algn="ctr"/>
            <a:r>
              <a:rPr lang="zh-CN" altLang="en-US" sz="2000" dirty="0">
                <a:solidFill>
                  <a:schemeClr val="bg1"/>
                </a:solidFill>
                <a:cs typeface="+mn-ea"/>
                <a:sym typeface="+mn-lt"/>
              </a:rPr>
              <a:t>添加标题</a:t>
            </a:r>
          </a:p>
        </p:txBody>
      </p:sp>
      <p:sp>
        <p:nvSpPr>
          <p:cNvPr id="22" name="Freeform 7"/>
          <p:cNvSpPr/>
          <p:nvPr/>
        </p:nvSpPr>
        <p:spPr bwMode="auto">
          <a:xfrm>
            <a:off x="1127449" y="4126169"/>
            <a:ext cx="1435724" cy="1503652"/>
          </a:xfrm>
          <a:custGeom>
            <a:avLst/>
            <a:gdLst>
              <a:gd name="T0" fmla="*/ 0 w 1247"/>
              <a:gd name="T1" fmla="*/ 0 h 1306"/>
              <a:gd name="T2" fmla="*/ 1247 w 1247"/>
              <a:gd name="T3" fmla="*/ 0 h 1306"/>
              <a:gd name="T4" fmla="*/ 1247 w 1247"/>
              <a:gd name="T5" fmla="*/ 947 h 1306"/>
              <a:gd name="T6" fmla="*/ 623 w 1247"/>
              <a:gd name="T7" fmla="*/ 1306 h 1306"/>
              <a:gd name="T8" fmla="*/ 0 w 1247"/>
              <a:gd name="T9" fmla="*/ 947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7"/>
                </a:lnTo>
                <a:lnTo>
                  <a:pt x="623" y="1306"/>
                </a:lnTo>
                <a:lnTo>
                  <a:pt x="0" y="947"/>
                </a:lnTo>
                <a:lnTo>
                  <a:pt x="0" y="0"/>
                </a:lnTo>
                <a:close/>
              </a:path>
            </a:pathLst>
          </a:custGeom>
          <a:solidFill>
            <a:schemeClr val="accent2"/>
          </a:solidFill>
          <a:ln>
            <a:noFill/>
          </a:ln>
        </p:spPr>
        <p:txBody>
          <a:bodyPr vert="horz" wrap="square" lIns="91431" tIns="287971" rIns="91431" bIns="45716" numCol="1" anchor="t" anchorCtr="0" compatLnSpc="1"/>
          <a:lstStyle/>
          <a:p>
            <a:pPr algn="ctr"/>
            <a:r>
              <a:rPr lang="zh-CN" altLang="en-US" sz="2000" dirty="0">
                <a:solidFill>
                  <a:schemeClr val="bg1"/>
                </a:solidFill>
                <a:cs typeface="+mn-ea"/>
                <a:sym typeface="+mn-lt"/>
              </a:rPr>
              <a:t>添加标题</a:t>
            </a:r>
          </a:p>
        </p:txBody>
      </p:sp>
      <p:sp>
        <p:nvSpPr>
          <p:cNvPr id="23" name="Freeform 12"/>
          <p:cNvSpPr>
            <a:spLocks noEditPoints="1"/>
          </p:cNvSpPr>
          <p:nvPr/>
        </p:nvSpPr>
        <p:spPr bwMode="auto">
          <a:xfrm>
            <a:off x="1602569" y="4799038"/>
            <a:ext cx="485484"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24" name="Freeform 13"/>
          <p:cNvSpPr>
            <a:spLocks noEditPoints="1"/>
          </p:cNvSpPr>
          <p:nvPr/>
        </p:nvSpPr>
        <p:spPr bwMode="auto">
          <a:xfrm>
            <a:off x="1610867" y="2636914"/>
            <a:ext cx="468887" cy="468887"/>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25" name="TextBox 24"/>
          <p:cNvSpPr txBox="1"/>
          <p:nvPr/>
        </p:nvSpPr>
        <p:spPr>
          <a:xfrm>
            <a:off x="2639619" y="2001914"/>
            <a:ext cx="3240359" cy="925355"/>
          </a:xfrm>
          <a:prstGeom prst="rect">
            <a:avLst/>
          </a:prstGeom>
          <a:noFill/>
        </p:spPr>
        <p:txBody>
          <a:bodyPr wrap="square" lIns="91413" tIns="45707" rIns="91413" bIns="45707" rtlCol="0">
            <a:spAutoFit/>
          </a:bodyPr>
          <a:lstStyle/>
          <a:p>
            <a:pPr algn="just">
              <a:lnSpc>
                <a:spcPct val="130000"/>
              </a:lnSpc>
            </a:pPr>
            <a:r>
              <a:rPr lang="zh-CN" altLang="en-US" sz="1065"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26" name="TextBox 25"/>
          <p:cNvSpPr txBox="1"/>
          <p:nvPr/>
        </p:nvSpPr>
        <p:spPr>
          <a:xfrm>
            <a:off x="2639619" y="4212545"/>
            <a:ext cx="3240359" cy="949336"/>
          </a:xfrm>
          <a:prstGeom prst="rect">
            <a:avLst/>
          </a:prstGeom>
          <a:noFill/>
        </p:spPr>
        <p:txBody>
          <a:bodyPr wrap="square" lIns="91413" tIns="45707" rIns="91413" bIns="45707" rtlCol="0">
            <a:spAutoFit/>
          </a:bodyPr>
          <a:lstStyle/>
          <a:p>
            <a:pPr algn="just">
              <a:lnSpc>
                <a:spcPct val="130000"/>
              </a:lnSpc>
            </a:pPr>
            <a:r>
              <a:rPr lang="zh-CN" altLang="en-US" sz="1065"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r>
              <a:rPr lang="zh-CN" altLang="en-US" sz="1200" dirty="0">
                <a:solidFill>
                  <a:srgbClr val="262626"/>
                </a:solidFill>
                <a:cs typeface="+mn-ea"/>
                <a:sym typeface="+mn-lt"/>
              </a:rPr>
              <a:t>。</a:t>
            </a:r>
          </a:p>
        </p:txBody>
      </p:sp>
      <p:sp>
        <p:nvSpPr>
          <p:cNvPr id="27" name="Line 6"/>
          <p:cNvSpPr>
            <a:spLocks noChangeShapeType="1"/>
          </p:cNvSpPr>
          <p:nvPr/>
        </p:nvSpPr>
        <p:spPr bwMode="auto">
          <a:xfrm>
            <a:off x="6663067" y="2053603"/>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cs typeface="+mn-ea"/>
              <a:sym typeface="+mn-lt"/>
            </a:endParaRPr>
          </a:p>
        </p:txBody>
      </p:sp>
      <p:sp>
        <p:nvSpPr>
          <p:cNvPr id="28" name="Line 7"/>
          <p:cNvSpPr>
            <a:spLocks noChangeShapeType="1"/>
          </p:cNvSpPr>
          <p:nvPr/>
        </p:nvSpPr>
        <p:spPr bwMode="auto">
          <a:xfrm>
            <a:off x="6663067" y="2500445"/>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cs typeface="+mn-ea"/>
              <a:sym typeface="+mn-lt"/>
            </a:endParaRPr>
          </a:p>
        </p:txBody>
      </p:sp>
      <p:sp>
        <p:nvSpPr>
          <p:cNvPr id="29" name="Line 8"/>
          <p:cNvSpPr>
            <a:spLocks noChangeShapeType="1"/>
          </p:cNvSpPr>
          <p:nvPr/>
        </p:nvSpPr>
        <p:spPr bwMode="auto">
          <a:xfrm>
            <a:off x="6663067" y="2936772"/>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cs typeface="+mn-ea"/>
              <a:sym typeface="+mn-lt"/>
            </a:endParaRPr>
          </a:p>
        </p:txBody>
      </p:sp>
      <p:sp>
        <p:nvSpPr>
          <p:cNvPr id="30" name="Line 9"/>
          <p:cNvSpPr>
            <a:spLocks noChangeShapeType="1"/>
          </p:cNvSpPr>
          <p:nvPr/>
        </p:nvSpPr>
        <p:spPr bwMode="auto">
          <a:xfrm>
            <a:off x="6663067" y="3383615"/>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cs typeface="+mn-ea"/>
              <a:sym typeface="+mn-lt"/>
            </a:endParaRPr>
          </a:p>
        </p:txBody>
      </p:sp>
      <p:sp>
        <p:nvSpPr>
          <p:cNvPr id="31" name="Line 10"/>
          <p:cNvSpPr>
            <a:spLocks noChangeShapeType="1"/>
          </p:cNvSpPr>
          <p:nvPr/>
        </p:nvSpPr>
        <p:spPr bwMode="auto">
          <a:xfrm>
            <a:off x="6663067" y="3830455"/>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cs typeface="+mn-ea"/>
              <a:sym typeface="+mn-lt"/>
            </a:endParaRPr>
          </a:p>
        </p:txBody>
      </p:sp>
      <p:sp>
        <p:nvSpPr>
          <p:cNvPr id="32" name="Line 11"/>
          <p:cNvSpPr>
            <a:spLocks noChangeShapeType="1"/>
          </p:cNvSpPr>
          <p:nvPr/>
        </p:nvSpPr>
        <p:spPr bwMode="auto">
          <a:xfrm>
            <a:off x="6663067" y="4277297"/>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cs typeface="+mn-ea"/>
              <a:sym typeface="+mn-lt"/>
            </a:endParaRPr>
          </a:p>
        </p:txBody>
      </p:sp>
      <p:sp>
        <p:nvSpPr>
          <p:cNvPr id="33" name="Line 12"/>
          <p:cNvSpPr>
            <a:spLocks noChangeShapeType="1"/>
          </p:cNvSpPr>
          <p:nvPr/>
        </p:nvSpPr>
        <p:spPr bwMode="auto">
          <a:xfrm>
            <a:off x="6663067" y="4713625"/>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cs typeface="+mn-ea"/>
              <a:sym typeface="+mn-lt"/>
            </a:endParaRPr>
          </a:p>
        </p:txBody>
      </p:sp>
      <p:sp>
        <p:nvSpPr>
          <p:cNvPr id="34" name="Line 13"/>
          <p:cNvSpPr>
            <a:spLocks noChangeShapeType="1"/>
          </p:cNvSpPr>
          <p:nvPr/>
        </p:nvSpPr>
        <p:spPr bwMode="auto">
          <a:xfrm>
            <a:off x="6663067" y="5160467"/>
            <a:ext cx="4683952" cy="0"/>
          </a:xfrm>
          <a:prstGeom prst="line">
            <a:avLst/>
          </a:prstGeom>
          <a:noFill/>
          <a:ln w="5" cap="flat">
            <a:solidFill>
              <a:srgbClr val="0070C0">
                <a:alpha val="60000"/>
              </a:srgbClr>
            </a:solidFill>
            <a:prstDash val="solid"/>
            <a:miter lim="800000"/>
          </a:ln>
          <a:extLst>
            <a:ext uri="{909E8E84-426E-40DD-AFC4-6F175D3DCCD1}">
              <a14:hiddenFill xmlns:a14="http://schemas.microsoft.com/office/drawing/2010/main">
                <a:noFill/>
              </a14:hiddenFill>
            </a:ext>
          </a:extLst>
        </p:spPr>
        <p:txBody>
          <a:bodyPr vert="horz" wrap="square" lIns="91431" tIns="45716" rIns="91431" bIns="45716" numCol="1" anchor="t" anchorCtr="0" compatLnSpc="1"/>
          <a:lstStyle/>
          <a:p>
            <a:endParaRPr lang="zh-CN" altLang="en-US" sz="1335" dirty="0">
              <a:solidFill>
                <a:srgbClr val="262626"/>
              </a:solidFill>
              <a:cs typeface="+mn-ea"/>
              <a:sym typeface="+mn-lt"/>
            </a:endParaRPr>
          </a:p>
        </p:txBody>
      </p:sp>
      <p:sp>
        <p:nvSpPr>
          <p:cNvPr id="35" name="Rectangle 14"/>
          <p:cNvSpPr>
            <a:spLocks noChangeArrowheads="1"/>
          </p:cNvSpPr>
          <p:nvPr/>
        </p:nvSpPr>
        <p:spPr bwMode="auto">
          <a:xfrm>
            <a:off x="9119950" y="2312777"/>
            <a:ext cx="457356" cy="2847691"/>
          </a:xfrm>
          <a:prstGeom prst="rect">
            <a:avLst/>
          </a:prstGeom>
          <a:solidFill>
            <a:schemeClr val="accent2"/>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36" name="Rectangle 16"/>
          <p:cNvSpPr>
            <a:spLocks noChangeArrowheads="1"/>
          </p:cNvSpPr>
          <p:nvPr/>
        </p:nvSpPr>
        <p:spPr bwMode="auto">
          <a:xfrm>
            <a:off x="8420146" y="3336302"/>
            <a:ext cx="462613" cy="1824165"/>
          </a:xfrm>
          <a:prstGeom prst="rect">
            <a:avLst/>
          </a:prstGeom>
          <a:solidFill>
            <a:srgbClr val="D9B982"/>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37" name="Rectangle 19"/>
          <p:cNvSpPr>
            <a:spLocks noChangeArrowheads="1"/>
          </p:cNvSpPr>
          <p:nvPr/>
        </p:nvSpPr>
        <p:spPr bwMode="auto">
          <a:xfrm>
            <a:off x="7736113" y="2620553"/>
            <a:ext cx="446843" cy="2539915"/>
          </a:xfrm>
          <a:prstGeom prst="rect">
            <a:avLst/>
          </a:prstGeom>
          <a:solidFill>
            <a:schemeClr val="accent2"/>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38" name="Rectangle 21"/>
          <p:cNvSpPr>
            <a:spLocks noChangeArrowheads="1"/>
          </p:cNvSpPr>
          <p:nvPr/>
        </p:nvSpPr>
        <p:spPr bwMode="auto">
          <a:xfrm>
            <a:off x="7036311" y="3064391"/>
            <a:ext cx="462613" cy="2096076"/>
          </a:xfrm>
          <a:prstGeom prst="rect">
            <a:avLst/>
          </a:prstGeom>
          <a:solidFill>
            <a:srgbClr val="D9B982"/>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39" name="TextBox 38"/>
          <p:cNvSpPr txBox="1"/>
          <p:nvPr/>
        </p:nvSpPr>
        <p:spPr>
          <a:xfrm>
            <a:off x="6402048" y="4975800"/>
            <a:ext cx="347187"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0</a:t>
            </a:r>
            <a:endParaRPr lang="zh-CN" altLang="en-US" sz="1465" dirty="0">
              <a:solidFill>
                <a:schemeClr val="bg1">
                  <a:lumMod val="50000"/>
                </a:schemeClr>
              </a:solidFill>
              <a:cs typeface="+mn-ea"/>
              <a:sym typeface="+mn-lt"/>
            </a:endParaRPr>
          </a:p>
        </p:txBody>
      </p:sp>
      <p:sp>
        <p:nvSpPr>
          <p:cNvPr id="40" name="TextBox 39"/>
          <p:cNvSpPr txBox="1"/>
          <p:nvPr/>
        </p:nvSpPr>
        <p:spPr>
          <a:xfrm>
            <a:off x="6168008" y="4531967"/>
            <a:ext cx="518708"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100</a:t>
            </a:r>
            <a:endParaRPr lang="zh-CN" altLang="en-US" sz="1465" dirty="0">
              <a:solidFill>
                <a:schemeClr val="bg1">
                  <a:lumMod val="50000"/>
                </a:schemeClr>
              </a:solidFill>
              <a:cs typeface="+mn-ea"/>
              <a:sym typeface="+mn-lt"/>
            </a:endParaRPr>
          </a:p>
        </p:txBody>
      </p:sp>
      <p:sp>
        <p:nvSpPr>
          <p:cNvPr id="41" name="TextBox 40"/>
          <p:cNvSpPr txBox="1"/>
          <p:nvPr/>
        </p:nvSpPr>
        <p:spPr>
          <a:xfrm>
            <a:off x="6168008" y="4088128"/>
            <a:ext cx="550768"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200</a:t>
            </a:r>
            <a:endParaRPr lang="zh-CN" altLang="en-US" sz="1465" dirty="0">
              <a:solidFill>
                <a:schemeClr val="bg1">
                  <a:lumMod val="50000"/>
                </a:schemeClr>
              </a:solidFill>
              <a:cs typeface="+mn-ea"/>
              <a:sym typeface="+mn-lt"/>
            </a:endParaRPr>
          </a:p>
        </p:txBody>
      </p:sp>
      <p:sp>
        <p:nvSpPr>
          <p:cNvPr id="42" name="TextBox 41"/>
          <p:cNvSpPr txBox="1"/>
          <p:nvPr/>
        </p:nvSpPr>
        <p:spPr>
          <a:xfrm>
            <a:off x="6168008" y="3644289"/>
            <a:ext cx="549165"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300</a:t>
            </a:r>
            <a:endParaRPr lang="zh-CN" altLang="en-US" sz="1465" dirty="0">
              <a:solidFill>
                <a:schemeClr val="bg1">
                  <a:lumMod val="50000"/>
                </a:schemeClr>
              </a:solidFill>
              <a:cs typeface="+mn-ea"/>
              <a:sym typeface="+mn-lt"/>
            </a:endParaRPr>
          </a:p>
        </p:txBody>
      </p:sp>
      <p:sp>
        <p:nvSpPr>
          <p:cNvPr id="43" name="TextBox 42"/>
          <p:cNvSpPr txBox="1"/>
          <p:nvPr/>
        </p:nvSpPr>
        <p:spPr>
          <a:xfrm>
            <a:off x="6168008" y="3200451"/>
            <a:ext cx="550768"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400</a:t>
            </a:r>
            <a:endParaRPr lang="zh-CN" altLang="en-US" sz="1465" dirty="0">
              <a:solidFill>
                <a:schemeClr val="bg1">
                  <a:lumMod val="50000"/>
                </a:schemeClr>
              </a:solidFill>
              <a:cs typeface="+mn-ea"/>
              <a:sym typeface="+mn-lt"/>
            </a:endParaRPr>
          </a:p>
        </p:txBody>
      </p:sp>
      <p:sp>
        <p:nvSpPr>
          <p:cNvPr id="44" name="TextBox 43"/>
          <p:cNvSpPr txBox="1"/>
          <p:nvPr/>
        </p:nvSpPr>
        <p:spPr>
          <a:xfrm>
            <a:off x="6168008" y="2756615"/>
            <a:ext cx="547562"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500</a:t>
            </a:r>
            <a:endParaRPr lang="zh-CN" altLang="en-US" sz="1465" dirty="0">
              <a:solidFill>
                <a:schemeClr val="bg1">
                  <a:lumMod val="50000"/>
                </a:schemeClr>
              </a:solidFill>
              <a:cs typeface="+mn-ea"/>
              <a:sym typeface="+mn-lt"/>
            </a:endParaRPr>
          </a:p>
        </p:txBody>
      </p:sp>
      <p:sp>
        <p:nvSpPr>
          <p:cNvPr id="45" name="TextBox 44"/>
          <p:cNvSpPr txBox="1"/>
          <p:nvPr/>
        </p:nvSpPr>
        <p:spPr>
          <a:xfrm>
            <a:off x="6168008" y="2312776"/>
            <a:ext cx="549165"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600</a:t>
            </a:r>
            <a:endParaRPr lang="zh-CN" altLang="en-US" sz="1465" dirty="0">
              <a:solidFill>
                <a:schemeClr val="bg1">
                  <a:lumMod val="50000"/>
                </a:schemeClr>
              </a:solidFill>
              <a:cs typeface="+mn-ea"/>
              <a:sym typeface="+mn-lt"/>
            </a:endParaRPr>
          </a:p>
        </p:txBody>
      </p:sp>
      <p:sp>
        <p:nvSpPr>
          <p:cNvPr id="46" name="TextBox 45"/>
          <p:cNvSpPr txBox="1"/>
          <p:nvPr/>
        </p:nvSpPr>
        <p:spPr>
          <a:xfrm>
            <a:off x="6168008" y="1868937"/>
            <a:ext cx="547562" cy="348864"/>
          </a:xfrm>
          <a:prstGeom prst="rect">
            <a:avLst/>
          </a:prstGeom>
          <a:noFill/>
        </p:spPr>
        <p:txBody>
          <a:bodyPr wrap="none" lIns="121908" tIns="60953" rIns="121908" bIns="60953" rtlCol="0">
            <a:spAutoFit/>
          </a:bodyPr>
          <a:lstStyle/>
          <a:p>
            <a:r>
              <a:rPr lang="en-US" altLang="zh-CN" sz="1465" dirty="0">
                <a:solidFill>
                  <a:schemeClr val="bg1">
                    <a:lumMod val="50000"/>
                  </a:schemeClr>
                </a:solidFill>
                <a:cs typeface="+mn-ea"/>
                <a:sym typeface="+mn-lt"/>
              </a:rPr>
              <a:t>700</a:t>
            </a:r>
            <a:endParaRPr lang="zh-CN" altLang="en-US" sz="1465" dirty="0">
              <a:solidFill>
                <a:schemeClr val="bg1">
                  <a:lumMod val="50000"/>
                </a:schemeClr>
              </a:solidFill>
              <a:cs typeface="+mn-ea"/>
              <a:sym typeface="+mn-lt"/>
            </a:endParaRPr>
          </a:p>
        </p:txBody>
      </p:sp>
      <p:sp>
        <p:nvSpPr>
          <p:cNvPr id="47" name="TextBox 46"/>
          <p:cNvSpPr txBox="1"/>
          <p:nvPr/>
        </p:nvSpPr>
        <p:spPr>
          <a:xfrm>
            <a:off x="6995746" y="5320803"/>
            <a:ext cx="621300" cy="348864"/>
          </a:xfrm>
          <a:prstGeom prst="rect">
            <a:avLst/>
          </a:prstGeom>
          <a:noFill/>
        </p:spPr>
        <p:txBody>
          <a:bodyPr wrap="none" lIns="121908" tIns="60953" rIns="121908" bIns="60953" rtlCol="0">
            <a:spAutoFit/>
          </a:bodyPr>
          <a:lstStyle/>
          <a:p>
            <a:r>
              <a:rPr lang="zh-CN" altLang="en-US" sz="1465" dirty="0">
                <a:solidFill>
                  <a:schemeClr val="bg1">
                    <a:lumMod val="50000"/>
                  </a:schemeClr>
                </a:solidFill>
                <a:cs typeface="+mn-ea"/>
                <a:sym typeface="+mn-lt"/>
              </a:rPr>
              <a:t>标题</a:t>
            </a:r>
          </a:p>
        </p:txBody>
      </p:sp>
      <p:sp>
        <p:nvSpPr>
          <p:cNvPr id="48" name="TextBox 47"/>
          <p:cNvSpPr txBox="1"/>
          <p:nvPr/>
        </p:nvSpPr>
        <p:spPr>
          <a:xfrm>
            <a:off x="7689768" y="5320803"/>
            <a:ext cx="621300" cy="348864"/>
          </a:xfrm>
          <a:prstGeom prst="rect">
            <a:avLst/>
          </a:prstGeom>
          <a:noFill/>
        </p:spPr>
        <p:txBody>
          <a:bodyPr wrap="none" lIns="121908" tIns="60953" rIns="121908" bIns="60953" rtlCol="0">
            <a:spAutoFit/>
          </a:bodyPr>
          <a:lstStyle/>
          <a:p>
            <a:r>
              <a:rPr lang="zh-CN" altLang="en-US" sz="1465" dirty="0">
                <a:solidFill>
                  <a:schemeClr val="bg1">
                    <a:lumMod val="50000"/>
                  </a:schemeClr>
                </a:solidFill>
                <a:cs typeface="+mn-ea"/>
                <a:sym typeface="+mn-lt"/>
              </a:rPr>
              <a:t>标题</a:t>
            </a:r>
          </a:p>
        </p:txBody>
      </p:sp>
      <p:sp>
        <p:nvSpPr>
          <p:cNvPr id="49" name="TextBox 48"/>
          <p:cNvSpPr txBox="1"/>
          <p:nvPr/>
        </p:nvSpPr>
        <p:spPr>
          <a:xfrm>
            <a:off x="8383788" y="5320803"/>
            <a:ext cx="621300" cy="348864"/>
          </a:xfrm>
          <a:prstGeom prst="rect">
            <a:avLst/>
          </a:prstGeom>
          <a:noFill/>
        </p:spPr>
        <p:txBody>
          <a:bodyPr wrap="none" lIns="121908" tIns="60953" rIns="121908" bIns="60953" rtlCol="0">
            <a:spAutoFit/>
          </a:bodyPr>
          <a:lstStyle/>
          <a:p>
            <a:r>
              <a:rPr lang="zh-CN" altLang="en-US" sz="1465" dirty="0">
                <a:solidFill>
                  <a:schemeClr val="bg1">
                    <a:lumMod val="50000"/>
                  </a:schemeClr>
                </a:solidFill>
                <a:cs typeface="+mn-ea"/>
                <a:sym typeface="+mn-lt"/>
              </a:rPr>
              <a:t>标题</a:t>
            </a:r>
          </a:p>
        </p:txBody>
      </p:sp>
      <p:sp>
        <p:nvSpPr>
          <p:cNvPr id="50" name="TextBox 49"/>
          <p:cNvSpPr txBox="1"/>
          <p:nvPr/>
        </p:nvSpPr>
        <p:spPr>
          <a:xfrm>
            <a:off x="9077810" y="5320803"/>
            <a:ext cx="621300" cy="348864"/>
          </a:xfrm>
          <a:prstGeom prst="rect">
            <a:avLst/>
          </a:prstGeom>
          <a:noFill/>
        </p:spPr>
        <p:txBody>
          <a:bodyPr wrap="none" lIns="121908" tIns="60953" rIns="121908" bIns="60953" rtlCol="0">
            <a:spAutoFit/>
          </a:bodyPr>
          <a:lstStyle/>
          <a:p>
            <a:r>
              <a:rPr lang="zh-CN" altLang="en-US" sz="1465" dirty="0">
                <a:solidFill>
                  <a:schemeClr val="bg1">
                    <a:lumMod val="50000"/>
                  </a:schemeClr>
                </a:solidFill>
                <a:cs typeface="+mn-ea"/>
                <a:sym typeface="+mn-lt"/>
              </a:rPr>
              <a:t>标题</a:t>
            </a:r>
          </a:p>
        </p:txBody>
      </p:sp>
      <p:sp>
        <p:nvSpPr>
          <p:cNvPr id="51" name="Rectangle 14"/>
          <p:cNvSpPr>
            <a:spLocks noChangeArrowheads="1"/>
          </p:cNvSpPr>
          <p:nvPr/>
        </p:nvSpPr>
        <p:spPr bwMode="auto">
          <a:xfrm>
            <a:off x="9814497" y="3200454"/>
            <a:ext cx="457356" cy="1960015"/>
          </a:xfrm>
          <a:prstGeom prst="rect">
            <a:avLst/>
          </a:prstGeom>
          <a:solidFill>
            <a:schemeClr val="accent4"/>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52" name="TextBox 51"/>
          <p:cNvSpPr txBox="1"/>
          <p:nvPr/>
        </p:nvSpPr>
        <p:spPr>
          <a:xfrm>
            <a:off x="9771831" y="5320803"/>
            <a:ext cx="621300" cy="348864"/>
          </a:xfrm>
          <a:prstGeom prst="rect">
            <a:avLst/>
          </a:prstGeom>
          <a:noFill/>
        </p:spPr>
        <p:txBody>
          <a:bodyPr wrap="none" lIns="121908" tIns="60953" rIns="121908" bIns="60953" rtlCol="0">
            <a:spAutoFit/>
          </a:bodyPr>
          <a:lstStyle/>
          <a:p>
            <a:r>
              <a:rPr lang="zh-CN" altLang="en-US" sz="1465" dirty="0">
                <a:solidFill>
                  <a:schemeClr val="bg1">
                    <a:lumMod val="50000"/>
                  </a:schemeClr>
                </a:solidFill>
                <a:cs typeface="+mn-ea"/>
                <a:sym typeface="+mn-lt"/>
              </a:rPr>
              <a:t>标题</a:t>
            </a:r>
          </a:p>
        </p:txBody>
      </p:sp>
      <p:sp>
        <p:nvSpPr>
          <p:cNvPr id="53" name="Rectangle 14"/>
          <p:cNvSpPr>
            <a:spLocks noChangeArrowheads="1"/>
          </p:cNvSpPr>
          <p:nvPr/>
        </p:nvSpPr>
        <p:spPr bwMode="auto">
          <a:xfrm>
            <a:off x="10509043" y="2756614"/>
            <a:ext cx="457356" cy="2403853"/>
          </a:xfrm>
          <a:prstGeom prst="rect">
            <a:avLst/>
          </a:prstGeom>
          <a:solidFill>
            <a:schemeClr val="accent2"/>
          </a:solidFill>
          <a:ln>
            <a:noFill/>
          </a:ln>
        </p:spPr>
        <p:txBody>
          <a:bodyPr vert="horz" wrap="square" lIns="91431" tIns="45716" rIns="91431" bIns="45716" numCol="1" anchor="t" anchorCtr="0" compatLnSpc="1"/>
          <a:lstStyle/>
          <a:p>
            <a:endParaRPr lang="zh-CN" altLang="en-US" sz="1335" dirty="0">
              <a:cs typeface="+mn-ea"/>
              <a:sym typeface="+mn-lt"/>
            </a:endParaRPr>
          </a:p>
        </p:txBody>
      </p:sp>
      <p:sp>
        <p:nvSpPr>
          <p:cNvPr id="54" name="TextBox 53"/>
          <p:cNvSpPr txBox="1"/>
          <p:nvPr/>
        </p:nvSpPr>
        <p:spPr>
          <a:xfrm>
            <a:off x="10465850" y="5320803"/>
            <a:ext cx="621300" cy="348864"/>
          </a:xfrm>
          <a:prstGeom prst="rect">
            <a:avLst/>
          </a:prstGeom>
          <a:noFill/>
        </p:spPr>
        <p:txBody>
          <a:bodyPr wrap="none" lIns="121908" tIns="60953" rIns="121908" bIns="60953" rtlCol="0">
            <a:spAutoFit/>
          </a:bodyPr>
          <a:lstStyle/>
          <a:p>
            <a:r>
              <a:rPr lang="zh-CN" altLang="en-US" sz="1465" dirty="0">
                <a:solidFill>
                  <a:schemeClr val="bg1">
                    <a:lumMod val="50000"/>
                  </a:schemeClr>
                </a:solidFill>
                <a:cs typeface="+mn-ea"/>
                <a:sym typeface="+mn-lt"/>
              </a:rPr>
              <a:t>标题</a:t>
            </a:r>
          </a:p>
        </p:txBody>
      </p:sp>
      <p:sp>
        <p:nvSpPr>
          <p:cNvPr id="55"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down)">
                                      <p:cBhvr>
                                        <p:cTn id="8" dur="500"/>
                                        <p:tgtEl>
                                          <p:spTgt spid="21"/>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22" presetClass="entr" presetSubtype="8" fill="hold" grpId="0" nodeType="withEffect">
                                  <p:stCondLst>
                                    <p:cond delay="0"/>
                                  </p:stCondLst>
                                  <p:iterate type="lt">
                                    <p:tmPct val="10000"/>
                                  </p:iterate>
                                  <p:childTnLst>
                                    <p:set>
                                      <p:cBhvr>
                                        <p:cTn id="14" dur="1" fill="hold">
                                          <p:stCondLst>
                                            <p:cond delay="0"/>
                                          </p:stCondLst>
                                        </p:cTn>
                                        <p:tgtEl>
                                          <p:spTgt spid="25"/>
                                        </p:tgtEl>
                                        <p:attrNameLst>
                                          <p:attrName>style.visibility</p:attrName>
                                        </p:attrNameLst>
                                      </p:cBhvr>
                                      <p:to>
                                        <p:strVal val="visible"/>
                                      </p:to>
                                    </p:set>
                                    <p:animEffect transition="in" filter="wipe(left)">
                                      <p:cBhvr>
                                        <p:cTn id="15" dur="200"/>
                                        <p:tgtEl>
                                          <p:spTgt spid="25"/>
                                        </p:tgtEl>
                                      </p:cBhvr>
                                    </p:animEffect>
                                  </p:childTnLst>
                                </p:cTn>
                              </p:par>
                            </p:childTnLst>
                          </p:cTn>
                        </p:par>
                        <p:par>
                          <p:cTn id="16" fill="hold">
                            <p:stCondLst>
                              <p:cond delay="1740"/>
                            </p:stCondLst>
                            <p:childTnLst>
                              <p:par>
                                <p:cTn id="17" presetID="12" presetClass="entr" presetSubtype="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224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2" presetClass="entr" presetSubtype="8" fill="hold" grpId="0" nodeType="withEffect">
                                  <p:stCondLst>
                                    <p:cond delay="0"/>
                                  </p:stCondLst>
                                  <p:iterate type="lt">
                                    <p:tmPct val="10000"/>
                                  </p:iterate>
                                  <p:childTnLst>
                                    <p:set>
                                      <p:cBhvr>
                                        <p:cTn id="26" dur="1" fill="hold">
                                          <p:stCondLst>
                                            <p:cond delay="0"/>
                                          </p:stCondLst>
                                        </p:cTn>
                                        <p:tgtEl>
                                          <p:spTgt spid="26"/>
                                        </p:tgtEl>
                                        <p:attrNameLst>
                                          <p:attrName>style.visibility</p:attrName>
                                        </p:attrNameLst>
                                      </p:cBhvr>
                                      <p:to>
                                        <p:strVal val="visible"/>
                                      </p:to>
                                    </p:set>
                                    <p:animEffect transition="in" filter="wipe(left)">
                                      <p:cBhvr>
                                        <p:cTn id="27" dur="200"/>
                                        <p:tgtEl>
                                          <p:spTgt spid="26"/>
                                        </p:tgtEl>
                                      </p:cBhvr>
                                    </p:animEffect>
                                  </p:childTnLst>
                                </p:cTn>
                              </p:par>
                            </p:childTnLst>
                          </p:cTn>
                        </p:par>
                        <p:par>
                          <p:cTn id="28" fill="hold">
                            <p:stCondLst>
                              <p:cond delay="398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childTnLst>
                          </p:cTn>
                        </p:par>
                        <p:par>
                          <p:cTn id="53" fill="hold">
                            <p:stCondLst>
                              <p:cond delay="448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childTnLst>
                          </p:cTn>
                        </p:par>
                        <p:par>
                          <p:cTn id="78" fill="hold">
                            <p:stCondLst>
                              <p:cond delay="4980"/>
                            </p:stCondLst>
                            <p:childTnLst>
                              <p:par>
                                <p:cTn id="79" presetID="10"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fade">
                                      <p:cBhvr>
                                        <p:cTn id="93" dur="500"/>
                                        <p:tgtEl>
                                          <p:spTgt spid="5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childTnLst>
                          </p:cTn>
                        </p:par>
                        <p:par>
                          <p:cTn id="97" fill="hold">
                            <p:stCondLst>
                              <p:cond delay="5480"/>
                            </p:stCondLst>
                            <p:childTnLst>
                              <p:par>
                                <p:cTn id="98" presetID="22" presetClass="entr" presetSubtype="4" fill="hold" grpId="0" nodeType="after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down)">
                                      <p:cBhvr>
                                        <p:cTn id="100" dur="500"/>
                                        <p:tgtEl>
                                          <p:spTgt spid="38"/>
                                        </p:tgtEl>
                                      </p:cBhvr>
                                    </p:animEffect>
                                  </p:childTnLst>
                                </p:cTn>
                              </p:par>
                            </p:childTnLst>
                          </p:cTn>
                        </p:par>
                        <p:par>
                          <p:cTn id="101" fill="hold">
                            <p:stCondLst>
                              <p:cond delay="5980"/>
                            </p:stCondLst>
                            <p:childTnLst>
                              <p:par>
                                <p:cTn id="102" presetID="2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down)">
                                      <p:cBhvr>
                                        <p:cTn id="104" dur="500"/>
                                        <p:tgtEl>
                                          <p:spTgt spid="37"/>
                                        </p:tgtEl>
                                      </p:cBhvr>
                                    </p:animEffect>
                                  </p:childTnLst>
                                </p:cTn>
                              </p:par>
                            </p:childTnLst>
                          </p:cTn>
                        </p:par>
                        <p:par>
                          <p:cTn id="105" fill="hold">
                            <p:stCondLst>
                              <p:cond delay="6480"/>
                            </p:stCondLst>
                            <p:childTnLst>
                              <p:par>
                                <p:cTn id="106" presetID="22" presetClass="entr" presetSubtype="4"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down)">
                                      <p:cBhvr>
                                        <p:cTn id="108" dur="500"/>
                                        <p:tgtEl>
                                          <p:spTgt spid="36"/>
                                        </p:tgtEl>
                                      </p:cBhvr>
                                    </p:animEffect>
                                  </p:childTnLst>
                                </p:cTn>
                              </p:par>
                            </p:childTnLst>
                          </p:cTn>
                        </p:par>
                        <p:par>
                          <p:cTn id="109" fill="hold">
                            <p:stCondLst>
                              <p:cond delay="6980"/>
                            </p:stCondLst>
                            <p:childTnLst>
                              <p:par>
                                <p:cTn id="110" presetID="22" presetClass="entr" presetSubtype="4"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down)">
                                      <p:cBhvr>
                                        <p:cTn id="112" dur="500"/>
                                        <p:tgtEl>
                                          <p:spTgt spid="35"/>
                                        </p:tgtEl>
                                      </p:cBhvr>
                                    </p:animEffect>
                                  </p:childTnLst>
                                </p:cTn>
                              </p:par>
                            </p:childTnLst>
                          </p:cTn>
                        </p:par>
                        <p:par>
                          <p:cTn id="113" fill="hold">
                            <p:stCondLst>
                              <p:cond delay="7480"/>
                            </p:stCondLst>
                            <p:childTnLst>
                              <p:par>
                                <p:cTn id="114" presetID="22" presetClass="entr" presetSubtype="4"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wipe(down)">
                                      <p:cBhvr>
                                        <p:cTn id="116" dur="500"/>
                                        <p:tgtEl>
                                          <p:spTgt spid="51"/>
                                        </p:tgtEl>
                                      </p:cBhvr>
                                    </p:animEffect>
                                  </p:childTnLst>
                                </p:cTn>
                              </p:par>
                            </p:childTnLst>
                          </p:cTn>
                        </p:par>
                        <p:par>
                          <p:cTn id="117" fill="hold">
                            <p:stCondLst>
                              <p:cond delay="7980"/>
                            </p:stCondLst>
                            <p:childTnLst>
                              <p:par>
                                <p:cTn id="118" presetID="22" presetClass="entr" presetSubtype="4" fill="hold" grpId="0" nodeType="after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wipe(down)">
                                      <p:cBhvr>
                                        <p:cTn id="12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animBg="1"/>
      <p:bldP spid="23" grpId="0" animBg="1"/>
      <p:bldP spid="24" grpId="0" animBg="1"/>
      <p:bldP spid="25" grpId="0"/>
      <p:bldP spid="26"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bldLvl="0" animBg="1"/>
      <p:bldP spid="37" grpId="0" animBg="1"/>
      <p:bldP spid="38" grpId="0" bldLvl="0" animBg="1"/>
      <p:bldP spid="39" grpId="0"/>
      <p:bldP spid="40" grpId="0"/>
      <p:bldP spid="41" grpId="0"/>
      <p:bldP spid="42" grpId="0"/>
      <p:bldP spid="43" grpId="0"/>
      <p:bldP spid="44" grpId="0"/>
      <p:bldP spid="45" grpId="0"/>
      <p:bldP spid="46" grpId="0"/>
      <p:bldP spid="47" grpId="0"/>
      <p:bldP spid="48" grpId="0"/>
      <p:bldP spid="49" grpId="0"/>
      <p:bldP spid="50" grpId="0"/>
      <p:bldP spid="51" grpId="0" animBg="1"/>
      <p:bldP spid="52" grpId="0"/>
      <p:bldP spid="53" grpId="0" animBg="1"/>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
        <p:nvSpPr>
          <p:cNvPr id="19" name="文本框 18"/>
          <p:cNvSpPr txBox="1"/>
          <p:nvPr/>
        </p:nvSpPr>
        <p:spPr>
          <a:xfrm>
            <a:off x="1438910" y="2505075"/>
            <a:ext cx="2952115"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点击填写标题文本</a:t>
            </a:r>
          </a:p>
        </p:txBody>
      </p:sp>
      <p:sp>
        <p:nvSpPr>
          <p:cNvPr id="30" name="文本框 29"/>
          <p:cNvSpPr txBox="1"/>
          <p:nvPr/>
        </p:nvSpPr>
        <p:spPr>
          <a:xfrm>
            <a:off x="1438910" y="2896235"/>
            <a:ext cx="2623820" cy="922020"/>
          </a:xfrm>
          <a:prstGeom prst="rect">
            <a:avLst/>
          </a:prstGeom>
          <a:noFill/>
        </p:spPr>
        <p:txBody>
          <a:bodyPr wrap="square" rtlCol="0">
            <a:spAutoFit/>
          </a:bodyPr>
          <a:lstStyle/>
          <a:p>
            <a:pP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a:t>
            </a:r>
          </a:p>
        </p:txBody>
      </p:sp>
      <p:sp>
        <p:nvSpPr>
          <p:cNvPr id="31" name="文本框 30"/>
          <p:cNvSpPr txBox="1"/>
          <p:nvPr/>
        </p:nvSpPr>
        <p:spPr>
          <a:xfrm>
            <a:off x="4863465" y="2505075"/>
            <a:ext cx="2952115"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点击填写标题文本</a:t>
            </a:r>
          </a:p>
        </p:txBody>
      </p:sp>
      <p:sp>
        <p:nvSpPr>
          <p:cNvPr id="34" name="文本框 33"/>
          <p:cNvSpPr txBox="1"/>
          <p:nvPr/>
        </p:nvSpPr>
        <p:spPr>
          <a:xfrm>
            <a:off x="4863465" y="2896235"/>
            <a:ext cx="2623820" cy="922020"/>
          </a:xfrm>
          <a:prstGeom prst="rect">
            <a:avLst/>
          </a:prstGeom>
          <a:noFill/>
        </p:spPr>
        <p:txBody>
          <a:bodyPr wrap="square" rtlCol="0">
            <a:spAutoFit/>
          </a:bodyPr>
          <a:lstStyle/>
          <a:p>
            <a:pP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a:t>
            </a:r>
          </a:p>
        </p:txBody>
      </p:sp>
      <p:sp>
        <p:nvSpPr>
          <p:cNvPr id="35" name="文本框 34"/>
          <p:cNvSpPr txBox="1"/>
          <p:nvPr/>
        </p:nvSpPr>
        <p:spPr>
          <a:xfrm>
            <a:off x="8100695" y="2505075"/>
            <a:ext cx="2952115"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点击填写标题文本</a:t>
            </a:r>
          </a:p>
        </p:txBody>
      </p:sp>
      <p:sp>
        <p:nvSpPr>
          <p:cNvPr id="44" name="文本框 43"/>
          <p:cNvSpPr txBox="1"/>
          <p:nvPr/>
        </p:nvSpPr>
        <p:spPr>
          <a:xfrm>
            <a:off x="8100695" y="2896235"/>
            <a:ext cx="2623820" cy="922020"/>
          </a:xfrm>
          <a:prstGeom prst="rect">
            <a:avLst/>
          </a:prstGeom>
          <a:noFill/>
        </p:spPr>
        <p:txBody>
          <a:bodyPr wrap="square" rtlCol="0">
            <a:spAutoFit/>
          </a:bodyPr>
          <a:lstStyle/>
          <a:p>
            <a:pP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a:t>
            </a:r>
          </a:p>
        </p:txBody>
      </p:sp>
      <p:sp>
        <p:nvSpPr>
          <p:cNvPr id="45" name="文本框 44"/>
          <p:cNvSpPr txBox="1"/>
          <p:nvPr/>
        </p:nvSpPr>
        <p:spPr>
          <a:xfrm>
            <a:off x="1438910" y="4709795"/>
            <a:ext cx="2952115"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点击填写标题文本</a:t>
            </a:r>
          </a:p>
        </p:txBody>
      </p:sp>
      <p:sp>
        <p:nvSpPr>
          <p:cNvPr id="46" name="文本框 45"/>
          <p:cNvSpPr txBox="1"/>
          <p:nvPr/>
        </p:nvSpPr>
        <p:spPr>
          <a:xfrm>
            <a:off x="1438910" y="5100320"/>
            <a:ext cx="2623820" cy="922020"/>
          </a:xfrm>
          <a:prstGeom prst="rect">
            <a:avLst/>
          </a:prstGeom>
          <a:noFill/>
        </p:spPr>
        <p:txBody>
          <a:bodyPr wrap="square" rtlCol="0">
            <a:spAutoFit/>
          </a:bodyPr>
          <a:lstStyle/>
          <a:p>
            <a:pP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a:t>
            </a:r>
          </a:p>
        </p:txBody>
      </p:sp>
      <p:sp>
        <p:nvSpPr>
          <p:cNvPr id="47" name="文本框 46"/>
          <p:cNvSpPr txBox="1"/>
          <p:nvPr/>
        </p:nvSpPr>
        <p:spPr>
          <a:xfrm>
            <a:off x="4863465" y="4709795"/>
            <a:ext cx="2952115"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点击填写标题文本</a:t>
            </a:r>
          </a:p>
        </p:txBody>
      </p:sp>
      <p:sp>
        <p:nvSpPr>
          <p:cNvPr id="48" name="文本框 47"/>
          <p:cNvSpPr txBox="1"/>
          <p:nvPr/>
        </p:nvSpPr>
        <p:spPr>
          <a:xfrm>
            <a:off x="4863465" y="5100320"/>
            <a:ext cx="2623820" cy="922020"/>
          </a:xfrm>
          <a:prstGeom prst="rect">
            <a:avLst/>
          </a:prstGeom>
          <a:noFill/>
        </p:spPr>
        <p:txBody>
          <a:bodyPr wrap="square" rtlCol="0">
            <a:spAutoFit/>
          </a:bodyPr>
          <a:lstStyle/>
          <a:p>
            <a:pP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a:t>
            </a:r>
          </a:p>
        </p:txBody>
      </p:sp>
      <p:sp>
        <p:nvSpPr>
          <p:cNvPr id="49" name="文本框 48"/>
          <p:cNvSpPr txBox="1"/>
          <p:nvPr/>
        </p:nvSpPr>
        <p:spPr>
          <a:xfrm>
            <a:off x="8100695" y="4709795"/>
            <a:ext cx="2952115"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pitchFamily="34" charset="-122"/>
                <a:ea typeface="微软雅黑" panose="020B0503020204020204" pitchFamily="34" charset="-122"/>
              </a:rPr>
              <a:t>点击填写标题文本</a:t>
            </a:r>
          </a:p>
        </p:txBody>
      </p:sp>
      <p:sp>
        <p:nvSpPr>
          <p:cNvPr id="50" name="文本框 49"/>
          <p:cNvSpPr txBox="1"/>
          <p:nvPr/>
        </p:nvSpPr>
        <p:spPr>
          <a:xfrm>
            <a:off x="8100695" y="5100320"/>
            <a:ext cx="2623820" cy="922020"/>
          </a:xfrm>
          <a:prstGeom prst="rect">
            <a:avLst/>
          </a:prstGeom>
          <a:noFill/>
        </p:spPr>
        <p:txBody>
          <a:bodyPr wrap="square" rtlCol="0">
            <a:spAutoFit/>
          </a:bodyPr>
          <a:lstStyle/>
          <a:p>
            <a:pPr>
              <a:lnSpc>
                <a:spcPct val="150000"/>
              </a:lnSpc>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此处添加详细文本描述，建议与标题相关并符合整体语言风格，语言描述尽量简洁生动。此处添加详细文本描述，建议与标题相关并符合整体语言风格。</a:t>
            </a:r>
          </a:p>
        </p:txBody>
      </p:sp>
      <p:sp>
        <p:nvSpPr>
          <p:cNvPr id="51" name="to-do-list_105187"/>
          <p:cNvSpPr>
            <a:spLocks noChangeAspect="1"/>
          </p:cNvSpPr>
          <p:nvPr/>
        </p:nvSpPr>
        <p:spPr bwMode="auto">
          <a:xfrm>
            <a:off x="1557020" y="1948180"/>
            <a:ext cx="325120" cy="452120"/>
          </a:xfrm>
          <a:custGeom>
            <a:avLst/>
            <a:gdLst>
              <a:gd name="connsiteX0" fmla="*/ 116786 w 436376"/>
              <a:gd name="connsiteY0" fmla="*/ 419300 h 607568"/>
              <a:gd name="connsiteX1" fmla="*/ 219247 w 436376"/>
              <a:gd name="connsiteY1" fmla="*/ 419300 h 607568"/>
              <a:gd name="connsiteX2" fmla="*/ 219247 w 436376"/>
              <a:gd name="connsiteY2" fmla="*/ 449996 h 607568"/>
              <a:gd name="connsiteX3" fmla="*/ 116786 w 436376"/>
              <a:gd name="connsiteY3" fmla="*/ 449996 h 607568"/>
              <a:gd name="connsiteX4" fmla="*/ 302576 w 436376"/>
              <a:gd name="connsiteY4" fmla="*/ 390579 h 607568"/>
              <a:gd name="connsiteX5" fmla="*/ 325165 w 436376"/>
              <a:gd name="connsiteY5" fmla="*/ 411299 h 607568"/>
              <a:gd name="connsiteX6" fmla="*/ 276453 w 436376"/>
              <a:gd name="connsiteY6" fmla="*/ 464249 h 607568"/>
              <a:gd name="connsiteX7" fmla="*/ 241263 w 436376"/>
              <a:gd name="connsiteY7" fmla="*/ 435702 h 607568"/>
              <a:gd name="connsiteX8" fmla="*/ 260625 w 436376"/>
              <a:gd name="connsiteY8" fmla="*/ 411913 h 607568"/>
              <a:gd name="connsiteX9" fmla="*/ 273379 w 436376"/>
              <a:gd name="connsiteY9" fmla="*/ 422196 h 607568"/>
              <a:gd name="connsiteX10" fmla="*/ 116786 w 436376"/>
              <a:gd name="connsiteY10" fmla="*/ 321073 h 607568"/>
              <a:gd name="connsiteX11" fmla="*/ 219247 w 436376"/>
              <a:gd name="connsiteY11" fmla="*/ 321073 h 607568"/>
              <a:gd name="connsiteX12" fmla="*/ 219247 w 436376"/>
              <a:gd name="connsiteY12" fmla="*/ 351769 h 607568"/>
              <a:gd name="connsiteX13" fmla="*/ 116786 w 436376"/>
              <a:gd name="connsiteY13" fmla="*/ 351769 h 607568"/>
              <a:gd name="connsiteX14" fmla="*/ 302576 w 436376"/>
              <a:gd name="connsiteY14" fmla="*/ 292423 h 607568"/>
              <a:gd name="connsiteX15" fmla="*/ 325165 w 436376"/>
              <a:gd name="connsiteY15" fmla="*/ 313142 h 607568"/>
              <a:gd name="connsiteX16" fmla="*/ 276453 w 436376"/>
              <a:gd name="connsiteY16" fmla="*/ 366093 h 607568"/>
              <a:gd name="connsiteX17" fmla="*/ 241263 w 436376"/>
              <a:gd name="connsiteY17" fmla="*/ 337546 h 607568"/>
              <a:gd name="connsiteX18" fmla="*/ 260625 w 436376"/>
              <a:gd name="connsiteY18" fmla="*/ 313756 h 607568"/>
              <a:gd name="connsiteX19" fmla="*/ 273379 w 436376"/>
              <a:gd name="connsiteY19" fmla="*/ 324039 h 607568"/>
              <a:gd name="connsiteX20" fmla="*/ 116786 w 436376"/>
              <a:gd name="connsiteY20" fmla="*/ 222916 h 607568"/>
              <a:gd name="connsiteX21" fmla="*/ 219247 w 436376"/>
              <a:gd name="connsiteY21" fmla="*/ 222916 h 607568"/>
              <a:gd name="connsiteX22" fmla="*/ 219247 w 436376"/>
              <a:gd name="connsiteY22" fmla="*/ 253612 h 607568"/>
              <a:gd name="connsiteX23" fmla="*/ 116786 w 436376"/>
              <a:gd name="connsiteY23" fmla="*/ 253612 h 607568"/>
              <a:gd name="connsiteX24" fmla="*/ 302576 w 436376"/>
              <a:gd name="connsiteY24" fmla="*/ 194196 h 607568"/>
              <a:gd name="connsiteX25" fmla="*/ 325165 w 436376"/>
              <a:gd name="connsiteY25" fmla="*/ 214915 h 607568"/>
              <a:gd name="connsiteX26" fmla="*/ 276453 w 436376"/>
              <a:gd name="connsiteY26" fmla="*/ 267866 h 607568"/>
              <a:gd name="connsiteX27" fmla="*/ 241263 w 436376"/>
              <a:gd name="connsiteY27" fmla="*/ 239319 h 607568"/>
              <a:gd name="connsiteX28" fmla="*/ 260625 w 436376"/>
              <a:gd name="connsiteY28" fmla="*/ 215529 h 607568"/>
              <a:gd name="connsiteX29" fmla="*/ 273379 w 436376"/>
              <a:gd name="connsiteY29" fmla="*/ 225812 h 607568"/>
              <a:gd name="connsiteX30" fmla="*/ 67608 w 436376"/>
              <a:gd name="connsiteY30" fmla="*/ 98193 h 607568"/>
              <a:gd name="connsiteX31" fmla="*/ 67608 w 436376"/>
              <a:gd name="connsiteY31" fmla="*/ 540061 h 607568"/>
              <a:gd name="connsiteX32" fmla="*/ 370766 w 436376"/>
              <a:gd name="connsiteY32" fmla="*/ 540061 h 607568"/>
              <a:gd name="connsiteX33" fmla="*/ 370766 w 436376"/>
              <a:gd name="connsiteY33" fmla="*/ 98193 h 607568"/>
              <a:gd name="connsiteX34" fmla="*/ 335272 w 436376"/>
              <a:gd name="connsiteY34" fmla="*/ 98193 h 607568"/>
              <a:gd name="connsiteX35" fmla="*/ 257216 w 436376"/>
              <a:gd name="connsiteY35" fmla="*/ 161558 h 607568"/>
              <a:gd name="connsiteX36" fmla="*/ 182694 w 436376"/>
              <a:gd name="connsiteY36" fmla="*/ 161558 h 607568"/>
              <a:gd name="connsiteX37" fmla="*/ 104638 w 436376"/>
              <a:gd name="connsiteY37" fmla="*/ 98193 h 607568"/>
              <a:gd name="connsiteX38" fmla="*/ 219878 w 436376"/>
              <a:gd name="connsiteY38" fmla="*/ 32680 h 607568"/>
              <a:gd name="connsiteX39" fmla="*/ 175626 w 436376"/>
              <a:gd name="connsiteY39" fmla="*/ 67507 h 607568"/>
              <a:gd name="connsiteX40" fmla="*/ 264130 w 436376"/>
              <a:gd name="connsiteY40" fmla="*/ 67507 h 607568"/>
              <a:gd name="connsiteX41" fmla="*/ 219878 w 436376"/>
              <a:gd name="connsiteY41" fmla="*/ 32680 h 607568"/>
              <a:gd name="connsiteX42" fmla="*/ 219878 w 436376"/>
              <a:gd name="connsiteY42" fmla="*/ 0 h 607568"/>
              <a:gd name="connsiteX43" fmla="*/ 297473 w 436376"/>
              <a:gd name="connsiteY43" fmla="*/ 67507 h 607568"/>
              <a:gd name="connsiteX44" fmla="*/ 400114 w 436376"/>
              <a:gd name="connsiteY44" fmla="*/ 67507 h 607568"/>
              <a:gd name="connsiteX45" fmla="*/ 436376 w 436376"/>
              <a:gd name="connsiteY45" fmla="*/ 104330 h 607568"/>
              <a:gd name="connsiteX46" fmla="*/ 436376 w 436376"/>
              <a:gd name="connsiteY46" fmla="*/ 570746 h 607568"/>
              <a:gd name="connsiteX47" fmla="*/ 400114 w 436376"/>
              <a:gd name="connsiteY47" fmla="*/ 607568 h 607568"/>
              <a:gd name="connsiteX48" fmla="*/ 37491 w 436376"/>
              <a:gd name="connsiteY48" fmla="*/ 607568 h 607568"/>
              <a:gd name="connsiteX49" fmla="*/ 0 w 436376"/>
              <a:gd name="connsiteY49" fmla="*/ 570746 h 607568"/>
              <a:gd name="connsiteX50" fmla="*/ 0 w 436376"/>
              <a:gd name="connsiteY50" fmla="*/ 104330 h 607568"/>
              <a:gd name="connsiteX51" fmla="*/ 37491 w 436376"/>
              <a:gd name="connsiteY51" fmla="*/ 67507 h 607568"/>
              <a:gd name="connsiteX52" fmla="*/ 142283 w 436376"/>
              <a:gd name="connsiteY52" fmla="*/ 67507 h 607568"/>
              <a:gd name="connsiteX53" fmla="*/ 219878 w 436376"/>
              <a:gd name="connsiteY5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376" h="607568">
                <a:moveTo>
                  <a:pt x="116786" y="419300"/>
                </a:moveTo>
                <a:lnTo>
                  <a:pt x="219247" y="419300"/>
                </a:lnTo>
                <a:lnTo>
                  <a:pt x="219247" y="449996"/>
                </a:lnTo>
                <a:lnTo>
                  <a:pt x="116786" y="449996"/>
                </a:lnTo>
                <a:close/>
                <a:moveTo>
                  <a:pt x="302576" y="390579"/>
                </a:moveTo>
                <a:lnTo>
                  <a:pt x="325165" y="411299"/>
                </a:lnTo>
                <a:lnTo>
                  <a:pt x="276453" y="464249"/>
                </a:lnTo>
                <a:lnTo>
                  <a:pt x="241263" y="435702"/>
                </a:lnTo>
                <a:lnTo>
                  <a:pt x="260625" y="411913"/>
                </a:lnTo>
                <a:lnTo>
                  <a:pt x="273379" y="422196"/>
                </a:lnTo>
                <a:close/>
                <a:moveTo>
                  <a:pt x="116786" y="321073"/>
                </a:moveTo>
                <a:lnTo>
                  <a:pt x="219247" y="321073"/>
                </a:lnTo>
                <a:lnTo>
                  <a:pt x="219247" y="351769"/>
                </a:lnTo>
                <a:lnTo>
                  <a:pt x="116786" y="351769"/>
                </a:lnTo>
                <a:close/>
                <a:moveTo>
                  <a:pt x="302576" y="292423"/>
                </a:moveTo>
                <a:lnTo>
                  <a:pt x="325165" y="313142"/>
                </a:lnTo>
                <a:lnTo>
                  <a:pt x="276453" y="366093"/>
                </a:lnTo>
                <a:lnTo>
                  <a:pt x="241263" y="337546"/>
                </a:lnTo>
                <a:lnTo>
                  <a:pt x="260625" y="313756"/>
                </a:lnTo>
                <a:lnTo>
                  <a:pt x="273379" y="324039"/>
                </a:lnTo>
                <a:close/>
                <a:moveTo>
                  <a:pt x="116786" y="222916"/>
                </a:moveTo>
                <a:lnTo>
                  <a:pt x="219247" y="222916"/>
                </a:lnTo>
                <a:lnTo>
                  <a:pt x="219247" y="253612"/>
                </a:lnTo>
                <a:lnTo>
                  <a:pt x="116786" y="253612"/>
                </a:lnTo>
                <a:close/>
                <a:moveTo>
                  <a:pt x="302576" y="194196"/>
                </a:moveTo>
                <a:lnTo>
                  <a:pt x="325165" y="214915"/>
                </a:lnTo>
                <a:lnTo>
                  <a:pt x="276453" y="267866"/>
                </a:lnTo>
                <a:lnTo>
                  <a:pt x="241263" y="239319"/>
                </a:lnTo>
                <a:lnTo>
                  <a:pt x="260625" y="215529"/>
                </a:lnTo>
                <a:lnTo>
                  <a:pt x="273379" y="225812"/>
                </a:lnTo>
                <a:close/>
                <a:moveTo>
                  <a:pt x="67608" y="98193"/>
                </a:moveTo>
                <a:lnTo>
                  <a:pt x="67608" y="540061"/>
                </a:lnTo>
                <a:lnTo>
                  <a:pt x="370766" y="540061"/>
                </a:lnTo>
                <a:lnTo>
                  <a:pt x="370766" y="98193"/>
                </a:lnTo>
                <a:lnTo>
                  <a:pt x="335272" y="98193"/>
                </a:lnTo>
                <a:cubicBezTo>
                  <a:pt x="328204" y="135015"/>
                  <a:pt x="296090" y="161558"/>
                  <a:pt x="257216" y="161558"/>
                </a:cubicBezTo>
                <a:lnTo>
                  <a:pt x="182694" y="161558"/>
                </a:lnTo>
                <a:cubicBezTo>
                  <a:pt x="143666" y="161558"/>
                  <a:pt x="111552" y="135015"/>
                  <a:pt x="104638" y="98193"/>
                </a:cubicBezTo>
                <a:close/>
                <a:moveTo>
                  <a:pt x="219878" y="32680"/>
                </a:moveTo>
                <a:cubicBezTo>
                  <a:pt x="198520" y="32680"/>
                  <a:pt x="180543" y="47562"/>
                  <a:pt x="175626" y="67507"/>
                </a:cubicBezTo>
                <a:lnTo>
                  <a:pt x="264130" y="67507"/>
                </a:lnTo>
                <a:cubicBezTo>
                  <a:pt x="259367" y="47562"/>
                  <a:pt x="241390" y="32680"/>
                  <a:pt x="219878" y="32680"/>
                </a:cubicBezTo>
                <a:close/>
                <a:moveTo>
                  <a:pt x="219878" y="0"/>
                </a:moveTo>
                <a:cubicBezTo>
                  <a:pt x="259367" y="0"/>
                  <a:pt x="292249" y="29458"/>
                  <a:pt x="297473" y="67507"/>
                </a:cubicBezTo>
                <a:lnTo>
                  <a:pt x="400114" y="67507"/>
                </a:lnTo>
                <a:cubicBezTo>
                  <a:pt x="420550" y="67507"/>
                  <a:pt x="436376" y="84077"/>
                  <a:pt x="436376" y="104330"/>
                </a:cubicBezTo>
                <a:lnTo>
                  <a:pt x="436376" y="570746"/>
                </a:lnTo>
                <a:cubicBezTo>
                  <a:pt x="436376" y="590998"/>
                  <a:pt x="420550" y="607568"/>
                  <a:pt x="400114" y="607568"/>
                </a:cubicBezTo>
                <a:lnTo>
                  <a:pt x="37491" y="607568"/>
                </a:lnTo>
                <a:cubicBezTo>
                  <a:pt x="17209" y="607568"/>
                  <a:pt x="0" y="590998"/>
                  <a:pt x="0" y="570746"/>
                </a:cubicBezTo>
                <a:lnTo>
                  <a:pt x="0" y="104330"/>
                </a:lnTo>
                <a:cubicBezTo>
                  <a:pt x="0" y="84077"/>
                  <a:pt x="17209" y="67507"/>
                  <a:pt x="37491" y="67507"/>
                </a:cubicBezTo>
                <a:lnTo>
                  <a:pt x="142283" y="67507"/>
                </a:lnTo>
                <a:cubicBezTo>
                  <a:pt x="147507" y="29458"/>
                  <a:pt x="180389" y="0"/>
                  <a:pt x="219878" y="0"/>
                </a:cubicBezTo>
                <a:close/>
              </a:path>
            </a:pathLst>
          </a:custGeom>
          <a:solidFill>
            <a:srgbClr val="D9B982"/>
          </a:solidFill>
          <a:ln>
            <a:noFill/>
          </a:ln>
        </p:spPr>
        <p:txBody>
          <a:bodyPr/>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eo-report_48643"/>
          <p:cNvSpPr>
            <a:spLocks noChangeAspect="1"/>
          </p:cNvSpPr>
          <p:nvPr/>
        </p:nvSpPr>
        <p:spPr bwMode="auto">
          <a:xfrm>
            <a:off x="4979035" y="1948180"/>
            <a:ext cx="386715" cy="452120"/>
          </a:xfrm>
          <a:custGeom>
            <a:avLst/>
            <a:gdLst>
              <a:gd name="T0" fmla="*/ 5435 w 6022"/>
              <a:gd name="T1" fmla="*/ 6495 h 7050"/>
              <a:gd name="T2" fmla="*/ 5435 w 6022"/>
              <a:gd name="T3" fmla="*/ 5386 h 7050"/>
              <a:gd name="T4" fmla="*/ 5435 w 6022"/>
              <a:gd name="T5" fmla="*/ 4178 h 7050"/>
              <a:gd name="T6" fmla="*/ 5157 w 6022"/>
              <a:gd name="T7" fmla="*/ 2725 h 7050"/>
              <a:gd name="T8" fmla="*/ 3264 w 6022"/>
              <a:gd name="T9" fmla="*/ 1550 h 7050"/>
              <a:gd name="T10" fmla="*/ 4194 w 6022"/>
              <a:gd name="T11" fmla="*/ 1338 h 7050"/>
              <a:gd name="T12" fmla="*/ 4472 w 6022"/>
              <a:gd name="T13" fmla="*/ 457 h 7050"/>
              <a:gd name="T14" fmla="*/ 3248 w 6022"/>
              <a:gd name="T15" fmla="*/ 180 h 7050"/>
              <a:gd name="T16" fmla="*/ 2709 w 6022"/>
              <a:gd name="T17" fmla="*/ 277 h 7050"/>
              <a:gd name="T18" fmla="*/ 1387 w 6022"/>
              <a:gd name="T19" fmla="*/ 2725 h 7050"/>
              <a:gd name="T20" fmla="*/ 539 w 6022"/>
              <a:gd name="T21" fmla="*/ 3003 h 7050"/>
              <a:gd name="T22" fmla="*/ 539 w 6022"/>
              <a:gd name="T23" fmla="*/ 4178 h 7050"/>
              <a:gd name="T24" fmla="*/ 539 w 6022"/>
              <a:gd name="T25" fmla="*/ 5386 h 7050"/>
              <a:gd name="T26" fmla="*/ 278 w 6022"/>
              <a:gd name="T27" fmla="*/ 6495 h 7050"/>
              <a:gd name="T28" fmla="*/ 278 w 6022"/>
              <a:gd name="T29" fmla="*/ 7050 h 7050"/>
              <a:gd name="T30" fmla="*/ 6022 w 6022"/>
              <a:gd name="T31" fmla="*/ 6773 h 7050"/>
              <a:gd name="T32" fmla="*/ 2562 w 6022"/>
              <a:gd name="T33" fmla="*/ 3280 h 7050"/>
              <a:gd name="T34" fmla="*/ 3444 w 6022"/>
              <a:gd name="T35" fmla="*/ 3900 h 7050"/>
              <a:gd name="T36" fmla="*/ 2562 w 6022"/>
              <a:gd name="T37" fmla="*/ 3280 h 7050"/>
              <a:gd name="T38" fmla="*/ 3444 w 6022"/>
              <a:gd name="T39" fmla="*/ 5663 h 7050"/>
              <a:gd name="T40" fmla="*/ 2562 w 6022"/>
              <a:gd name="T41" fmla="*/ 6283 h 7050"/>
              <a:gd name="T42" fmla="*/ 3982 w 6022"/>
              <a:gd name="T43" fmla="*/ 5663 h 7050"/>
              <a:gd name="T44" fmla="*/ 4880 w 6022"/>
              <a:gd name="T45" fmla="*/ 6283 h 7050"/>
              <a:gd name="T46" fmla="*/ 3982 w 6022"/>
              <a:gd name="T47" fmla="*/ 5663 h 7050"/>
              <a:gd name="T48" fmla="*/ 3982 w 6022"/>
              <a:gd name="T49" fmla="*/ 5108 h 7050"/>
              <a:gd name="T50" fmla="*/ 4880 w 6022"/>
              <a:gd name="T51" fmla="*/ 4439 h 7050"/>
              <a:gd name="T52" fmla="*/ 4896 w 6022"/>
              <a:gd name="T53" fmla="*/ 5108 h 7050"/>
              <a:gd name="T54" fmla="*/ 3444 w 6022"/>
              <a:gd name="T55" fmla="*/ 5108 h 7050"/>
              <a:gd name="T56" fmla="*/ 2562 w 6022"/>
              <a:gd name="T57" fmla="*/ 4439 h 7050"/>
              <a:gd name="T58" fmla="*/ 2024 w 6022"/>
              <a:gd name="T59" fmla="*/ 5108 h 7050"/>
              <a:gd name="T60" fmla="*/ 1126 w 6022"/>
              <a:gd name="T61" fmla="*/ 4439 h 7050"/>
              <a:gd name="T62" fmla="*/ 2024 w 6022"/>
              <a:gd name="T63" fmla="*/ 5108 h 7050"/>
              <a:gd name="T64" fmla="*/ 2024 w 6022"/>
              <a:gd name="T65" fmla="*/ 5663 h 7050"/>
              <a:gd name="T66" fmla="*/ 1126 w 6022"/>
              <a:gd name="T67" fmla="*/ 6283 h 7050"/>
              <a:gd name="T68" fmla="*/ 1110 w 6022"/>
              <a:gd name="T69" fmla="*/ 5663 h 7050"/>
              <a:gd name="T70" fmla="*/ 3982 w 6022"/>
              <a:gd name="T71" fmla="*/ 3900 h 7050"/>
              <a:gd name="T72" fmla="*/ 4880 w 6022"/>
              <a:gd name="T73" fmla="*/ 3280 h 7050"/>
              <a:gd name="T74" fmla="*/ 4896 w 6022"/>
              <a:gd name="T75" fmla="*/ 3900 h 7050"/>
              <a:gd name="T76" fmla="*/ 2024 w 6022"/>
              <a:gd name="T77" fmla="*/ 3280 h 7050"/>
              <a:gd name="T78" fmla="*/ 1126 w 6022"/>
              <a:gd name="T79" fmla="*/ 3900 h 7050"/>
              <a:gd name="T80" fmla="*/ 1110 w 6022"/>
              <a:gd name="T81" fmla="*/ 3280 h 7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22" h="7050">
                <a:moveTo>
                  <a:pt x="5728" y="6495"/>
                </a:moveTo>
                <a:lnTo>
                  <a:pt x="5435" y="6495"/>
                </a:lnTo>
                <a:lnTo>
                  <a:pt x="5435" y="5386"/>
                </a:lnTo>
                <a:lnTo>
                  <a:pt x="5435" y="5386"/>
                </a:lnTo>
                <a:lnTo>
                  <a:pt x="5435" y="4178"/>
                </a:lnTo>
                <a:lnTo>
                  <a:pt x="5435" y="4178"/>
                </a:lnTo>
                <a:lnTo>
                  <a:pt x="5435" y="3003"/>
                </a:lnTo>
                <a:cubicBezTo>
                  <a:pt x="5435" y="2856"/>
                  <a:pt x="5304" y="2725"/>
                  <a:pt x="5157" y="2725"/>
                </a:cubicBezTo>
                <a:lnTo>
                  <a:pt x="4586" y="2725"/>
                </a:lnTo>
                <a:cubicBezTo>
                  <a:pt x="4455" y="2122"/>
                  <a:pt x="3933" y="1665"/>
                  <a:pt x="3264" y="1550"/>
                </a:cubicBezTo>
                <a:lnTo>
                  <a:pt x="3264" y="1338"/>
                </a:lnTo>
                <a:lnTo>
                  <a:pt x="4194" y="1338"/>
                </a:lnTo>
                <a:cubicBezTo>
                  <a:pt x="4341" y="1338"/>
                  <a:pt x="4472" y="1224"/>
                  <a:pt x="4472" y="1061"/>
                </a:cubicBezTo>
                <a:lnTo>
                  <a:pt x="4472" y="457"/>
                </a:lnTo>
                <a:cubicBezTo>
                  <a:pt x="4472" y="310"/>
                  <a:pt x="4341" y="180"/>
                  <a:pt x="4194" y="180"/>
                </a:cubicBezTo>
                <a:lnTo>
                  <a:pt x="3248" y="180"/>
                </a:lnTo>
                <a:cubicBezTo>
                  <a:pt x="3215" y="82"/>
                  <a:pt x="3117" y="0"/>
                  <a:pt x="2987" y="0"/>
                </a:cubicBezTo>
                <a:cubicBezTo>
                  <a:pt x="2840" y="0"/>
                  <a:pt x="2709" y="131"/>
                  <a:pt x="2709" y="277"/>
                </a:cubicBezTo>
                <a:lnTo>
                  <a:pt x="2709" y="1550"/>
                </a:lnTo>
                <a:cubicBezTo>
                  <a:pt x="2040" y="1648"/>
                  <a:pt x="1502" y="2122"/>
                  <a:pt x="1387" y="2725"/>
                </a:cubicBezTo>
                <a:lnTo>
                  <a:pt x="816" y="2725"/>
                </a:lnTo>
                <a:cubicBezTo>
                  <a:pt x="669" y="2725"/>
                  <a:pt x="539" y="2856"/>
                  <a:pt x="539" y="3003"/>
                </a:cubicBezTo>
                <a:lnTo>
                  <a:pt x="539" y="4178"/>
                </a:lnTo>
                <a:lnTo>
                  <a:pt x="539" y="4178"/>
                </a:lnTo>
                <a:lnTo>
                  <a:pt x="539" y="5386"/>
                </a:lnTo>
                <a:lnTo>
                  <a:pt x="539" y="5386"/>
                </a:lnTo>
                <a:lnTo>
                  <a:pt x="539" y="6495"/>
                </a:lnTo>
                <a:lnTo>
                  <a:pt x="278" y="6495"/>
                </a:lnTo>
                <a:cubicBezTo>
                  <a:pt x="131" y="6495"/>
                  <a:pt x="0" y="6610"/>
                  <a:pt x="0" y="6773"/>
                </a:cubicBezTo>
                <a:cubicBezTo>
                  <a:pt x="0" y="6936"/>
                  <a:pt x="131" y="7050"/>
                  <a:pt x="278" y="7050"/>
                </a:cubicBezTo>
                <a:lnTo>
                  <a:pt x="5745" y="7050"/>
                </a:lnTo>
                <a:cubicBezTo>
                  <a:pt x="5892" y="7050"/>
                  <a:pt x="6022" y="6920"/>
                  <a:pt x="6022" y="6773"/>
                </a:cubicBezTo>
                <a:cubicBezTo>
                  <a:pt x="6022" y="6626"/>
                  <a:pt x="5892" y="6495"/>
                  <a:pt x="5728" y="6495"/>
                </a:cubicBezTo>
                <a:close/>
                <a:moveTo>
                  <a:pt x="2562" y="3280"/>
                </a:moveTo>
                <a:lnTo>
                  <a:pt x="3444" y="3280"/>
                </a:lnTo>
                <a:lnTo>
                  <a:pt x="3444" y="3900"/>
                </a:lnTo>
                <a:lnTo>
                  <a:pt x="2562" y="3900"/>
                </a:lnTo>
                <a:lnTo>
                  <a:pt x="2562" y="3280"/>
                </a:lnTo>
                <a:close/>
                <a:moveTo>
                  <a:pt x="2562" y="5663"/>
                </a:moveTo>
                <a:lnTo>
                  <a:pt x="3444" y="5663"/>
                </a:lnTo>
                <a:lnTo>
                  <a:pt x="3444" y="6283"/>
                </a:lnTo>
                <a:lnTo>
                  <a:pt x="2562" y="6283"/>
                </a:lnTo>
                <a:lnTo>
                  <a:pt x="2562" y="5663"/>
                </a:lnTo>
                <a:close/>
                <a:moveTo>
                  <a:pt x="3982" y="5663"/>
                </a:moveTo>
                <a:lnTo>
                  <a:pt x="4880" y="5663"/>
                </a:lnTo>
                <a:lnTo>
                  <a:pt x="4880" y="6283"/>
                </a:lnTo>
                <a:lnTo>
                  <a:pt x="3982" y="6283"/>
                </a:lnTo>
                <a:lnTo>
                  <a:pt x="3982" y="5663"/>
                </a:lnTo>
                <a:close/>
                <a:moveTo>
                  <a:pt x="4896" y="5108"/>
                </a:moveTo>
                <a:lnTo>
                  <a:pt x="3982" y="5108"/>
                </a:lnTo>
                <a:lnTo>
                  <a:pt x="3982" y="4439"/>
                </a:lnTo>
                <a:lnTo>
                  <a:pt x="4880" y="4439"/>
                </a:lnTo>
                <a:lnTo>
                  <a:pt x="4880" y="5108"/>
                </a:lnTo>
                <a:lnTo>
                  <a:pt x="4896" y="5108"/>
                </a:lnTo>
                <a:close/>
                <a:moveTo>
                  <a:pt x="3444" y="4439"/>
                </a:moveTo>
                <a:lnTo>
                  <a:pt x="3444" y="5108"/>
                </a:lnTo>
                <a:lnTo>
                  <a:pt x="2562" y="5108"/>
                </a:lnTo>
                <a:lnTo>
                  <a:pt x="2562" y="4439"/>
                </a:lnTo>
                <a:lnTo>
                  <a:pt x="3444" y="4439"/>
                </a:lnTo>
                <a:close/>
                <a:moveTo>
                  <a:pt x="2024" y="5108"/>
                </a:moveTo>
                <a:lnTo>
                  <a:pt x="1126" y="5108"/>
                </a:lnTo>
                <a:lnTo>
                  <a:pt x="1126" y="4439"/>
                </a:lnTo>
                <a:lnTo>
                  <a:pt x="2024" y="4439"/>
                </a:lnTo>
                <a:lnTo>
                  <a:pt x="2024" y="5108"/>
                </a:lnTo>
                <a:close/>
                <a:moveTo>
                  <a:pt x="1110" y="5663"/>
                </a:moveTo>
                <a:lnTo>
                  <a:pt x="2024" y="5663"/>
                </a:lnTo>
                <a:lnTo>
                  <a:pt x="2024" y="6283"/>
                </a:lnTo>
                <a:lnTo>
                  <a:pt x="1126" y="6283"/>
                </a:lnTo>
                <a:lnTo>
                  <a:pt x="1126" y="5663"/>
                </a:lnTo>
                <a:lnTo>
                  <a:pt x="1110" y="5663"/>
                </a:lnTo>
                <a:close/>
                <a:moveTo>
                  <a:pt x="4896" y="3900"/>
                </a:moveTo>
                <a:lnTo>
                  <a:pt x="3982" y="3900"/>
                </a:lnTo>
                <a:lnTo>
                  <a:pt x="3982" y="3280"/>
                </a:lnTo>
                <a:lnTo>
                  <a:pt x="4880" y="3280"/>
                </a:lnTo>
                <a:lnTo>
                  <a:pt x="4880" y="3900"/>
                </a:lnTo>
                <a:lnTo>
                  <a:pt x="4896" y="3900"/>
                </a:lnTo>
                <a:close/>
                <a:moveTo>
                  <a:pt x="1110" y="3280"/>
                </a:moveTo>
                <a:lnTo>
                  <a:pt x="2024" y="3280"/>
                </a:lnTo>
                <a:lnTo>
                  <a:pt x="2024" y="3900"/>
                </a:lnTo>
                <a:lnTo>
                  <a:pt x="1126" y="3900"/>
                </a:lnTo>
                <a:lnTo>
                  <a:pt x="1126" y="3280"/>
                </a:lnTo>
                <a:lnTo>
                  <a:pt x="1110" y="3280"/>
                </a:lnTo>
                <a:close/>
              </a:path>
            </a:pathLst>
          </a:custGeom>
          <a:solidFill>
            <a:srgbClr val="D9B982"/>
          </a:solidFill>
          <a:ln>
            <a:noFill/>
          </a:ln>
        </p:spPr>
        <p:txBody>
          <a:bodyPr/>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loss-chart_64690"/>
          <p:cNvSpPr>
            <a:spLocks noChangeAspect="1"/>
          </p:cNvSpPr>
          <p:nvPr/>
        </p:nvSpPr>
        <p:spPr bwMode="auto">
          <a:xfrm>
            <a:off x="5058410" y="4153535"/>
            <a:ext cx="452120" cy="451485"/>
          </a:xfrm>
          <a:custGeom>
            <a:avLst/>
            <a:gdLst>
              <a:gd name="connsiteX0" fmla="*/ 157465 w 608415"/>
              <a:gd name="connsiteY0" fmla="*/ 128853 h 607498"/>
              <a:gd name="connsiteX1" fmla="*/ 253810 w 608415"/>
              <a:gd name="connsiteY1" fmla="*/ 253560 h 607498"/>
              <a:gd name="connsiteX2" fmla="*/ 383401 w 608415"/>
              <a:gd name="connsiteY2" fmla="*/ 178319 h 607498"/>
              <a:gd name="connsiteX3" fmla="*/ 504517 w 608415"/>
              <a:gd name="connsiteY3" fmla="*/ 351452 h 607498"/>
              <a:gd name="connsiteX4" fmla="*/ 536327 w 608415"/>
              <a:gd name="connsiteY4" fmla="*/ 329192 h 607498"/>
              <a:gd name="connsiteX5" fmla="*/ 547800 w 608415"/>
              <a:gd name="connsiteY5" fmla="*/ 461710 h 607498"/>
              <a:gd name="connsiteX6" fmla="*/ 427206 w 608415"/>
              <a:gd name="connsiteY6" fmla="*/ 405344 h 607498"/>
              <a:gd name="connsiteX7" fmla="*/ 459017 w 608415"/>
              <a:gd name="connsiteY7" fmla="*/ 383215 h 607498"/>
              <a:gd name="connsiteX8" fmla="*/ 367104 w 608415"/>
              <a:gd name="connsiteY8" fmla="*/ 251998 h 607498"/>
              <a:gd name="connsiteX9" fmla="*/ 239600 w 608415"/>
              <a:gd name="connsiteY9" fmla="*/ 326068 h 607498"/>
              <a:gd name="connsiteX10" fmla="*/ 113399 w 608415"/>
              <a:gd name="connsiteY10" fmla="*/ 162698 h 607498"/>
              <a:gd name="connsiteX11" fmla="*/ 0 w 608415"/>
              <a:gd name="connsiteY11" fmla="*/ 0 h 607498"/>
              <a:gd name="connsiteX12" fmla="*/ 69484 w 608415"/>
              <a:gd name="connsiteY12" fmla="*/ 0 h 607498"/>
              <a:gd name="connsiteX13" fmla="*/ 69484 w 608415"/>
              <a:gd name="connsiteY13" fmla="*/ 537988 h 607498"/>
              <a:gd name="connsiteX14" fmla="*/ 608415 w 608415"/>
              <a:gd name="connsiteY14" fmla="*/ 537988 h 607498"/>
              <a:gd name="connsiteX15" fmla="*/ 608415 w 608415"/>
              <a:gd name="connsiteY15" fmla="*/ 607498 h 607498"/>
              <a:gd name="connsiteX16" fmla="*/ 0 w 608415"/>
              <a:gd name="connsiteY16" fmla="*/ 607498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415" h="607498">
                <a:moveTo>
                  <a:pt x="157465" y="128853"/>
                </a:moveTo>
                <a:lnTo>
                  <a:pt x="253810" y="253560"/>
                </a:lnTo>
                <a:lnTo>
                  <a:pt x="383401" y="178319"/>
                </a:lnTo>
                <a:lnTo>
                  <a:pt x="504517" y="351452"/>
                </a:lnTo>
                <a:lnTo>
                  <a:pt x="536327" y="329192"/>
                </a:lnTo>
                <a:lnTo>
                  <a:pt x="547800" y="461710"/>
                </a:lnTo>
                <a:lnTo>
                  <a:pt x="427206" y="405344"/>
                </a:lnTo>
                <a:lnTo>
                  <a:pt x="459017" y="383215"/>
                </a:lnTo>
                <a:lnTo>
                  <a:pt x="367104" y="251998"/>
                </a:lnTo>
                <a:lnTo>
                  <a:pt x="239600" y="326068"/>
                </a:lnTo>
                <a:lnTo>
                  <a:pt x="113399" y="162698"/>
                </a:lnTo>
                <a:close/>
                <a:moveTo>
                  <a:pt x="0" y="0"/>
                </a:moveTo>
                <a:lnTo>
                  <a:pt x="69484" y="0"/>
                </a:lnTo>
                <a:lnTo>
                  <a:pt x="69484" y="537988"/>
                </a:lnTo>
                <a:lnTo>
                  <a:pt x="608415" y="537988"/>
                </a:lnTo>
                <a:lnTo>
                  <a:pt x="608415" y="607498"/>
                </a:lnTo>
                <a:lnTo>
                  <a:pt x="0" y="607498"/>
                </a:lnTo>
                <a:close/>
              </a:path>
            </a:pathLst>
          </a:custGeom>
          <a:solidFill>
            <a:srgbClr val="D9B982"/>
          </a:solidFill>
          <a:ln>
            <a:noFill/>
          </a:ln>
        </p:spPr>
      </p:sp>
      <p:sp>
        <p:nvSpPr>
          <p:cNvPr id="54" name="tools_94869"/>
          <p:cNvSpPr>
            <a:spLocks noChangeAspect="1"/>
          </p:cNvSpPr>
          <p:nvPr/>
        </p:nvSpPr>
        <p:spPr bwMode="auto">
          <a:xfrm>
            <a:off x="8215630" y="1951355"/>
            <a:ext cx="452120" cy="449580"/>
          </a:xfrm>
          <a:custGeom>
            <a:avLst/>
            <a:gdLst>
              <a:gd name="T0" fmla="*/ 3682 w 4808"/>
              <a:gd name="T1" fmla="*/ 2763 h 4789"/>
              <a:gd name="T2" fmla="*/ 3420 w 4808"/>
              <a:gd name="T3" fmla="*/ 2703 h 4789"/>
              <a:gd name="T4" fmla="*/ 3026 w 4808"/>
              <a:gd name="T5" fmla="*/ 2392 h 4789"/>
              <a:gd name="T6" fmla="*/ 2818 w 4808"/>
              <a:gd name="T7" fmla="*/ 2517 h 4789"/>
              <a:gd name="T8" fmla="*/ 3219 w 4808"/>
              <a:gd name="T9" fmla="*/ 1876 h 4789"/>
              <a:gd name="T10" fmla="*/ 3609 w 4808"/>
              <a:gd name="T11" fmla="*/ 1953 h 4789"/>
              <a:gd name="T12" fmla="*/ 4553 w 4808"/>
              <a:gd name="T13" fmla="*/ 720 h 4789"/>
              <a:gd name="T14" fmla="*/ 4388 w 4808"/>
              <a:gd name="T15" fmla="*/ 680 h 4789"/>
              <a:gd name="T16" fmla="*/ 3872 w 4808"/>
              <a:gd name="T17" fmla="*/ 1161 h 4789"/>
              <a:gd name="T18" fmla="*/ 3859 w 4808"/>
              <a:gd name="T19" fmla="*/ 1160 h 4789"/>
              <a:gd name="T20" fmla="*/ 3491 w 4808"/>
              <a:gd name="T21" fmla="*/ 1099 h 4789"/>
              <a:gd name="T22" fmla="*/ 3432 w 4808"/>
              <a:gd name="T23" fmla="*/ 731 h 4789"/>
              <a:gd name="T24" fmla="*/ 3454 w 4808"/>
              <a:gd name="T25" fmla="*/ 658 h 4789"/>
              <a:gd name="T26" fmla="*/ 3938 w 4808"/>
              <a:gd name="T27" fmla="*/ 104 h 4789"/>
              <a:gd name="T28" fmla="*/ 3609 w 4808"/>
              <a:gd name="T29" fmla="*/ 0 h 4789"/>
              <a:gd name="T30" fmla="*/ 2710 w 4808"/>
              <a:gd name="T31" fmla="*/ 1369 h 4789"/>
              <a:gd name="T32" fmla="*/ 1300 w 4808"/>
              <a:gd name="T33" fmla="*/ 999 h 4789"/>
              <a:gd name="T34" fmla="*/ 1309 w 4808"/>
              <a:gd name="T35" fmla="*/ 892 h 4789"/>
              <a:gd name="T36" fmla="*/ 865 w 4808"/>
              <a:gd name="T37" fmla="*/ 294 h 4789"/>
              <a:gd name="T38" fmla="*/ 665 w 4808"/>
              <a:gd name="T39" fmla="*/ 298 h 4789"/>
              <a:gd name="T40" fmla="*/ 278 w 4808"/>
              <a:gd name="T41" fmla="*/ 787 h 4789"/>
              <a:gd name="T42" fmla="*/ 630 w 4808"/>
              <a:gd name="T43" fmla="*/ 1163 h 4789"/>
              <a:gd name="T44" fmla="*/ 926 w 4808"/>
              <a:gd name="T45" fmla="*/ 1291 h 4789"/>
              <a:gd name="T46" fmla="*/ 1018 w 4808"/>
              <a:gd name="T47" fmla="*/ 1282 h 4789"/>
              <a:gd name="T48" fmla="*/ 1485 w 4808"/>
              <a:gd name="T49" fmla="*/ 2594 h 4789"/>
              <a:gd name="T50" fmla="*/ 1037 w 4808"/>
              <a:gd name="T51" fmla="*/ 2572 h 4789"/>
              <a:gd name="T52" fmla="*/ 92 w 4808"/>
              <a:gd name="T53" fmla="*/ 3809 h 4789"/>
              <a:gd name="T54" fmla="*/ 186 w 4808"/>
              <a:gd name="T55" fmla="*/ 3882 h 4789"/>
              <a:gd name="T56" fmla="*/ 727 w 4808"/>
              <a:gd name="T57" fmla="*/ 3384 h 4789"/>
              <a:gd name="T58" fmla="*/ 789 w 4808"/>
              <a:gd name="T59" fmla="*/ 3371 h 4789"/>
              <a:gd name="T60" fmla="*/ 796 w 4808"/>
              <a:gd name="T61" fmla="*/ 3372 h 4789"/>
              <a:gd name="T62" fmla="*/ 1218 w 4808"/>
              <a:gd name="T63" fmla="*/ 3798 h 4789"/>
              <a:gd name="T64" fmla="*/ 1192 w 4808"/>
              <a:gd name="T65" fmla="*/ 3873 h 4789"/>
              <a:gd name="T66" fmla="*/ 707 w 4808"/>
              <a:gd name="T67" fmla="*/ 4427 h 4789"/>
              <a:gd name="T68" fmla="*/ 1037 w 4808"/>
              <a:gd name="T69" fmla="*/ 4531 h 4789"/>
              <a:gd name="T70" fmla="*/ 2016 w 4808"/>
              <a:gd name="T71" fmla="*/ 3551 h 4789"/>
              <a:gd name="T72" fmla="*/ 1994 w 4808"/>
              <a:gd name="T73" fmla="*/ 3103 h 4789"/>
              <a:gd name="T74" fmla="*/ 2535 w 4808"/>
              <a:gd name="T75" fmla="*/ 2799 h 4789"/>
              <a:gd name="T76" fmla="*/ 2410 w 4808"/>
              <a:gd name="T77" fmla="*/ 3007 h 4789"/>
              <a:gd name="T78" fmla="*/ 2721 w 4808"/>
              <a:gd name="T79" fmla="*/ 3401 h 4789"/>
              <a:gd name="T80" fmla="*/ 2781 w 4808"/>
              <a:gd name="T81" fmla="*/ 3663 h 4789"/>
              <a:gd name="T82" fmla="*/ 4013 w 4808"/>
              <a:gd name="T83" fmla="*/ 4789 h 4789"/>
              <a:gd name="T84" fmla="*/ 4734 w 4808"/>
              <a:gd name="T85" fmla="*/ 4173 h 4789"/>
              <a:gd name="T86" fmla="*/ 4734 w 4808"/>
              <a:gd name="T87" fmla="*/ 3815 h 4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08" h="4789">
                <a:moveTo>
                  <a:pt x="4734" y="3815"/>
                </a:moveTo>
                <a:lnTo>
                  <a:pt x="3682" y="2763"/>
                </a:lnTo>
                <a:cubicBezTo>
                  <a:pt x="3634" y="2715"/>
                  <a:pt x="3570" y="2689"/>
                  <a:pt x="3502" y="2689"/>
                </a:cubicBezTo>
                <a:cubicBezTo>
                  <a:pt x="3474" y="2689"/>
                  <a:pt x="3446" y="2694"/>
                  <a:pt x="3420" y="2703"/>
                </a:cubicBezTo>
                <a:lnTo>
                  <a:pt x="3167" y="2450"/>
                </a:lnTo>
                <a:cubicBezTo>
                  <a:pt x="3130" y="2413"/>
                  <a:pt x="3079" y="2392"/>
                  <a:pt x="3026" y="2392"/>
                </a:cubicBezTo>
                <a:cubicBezTo>
                  <a:pt x="2972" y="2392"/>
                  <a:pt x="2922" y="2413"/>
                  <a:pt x="2884" y="2450"/>
                </a:cubicBezTo>
                <a:lnTo>
                  <a:pt x="2818" y="2517"/>
                </a:lnTo>
                <a:lnTo>
                  <a:pt x="2699" y="2398"/>
                </a:lnTo>
                <a:lnTo>
                  <a:pt x="3219" y="1876"/>
                </a:lnTo>
                <a:cubicBezTo>
                  <a:pt x="3340" y="1928"/>
                  <a:pt x="3472" y="1953"/>
                  <a:pt x="3609" y="1953"/>
                </a:cubicBezTo>
                <a:lnTo>
                  <a:pt x="3609" y="1953"/>
                </a:lnTo>
                <a:cubicBezTo>
                  <a:pt x="3870" y="1953"/>
                  <a:pt x="4116" y="1854"/>
                  <a:pt x="4301" y="1669"/>
                </a:cubicBezTo>
                <a:cubicBezTo>
                  <a:pt x="4549" y="1421"/>
                  <a:pt x="4646" y="1059"/>
                  <a:pt x="4553" y="720"/>
                </a:cubicBezTo>
                <a:cubicBezTo>
                  <a:pt x="4542" y="678"/>
                  <a:pt x="4502" y="648"/>
                  <a:pt x="4459" y="648"/>
                </a:cubicBezTo>
                <a:cubicBezTo>
                  <a:pt x="4441" y="648"/>
                  <a:pt x="4413" y="654"/>
                  <a:pt x="4388" y="680"/>
                </a:cubicBezTo>
                <a:cubicBezTo>
                  <a:pt x="4384" y="683"/>
                  <a:pt x="4034" y="1030"/>
                  <a:pt x="3918" y="1146"/>
                </a:cubicBezTo>
                <a:cubicBezTo>
                  <a:pt x="3906" y="1159"/>
                  <a:pt x="3885" y="1161"/>
                  <a:pt x="3872" y="1161"/>
                </a:cubicBezTo>
                <a:cubicBezTo>
                  <a:pt x="3864" y="1161"/>
                  <a:pt x="3859" y="1160"/>
                  <a:pt x="3859" y="1160"/>
                </a:cubicBezTo>
                <a:lnTo>
                  <a:pt x="3859" y="1160"/>
                </a:lnTo>
                <a:lnTo>
                  <a:pt x="3851" y="1159"/>
                </a:lnTo>
                <a:cubicBezTo>
                  <a:pt x="3707" y="1146"/>
                  <a:pt x="3535" y="1119"/>
                  <a:pt x="3491" y="1099"/>
                </a:cubicBezTo>
                <a:cubicBezTo>
                  <a:pt x="3470" y="1055"/>
                  <a:pt x="3445" y="879"/>
                  <a:pt x="3432" y="733"/>
                </a:cubicBezTo>
                <a:lnTo>
                  <a:pt x="3432" y="731"/>
                </a:lnTo>
                <a:lnTo>
                  <a:pt x="3429" y="727"/>
                </a:lnTo>
                <a:cubicBezTo>
                  <a:pt x="3428" y="720"/>
                  <a:pt x="3425" y="687"/>
                  <a:pt x="3454" y="658"/>
                </a:cubicBezTo>
                <a:cubicBezTo>
                  <a:pt x="3574" y="538"/>
                  <a:pt x="3905" y="204"/>
                  <a:pt x="3908" y="201"/>
                </a:cubicBezTo>
                <a:cubicBezTo>
                  <a:pt x="3936" y="173"/>
                  <a:pt x="3947" y="138"/>
                  <a:pt x="3938" y="104"/>
                </a:cubicBezTo>
                <a:cubicBezTo>
                  <a:pt x="3927" y="64"/>
                  <a:pt x="3893" y="42"/>
                  <a:pt x="3865" y="34"/>
                </a:cubicBezTo>
                <a:cubicBezTo>
                  <a:pt x="3782" y="11"/>
                  <a:pt x="3695" y="0"/>
                  <a:pt x="3609" y="0"/>
                </a:cubicBezTo>
                <a:cubicBezTo>
                  <a:pt x="3347" y="0"/>
                  <a:pt x="3101" y="102"/>
                  <a:pt x="2916" y="287"/>
                </a:cubicBezTo>
                <a:cubicBezTo>
                  <a:pt x="2624" y="579"/>
                  <a:pt x="2555" y="1011"/>
                  <a:pt x="2710" y="1369"/>
                </a:cubicBezTo>
                <a:lnTo>
                  <a:pt x="2190" y="1889"/>
                </a:lnTo>
                <a:lnTo>
                  <a:pt x="1300" y="999"/>
                </a:lnTo>
                <a:cubicBezTo>
                  <a:pt x="1300" y="998"/>
                  <a:pt x="1299" y="998"/>
                  <a:pt x="1299" y="997"/>
                </a:cubicBezTo>
                <a:cubicBezTo>
                  <a:pt x="1307" y="963"/>
                  <a:pt x="1311" y="928"/>
                  <a:pt x="1309" y="892"/>
                </a:cubicBezTo>
                <a:cubicBezTo>
                  <a:pt x="1305" y="788"/>
                  <a:pt x="1260" y="689"/>
                  <a:pt x="1182" y="611"/>
                </a:cubicBezTo>
                <a:lnTo>
                  <a:pt x="865" y="294"/>
                </a:lnTo>
                <a:cubicBezTo>
                  <a:pt x="858" y="288"/>
                  <a:pt x="821" y="253"/>
                  <a:pt x="766" y="253"/>
                </a:cubicBezTo>
                <a:cubicBezTo>
                  <a:pt x="740" y="253"/>
                  <a:pt x="702" y="261"/>
                  <a:pt x="665" y="298"/>
                </a:cubicBezTo>
                <a:lnTo>
                  <a:pt x="318" y="645"/>
                </a:lnTo>
                <a:cubicBezTo>
                  <a:pt x="277" y="685"/>
                  <a:pt x="263" y="737"/>
                  <a:pt x="278" y="787"/>
                </a:cubicBezTo>
                <a:cubicBezTo>
                  <a:pt x="288" y="820"/>
                  <a:pt x="308" y="842"/>
                  <a:pt x="314" y="848"/>
                </a:cubicBezTo>
                <a:lnTo>
                  <a:pt x="630" y="1163"/>
                </a:lnTo>
                <a:cubicBezTo>
                  <a:pt x="712" y="1246"/>
                  <a:pt x="817" y="1291"/>
                  <a:pt x="926" y="1291"/>
                </a:cubicBezTo>
                <a:lnTo>
                  <a:pt x="926" y="1291"/>
                </a:lnTo>
                <a:cubicBezTo>
                  <a:pt x="957" y="1291"/>
                  <a:pt x="987" y="1287"/>
                  <a:pt x="1016" y="1280"/>
                </a:cubicBezTo>
                <a:cubicBezTo>
                  <a:pt x="1017" y="1281"/>
                  <a:pt x="1017" y="1281"/>
                  <a:pt x="1018" y="1282"/>
                </a:cubicBezTo>
                <a:lnTo>
                  <a:pt x="1907" y="2171"/>
                </a:lnTo>
                <a:lnTo>
                  <a:pt x="1485" y="2594"/>
                </a:lnTo>
                <a:cubicBezTo>
                  <a:pt x="1466" y="2613"/>
                  <a:pt x="1449" y="2634"/>
                  <a:pt x="1435" y="2656"/>
                </a:cubicBezTo>
                <a:cubicBezTo>
                  <a:pt x="1311" y="2601"/>
                  <a:pt x="1176" y="2572"/>
                  <a:pt x="1037" y="2572"/>
                </a:cubicBezTo>
                <a:cubicBezTo>
                  <a:pt x="775" y="2572"/>
                  <a:pt x="529" y="2674"/>
                  <a:pt x="344" y="2859"/>
                </a:cubicBezTo>
                <a:cubicBezTo>
                  <a:pt x="96" y="3106"/>
                  <a:pt x="0" y="3471"/>
                  <a:pt x="92" y="3809"/>
                </a:cubicBezTo>
                <a:cubicBezTo>
                  <a:pt x="103" y="3852"/>
                  <a:pt x="143" y="3882"/>
                  <a:pt x="186" y="3882"/>
                </a:cubicBezTo>
                <a:lnTo>
                  <a:pt x="186" y="3882"/>
                </a:lnTo>
                <a:cubicBezTo>
                  <a:pt x="204" y="3882"/>
                  <a:pt x="232" y="3877"/>
                  <a:pt x="258" y="3851"/>
                </a:cubicBezTo>
                <a:cubicBezTo>
                  <a:pt x="261" y="3847"/>
                  <a:pt x="611" y="3500"/>
                  <a:pt x="727" y="3384"/>
                </a:cubicBezTo>
                <a:cubicBezTo>
                  <a:pt x="740" y="3372"/>
                  <a:pt x="762" y="3370"/>
                  <a:pt x="774" y="3370"/>
                </a:cubicBezTo>
                <a:cubicBezTo>
                  <a:pt x="783" y="3370"/>
                  <a:pt x="789" y="3371"/>
                  <a:pt x="789" y="3371"/>
                </a:cubicBezTo>
                <a:lnTo>
                  <a:pt x="789" y="3371"/>
                </a:lnTo>
                <a:lnTo>
                  <a:pt x="796" y="3372"/>
                </a:lnTo>
                <a:cubicBezTo>
                  <a:pt x="940" y="3385"/>
                  <a:pt x="1113" y="3411"/>
                  <a:pt x="1157" y="3431"/>
                </a:cubicBezTo>
                <a:cubicBezTo>
                  <a:pt x="1178" y="3475"/>
                  <a:pt x="1205" y="3652"/>
                  <a:pt x="1218" y="3798"/>
                </a:cubicBezTo>
                <a:lnTo>
                  <a:pt x="1219" y="3805"/>
                </a:lnTo>
                <a:cubicBezTo>
                  <a:pt x="1219" y="3805"/>
                  <a:pt x="1223" y="3842"/>
                  <a:pt x="1192" y="3873"/>
                </a:cubicBezTo>
                <a:cubicBezTo>
                  <a:pt x="1072" y="3993"/>
                  <a:pt x="741" y="4327"/>
                  <a:pt x="738" y="4330"/>
                </a:cubicBezTo>
                <a:cubicBezTo>
                  <a:pt x="710" y="4358"/>
                  <a:pt x="699" y="4393"/>
                  <a:pt x="707" y="4427"/>
                </a:cubicBezTo>
                <a:cubicBezTo>
                  <a:pt x="718" y="4467"/>
                  <a:pt x="752" y="4489"/>
                  <a:pt x="780" y="4497"/>
                </a:cubicBezTo>
                <a:cubicBezTo>
                  <a:pt x="864" y="4519"/>
                  <a:pt x="950" y="4531"/>
                  <a:pt x="1037" y="4531"/>
                </a:cubicBezTo>
                <a:cubicBezTo>
                  <a:pt x="1298" y="4531"/>
                  <a:pt x="1544" y="4429"/>
                  <a:pt x="1729" y="4244"/>
                </a:cubicBezTo>
                <a:cubicBezTo>
                  <a:pt x="1914" y="4059"/>
                  <a:pt x="2016" y="3813"/>
                  <a:pt x="2016" y="3551"/>
                </a:cubicBezTo>
                <a:cubicBezTo>
                  <a:pt x="2016" y="3412"/>
                  <a:pt x="1987" y="3277"/>
                  <a:pt x="1932" y="3153"/>
                </a:cubicBezTo>
                <a:cubicBezTo>
                  <a:pt x="1954" y="3139"/>
                  <a:pt x="1975" y="3122"/>
                  <a:pt x="1994" y="3103"/>
                </a:cubicBezTo>
                <a:lnTo>
                  <a:pt x="2417" y="2681"/>
                </a:lnTo>
                <a:lnTo>
                  <a:pt x="2535" y="2799"/>
                </a:lnTo>
                <a:lnTo>
                  <a:pt x="2469" y="2866"/>
                </a:lnTo>
                <a:cubicBezTo>
                  <a:pt x="2431" y="2904"/>
                  <a:pt x="2410" y="2954"/>
                  <a:pt x="2410" y="3007"/>
                </a:cubicBezTo>
                <a:cubicBezTo>
                  <a:pt x="2410" y="3061"/>
                  <a:pt x="2431" y="3111"/>
                  <a:pt x="2469" y="3149"/>
                </a:cubicBezTo>
                <a:lnTo>
                  <a:pt x="2721" y="3401"/>
                </a:lnTo>
                <a:cubicBezTo>
                  <a:pt x="2712" y="3427"/>
                  <a:pt x="2707" y="3455"/>
                  <a:pt x="2707" y="3484"/>
                </a:cubicBezTo>
                <a:cubicBezTo>
                  <a:pt x="2707" y="3552"/>
                  <a:pt x="2734" y="3615"/>
                  <a:pt x="2781" y="3663"/>
                </a:cubicBezTo>
                <a:lnTo>
                  <a:pt x="3834" y="4715"/>
                </a:lnTo>
                <a:cubicBezTo>
                  <a:pt x="3881" y="4763"/>
                  <a:pt x="3945" y="4789"/>
                  <a:pt x="4013" y="4789"/>
                </a:cubicBezTo>
                <a:cubicBezTo>
                  <a:pt x="4081" y="4789"/>
                  <a:pt x="4144" y="4763"/>
                  <a:pt x="4192" y="4715"/>
                </a:cubicBezTo>
                <a:lnTo>
                  <a:pt x="4734" y="4173"/>
                </a:lnTo>
                <a:cubicBezTo>
                  <a:pt x="4782" y="4126"/>
                  <a:pt x="4808" y="4062"/>
                  <a:pt x="4808" y="3994"/>
                </a:cubicBezTo>
                <a:cubicBezTo>
                  <a:pt x="4808" y="3926"/>
                  <a:pt x="4782" y="3863"/>
                  <a:pt x="4734" y="3815"/>
                </a:cubicBezTo>
                <a:close/>
              </a:path>
            </a:pathLst>
          </a:custGeom>
          <a:solidFill>
            <a:srgbClr val="D9B982"/>
          </a:solidFill>
          <a:ln>
            <a:noFill/>
          </a:ln>
        </p:spPr>
      </p:sp>
      <p:sp>
        <p:nvSpPr>
          <p:cNvPr id="55" name="promotion_115911"/>
          <p:cNvSpPr>
            <a:spLocks noChangeAspect="1"/>
          </p:cNvSpPr>
          <p:nvPr/>
        </p:nvSpPr>
        <p:spPr bwMode="auto">
          <a:xfrm>
            <a:off x="8215630" y="4178935"/>
            <a:ext cx="452120" cy="433705"/>
          </a:xfrm>
          <a:custGeom>
            <a:avLst/>
            <a:gdLst>
              <a:gd name="connsiteX0" fmla="*/ 425891 w 606568"/>
              <a:gd name="connsiteY0" fmla="*/ 420849 h 581671"/>
              <a:gd name="connsiteX1" fmla="*/ 426862 w 606568"/>
              <a:gd name="connsiteY1" fmla="*/ 470359 h 581671"/>
              <a:gd name="connsiteX2" fmla="*/ 438123 w 606568"/>
              <a:gd name="connsiteY2" fmla="*/ 466387 h 581671"/>
              <a:gd name="connsiteX3" fmla="*/ 453850 w 606568"/>
              <a:gd name="connsiteY3" fmla="*/ 439839 h 581671"/>
              <a:gd name="connsiteX4" fmla="*/ 449288 w 606568"/>
              <a:gd name="connsiteY4" fmla="*/ 430925 h 581671"/>
              <a:gd name="connsiteX5" fmla="*/ 425891 w 606568"/>
              <a:gd name="connsiteY5" fmla="*/ 420849 h 581671"/>
              <a:gd name="connsiteX6" fmla="*/ 392107 w 606568"/>
              <a:gd name="connsiteY6" fmla="*/ 352154 h 581671"/>
              <a:gd name="connsiteX7" fmla="*/ 381040 w 606568"/>
              <a:gd name="connsiteY7" fmla="*/ 355642 h 581671"/>
              <a:gd name="connsiteX8" fmla="*/ 375215 w 606568"/>
              <a:gd name="connsiteY8" fmla="*/ 360389 h 581671"/>
              <a:gd name="connsiteX9" fmla="*/ 373371 w 606568"/>
              <a:gd name="connsiteY9" fmla="*/ 367269 h 581671"/>
              <a:gd name="connsiteX10" fmla="*/ 387059 w 606568"/>
              <a:gd name="connsiteY10" fmla="*/ 381124 h 581671"/>
              <a:gd name="connsiteX11" fmla="*/ 393369 w 606568"/>
              <a:gd name="connsiteY11" fmla="*/ 382577 h 581671"/>
              <a:gd name="connsiteX12" fmla="*/ 392690 w 606568"/>
              <a:gd name="connsiteY12" fmla="*/ 367559 h 581671"/>
              <a:gd name="connsiteX13" fmla="*/ 392107 w 606568"/>
              <a:gd name="connsiteY13" fmla="*/ 352154 h 581671"/>
              <a:gd name="connsiteX14" fmla="*/ 404825 w 606568"/>
              <a:gd name="connsiteY14" fmla="*/ 306325 h 581671"/>
              <a:gd name="connsiteX15" fmla="*/ 421814 w 606568"/>
              <a:gd name="connsiteY15" fmla="*/ 322021 h 581671"/>
              <a:gd name="connsiteX16" fmla="*/ 421814 w 606568"/>
              <a:gd name="connsiteY16" fmla="*/ 322215 h 581671"/>
              <a:gd name="connsiteX17" fmla="*/ 448899 w 606568"/>
              <a:gd name="connsiteY17" fmla="*/ 330451 h 581671"/>
              <a:gd name="connsiteX18" fmla="*/ 455306 w 606568"/>
              <a:gd name="connsiteY18" fmla="*/ 335780 h 581671"/>
              <a:gd name="connsiteX19" fmla="*/ 457928 w 606568"/>
              <a:gd name="connsiteY19" fmla="*/ 349150 h 581671"/>
              <a:gd name="connsiteX20" fmla="*/ 438220 w 606568"/>
              <a:gd name="connsiteY20" fmla="*/ 359614 h 581671"/>
              <a:gd name="connsiteX21" fmla="*/ 423173 w 606568"/>
              <a:gd name="connsiteY21" fmla="*/ 354285 h 581671"/>
              <a:gd name="connsiteX22" fmla="*/ 424144 w 606568"/>
              <a:gd name="connsiteY22" fmla="*/ 375407 h 581671"/>
              <a:gd name="connsiteX23" fmla="*/ 424629 w 606568"/>
              <a:gd name="connsiteY23" fmla="*/ 388681 h 581671"/>
              <a:gd name="connsiteX24" fmla="*/ 469286 w 606568"/>
              <a:gd name="connsiteY24" fmla="*/ 407187 h 581671"/>
              <a:gd name="connsiteX25" fmla="*/ 473363 w 606568"/>
              <a:gd name="connsiteY25" fmla="*/ 410966 h 581671"/>
              <a:gd name="connsiteX26" fmla="*/ 484528 w 606568"/>
              <a:gd name="connsiteY26" fmla="*/ 437126 h 581671"/>
              <a:gd name="connsiteX27" fmla="*/ 460258 w 606568"/>
              <a:gd name="connsiteY27" fmla="*/ 488671 h 581671"/>
              <a:gd name="connsiteX28" fmla="*/ 427153 w 606568"/>
              <a:gd name="connsiteY28" fmla="*/ 501558 h 581671"/>
              <a:gd name="connsiteX29" fmla="*/ 427153 w 606568"/>
              <a:gd name="connsiteY29" fmla="*/ 502527 h 581671"/>
              <a:gd name="connsiteX30" fmla="*/ 412397 w 606568"/>
              <a:gd name="connsiteY30" fmla="*/ 516963 h 581671"/>
              <a:gd name="connsiteX31" fmla="*/ 400456 w 606568"/>
              <a:gd name="connsiteY31" fmla="*/ 512119 h 581671"/>
              <a:gd name="connsiteX32" fmla="*/ 396087 w 606568"/>
              <a:gd name="connsiteY32" fmla="*/ 501073 h 581671"/>
              <a:gd name="connsiteX33" fmla="*/ 395990 w 606568"/>
              <a:gd name="connsiteY33" fmla="*/ 496035 h 581671"/>
              <a:gd name="connsiteX34" fmla="*/ 350751 w 606568"/>
              <a:gd name="connsiteY34" fmla="*/ 466484 h 581671"/>
              <a:gd name="connsiteX35" fmla="*/ 347936 w 606568"/>
              <a:gd name="connsiteY35" fmla="*/ 450691 h 581671"/>
              <a:gd name="connsiteX36" fmla="*/ 362983 w 606568"/>
              <a:gd name="connsiteY36" fmla="*/ 440711 h 581671"/>
              <a:gd name="connsiteX37" fmla="*/ 374050 w 606568"/>
              <a:gd name="connsiteY37" fmla="*/ 445749 h 581671"/>
              <a:gd name="connsiteX38" fmla="*/ 395699 w 606568"/>
              <a:gd name="connsiteY38" fmla="*/ 462317 h 581671"/>
              <a:gd name="connsiteX39" fmla="*/ 394631 w 606568"/>
              <a:gd name="connsiteY39" fmla="*/ 414841 h 581671"/>
              <a:gd name="connsiteX40" fmla="*/ 371817 w 606568"/>
              <a:gd name="connsiteY40" fmla="*/ 409028 h 581671"/>
              <a:gd name="connsiteX41" fmla="*/ 370555 w 606568"/>
              <a:gd name="connsiteY41" fmla="*/ 408447 h 581671"/>
              <a:gd name="connsiteX42" fmla="*/ 364439 w 606568"/>
              <a:gd name="connsiteY42" fmla="*/ 405346 h 581671"/>
              <a:gd name="connsiteX43" fmla="*/ 358420 w 606568"/>
              <a:gd name="connsiteY43" fmla="*/ 400889 h 581671"/>
              <a:gd name="connsiteX44" fmla="*/ 344441 w 606568"/>
              <a:gd name="connsiteY44" fmla="*/ 380058 h 581671"/>
              <a:gd name="connsiteX45" fmla="*/ 343082 w 606568"/>
              <a:gd name="connsiteY45" fmla="*/ 375407 h 581671"/>
              <a:gd name="connsiteX46" fmla="*/ 347547 w 606568"/>
              <a:gd name="connsiteY46" fmla="*/ 344209 h 581671"/>
              <a:gd name="connsiteX47" fmla="*/ 351236 w 606568"/>
              <a:gd name="connsiteY47" fmla="*/ 339364 h 581671"/>
              <a:gd name="connsiteX48" fmla="*/ 359294 w 606568"/>
              <a:gd name="connsiteY48" fmla="*/ 332291 h 581671"/>
              <a:gd name="connsiteX49" fmla="*/ 365993 w 606568"/>
              <a:gd name="connsiteY49" fmla="*/ 328222 h 581671"/>
              <a:gd name="connsiteX50" fmla="*/ 372788 w 606568"/>
              <a:gd name="connsiteY50" fmla="*/ 325219 h 581671"/>
              <a:gd name="connsiteX51" fmla="*/ 381331 w 606568"/>
              <a:gd name="connsiteY51" fmla="*/ 322699 h 581671"/>
              <a:gd name="connsiteX52" fmla="*/ 390748 w 606568"/>
              <a:gd name="connsiteY52" fmla="*/ 321052 h 581671"/>
              <a:gd name="connsiteX53" fmla="*/ 390748 w 606568"/>
              <a:gd name="connsiteY53" fmla="*/ 320859 h 581671"/>
              <a:gd name="connsiteX54" fmla="*/ 394243 w 606568"/>
              <a:gd name="connsiteY54" fmla="*/ 310491 h 581671"/>
              <a:gd name="connsiteX55" fmla="*/ 404825 w 606568"/>
              <a:gd name="connsiteY55" fmla="*/ 306325 h 581671"/>
              <a:gd name="connsiteX56" fmla="*/ 406108 w 606568"/>
              <a:gd name="connsiteY56" fmla="*/ 283044 h 581671"/>
              <a:gd name="connsiteX57" fmla="*/ 383596 w 606568"/>
              <a:gd name="connsiteY57" fmla="*/ 285467 h 581671"/>
              <a:gd name="connsiteX58" fmla="*/ 378162 w 606568"/>
              <a:gd name="connsiteY58" fmla="*/ 286823 h 581671"/>
              <a:gd name="connsiteX59" fmla="*/ 372922 w 606568"/>
              <a:gd name="connsiteY59" fmla="*/ 288276 h 581671"/>
              <a:gd name="connsiteX60" fmla="*/ 366227 w 606568"/>
              <a:gd name="connsiteY60" fmla="*/ 290602 h 581671"/>
              <a:gd name="connsiteX61" fmla="*/ 359434 w 606568"/>
              <a:gd name="connsiteY61" fmla="*/ 293121 h 581671"/>
              <a:gd name="connsiteX62" fmla="*/ 314215 w 606568"/>
              <a:gd name="connsiteY62" fmla="*/ 326356 h 581671"/>
              <a:gd name="connsiteX63" fmla="*/ 293838 w 606568"/>
              <a:gd name="connsiteY63" fmla="*/ 356781 h 581671"/>
              <a:gd name="connsiteX64" fmla="*/ 289859 w 606568"/>
              <a:gd name="connsiteY64" fmla="*/ 365792 h 581671"/>
              <a:gd name="connsiteX65" fmla="*/ 286754 w 606568"/>
              <a:gd name="connsiteY65" fmla="*/ 374221 h 581671"/>
              <a:gd name="connsiteX66" fmla="*/ 281514 w 606568"/>
              <a:gd name="connsiteY66" fmla="*/ 396023 h 581671"/>
              <a:gd name="connsiteX67" fmla="*/ 280738 w 606568"/>
              <a:gd name="connsiteY67" fmla="*/ 403774 h 581671"/>
              <a:gd name="connsiteX68" fmla="*/ 280253 w 606568"/>
              <a:gd name="connsiteY68" fmla="*/ 411429 h 581671"/>
              <a:gd name="connsiteX69" fmla="*/ 281417 w 606568"/>
              <a:gd name="connsiteY69" fmla="*/ 433327 h 581671"/>
              <a:gd name="connsiteX70" fmla="*/ 285978 w 606568"/>
              <a:gd name="connsiteY70" fmla="*/ 453481 h 581671"/>
              <a:gd name="connsiteX71" fmla="*/ 288016 w 606568"/>
              <a:gd name="connsiteY71" fmla="*/ 459876 h 581671"/>
              <a:gd name="connsiteX72" fmla="*/ 290345 w 606568"/>
              <a:gd name="connsiteY72" fmla="*/ 466174 h 581671"/>
              <a:gd name="connsiteX73" fmla="*/ 407564 w 606568"/>
              <a:gd name="connsiteY73" fmla="*/ 548049 h 581671"/>
              <a:gd name="connsiteX74" fmla="*/ 424642 w 606568"/>
              <a:gd name="connsiteY74" fmla="*/ 546789 h 581671"/>
              <a:gd name="connsiteX75" fmla="*/ 510518 w 606568"/>
              <a:gd name="connsiteY75" fmla="*/ 494660 h 581671"/>
              <a:gd name="connsiteX76" fmla="*/ 530119 w 606568"/>
              <a:gd name="connsiteY76" fmla="*/ 399995 h 581671"/>
              <a:gd name="connsiteX77" fmla="*/ 530022 w 606568"/>
              <a:gd name="connsiteY77" fmla="*/ 398639 h 581671"/>
              <a:gd name="connsiteX78" fmla="*/ 520707 w 606568"/>
              <a:gd name="connsiteY78" fmla="*/ 368602 h 581671"/>
              <a:gd name="connsiteX79" fmla="*/ 499747 w 606568"/>
              <a:gd name="connsiteY79" fmla="*/ 332654 h 581671"/>
              <a:gd name="connsiteX80" fmla="*/ 468308 w 606568"/>
              <a:gd name="connsiteY80" fmla="*/ 302811 h 581671"/>
              <a:gd name="connsiteX81" fmla="*/ 406108 w 606568"/>
              <a:gd name="connsiteY81" fmla="*/ 283044 h 581671"/>
              <a:gd name="connsiteX82" fmla="*/ 406108 w 606568"/>
              <a:gd name="connsiteY82" fmla="*/ 249519 h 581671"/>
              <a:gd name="connsiteX83" fmla="*/ 465397 w 606568"/>
              <a:gd name="connsiteY83" fmla="*/ 263181 h 581671"/>
              <a:gd name="connsiteX84" fmla="*/ 512168 w 606568"/>
              <a:gd name="connsiteY84" fmla="*/ 296222 h 581671"/>
              <a:gd name="connsiteX85" fmla="*/ 534971 w 606568"/>
              <a:gd name="connsiteY85" fmla="*/ 323740 h 581671"/>
              <a:gd name="connsiteX86" fmla="*/ 551758 w 606568"/>
              <a:gd name="connsiteY86" fmla="*/ 355424 h 581671"/>
              <a:gd name="connsiteX87" fmla="*/ 557483 w 606568"/>
              <a:gd name="connsiteY87" fmla="*/ 371121 h 581671"/>
              <a:gd name="connsiteX88" fmla="*/ 561559 w 606568"/>
              <a:gd name="connsiteY88" fmla="*/ 385946 h 581671"/>
              <a:gd name="connsiteX89" fmla="*/ 563014 w 606568"/>
              <a:gd name="connsiteY89" fmla="*/ 392341 h 581671"/>
              <a:gd name="connsiteX90" fmla="*/ 537591 w 606568"/>
              <a:gd name="connsiteY90" fmla="*/ 514524 h 581671"/>
              <a:gd name="connsiteX91" fmla="*/ 429397 w 606568"/>
              <a:gd name="connsiteY91" fmla="*/ 580121 h 581671"/>
              <a:gd name="connsiteX92" fmla="*/ 407564 w 606568"/>
              <a:gd name="connsiteY92" fmla="*/ 581671 h 581671"/>
              <a:gd name="connsiteX93" fmla="*/ 258808 w 606568"/>
              <a:gd name="connsiteY93" fmla="*/ 477607 h 581671"/>
              <a:gd name="connsiteX94" fmla="*/ 256382 w 606568"/>
              <a:gd name="connsiteY94" fmla="*/ 471309 h 581671"/>
              <a:gd name="connsiteX95" fmla="*/ 254248 w 606568"/>
              <a:gd name="connsiteY95" fmla="*/ 464914 h 581671"/>
              <a:gd name="connsiteX96" fmla="*/ 248134 w 606568"/>
              <a:gd name="connsiteY96" fmla="*/ 438171 h 581671"/>
              <a:gd name="connsiteX97" fmla="*/ 246679 w 606568"/>
              <a:gd name="connsiteY97" fmla="*/ 423734 h 581671"/>
              <a:gd name="connsiteX98" fmla="*/ 246485 w 606568"/>
              <a:gd name="connsiteY98" fmla="*/ 416855 h 581671"/>
              <a:gd name="connsiteX99" fmla="*/ 246582 w 606568"/>
              <a:gd name="connsiteY99" fmla="*/ 409781 h 581671"/>
              <a:gd name="connsiteX100" fmla="*/ 249299 w 606568"/>
              <a:gd name="connsiteY100" fmla="*/ 385558 h 581671"/>
              <a:gd name="connsiteX101" fmla="*/ 249299 w 606568"/>
              <a:gd name="connsiteY101" fmla="*/ 385461 h 581671"/>
              <a:gd name="connsiteX102" fmla="*/ 250754 w 606568"/>
              <a:gd name="connsiteY102" fmla="*/ 378194 h 581671"/>
              <a:gd name="connsiteX103" fmla="*/ 252695 w 606568"/>
              <a:gd name="connsiteY103" fmla="*/ 370830 h 581671"/>
              <a:gd name="connsiteX104" fmla="*/ 277633 w 606568"/>
              <a:gd name="connsiteY104" fmla="*/ 318604 h 581671"/>
              <a:gd name="connsiteX105" fmla="*/ 286269 w 606568"/>
              <a:gd name="connsiteY105" fmla="*/ 307365 h 581671"/>
              <a:gd name="connsiteX106" fmla="*/ 301989 w 606568"/>
              <a:gd name="connsiteY106" fmla="*/ 291086 h 581671"/>
              <a:gd name="connsiteX107" fmla="*/ 305482 w 606568"/>
              <a:gd name="connsiteY107" fmla="*/ 287986 h 581671"/>
              <a:gd name="connsiteX108" fmla="*/ 312275 w 606568"/>
              <a:gd name="connsiteY108" fmla="*/ 282463 h 581671"/>
              <a:gd name="connsiteX109" fmla="*/ 314118 w 606568"/>
              <a:gd name="connsiteY109" fmla="*/ 281009 h 581671"/>
              <a:gd name="connsiteX110" fmla="*/ 318970 w 606568"/>
              <a:gd name="connsiteY110" fmla="*/ 277521 h 581671"/>
              <a:gd name="connsiteX111" fmla="*/ 346917 w 606568"/>
              <a:gd name="connsiteY111" fmla="*/ 262018 h 581671"/>
              <a:gd name="connsiteX112" fmla="*/ 359628 w 606568"/>
              <a:gd name="connsiteY112" fmla="*/ 257174 h 581671"/>
              <a:gd name="connsiteX113" fmla="*/ 366421 w 606568"/>
              <a:gd name="connsiteY113" fmla="*/ 255139 h 581671"/>
              <a:gd name="connsiteX114" fmla="*/ 373116 w 606568"/>
              <a:gd name="connsiteY114" fmla="*/ 253395 h 581671"/>
              <a:gd name="connsiteX115" fmla="*/ 376707 w 606568"/>
              <a:gd name="connsiteY115" fmla="*/ 252523 h 581671"/>
              <a:gd name="connsiteX116" fmla="*/ 384178 w 606568"/>
              <a:gd name="connsiteY116" fmla="*/ 251263 h 581671"/>
              <a:gd name="connsiteX117" fmla="*/ 406108 w 606568"/>
              <a:gd name="connsiteY117" fmla="*/ 249519 h 581671"/>
              <a:gd name="connsiteX118" fmla="*/ 43372 w 606568"/>
              <a:gd name="connsiteY118" fmla="*/ 175759 h 581671"/>
              <a:gd name="connsiteX119" fmla="*/ 43760 w 606568"/>
              <a:gd name="connsiteY119" fmla="*/ 214418 h 581671"/>
              <a:gd name="connsiteX120" fmla="*/ 202404 w 606568"/>
              <a:gd name="connsiteY120" fmla="*/ 246489 h 581671"/>
              <a:gd name="connsiteX121" fmla="*/ 313794 w 606568"/>
              <a:gd name="connsiteY121" fmla="*/ 223235 h 581671"/>
              <a:gd name="connsiteX122" fmla="*/ 319519 w 606568"/>
              <a:gd name="connsiteY122" fmla="*/ 220716 h 581671"/>
              <a:gd name="connsiteX123" fmla="*/ 319907 w 606568"/>
              <a:gd name="connsiteY123" fmla="*/ 181185 h 581671"/>
              <a:gd name="connsiteX124" fmla="*/ 313212 w 606568"/>
              <a:gd name="connsiteY124" fmla="*/ 184092 h 581671"/>
              <a:gd name="connsiteX125" fmla="*/ 186103 w 606568"/>
              <a:gd name="connsiteY125" fmla="*/ 211124 h 581671"/>
              <a:gd name="connsiteX126" fmla="*/ 43372 w 606568"/>
              <a:gd name="connsiteY126" fmla="*/ 175759 h 581671"/>
              <a:gd name="connsiteX127" fmla="*/ 321654 w 606568"/>
              <a:gd name="connsiteY127" fmla="*/ 100088 h 581671"/>
              <a:gd name="connsiteX128" fmla="*/ 311465 w 606568"/>
              <a:gd name="connsiteY128" fmla="*/ 105901 h 581671"/>
              <a:gd name="connsiteX129" fmla="*/ 182804 w 606568"/>
              <a:gd name="connsiteY129" fmla="*/ 137875 h 581671"/>
              <a:gd name="connsiteX130" fmla="*/ 41723 w 606568"/>
              <a:gd name="connsiteY130" fmla="*/ 102026 h 581671"/>
              <a:gd name="connsiteX131" fmla="*/ 42208 w 606568"/>
              <a:gd name="connsiteY131" fmla="*/ 127508 h 581671"/>
              <a:gd name="connsiteX132" fmla="*/ 44828 w 606568"/>
              <a:gd name="connsiteY132" fmla="*/ 128864 h 581671"/>
              <a:gd name="connsiteX133" fmla="*/ 186200 w 606568"/>
              <a:gd name="connsiteY133" fmla="*/ 169752 h 581671"/>
              <a:gd name="connsiteX134" fmla="*/ 312339 w 606568"/>
              <a:gd name="connsiteY134" fmla="*/ 138553 h 581671"/>
              <a:gd name="connsiteX135" fmla="*/ 320877 w 606568"/>
              <a:gd name="connsiteY135" fmla="*/ 134096 h 581671"/>
              <a:gd name="connsiteX136" fmla="*/ 321654 w 606568"/>
              <a:gd name="connsiteY136" fmla="*/ 100088 h 581671"/>
              <a:gd name="connsiteX137" fmla="*/ 170869 w 606568"/>
              <a:gd name="connsiteY137" fmla="*/ 41275 h 581671"/>
              <a:gd name="connsiteX138" fmla="*/ 58800 w 606568"/>
              <a:gd name="connsiteY138" fmla="*/ 63948 h 581671"/>
              <a:gd name="connsiteX139" fmla="*/ 186685 w 606568"/>
              <a:gd name="connsiteY139" fmla="*/ 96890 h 581671"/>
              <a:gd name="connsiteX140" fmla="*/ 296814 w 606568"/>
              <a:gd name="connsiteY140" fmla="*/ 67823 h 581671"/>
              <a:gd name="connsiteX141" fmla="*/ 170869 w 606568"/>
              <a:gd name="connsiteY141" fmla="*/ 41275 h 581671"/>
              <a:gd name="connsiteX142" fmla="*/ 448008 w 606568"/>
              <a:gd name="connsiteY142" fmla="*/ 35047 h 581671"/>
              <a:gd name="connsiteX143" fmla="*/ 509638 w 606568"/>
              <a:gd name="connsiteY143" fmla="*/ 41805 h 581671"/>
              <a:gd name="connsiteX144" fmla="*/ 570201 w 606568"/>
              <a:gd name="connsiteY144" fmla="*/ 59924 h 581671"/>
              <a:gd name="connsiteX145" fmla="*/ 605627 w 606568"/>
              <a:gd name="connsiteY145" fmla="*/ 86859 h 581671"/>
              <a:gd name="connsiteX146" fmla="*/ 603880 w 606568"/>
              <a:gd name="connsiteY146" fmla="*/ 143248 h 581671"/>
              <a:gd name="connsiteX147" fmla="*/ 602230 w 606568"/>
              <a:gd name="connsiteY147" fmla="*/ 349137 h 581671"/>
              <a:gd name="connsiteX148" fmla="*/ 601453 w 606568"/>
              <a:gd name="connsiteY148" fmla="*/ 354272 h 581671"/>
              <a:gd name="connsiteX149" fmla="*/ 595727 w 606568"/>
              <a:gd name="connsiteY149" fmla="*/ 364058 h 581671"/>
              <a:gd name="connsiteX150" fmla="*/ 576122 w 606568"/>
              <a:gd name="connsiteY150" fmla="*/ 377525 h 581671"/>
              <a:gd name="connsiteX151" fmla="*/ 567193 w 606568"/>
              <a:gd name="connsiteY151" fmla="*/ 346133 h 581671"/>
              <a:gd name="connsiteX152" fmla="*/ 569231 w 606568"/>
              <a:gd name="connsiteY152" fmla="*/ 343033 h 581671"/>
              <a:gd name="connsiteX153" fmla="*/ 569425 w 606568"/>
              <a:gd name="connsiteY153" fmla="*/ 308734 h 581671"/>
              <a:gd name="connsiteX154" fmla="*/ 552828 w 606568"/>
              <a:gd name="connsiteY154" fmla="*/ 316873 h 581671"/>
              <a:gd name="connsiteX155" fmla="*/ 532641 w 606568"/>
              <a:gd name="connsiteY155" fmla="*/ 289453 h 581671"/>
              <a:gd name="connsiteX156" fmla="*/ 569522 w 606568"/>
              <a:gd name="connsiteY156" fmla="*/ 270269 h 581671"/>
              <a:gd name="connsiteX157" fmla="*/ 569619 w 606568"/>
              <a:gd name="connsiteY157" fmla="*/ 246144 h 581671"/>
              <a:gd name="connsiteX158" fmla="*/ 502165 w 606568"/>
              <a:gd name="connsiteY158" fmla="*/ 262034 h 581671"/>
              <a:gd name="connsiteX159" fmla="*/ 403265 w 606568"/>
              <a:gd name="connsiteY159" fmla="*/ 229866 h 581671"/>
              <a:gd name="connsiteX160" fmla="*/ 379390 w 606568"/>
              <a:gd name="connsiteY160" fmla="*/ 231610 h 581671"/>
              <a:gd name="connsiteX161" fmla="*/ 373275 w 606568"/>
              <a:gd name="connsiteY161" fmla="*/ 232676 h 581671"/>
              <a:gd name="connsiteX162" fmla="*/ 373469 w 606568"/>
              <a:gd name="connsiteY162" fmla="*/ 214267 h 581671"/>
              <a:gd name="connsiteX163" fmla="*/ 570007 w 606568"/>
              <a:gd name="connsiteY163" fmla="*/ 210295 h 581671"/>
              <a:gd name="connsiteX164" fmla="*/ 570395 w 606568"/>
              <a:gd name="connsiteY164" fmla="*/ 178903 h 581671"/>
              <a:gd name="connsiteX165" fmla="*/ 373857 w 606568"/>
              <a:gd name="connsiteY165" fmla="*/ 186945 h 581671"/>
              <a:gd name="connsiteX166" fmla="*/ 374440 w 606568"/>
              <a:gd name="connsiteY166" fmla="*/ 151677 h 581671"/>
              <a:gd name="connsiteX167" fmla="*/ 571172 w 606568"/>
              <a:gd name="connsiteY167" fmla="*/ 141601 h 581671"/>
              <a:gd name="connsiteX168" fmla="*/ 571754 w 606568"/>
              <a:gd name="connsiteY168" fmla="*/ 114472 h 581671"/>
              <a:gd name="connsiteX169" fmla="*/ 375119 w 606568"/>
              <a:gd name="connsiteY169" fmla="*/ 129587 h 581671"/>
              <a:gd name="connsiteX170" fmla="*/ 376284 w 606568"/>
              <a:gd name="connsiteY170" fmla="*/ 113503 h 581671"/>
              <a:gd name="connsiteX171" fmla="*/ 377545 w 606568"/>
              <a:gd name="connsiteY171" fmla="*/ 94804 h 581671"/>
              <a:gd name="connsiteX172" fmla="*/ 551664 w 606568"/>
              <a:gd name="connsiteY172" fmla="*/ 88893 h 581671"/>
              <a:gd name="connsiteX173" fmla="*/ 377837 w 606568"/>
              <a:gd name="connsiteY173" fmla="*/ 78817 h 581671"/>
              <a:gd name="connsiteX174" fmla="*/ 376672 w 606568"/>
              <a:gd name="connsiteY174" fmla="*/ 63315 h 581671"/>
              <a:gd name="connsiteX175" fmla="*/ 368422 w 606568"/>
              <a:gd name="connsiteY175" fmla="*/ 47037 h 581671"/>
              <a:gd name="connsiteX176" fmla="*/ 386378 w 606568"/>
              <a:gd name="connsiteY176" fmla="*/ 42096 h 581671"/>
              <a:gd name="connsiteX177" fmla="*/ 448008 w 606568"/>
              <a:gd name="connsiteY177" fmla="*/ 35047 h 581671"/>
              <a:gd name="connsiteX178" fmla="*/ 170287 w 606568"/>
              <a:gd name="connsiteY178" fmla="*/ 0 h 581671"/>
              <a:gd name="connsiteX179" fmla="*/ 245000 w 606568"/>
              <a:gd name="connsiteY179" fmla="*/ 8623 h 581671"/>
              <a:gd name="connsiteX180" fmla="*/ 319713 w 606568"/>
              <a:gd name="connsiteY180" fmla="*/ 31392 h 581671"/>
              <a:gd name="connsiteX181" fmla="*/ 354547 w 606568"/>
              <a:gd name="connsiteY181" fmla="*/ 51836 h 581671"/>
              <a:gd name="connsiteX182" fmla="*/ 363377 w 606568"/>
              <a:gd name="connsiteY182" fmla="*/ 65304 h 581671"/>
              <a:gd name="connsiteX183" fmla="*/ 364541 w 606568"/>
              <a:gd name="connsiteY183" fmla="*/ 83423 h 581671"/>
              <a:gd name="connsiteX184" fmla="*/ 364347 w 606568"/>
              <a:gd name="connsiteY184" fmla="*/ 88655 h 581671"/>
              <a:gd name="connsiteX185" fmla="*/ 361921 w 606568"/>
              <a:gd name="connsiteY185" fmla="*/ 124213 h 581671"/>
              <a:gd name="connsiteX186" fmla="*/ 361242 w 606568"/>
              <a:gd name="connsiteY186" fmla="*/ 136228 h 581671"/>
              <a:gd name="connsiteX187" fmla="*/ 361145 w 606568"/>
              <a:gd name="connsiteY187" fmla="*/ 145239 h 581671"/>
              <a:gd name="connsiteX188" fmla="*/ 360466 w 606568"/>
              <a:gd name="connsiteY188" fmla="*/ 181476 h 581671"/>
              <a:gd name="connsiteX189" fmla="*/ 360078 w 606568"/>
              <a:gd name="connsiteY189" fmla="*/ 209961 h 581671"/>
              <a:gd name="connsiteX190" fmla="*/ 359787 w 606568"/>
              <a:gd name="connsiteY190" fmla="*/ 235637 h 581671"/>
              <a:gd name="connsiteX191" fmla="*/ 313988 w 606568"/>
              <a:gd name="connsiteY191" fmla="*/ 255597 h 581671"/>
              <a:gd name="connsiteX192" fmla="*/ 287111 w 606568"/>
              <a:gd name="connsiteY192" fmla="*/ 276428 h 581671"/>
              <a:gd name="connsiteX193" fmla="*/ 201725 w 606568"/>
              <a:gd name="connsiteY193" fmla="*/ 287571 h 581671"/>
              <a:gd name="connsiteX194" fmla="*/ 44246 w 606568"/>
              <a:gd name="connsiteY194" fmla="*/ 258407 h 581671"/>
              <a:gd name="connsiteX195" fmla="*/ 44440 w 606568"/>
              <a:gd name="connsiteY195" fmla="*/ 299101 h 581671"/>
              <a:gd name="connsiteX196" fmla="*/ 48903 w 606568"/>
              <a:gd name="connsiteY196" fmla="*/ 300942 h 581671"/>
              <a:gd name="connsiteX197" fmla="*/ 184551 w 606568"/>
              <a:gd name="connsiteY197" fmla="*/ 337566 h 581671"/>
              <a:gd name="connsiteX198" fmla="*/ 249172 w 606568"/>
              <a:gd name="connsiteY198" fmla="*/ 328652 h 581671"/>
              <a:gd name="connsiteX199" fmla="*/ 234036 w 606568"/>
              <a:gd name="connsiteY199" fmla="*/ 374675 h 581671"/>
              <a:gd name="connsiteX200" fmla="*/ 185618 w 606568"/>
              <a:gd name="connsiteY200" fmla="*/ 378842 h 581671"/>
              <a:gd name="connsiteX201" fmla="*/ 44537 w 606568"/>
              <a:gd name="connsiteY201" fmla="*/ 345027 h 581671"/>
              <a:gd name="connsiteX202" fmla="*/ 44731 w 606568"/>
              <a:gd name="connsiteY202" fmla="*/ 387852 h 581671"/>
              <a:gd name="connsiteX203" fmla="*/ 85580 w 606568"/>
              <a:gd name="connsiteY203" fmla="*/ 412560 h 581671"/>
              <a:gd name="connsiteX204" fmla="*/ 128176 w 606568"/>
              <a:gd name="connsiteY204" fmla="*/ 426609 h 581671"/>
              <a:gd name="connsiteX205" fmla="*/ 180669 w 606568"/>
              <a:gd name="connsiteY205" fmla="*/ 432035 h 581671"/>
              <a:gd name="connsiteX206" fmla="*/ 190469 w 606568"/>
              <a:gd name="connsiteY206" fmla="*/ 431841 h 581671"/>
              <a:gd name="connsiteX207" fmla="*/ 230446 w 606568"/>
              <a:gd name="connsiteY207" fmla="*/ 427481 h 581671"/>
              <a:gd name="connsiteX208" fmla="*/ 231610 w 606568"/>
              <a:gd name="connsiteY208" fmla="*/ 427287 h 581671"/>
              <a:gd name="connsiteX209" fmla="*/ 232677 w 606568"/>
              <a:gd name="connsiteY209" fmla="*/ 436298 h 581671"/>
              <a:gd name="connsiteX210" fmla="*/ 240149 w 606568"/>
              <a:gd name="connsiteY210" fmla="*/ 468272 h 581671"/>
              <a:gd name="connsiteX211" fmla="*/ 186394 w 606568"/>
              <a:gd name="connsiteY211" fmla="*/ 473988 h 581671"/>
              <a:gd name="connsiteX212" fmla="*/ 12032 w 606568"/>
              <a:gd name="connsiteY212" fmla="*/ 414400 h 581671"/>
              <a:gd name="connsiteX213" fmla="*/ 5046 w 606568"/>
              <a:gd name="connsiteY213" fmla="*/ 401998 h 581671"/>
              <a:gd name="connsiteX214" fmla="*/ 4075 w 606568"/>
              <a:gd name="connsiteY214" fmla="*/ 395507 h 581671"/>
              <a:gd name="connsiteX215" fmla="*/ 0 w 606568"/>
              <a:gd name="connsiteY215" fmla="*/ 65885 h 581671"/>
              <a:gd name="connsiteX216" fmla="*/ 388 w 606568"/>
              <a:gd name="connsiteY216" fmla="*/ 61332 h 581671"/>
              <a:gd name="connsiteX217" fmla="*/ 10091 w 606568"/>
              <a:gd name="connsiteY217" fmla="*/ 41760 h 581671"/>
              <a:gd name="connsiteX218" fmla="*/ 93052 w 606568"/>
              <a:gd name="connsiteY218" fmla="*/ 8914 h 581671"/>
              <a:gd name="connsiteX219" fmla="*/ 170287 w 606568"/>
              <a:gd name="connsiteY219" fmla="*/ 0 h 58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606568" h="581671">
                <a:moveTo>
                  <a:pt x="425891" y="420849"/>
                </a:moveTo>
                <a:cubicBezTo>
                  <a:pt x="426377" y="436835"/>
                  <a:pt x="426668" y="453113"/>
                  <a:pt x="426862" y="470359"/>
                </a:cubicBezTo>
                <a:cubicBezTo>
                  <a:pt x="431133" y="469875"/>
                  <a:pt x="434920" y="468518"/>
                  <a:pt x="438123" y="466387"/>
                </a:cubicBezTo>
                <a:cubicBezTo>
                  <a:pt x="444531" y="462027"/>
                  <a:pt x="453850" y="449528"/>
                  <a:pt x="453850" y="439839"/>
                </a:cubicBezTo>
                <a:cubicBezTo>
                  <a:pt x="453850" y="435963"/>
                  <a:pt x="452394" y="433057"/>
                  <a:pt x="449288" y="430925"/>
                </a:cubicBezTo>
                <a:cubicBezTo>
                  <a:pt x="442880" y="426565"/>
                  <a:pt x="435502" y="423368"/>
                  <a:pt x="425891" y="420849"/>
                </a:cubicBezTo>
                <a:close/>
                <a:moveTo>
                  <a:pt x="392107" y="352154"/>
                </a:moveTo>
                <a:cubicBezTo>
                  <a:pt x="387933" y="352832"/>
                  <a:pt x="384244" y="353995"/>
                  <a:pt x="381040" y="355642"/>
                </a:cubicBezTo>
                <a:cubicBezTo>
                  <a:pt x="378419" y="356998"/>
                  <a:pt x="376477" y="358549"/>
                  <a:pt x="375215" y="360389"/>
                </a:cubicBezTo>
                <a:cubicBezTo>
                  <a:pt x="373759" y="362424"/>
                  <a:pt x="373079" y="364749"/>
                  <a:pt x="373371" y="367269"/>
                </a:cubicBezTo>
                <a:cubicBezTo>
                  <a:pt x="374050" y="373470"/>
                  <a:pt x="379875" y="379283"/>
                  <a:pt x="387059" y="381124"/>
                </a:cubicBezTo>
                <a:cubicBezTo>
                  <a:pt x="389195" y="381608"/>
                  <a:pt x="391233" y="382093"/>
                  <a:pt x="393369" y="382577"/>
                </a:cubicBezTo>
                <a:cubicBezTo>
                  <a:pt x="393175" y="377539"/>
                  <a:pt x="392981" y="372598"/>
                  <a:pt x="392690" y="367559"/>
                </a:cubicBezTo>
                <a:cubicBezTo>
                  <a:pt x="392495" y="362424"/>
                  <a:pt x="392301" y="357289"/>
                  <a:pt x="392107" y="352154"/>
                </a:cubicBezTo>
                <a:close/>
                <a:moveTo>
                  <a:pt x="404825" y="306325"/>
                </a:moveTo>
                <a:cubicBezTo>
                  <a:pt x="412688" y="306325"/>
                  <a:pt x="421328" y="311848"/>
                  <a:pt x="421814" y="322021"/>
                </a:cubicBezTo>
                <a:lnTo>
                  <a:pt x="421814" y="322215"/>
                </a:lnTo>
                <a:cubicBezTo>
                  <a:pt x="431522" y="323862"/>
                  <a:pt x="440744" y="326769"/>
                  <a:pt x="448899" y="330451"/>
                </a:cubicBezTo>
                <a:cubicBezTo>
                  <a:pt x="451715" y="331807"/>
                  <a:pt x="453850" y="333648"/>
                  <a:pt x="455306" y="335780"/>
                </a:cubicBezTo>
                <a:cubicBezTo>
                  <a:pt x="458219" y="339752"/>
                  <a:pt x="458898" y="344790"/>
                  <a:pt x="457928" y="349150"/>
                </a:cubicBezTo>
                <a:cubicBezTo>
                  <a:pt x="455889" y="358645"/>
                  <a:pt x="446958" y="363684"/>
                  <a:pt x="438220" y="359614"/>
                </a:cubicBezTo>
                <a:cubicBezTo>
                  <a:pt x="433658" y="357483"/>
                  <a:pt x="428512" y="355739"/>
                  <a:pt x="423173" y="354285"/>
                </a:cubicBezTo>
                <a:cubicBezTo>
                  <a:pt x="423561" y="361358"/>
                  <a:pt x="423852" y="368431"/>
                  <a:pt x="424144" y="375407"/>
                </a:cubicBezTo>
                <a:cubicBezTo>
                  <a:pt x="424241" y="379864"/>
                  <a:pt x="424435" y="384224"/>
                  <a:pt x="424629" y="388681"/>
                </a:cubicBezTo>
                <a:cubicBezTo>
                  <a:pt x="440065" y="391975"/>
                  <a:pt x="455986" y="396626"/>
                  <a:pt x="469286" y="407187"/>
                </a:cubicBezTo>
                <a:cubicBezTo>
                  <a:pt x="470742" y="408447"/>
                  <a:pt x="472101" y="409706"/>
                  <a:pt x="473363" y="410966"/>
                </a:cubicBezTo>
                <a:cubicBezTo>
                  <a:pt x="480353" y="418136"/>
                  <a:pt x="484236" y="427050"/>
                  <a:pt x="484528" y="437126"/>
                </a:cubicBezTo>
                <a:cubicBezTo>
                  <a:pt x="485207" y="454275"/>
                  <a:pt x="475596" y="474525"/>
                  <a:pt x="460258" y="488671"/>
                </a:cubicBezTo>
                <a:cubicBezTo>
                  <a:pt x="451423" y="496810"/>
                  <a:pt x="440259" y="501170"/>
                  <a:pt x="427153" y="501558"/>
                </a:cubicBezTo>
                <a:lnTo>
                  <a:pt x="427153" y="502527"/>
                </a:lnTo>
                <a:cubicBezTo>
                  <a:pt x="427056" y="512506"/>
                  <a:pt x="419484" y="516963"/>
                  <a:pt x="412397" y="516963"/>
                </a:cubicBezTo>
                <a:cubicBezTo>
                  <a:pt x="407834" y="516963"/>
                  <a:pt x="403466" y="515219"/>
                  <a:pt x="400456" y="512119"/>
                </a:cubicBezTo>
                <a:cubicBezTo>
                  <a:pt x="397544" y="509212"/>
                  <a:pt x="395990" y="505433"/>
                  <a:pt x="396087" y="501073"/>
                </a:cubicBezTo>
                <a:lnTo>
                  <a:pt x="395990" y="496035"/>
                </a:lnTo>
                <a:cubicBezTo>
                  <a:pt x="378904" y="489737"/>
                  <a:pt x="362206" y="478789"/>
                  <a:pt x="350751" y="466484"/>
                </a:cubicBezTo>
                <a:cubicBezTo>
                  <a:pt x="346576" y="461833"/>
                  <a:pt x="345509" y="456116"/>
                  <a:pt x="347936" y="450691"/>
                </a:cubicBezTo>
                <a:cubicBezTo>
                  <a:pt x="350460" y="444780"/>
                  <a:pt x="356673" y="440711"/>
                  <a:pt x="362983" y="440711"/>
                </a:cubicBezTo>
                <a:cubicBezTo>
                  <a:pt x="367158" y="440711"/>
                  <a:pt x="370944" y="442455"/>
                  <a:pt x="374050" y="445749"/>
                </a:cubicBezTo>
                <a:cubicBezTo>
                  <a:pt x="379487" y="451756"/>
                  <a:pt x="387544" y="457860"/>
                  <a:pt x="395699" y="462317"/>
                </a:cubicBezTo>
                <a:cubicBezTo>
                  <a:pt x="395505" y="445459"/>
                  <a:pt x="395117" y="429859"/>
                  <a:pt x="394631" y="414841"/>
                </a:cubicBezTo>
                <a:cubicBezTo>
                  <a:pt x="387156" y="413485"/>
                  <a:pt x="379293" y="411741"/>
                  <a:pt x="371817" y="409028"/>
                </a:cubicBezTo>
                <a:cubicBezTo>
                  <a:pt x="371429" y="408834"/>
                  <a:pt x="371041" y="408640"/>
                  <a:pt x="370555" y="408447"/>
                </a:cubicBezTo>
                <a:cubicBezTo>
                  <a:pt x="368420" y="407575"/>
                  <a:pt x="366381" y="406509"/>
                  <a:pt x="364439" y="405346"/>
                </a:cubicBezTo>
                <a:cubicBezTo>
                  <a:pt x="362303" y="403990"/>
                  <a:pt x="360362" y="402536"/>
                  <a:pt x="358420" y="400889"/>
                </a:cubicBezTo>
                <a:cubicBezTo>
                  <a:pt x="352304" y="395464"/>
                  <a:pt x="347353" y="388197"/>
                  <a:pt x="344441" y="380058"/>
                </a:cubicBezTo>
                <a:cubicBezTo>
                  <a:pt x="343955" y="378508"/>
                  <a:pt x="343470" y="377054"/>
                  <a:pt x="343082" y="375407"/>
                </a:cubicBezTo>
                <a:cubicBezTo>
                  <a:pt x="340266" y="364071"/>
                  <a:pt x="341917" y="353026"/>
                  <a:pt x="347547" y="344209"/>
                </a:cubicBezTo>
                <a:cubicBezTo>
                  <a:pt x="348615" y="342465"/>
                  <a:pt x="349877" y="340818"/>
                  <a:pt x="351236" y="339364"/>
                </a:cubicBezTo>
                <a:cubicBezTo>
                  <a:pt x="353566" y="336748"/>
                  <a:pt x="356285" y="334326"/>
                  <a:pt x="359294" y="332291"/>
                </a:cubicBezTo>
                <a:cubicBezTo>
                  <a:pt x="361333" y="330838"/>
                  <a:pt x="363663" y="329482"/>
                  <a:pt x="365993" y="328222"/>
                </a:cubicBezTo>
                <a:cubicBezTo>
                  <a:pt x="368128" y="327156"/>
                  <a:pt x="370361" y="326091"/>
                  <a:pt x="372788" y="325219"/>
                </a:cubicBezTo>
                <a:cubicBezTo>
                  <a:pt x="375506" y="324250"/>
                  <a:pt x="378322" y="323378"/>
                  <a:pt x="381331" y="322699"/>
                </a:cubicBezTo>
                <a:cubicBezTo>
                  <a:pt x="384341" y="322021"/>
                  <a:pt x="387447" y="321440"/>
                  <a:pt x="390748" y="321052"/>
                </a:cubicBezTo>
                <a:lnTo>
                  <a:pt x="390748" y="320859"/>
                </a:lnTo>
                <a:cubicBezTo>
                  <a:pt x="390554" y="316692"/>
                  <a:pt x="391816" y="313204"/>
                  <a:pt x="394243" y="310491"/>
                </a:cubicBezTo>
                <a:cubicBezTo>
                  <a:pt x="396864" y="307875"/>
                  <a:pt x="400650" y="306325"/>
                  <a:pt x="404825" y="306325"/>
                </a:cubicBezTo>
                <a:close/>
                <a:moveTo>
                  <a:pt x="406108" y="283044"/>
                </a:moveTo>
                <a:cubicBezTo>
                  <a:pt x="398636" y="283044"/>
                  <a:pt x="391068" y="283916"/>
                  <a:pt x="383596" y="285467"/>
                </a:cubicBezTo>
                <a:cubicBezTo>
                  <a:pt x="381752" y="285854"/>
                  <a:pt x="380006" y="286435"/>
                  <a:pt x="378162" y="286823"/>
                </a:cubicBezTo>
                <a:cubicBezTo>
                  <a:pt x="376415" y="287308"/>
                  <a:pt x="374669" y="287695"/>
                  <a:pt x="372922" y="288276"/>
                </a:cubicBezTo>
                <a:cubicBezTo>
                  <a:pt x="370593" y="288955"/>
                  <a:pt x="368361" y="289730"/>
                  <a:pt x="366227" y="290602"/>
                </a:cubicBezTo>
                <a:cubicBezTo>
                  <a:pt x="363898" y="291377"/>
                  <a:pt x="361666" y="292152"/>
                  <a:pt x="359434" y="293121"/>
                </a:cubicBezTo>
                <a:cubicBezTo>
                  <a:pt x="341968" y="300776"/>
                  <a:pt x="326636" y="312306"/>
                  <a:pt x="314215" y="326356"/>
                </a:cubicBezTo>
                <a:cubicBezTo>
                  <a:pt x="306064" y="335464"/>
                  <a:pt x="299272" y="345735"/>
                  <a:pt x="293838" y="356781"/>
                </a:cubicBezTo>
                <a:cubicBezTo>
                  <a:pt x="292382" y="359784"/>
                  <a:pt x="291121" y="362691"/>
                  <a:pt x="289859" y="365792"/>
                </a:cubicBezTo>
                <a:cubicBezTo>
                  <a:pt x="288695" y="368602"/>
                  <a:pt x="287725" y="371315"/>
                  <a:pt x="286754" y="374221"/>
                </a:cubicBezTo>
                <a:cubicBezTo>
                  <a:pt x="284426" y="381295"/>
                  <a:pt x="282582" y="388562"/>
                  <a:pt x="281514" y="396023"/>
                </a:cubicBezTo>
                <a:cubicBezTo>
                  <a:pt x="281126" y="398639"/>
                  <a:pt x="280932" y="401255"/>
                  <a:pt x="280738" y="403774"/>
                </a:cubicBezTo>
                <a:cubicBezTo>
                  <a:pt x="280447" y="406293"/>
                  <a:pt x="280350" y="408813"/>
                  <a:pt x="280253" y="411429"/>
                </a:cubicBezTo>
                <a:cubicBezTo>
                  <a:pt x="280059" y="418696"/>
                  <a:pt x="280350" y="425963"/>
                  <a:pt x="281417" y="433327"/>
                </a:cubicBezTo>
                <a:cubicBezTo>
                  <a:pt x="282388" y="440303"/>
                  <a:pt x="283940" y="446989"/>
                  <a:pt x="285978" y="453481"/>
                </a:cubicBezTo>
                <a:cubicBezTo>
                  <a:pt x="286560" y="455612"/>
                  <a:pt x="287240" y="457744"/>
                  <a:pt x="288016" y="459876"/>
                </a:cubicBezTo>
                <a:cubicBezTo>
                  <a:pt x="288792" y="462007"/>
                  <a:pt x="289568" y="464139"/>
                  <a:pt x="290345" y="466174"/>
                </a:cubicBezTo>
                <a:cubicBezTo>
                  <a:pt x="310237" y="514524"/>
                  <a:pt x="356038" y="548049"/>
                  <a:pt x="407564" y="548049"/>
                </a:cubicBezTo>
                <a:cubicBezTo>
                  <a:pt x="413289" y="548049"/>
                  <a:pt x="419014" y="547661"/>
                  <a:pt x="424642" y="546789"/>
                </a:cubicBezTo>
                <a:cubicBezTo>
                  <a:pt x="452491" y="542817"/>
                  <a:pt x="493343" y="518012"/>
                  <a:pt x="510518" y="494660"/>
                </a:cubicBezTo>
                <a:cubicBezTo>
                  <a:pt x="529634" y="468499"/>
                  <a:pt x="536621" y="434974"/>
                  <a:pt x="530119" y="399995"/>
                </a:cubicBezTo>
                <a:cubicBezTo>
                  <a:pt x="530119" y="399511"/>
                  <a:pt x="530022" y="399123"/>
                  <a:pt x="530022" y="398639"/>
                </a:cubicBezTo>
                <a:cubicBezTo>
                  <a:pt x="528081" y="388562"/>
                  <a:pt x="524879" y="378485"/>
                  <a:pt x="520707" y="368602"/>
                </a:cubicBezTo>
                <a:cubicBezTo>
                  <a:pt x="515370" y="355908"/>
                  <a:pt x="508286" y="343797"/>
                  <a:pt x="499747" y="332654"/>
                </a:cubicBezTo>
                <a:cubicBezTo>
                  <a:pt x="490820" y="321220"/>
                  <a:pt x="480243" y="310950"/>
                  <a:pt x="468308" y="302811"/>
                </a:cubicBezTo>
                <a:cubicBezTo>
                  <a:pt x="450453" y="290699"/>
                  <a:pt x="429494" y="283044"/>
                  <a:pt x="406108" y="283044"/>
                </a:cubicBezTo>
                <a:close/>
                <a:moveTo>
                  <a:pt x="406108" y="249519"/>
                </a:moveTo>
                <a:cubicBezTo>
                  <a:pt x="426680" y="249519"/>
                  <a:pt x="446766" y="254461"/>
                  <a:pt x="465397" y="263181"/>
                </a:cubicBezTo>
                <a:cubicBezTo>
                  <a:pt x="482572" y="271126"/>
                  <a:pt x="498389" y="282366"/>
                  <a:pt x="512168" y="296222"/>
                </a:cubicBezTo>
                <a:cubicBezTo>
                  <a:pt x="520513" y="304555"/>
                  <a:pt x="528178" y="313663"/>
                  <a:pt x="534971" y="323740"/>
                </a:cubicBezTo>
                <a:cubicBezTo>
                  <a:pt x="541472" y="333623"/>
                  <a:pt x="547100" y="344281"/>
                  <a:pt x="551758" y="355424"/>
                </a:cubicBezTo>
                <a:cubicBezTo>
                  <a:pt x="553893" y="360559"/>
                  <a:pt x="555736" y="365792"/>
                  <a:pt x="557483" y="371121"/>
                </a:cubicBezTo>
                <a:cubicBezTo>
                  <a:pt x="559036" y="375965"/>
                  <a:pt x="560394" y="380907"/>
                  <a:pt x="561559" y="385946"/>
                </a:cubicBezTo>
                <a:cubicBezTo>
                  <a:pt x="562044" y="388077"/>
                  <a:pt x="562626" y="390112"/>
                  <a:pt x="563014" y="392341"/>
                </a:cubicBezTo>
                <a:cubicBezTo>
                  <a:pt x="571650" y="437009"/>
                  <a:pt x="562626" y="480417"/>
                  <a:pt x="537591" y="514524"/>
                </a:cubicBezTo>
                <a:cubicBezTo>
                  <a:pt x="515370" y="544851"/>
                  <a:pt x="465785" y="574889"/>
                  <a:pt x="429397" y="580121"/>
                </a:cubicBezTo>
                <a:cubicBezTo>
                  <a:pt x="422119" y="581090"/>
                  <a:pt x="414841" y="581671"/>
                  <a:pt x="407564" y="581671"/>
                </a:cubicBezTo>
                <a:cubicBezTo>
                  <a:pt x="341774" y="581671"/>
                  <a:pt x="283455" y="538941"/>
                  <a:pt x="258808" y="477607"/>
                </a:cubicBezTo>
                <a:cubicBezTo>
                  <a:pt x="257935" y="475572"/>
                  <a:pt x="257159" y="473441"/>
                  <a:pt x="256382" y="471309"/>
                </a:cubicBezTo>
                <a:cubicBezTo>
                  <a:pt x="255606" y="469177"/>
                  <a:pt x="254927" y="467046"/>
                  <a:pt x="254248" y="464914"/>
                </a:cubicBezTo>
                <a:cubicBezTo>
                  <a:pt x="251531" y="456290"/>
                  <a:pt x="249396" y="447376"/>
                  <a:pt x="248134" y="438171"/>
                </a:cubicBezTo>
                <a:cubicBezTo>
                  <a:pt x="247455" y="433327"/>
                  <a:pt x="246970" y="428579"/>
                  <a:pt x="246679" y="423734"/>
                </a:cubicBezTo>
                <a:cubicBezTo>
                  <a:pt x="246582" y="421409"/>
                  <a:pt x="246582" y="419083"/>
                  <a:pt x="246485" y="416855"/>
                </a:cubicBezTo>
                <a:cubicBezTo>
                  <a:pt x="246485" y="414529"/>
                  <a:pt x="246485" y="412204"/>
                  <a:pt x="246582" y="409781"/>
                </a:cubicBezTo>
                <a:cubicBezTo>
                  <a:pt x="246873" y="401642"/>
                  <a:pt x="247746" y="393503"/>
                  <a:pt x="249299" y="385558"/>
                </a:cubicBezTo>
                <a:cubicBezTo>
                  <a:pt x="249299" y="385558"/>
                  <a:pt x="249299" y="385461"/>
                  <a:pt x="249299" y="385461"/>
                </a:cubicBezTo>
                <a:cubicBezTo>
                  <a:pt x="249784" y="383039"/>
                  <a:pt x="250269" y="380616"/>
                  <a:pt x="250754" y="378194"/>
                </a:cubicBezTo>
                <a:cubicBezTo>
                  <a:pt x="251337" y="375772"/>
                  <a:pt x="252016" y="373252"/>
                  <a:pt x="252695" y="370830"/>
                </a:cubicBezTo>
                <a:cubicBezTo>
                  <a:pt x="258032" y="352033"/>
                  <a:pt x="266474" y="334398"/>
                  <a:pt x="277633" y="318604"/>
                </a:cubicBezTo>
                <a:cubicBezTo>
                  <a:pt x="280350" y="314729"/>
                  <a:pt x="283261" y="310950"/>
                  <a:pt x="286269" y="307365"/>
                </a:cubicBezTo>
                <a:cubicBezTo>
                  <a:pt x="291121" y="301551"/>
                  <a:pt x="296361" y="296125"/>
                  <a:pt x="301989" y="291086"/>
                </a:cubicBezTo>
                <a:cubicBezTo>
                  <a:pt x="303153" y="290021"/>
                  <a:pt x="304318" y="288955"/>
                  <a:pt x="305482" y="287986"/>
                </a:cubicBezTo>
                <a:cubicBezTo>
                  <a:pt x="307714" y="286048"/>
                  <a:pt x="309946" y="284207"/>
                  <a:pt x="312275" y="282463"/>
                </a:cubicBezTo>
                <a:cubicBezTo>
                  <a:pt x="312857" y="281978"/>
                  <a:pt x="313536" y="281494"/>
                  <a:pt x="314118" y="281009"/>
                </a:cubicBezTo>
                <a:cubicBezTo>
                  <a:pt x="315768" y="279750"/>
                  <a:pt x="317320" y="278587"/>
                  <a:pt x="318970" y="277521"/>
                </a:cubicBezTo>
                <a:cubicBezTo>
                  <a:pt x="327703" y="271417"/>
                  <a:pt x="337019" y="266185"/>
                  <a:pt x="346917" y="262018"/>
                </a:cubicBezTo>
                <a:cubicBezTo>
                  <a:pt x="351089" y="260177"/>
                  <a:pt x="355262" y="258627"/>
                  <a:pt x="359628" y="257174"/>
                </a:cubicBezTo>
                <a:cubicBezTo>
                  <a:pt x="361860" y="256495"/>
                  <a:pt x="364092" y="255720"/>
                  <a:pt x="366421" y="255139"/>
                </a:cubicBezTo>
                <a:cubicBezTo>
                  <a:pt x="368653" y="254461"/>
                  <a:pt x="370884" y="253976"/>
                  <a:pt x="373116" y="253395"/>
                </a:cubicBezTo>
                <a:cubicBezTo>
                  <a:pt x="374378" y="253104"/>
                  <a:pt x="375542" y="252813"/>
                  <a:pt x="376707" y="252523"/>
                </a:cubicBezTo>
                <a:cubicBezTo>
                  <a:pt x="379229" y="252038"/>
                  <a:pt x="381655" y="251554"/>
                  <a:pt x="384178" y="251263"/>
                </a:cubicBezTo>
                <a:cubicBezTo>
                  <a:pt x="391456" y="250100"/>
                  <a:pt x="398831" y="249519"/>
                  <a:pt x="406108" y="249519"/>
                </a:cubicBezTo>
                <a:close/>
                <a:moveTo>
                  <a:pt x="43372" y="175759"/>
                </a:moveTo>
                <a:cubicBezTo>
                  <a:pt x="43566" y="188646"/>
                  <a:pt x="43566" y="201532"/>
                  <a:pt x="43760" y="214418"/>
                </a:cubicBezTo>
                <a:cubicBezTo>
                  <a:pt x="94992" y="233021"/>
                  <a:pt x="149038" y="246489"/>
                  <a:pt x="202404" y="246489"/>
                </a:cubicBezTo>
                <a:cubicBezTo>
                  <a:pt x="240246" y="246489"/>
                  <a:pt x="277699" y="239610"/>
                  <a:pt x="313794" y="223235"/>
                </a:cubicBezTo>
                <a:cubicBezTo>
                  <a:pt x="315638" y="222363"/>
                  <a:pt x="317578" y="221588"/>
                  <a:pt x="319519" y="220716"/>
                </a:cubicBezTo>
                <a:cubicBezTo>
                  <a:pt x="319616" y="207539"/>
                  <a:pt x="319713" y="194362"/>
                  <a:pt x="319907" y="181185"/>
                </a:cubicBezTo>
                <a:cubicBezTo>
                  <a:pt x="317675" y="182251"/>
                  <a:pt x="315444" y="183123"/>
                  <a:pt x="313212" y="184092"/>
                </a:cubicBezTo>
                <a:cubicBezTo>
                  <a:pt x="273042" y="202016"/>
                  <a:pt x="229572" y="211124"/>
                  <a:pt x="186103" y="211124"/>
                </a:cubicBezTo>
                <a:cubicBezTo>
                  <a:pt x="136909" y="211124"/>
                  <a:pt x="87715" y="199497"/>
                  <a:pt x="43372" y="175759"/>
                </a:cubicBezTo>
                <a:close/>
                <a:moveTo>
                  <a:pt x="321654" y="100088"/>
                </a:moveTo>
                <a:cubicBezTo>
                  <a:pt x="318355" y="102122"/>
                  <a:pt x="314862" y="103963"/>
                  <a:pt x="311465" y="105901"/>
                </a:cubicBezTo>
                <a:cubicBezTo>
                  <a:pt x="272265" y="127411"/>
                  <a:pt x="227729" y="137875"/>
                  <a:pt x="182804" y="137875"/>
                </a:cubicBezTo>
                <a:cubicBezTo>
                  <a:pt x="133804" y="137875"/>
                  <a:pt x="84513" y="125570"/>
                  <a:pt x="41723" y="102026"/>
                </a:cubicBezTo>
                <a:cubicBezTo>
                  <a:pt x="41917" y="110552"/>
                  <a:pt x="42014" y="119078"/>
                  <a:pt x="42208" y="127508"/>
                </a:cubicBezTo>
                <a:cubicBezTo>
                  <a:pt x="43081" y="127992"/>
                  <a:pt x="43954" y="128283"/>
                  <a:pt x="44828" y="128864"/>
                </a:cubicBezTo>
                <a:cubicBezTo>
                  <a:pt x="88006" y="156284"/>
                  <a:pt x="137006" y="169752"/>
                  <a:pt x="186200" y="169752"/>
                </a:cubicBezTo>
                <a:cubicBezTo>
                  <a:pt x="229572" y="169752"/>
                  <a:pt x="272945" y="159094"/>
                  <a:pt x="312339" y="138553"/>
                </a:cubicBezTo>
                <a:cubicBezTo>
                  <a:pt x="315153" y="137100"/>
                  <a:pt x="318064" y="135743"/>
                  <a:pt x="320877" y="134096"/>
                </a:cubicBezTo>
                <a:cubicBezTo>
                  <a:pt x="321168" y="122760"/>
                  <a:pt x="321363" y="111424"/>
                  <a:pt x="321654" y="100088"/>
                </a:cubicBezTo>
                <a:close/>
                <a:moveTo>
                  <a:pt x="170869" y="41275"/>
                </a:moveTo>
                <a:cubicBezTo>
                  <a:pt x="132834" y="41275"/>
                  <a:pt x="94798" y="48542"/>
                  <a:pt x="58800" y="63948"/>
                </a:cubicBezTo>
                <a:cubicBezTo>
                  <a:pt x="97030" y="84973"/>
                  <a:pt x="142149" y="96890"/>
                  <a:pt x="186685" y="96890"/>
                </a:cubicBezTo>
                <a:cubicBezTo>
                  <a:pt x="225497" y="96890"/>
                  <a:pt x="263921" y="87783"/>
                  <a:pt x="296814" y="67823"/>
                </a:cubicBezTo>
                <a:cubicBezTo>
                  <a:pt x="256450" y="50480"/>
                  <a:pt x="213562" y="41275"/>
                  <a:pt x="170869" y="41275"/>
                </a:cubicBezTo>
                <a:close/>
                <a:moveTo>
                  <a:pt x="448008" y="35047"/>
                </a:moveTo>
                <a:cubicBezTo>
                  <a:pt x="468705" y="34975"/>
                  <a:pt x="489402" y="37203"/>
                  <a:pt x="509638" y="41805"/>
                </a:cubicBezTo>
                <a:cubicBezTo>
                  <a:pt x="529923" y="46553"/>
                  <a:pt x="550887" y="51882"/>
                  <a:pt x="570201" y="59924"/>
                </a:cubicBezTo>
                <a:cubicBezTo>
                  <a:pt x="579325" y="63799"/>
                  <a:pt x="603686" y="74941"/>
                  <a:pt x="605627" y="86859"/>
                </a:cubicBezTo>
                <a:cubicBezTo>
                  <a:pt x="608344" y="104299"/>
                  <a:pt x="604365" y="125517"/>
                  <a:pt x="603880" y="143248"/>
                </a:cubicBezTo>
                <a:cubicBezTo>
                  <a:pt x="602327" y="211845"/>
                  <a:pt x="602230" y="280539"/>
                  <a:pt x="602230" y="349137"/>
                </a:cubicBezTo>
                <a:cubicBezTo>
                  <a:pt x="602230" y="351074"/>
                  <a:pt x="601939" y="352722"/>
                  <a:pt x="601453" y="354272"/>
                </a:cubicBezTo>
                <a:cubicBezTo>
                  <a:pt x="601162" y="357663"/>
                  <a:pt x="599512" y="361151"/>
                  <a:pt x="595727" y="364058"/>
                </a:cubicBezTo>
                <a:cubicBezTo>
                  <a:pt x="589612" y="368805"/>
                  <a:pt x="583013" y="373262"/>
                  <a:pt x="576122" y="377525"/>
                </a:cubicBezTo>
                <a:cubicBezTo>
                  <a:pt x="573986" y="366674"/>
                  <a:pt x="570978" y="356210"/>
                  <a:pt x="567193" y="346133"/>
                </a:cubicBezTo>
                <a:cubicBezTo>
                  <a:pt x="568454" y="345067"/>
                  <a:pt x="569231" y="343905"/>
                  <a:pt x="569231" y="343033"/>
                </a:cubicBezTo>
                <a:cubicBezTo>
                  <a:pt x="569231" y="331600"/>
                  <a:pt x="569328" y="320167"/>
                  <a:pt x="569425" y="308734"/>
                </a:cubicBezTo>
                <a:cubicBezTo>
                  <a:pt x="563990" y="311738"/>
                  <a:pt x="558360" y="314354"/>
                  <a:pt x="552828" y="316873"/>
                </a:cubicBezTo>
                <a:cubicBezTo>
                  <a:pt x="546908" y="306990"/>
                  <a:pt x="540114" y="297882"/>
                  <a:pt x="532641" y="289453"/>
                </a:cubicBezTo>
                <a:cubicBezTo>
                  <a:pt x="545258" y="284512"/>
                  <a:pt x="557681" y="278117"/>
                  <a:pt x="569522" y="270269"/>
                </a:cubicBezTo>
                <a:cubicBezTo>
                  <a:pt x="569619" y="262227"/>
                  <a:pt x="569619" y="254186"/>
                  <a:pt x="569619" y="246144"/>
                </a:cubicBezTo>
                <a:cubicBezTo>
                  <a:pt x="547587" y="254767"/>
                  <a:pt x="524973" y="259805"/>
                  <a:pt x="502165" y="262034"/>
                </a:cubicBezTo>
                <a:cubicBezTo>
                  <a:pt x="473631" y="241784"/>
                  <a:pt x="439467" y="229866"/>
                  <a:pt x="403265" y="229866"/>
                </a:cubicBezTo>
                <a:cubicBezTo>
                  <a:pt x="395307" y="229866"/>
                  <a:pt x="387348" y="230448"/>
                  <a:pt x="379390" y="231610"/>
                </a:cubicBezTo>
                <a:cubicBezTo>
                  <a:pt x="377351" y="231901"/>
                  <a:pt x="375313" y="232289"/>
                  <a:pt x="373275" y="232676"/>
                </a:cubicBezTo>
                <a:cubicBezTo>
                  <a:pt x="373372" y="226475"/>
                  <a:pt x="373372" y="220371"/>
                  <a:pt x="373469" y="214267"/>
                </a:cubicBezTo>
                <a:cubicBezTo>
                  <a:pt x="438302" y="233645"/>
                  <a:pt x="507115" y="240234"/>
                  <a:pt x="570007" y="210295"/>
                </a:cubicBezTo>
                <a:cubicBezTo>
                  <a:pt x="570201" y="199831"/>
                  <a:pt x="570201" y="189367"/>
                  <a:pt x="570395" y="178903"/>
                </a:cubicBezTo>
                <a:cubicBezTo>
                  <a:pt x="508765" y="207388"/>
                  <a:pt x="437138" y="210586"/>
                  <a:pt x="373857" y="186945"/>
                </a:cubicBezTo>
                <a:cubicBezTo>
                  <a:pt x="374051" y="175221"/>
                  <a:pt x="374246" y="163401"/>
                  <a:pt x="374440" y="151677"/>
                </a:cubicBezTo>
                <a:cubicBezTo>
                  <a:pt x="437332" y="179194"/>
                  <a:pt x="510609" y="175124"/>
                  <a:pt x="571172" y="141601"/>
                </a:cubicBezTo>
                <a:cubicBezTo>
                  <a:pt x="571366" y="132493"/>
                  <a:pt x="571560" y="123483"/>
                  <a:pt x="571754" y="114472"/>
                </a:cubicBezTo>
                <a:cubicBezTo>
                  <a:pt x="513812" y="149546"/>
                  <a:pt x="438982" y="152937"/>
                  <a:pt x="375119" y="129587"/>
                </a:cubicBezTo>
                <a:cubicBezTo>
                  <a:pt x="375410" y="124451"/>
                  <a:pt x="375798" y="119123"/>
                  <a:pt x="376284" y="113503"/>
                </a:cubicBezTo>
                <a:cubicBezTo>
                  <a:pt x="376769" y="107302"/>
                  <a:pt x="377254" y="101004"/>
                  <a:pt x="377545" y="94804"/>
                </a:cubicBezTo>
                <a:cubicBezTo>
                  <a:pt x="432867" y="117863"/>
                  <a:pt x="500418" y="119316"/>
                  <a:pt x="551664" y="88893"/>
                </a:cubicBezTo>
                <a:cubicBezTo>
                  <a:pt x="496148" y="65543"/>
                  <a:pt x="434808" y="60892"/>
                  <a:pt x="377837" y="78817"/>
                </a:cubicBezTo>
                <a:cubicBezTo>
                  <a:pt x="377740" y="73585"/>
                  <a:pt x="377448" y="68353"/>
                  <a:pt x="376672" y="63315"/>
                </a:cubicBezTo>
                <a:cubicBezTo>
                  <a:pt x="375798" y="57695"/>
                  <a:pt x="372984" y="52269"/>
                  <a:pt x="368422" y="47037"/>
                </a:cubicBezTo>
                <a:cubicBezTo>
                  <a:pt x="374343" y="45100"/>
                  <a:pt x="380360" y="43452"/>
                  <a:pt x="386378" y="42096"/>
                </a:cubicBezTo>
                <a:cubicBezTo>
                  <a:pt x="406614" y="37494"/>
                  <a:pt x="427311" y="35120"/>
                  <a:pt x="448008" y="35047"/>
                </a:cubicBezTo>
                <a:close/>
                <a:moveTo>
                  <a:pt x="170287" y="0"/>
                </a:moveTo>
                <a:cubicBezTo>
                  <a:pt x="195321" y="0"/>
                  <a:pt x="220452" y="2810"/>
                  <a:pt x="245000" y="8623"/>
                </a:cubicBezTo>
                <a:cubicBezTo>
                  <a:pt x="270131" y="14437"/>
                  <a:pt x="295844" y="21219"/>
                  <a:pt x="319713" y="31392"/>
                </a:cubicBezTo>
                <a:cubicBezTo>
                  <a:pt x="327475" y="34687"/>
                  <a:pt x="344165" y="42438"/>
                  <a:pt x="354547" y="51836"/>
                </a:cubicBezTo>
                <a:cubicBezTo>
                  <a:pt x="359205" y="56099"/>
                  <a:pt x="362601" y="60653"/>
                  <a:pt x="363377" y="65304"/>
                </a:cubicBezTo>
                <a:cubicBezTo>
                  <a:pt x="364250" y="71118"/>
                  <a:pt x="364541" y="77222"/>
                  <a:pt x="364541" y="83423"/>
                </a:cubicBezTo>
                <a:cubicBezTo>
                  <a:pt x="364444" y="85167"/>
                  <a:pt x="364444" y="86911"/>
                  <a:pt x="364347" y="88655"/>
                </a:cubicBezTo>
                <a:cubicBezTo>
                  <a:pt x="363959" y="100475"/>
                  <a:pt x="362698" y="112684"/>
                  <a:pt x="361921" y="124213"/>
                </a:cubicBezTo>
                <a:cubicBezTo>
                  <a:pt x="361630" y="128380"/>
                  <a:pt x="361339" y="132352"/>
                  <a:pt x="361242" y="136228"/>
                </a:cubicBezTo>
                <a:cubicBezTo>
                  <a:pt x="361242" y="139231"/>
                  <a:pt x="361145" y="142235"/>
                  <a:pt x="361145" y="145239"/>
                </a:cubicBezTo>
                <a:cubicBezTo>
                  <a:pt x="360854" y="157350"/>
                  <a:pt x="360660" y="169364"/>
                  <a:pt x="360466" y="181476"/>
                </a:cubicBezTo>
                <a:cubicBezTo>
                  <a:pt x="360369" y="190971"/>
                  <a:pt x="360175" y="200466"/>
                  <a:pt x="360078" y="209961"/>
                </a:cubicBezTo>
                <a:cubicBezTo>
                  <a:pt x="359981" y="218488"/>
                  <a:pt x="359884" y="227014"/>
                  <a:pt x="359787" y="235637"/>
                </a:cubicBezTo>
                <a:cubicBezTo>
                  <a:pt x="343389" y="239998"/>
                  <a:pt x="327961" y="246780"/>
                  <a:pt x="313988" y="255597"/>
                </a:cubicBezTo>
                <a:cubicBezTo>
                  <a:pt x="304382" y="261604"/>
                  <a:pt x="295359" y="268580"/>
                  <a:pt x="287111" y="276428"/>
                </a:cubicBezTo>
                <a:cubicBezTo>
                  <a:pt x="259069" y="284083"/>
                  <a:pt x="230446" y="287571"/>
                  <a:pt x="201725" y="287571"/>
                </a:cubicBezTo>
                <a:cubicBezTo>
                  <a:pt x="148941" y="287571"/>
                  <a:pt x="95671" y="276041"/>
                  <a:pt x="44246" y="258407"/>
                </a:cubicBezTo>
                <a:cubicBezTo>
                  <a:pt x="44343" y="271971"/>
                  <a:pt x="44343" y="285536"/>
                  <a:pt x="44440" y="299101"/>
                </a:cubicBezTo>
                <a:cubicBezTo>
                  <a:pt x="45895" y="299488"/>
                  <a:pt x="47351" y="300070"/>
                  <a:pt x="48903" y="300942"/>
                </a:cubicBezTo>
                <a:cubicBezTo>
                  <a:pt x="91887" y="324680"/>
                  <a:pt x="138461" y="337566"/>
                  <a:pt x="184551" y="337566"/>
                </a:cubicBezTo>
                <a:cubicBezTo>
                  <a:pt x="206285" y="337566"/>
                  <a:pt x="228020" y="334563"/>
                  <a:pt x="249172" y="328652"/>
                </a:cubicBezTo>
                <a:cubicBezTo>
                  <a:pt x="242186" y="342992"/>
                  <a:pt x="237044" y="358495"/>
                  <a:pt x="234036" y="374675"/>
                </a:cubicBezTo>
                <a:cubicBezTo>
                  <a:pt x="218026" y="377485"/>
                  <a:pt x="201822" y="378842"/>
                  <a:pt x="185618" y="378842"/>
                </a:cubicBezTo>
                <a:cubicBezTo>
                  <a:pt x="137685" y="378842"/>
                  <a:pt x="89461" y="367021"/>
                  <a:pt x="44537" y="345027"/>
                </a:cubicBezTo>
                <a:cubicBezTo>
                  <a:pt x="44634" y="359367"/>
                  <a:pt x="44731" y="373610"/>
                  <a:pt x="44731" y="387852"/>
                </a:cubicBezTo>
                <a:cubicBezTo>
                  <a:pt x="44731" y="394538"/>
                  <a:pt x="79855" y="409944"/>
                  <a:pt x="85580" y="412560"/>
                </a:cubicBezTo>
                <a:cubicBezTo>
                  <a:pt x="99261" y="418857"/>
                  <a:pt x="113525" y="423508"/>
                  <a:pt x="128176" y="426609"/>
                </a:cubicBezTo>
                <a:cubicBezTo>
                  <a:pt x="145351" y="430290"/>
                  <a:pt x="163010" y="432035"/>
                  <a:pt x="180669" y="432035"/>
                </a:cubicBezTo>
                <a:cubicBezTo>
                  <a:pt x="183968" y="432035"/>
                  <a:pt x="187267" y="432035"/>
                  <a:pt x="190469" y="431841"/>
                </a:cubicBezTo>
                <a:cubicBezTo>
                  <a:pt x="203957" y="431356"/>
                  <a:pt x="217347" y="429903"/>
                  <a:pt x="230446" y="427481"/>
                </a:cubicBezTo>
                <a:cubicBezTo>
                  <a:pt x="230834" y="427384"/>
                  <a:pt x="231222" y="427287"/>
                  <a:pt x="231610" y="427287"/>
                </a:cubicBezTo>
                <a:cubicBezTo>
                  <a:pt x="231901" y="430290"/>
                  <a:pt x="232289" y="433294"/>
                  <a:pt x="232677" y="436298"/>
                </a:cubicBezTo>
                <a:cubicBezTo>
                  <a:pt x="234230" y="447343"/>
                  <a:pt x="236850" y="458001"/>
                  <a:pt x="240149" y="468272"/>
                </a:cubicBezTo>
                <a:cubicBezTo>
                  <a:pt x="222683" y="472050"/>
                  <a:pt x="204636" y="473988"/>
                  <a:pt x="186394" y="473988"/>
                </a:cubicBezTo>
                <a:cubicBezTo>
                  <a:pt x="123810" y="473988"/>
                  <a:pt x="59964" y="452382"/>
                  <a:pt x="12032" y="414400"/>
                </a:cubicBezTo>
                <a:cubicBezTo>
                  <a:pt x="7374" y="410719"/>
                  <a:pt x="5337" y="406359"/>
                  <a:pt x="5046" y="401998"/>
                </a:cubicBezTo>
                <a:cubicBezTo>
                  <a:pt x="4463" y="400061"/>
                  <a:pt x="4075" y="397929"/>
                  <a:pt x="4075" y="395507"/>
                </a:cubicBezTo>
                <a:cubicBezTo>
                  <a:pt x="4075" y="285633"/>
                  <a:pt x="3881" y="175759"/>
                  <a:pt x="0" y="65885"/>
                </a:cubicBezTo>
                <a:cubicBezTo>
                  <a:pt x="0" y="64238"/>
                  <a:pt x="97" y="62785"/>
                  <a:pt x="388" y="61332"/>
                </a:cubicBezTo>
                <a:cubicBezTo>
                  <a:pt x="-776" y="54065"/>
                  <a:pt x="1844" y="46410"/>
                  <a:pt x="10091" y="41760"/>
                </a:cubicBezTo>
                <a:cubicBezTo>
                  <a:pt x="35804" y="27323"/>
                  <a:pt x="64331" y="15599"/>
                  <a:pt x="93052" y="8914"/>
                </a:cubicBezTo>
                <a:cubicBezTo>
                  <a:pt x="118376" y="3004"/>
                  <a:pt x="144283" y="0"/>
                  <a:pt x="170287" y="0"/>
                </a:cubicBezTo>
                <a:close/>
              </a:path>
            </a:pathLst>
          </a:custGeom>
          <a:solidFill>
            <a:srgbClr val="D9B982"/>
          </a:solidFill>
          <a:ln>
            <a:noFill/>
          </a:ln>
        </p:spPr>
        <p:txBody>
          <a:bodyPr/>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promotion_115911"/>
          <p:cNvSpPr>
            <a:spLocks noChangeAspect="1"/>
          </p:cNvSpPr>
          <p:nvPr/>
        </p:nvSpPr>
        <p:spPr bwMode="auto">
          <a:xfrm>
            <a:off x="1614170" y="4172585"/>
            <a:ext cx="452120" cy="415290"/>
          </a:xfrm>
          <a:custGeom>
            <a:avLst/>
            <a:gdLst>
              <a:gd name="connsiteX0" fmla="*/ 93434 w 608426"/>
              <a:gd name="connsiteY0" fmla="*/ 245427 h 558455"/>
              <a:gd name="connsiteX1" fmla="*/ 105418 w 608426"/>
              <a:gd name="connsiteY1" fmla="*/ 251565 h 558455"/>
              <a:gd name="connsiteX2" fmla="*/ 184086 w 608426"/>
              <a:gd name="connsiteY2" fmla="*/ 358669 h 558455"/>
              <a:gd name="connsiteX3" fmla="*/ 185315 w 608426"/>
              <a:gd name="connsiteY3" fmla="*/ 374167 h 558455"/>
              <a:gd name="connsiteX4" fmla="*/ 172101 w 608426"/>
              <a:gd name="connsiteY4" fmla="*/ 382300 h 558455"/>
              <a:gd name="connsiteX5" fmla="*/ 139835 w 608426"/>
              <a:gd name="connsiteY5" fmla="*/ 382300 h 558455"/>
              <a:gd name="connsiteX6" fmla="*/ 139835 w 608426"/>
              <a:gd name="connsiteY6" fmla="*/ 543571 h 558455"/>
              <a:gd name="connsiteX7" fmla="*/ 124931 w 608426"/>
              <a:gd name="connsiteY7" fmla="*/ 558455 h 558455"/>
              <a:gd name="connsiteX8" fmla="*/ 61936 w 608426"/>
              <a:gd name="connsiteY8" fmla="*/ 558455 h 558455"/>
              <a:gd name="connsiteX9" fmla="*/ 47186 w 608426"/>
              <a:gd name="connsiteY9" fmla="*/ 543571 h 558455"/>
              <a:gd name="connsiteX10" fmla="*/ 47186 w 608426"/>
              <a:gd name="connsiteY10" fmla="*/ 382300 h 558455"/>
              <a:gd name="connsiteX11" fmla="*/ 14766 w 608426"/>
              <a:gd name="connsiteY11" fmla="*/ 382300 h 558455"/>
              <a:gd name="connsiteX12" fmla="*/ 1552 w 608426"/>
              <a:gd name="connsiteY12" fmla="*/ 374167 h 558455"/>
              <a:gd name="connsiteX13" fmla="*/ 2935 w 608426"/>
              <a:gd name="connsiteY13" fmla="*/ 358669 h 558455"/>
              <a:gd name="connsiteX14" fmla="*/ 81603 w 608426"/>
              <a:gd name="connsiteY14" fmla="*/ 251565 h 558455"/>
              <a:gd name="connsiteX15" fmla="*/ 93434 w 608426"/>
              <a:gd name="connsiteY15" fmla="*/ 245427 h 558455"/>
              <a:gd name="connsiteX16" fmla="*/ 259204 w 608426"/>
              <a:gd name="connsiteY16" fmla="*/ 157855 h 558455"/>
              <a:gd name="connsiteX17" fmla="*/ 271035 w 608426"/>
              <a:gd name="connsiteY17" fmla="*/ 163839 h 558455"/>
              <a:gd name="connsiteX18" fmla="*/ 349703 w 608426"/>
              <a:gd name="connsiteY18" fmla="*/ 271085 h 558455"/>
              <a:gd name="connsiteX19" fmla="*/ 351086 w 608426"/>
              <a:gd name="connsiteY19" fmla="*/ 286581 h 558455"/>
              <a:gd name="connsiteX20" fmla="*/ 337872 w 608426"/>
              <a:gd name="connsiteY20" fmla="*/ 294559 h 558455"/>
              <a:gd name="connsiteX21" fmla="*/ 305452 w 608426"/>
              <a:gd name="connsiteY21" fmla="*/ 294559 h 558455"/>
              <a:gd name="connsiteX22" fmla="*/ 305452 w 608426"/>
              <a:gd name="connsiteY22" fmla="*/ 543572 h 558455"/>
              <a:gd name="connsiteX23" fmla="*/ 290702 w 608426"/>
              <a:gd name="connsiteY23" fmla="*/ 558455 h 558455"/>
              <a:gd name="connsiteX24" fmla="*/ 227707 w 608426"/>
              <a:gd name="connsiteY24" fmla="*/ 558455 h 558455"/>
              <a:gd name="connsiteX25" fmla="*/ 212803 w 608426"/>
              <a:gd name="connsiteY25" fmla="*/ 543572 h 558455"/>
              <a:gd name="connsiteX26" fmla="*/ 212803 w 608426"/>
              <a:gd name="connsiteY26" fmla="*/ 294559 h 558455"/>
              <a:gd name="connsiteX27" fmla="*/ 180537 w 608426"/>
              <a:gd name="connsiteY27" fmla="*/ 294559 h 558455"/>
              <a:gd name="connsiteX28" fmla="*/ 167323 w 608426"/>
              <a:gd name="connsiteY28" fmla="*/ 286581 h 558455"/>
              <a:gd name="connsiteX29" fmla="*/ 168552 w 608426"/>
              <a:gd name="connsiteY29" fmla="*/ 271085 h 558455"/>
              <a:gd name="connsiteX30" fmla="*/ 247220 w 608426"/>
              <a:gd name="connsiteY30" fmla="*/ 163839 h 558455"/>
              <a:gd name="connsiteX31" fmla="*/ 259204 w 608426"/>
              <a:gd name="connsiteY31" fmla="*/ 157855 h 558455"/>
              <a:gd name="connsiteX32" fmla="*/ 446012 w 608426"/>
              <a:gd name="connsiteY32" fmla="*/ 156011 h 558455"/>
              <a:gd name="connsiteX33" fmla="*/ 451390 w 608426"/>
              <a:gd name="connsiteY33" fmla="*/ 159693 h 558455"/>
              <a:gd name="connsiteX34" fmla="*/ 490572 w 608426"/>
              <a:gd name="connsiteY34" fmla="*/ 267094 h 558455"/>
              <a:gd name="connsiteX35" fmla="*/ 503787 w 608426"/>
              <a:gd name="connsiteY35" fmla="*/ 267094 h 558455"/>
              <a:gd name="connsiteX36" fmla="*/ 542969 w 608426"/>
              <a:gd name="connsiteY36" fmla="*/ 159693 h 558455"/>
              <a:gd name="connsiteX37" fmla="*/ 550191 w 608426"/>
              <a:gd name="connsiteY37" fmla="*/ 156165 h 558455"/>
              <a:gd name="connsiteX38" fmla="*/ 568783 w 608426"/>
              <a:gd name="connsiteY38" fmla="*/ 161841 h 558455"/>
              <a:gd name="connsiteX39" fmla="*/ 568937 w 608426"/>
              <a:gd name="connsiteY39" fmla="*/ 161995 h 558455"/>
              <a:gd name="connsiteX40" fmla="*/ 608426 w 608426"/>
              <a:gd name="connsiteY40" fmla="*/ 216462 h 558455"/>
              <a:gd name="connsiteX41" fmla="*/ 608426 w 608426"/>
              <a:gd name="connsiteY41" fmla="*/ 330306 h 558455"/>
              <a:gd name="connsiteX42" fmla="*/ 607504 w 608426"/>
              <a:gd name="connsiteY42" fmla="*/ 333375 h 558455"/>
              <a:gd name="connsiteX43" fmla="*/ 566632 w 608426"/>
              <a:gd name="connsiteY43" fmla="*/ 395514 h 558455"/>
              <a:gd name="connsiteX44" fmla="*/ 566632 w 608426"/>
              <a:gd name="connsiteY44" fmla="*/ 552625 h 558455"/>
              <a:gd name="connsiteX45" fmla="*/ 560793 w 608426"/>
              <a:gd name="connsiteY45" fmla="*/ 558455 h 558455"/>
              <a:gd name="connsiteX46" fmla="*/ 433566 w 608426"/>
              <a:gd name="connsiteY46" fmla="*/ 558455 h 558455"/>
              <a:gd name="connsiteX47" fmla="*/ 427727 w 608426"/>
              <a:gd name="connsiteY47" fmla="*/ 552625 h 558455"/>
              <a:gd name="connsiteX48" fmla="*/ 427727 w 608426"/>
              <a:gd name="connsiteY48" fmla="*/ 395514 h 558455"/>
              <a:gd name="connsiteX49" fmla="*/ 386855 w 608426"/>
              <a:gd name="connsiteY49" fmla="*/ 333375 h 558455"/>
              <a:gd name="connsiteX50" fmla="*/ 385933 w 608426"/>
              <a:gd name="connsiteY50" fmla="*/ 330306 h 558455"/>
              <a:gd name="connsiteX51" fmla="*/ 385933 w 608426"/>
              <a:gd name="connsiteY51" fmla="*/ 216769 h 558455"/>
              <a:gd name="connsiteX52" fmla="*/ 425730 w 608426"/>
              <a:gd name="connsiteY52" fmla="*/ 161841 h 558455"/>
              <a:gd name="connsiteX53" fmla="*/ 446012 w 608426"/>
              <a:gd name="connsiteY53" fmla="*/ 156011 h 558455"/>
              <a:gd name="connsiteX54" fmla="*/ 487387 w 608426"/>
              <a:gd name="connsiteY54" fmla="*/ 148470 h 558455"/>
              <a:gd name="connsiteX55" fmla="*/ 507184 w 608426"/>
              <a:gd name="connsiteY55" fmla="*/ 148470 h 558455"/>
              <a:gd name="connsiteX56" fmla="*/ 514244 w 608426"/>
              <a:gd name="connsiteY56" fmla="*/ 151386 h 558455"/>
              <a:gd name="connsiteX57" fmla="*/ 515472 w 608426"/>
              <a:gd name="connsiteY57" fmla="*/ 162281 h 558455"/>
              <a:gd name="connsiteX58" fmla="*/ 504882 w 608426"/>
              <a:gd name="connsiteY58" fmla="*/ 178239 h 558455"/>
              <a:gd name="connsiteX59" fmla="*/ 509793 w 608426"/>
              <a:gd name="connsiteY59" fmla="*/ 220131 h 558455"/>
              <a:gd name="connsiteX60" fmla="*/ 499971 w 608426"/>
              <a:gd name="connsiteY60" fmla="*/ 246064 h 558455"/>
              <a:gd name="connsiteX61" fmla="*/ 494446 w 608426"/>
              <a:gd name="connsiteY61" fmla="*/ 246064 h 558455"/>
              <a:gd name="connsiteX62" fmla="*/ 484624 w 608426"/>
              <a:gd name="connsiteY62" fmla="*/ 220131 h 558455"/>
              <a:gd name="connsiteX63" fmla="*/ 489689 w 608426"/>
              <a:gd name="connsiteY63" fmla="*/ 178239 h 558455"/>
              <a:gd name="connsiteX64" fmla="*/ 478946 w 608426"/>
              <a:gd name="connsiteY64" fmla="*/ 162281 h 558455"/>
              <a:gd name="connsiteX65" fmla="*/ 480173 w 608426"/>
              <a:gd name="connsiteY65" fmla="*/ 151386 h 558455"/>
              <a:gd name="connsiteX66" fmla="*/ 487387 w 608426"/>
              <a:gd name="connsiteY66" fmla="*/ 148470 h 558455"/>
              <a:gd name="connsiteX67" fmla="*/ 497215 w 608426"/>
              <a:gd name="connsiteY67" fmla="*/ 0 h 558455"/>
              <a:gd name="connsiteX68" fmla="*/ 562488 w 608426"/>
              <a:gd name="connsiteY68" fmla="*/ 65203 h 558455"/>
              <a:gd name="connsiteX69" fmla="*/ 497215 w 608426"/>
              <a:gd name="connsiteY69" fmla="*/ 130406 h 558455"/>
              <a:gd name="connsiteX70" fmla="*/ 431942 w 608426"/>
              <a:gd name="connsiteY70" fmla="*/ 65203 h 558455"/>
              <a:gd name="connsiteX71" fmla="*/ 497215 w 608426"/>
              <a:gd name="connsiteY71" fmla="*/ 0 h 558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8426" h="558455">
                <a:moveTo>
                  <a:pt x="93434" y="245427"/>
                </a:moveTo>
                <a:cubicBezTo>
                  <a:pt x="98197" y="245427"/>
                  <a:pt x="102653" y="247729"/>
                  <a:pt x="105418" y="251565"/>
                </a:cubicBezTo>
                <a:lnTo>
                  <a:pt x="184086" y="358669"/>
                </a:lnTo>
                <a:cubicBezTo>
                  <a:pt x="187312" y="363273"/>
                  <a:pt x="187927" y="369257"/>
                  <a:pt x="185315" y="374167"/>
                </a:cubicBezTo>
                <a:cubicBezTo>
                  <a:pt x="182857" y="379078"/>
                  <a:pt x="177786" y="382300"/>
                  <a:pt x="172101" y="382300"/>
                </a:cubicBezTo>
                <a:lnTo>
                  <a:pt x="139835" y="382300"/>
                </a:lnTo>
                <a:lnTo>
                  <a:pt x="139835" y="543571"/>
                </a:lnTo>
                <a:cubicBezTo>
                  <a:pt x="139835" y="551703"/>
                  <a:pt x="133228" y="558455"/>
                  <a:pt x="124931" y="558455"/>
                </a:cubicBezTo>
                <a:lnTo>
                  <a:pt x="61936" y="558455"/>
                </a:lnTo>
                <a:cubicBezTo>
                  <a:pt x="53793" y="558455"/>
                  <a:pt x="47186" y="551703"/>
                  <a:pt x="47186" y="543571"/>
                </a:cubicBezTo>
                <a:lnTo>
                  <a:pt x="47186" y="382300"/>
                </a:lnTo>
                <a:lnTo>
                  <a:pt x="14766" y="382300"/>
                </a:lnTo>
                <a:cubicBezTo>
                  <a:pt x="9235" y="382300"/>
                  <a:pt x="4164" y="379078"/>
                  <a:pt x="1552" y="374167"/>
                </a:cubicBezTo>
                <a:cubicBezTo>
                  <a:pt x="-906" y="369257"/>
                  <a:pt x="-445" y="363273"/>
                  <a:pt x="2935" y="358669"/>
                </a:cubicBezTo>
                <a:lnTo>
                  <a:pt x="81603" y="251565"/>
                </a:lnTo>
                <a:cubicBezTo>
                  <a:pt x="84368" y="247729"/>
                  <a:pt x="88824" y="245427"/>
                  <a:pt x="93434" y="245427"/>
                </a:cubicBezTo>
                <a:close/>
                <a:moveTo>
                  <a:pt x="259204" y="157855"/>
                </a:moveTo>
                <a:cubicBezTo>
                  <a:pt x="263814" y="157855"/>
                  <a:pt x="268270" y="160156"/>
                  <a:pt x="271035" y="163839"/>
                </a:cubicBezTo>
                <a:lnTo>
                  <a:pt x="349703" y="271085"/>
                </a:lnTo>
                <a:cubicBezTo>
                  <a:pt x="353083" y="275534"/>
                  <a:pt x="353544" y="281518"/>
                  <a:pt x="351086" y="286581"/>
                </a:cubicBezTo>
                <a:cubicBezTo>
                  <a:pt x="348474" y="291491"/>
                  <a:pt x="343403" y="294559"/>
                  <a:pt x="337872" y="294559"/>
                </a:cubicBezTo>
                <a:lnTo>
                  <a:pt x="305452" y="294559"/>
                </a:lnTo>
                <a:lnTo>
                  <a:pt x="305452" y="543572"/>
                </a:lnTo>
                <a:cubicBezTo>
                  <a:pt x="305452" y="551704"/>
                  <a:pt x="298845" y="558455"/>
                  <a:pt x="290702" y="558455"/>
                </a:cubicBezTo>
                <a:lnTo>
                  <a:pt x="227707" y="558455"/>
                </a:lnTo>
                <a:cubicBezTo>
                  <a:pt x="219410" y="558455"/>
                  <a:pt x="212803" y="551704"/>
                  <a:pt x="212803" y="543572"/>
                </a:cubicBezTo>
                <a:lnTo>
                  <a:pt x="212803" y="294559"/>
                </a:lnTo>
                <a:lnTo>
                  <a:pt x="180537" y="294559"/>
                </a:lnTo>
                <a:cubicBezTo>
                  <a:pt x="174852" y="294559"/>
                  <a:pt x="169781" y="291491"/>
                  <a:pt x="167323" y="286581"/>
                </a:cubicBezTo>
                <a:cubicBezTo>
                  <a:pt x="164711" y="281518"/>
                  <a:pt x="165326" y="275534"/>
                  <a:pt x="168552" y="271085"/>
                </a:cubicBezTo>
                <a:lnTo>
                  <a:pt x="247220" y="163839"/>
                </a:lnTo>
                <a:cubicBezTo>
                  <a:pt x="249985" y="160156"/>
                  <a:pt x="254441" y="157855"/>
                  <a:pt x="259204" y="157855"/>
                </a:cubicBezTo>
                <a:close/>
                <a:moveTo>
                  <a:pt x="446012" y="156011"/>
                </a:moveTo>
                <a:cubicBezTo>
                  <a:pt x="448317" y="156011"/>
                  <a:pt x="450468" y="157392"/>
                  <a:pt x="451390" y="159693"/>
                </a:cubicBezTo>
                <a:lnTo>
                  <a:pt x="490572" y="267094"/>
                </a:lnTo>
                <a:cubicBezTo>
                  <a:pt x="492877" y="273231"/>
                  <a:pt x="501636" y="273231"/>
                  <a:pt x="503787" y="267094"/>
                </a:cubicBezTo>
                <a:lnTo>
                  <a:pt x="542969" y="159693"/>
                </a:lnTo>
                <a:cubicBezTo>
                  <a:pt x="544044" y="156778"/>
                  <a:pt x="547271" y="155244"/>
                  <a:pt x="550191" y="156165"/>
                </a:cubicBezTo>
                <a:lnTo>
                  <a:pt x="568783" y="161841"/>
                </a:lnTo>
                <a:lnTo>
                  <a:pt x="568937" y="161995"/>
                </a:lnTo>
                <a:cubicBezTo>
                  <a:pt x="592446" y="169666"/>
                  <a:pt x="608426" y="191607"/>
                  <a:pt x="608426" y="216462"/>
                </a:cubicBezTo>
                <a:lnTo>
                  <a:pt x="608426" y="330306"/>
                </a:lnTo>
                <a:cubicBezTo>
                  <a:pt x="608426" y="331380"/>
                  <a:pt x="608119" y="332454"/>
                  <a:pt x="607504" y="333375"/>
                </a:cubicBezTo>
                <a:lnTo>
                  <a:pt x="566632" y="395514"/>
                </a:lnTo>
                <a:lnTo>
                  <a:pt x="566632" y="552625"/>
                </a:lnTo>
                <a:cubicBezTo>
                  <a:pt x="566632" y="555847"/>
                  <a:pt x="564020" y="558455"/>
                  <a:pt x="560793" y="558455"/>
                </a:cubicBezTo>
                <a:lnTo>
                  <a:pt x="433566" y="558455"/>
                </a:lnTo>
                <a:cubicBezTo>
                  <a:pt x="430339" y="558455"/>
                  <a:pt x="427727" y="555847"/>
                  <a:pt x="427727" y="552625"/>
                </a:cubicBezTo>
                <a:lnTo>
                  <a:pt x="427727" y="395514"/>
                </a:lnTo>
                <a:lnTo>
                  <a:pt x="386855" y="333375"/>
                </a:lnTo>
                <a:cubicBezTo>
                  <a:pt x="386240" y="332454"/>
                  <a:pt x="385933" y="331380"/>
                  <a:pt x="385933" y="330306"/>
                </a:cubicBezTo>
                <a:lnTo>
                  <a:pt x="385933" y="216769"/>
                </a:lnTo>
                <a:cubicBezTo>
                  <a:pt x="385933" y="191760"/>
                  <a:pt x="401913" y="169820"/>
                  <a:pt x="425730" y="161841"/>
                </a:cubicBezTo>
                <a:cubicBezTo>
                  <a:pt x="425730" y="161841"/>
                  <a:pt x="445398" y="156011"/>
                  <a:pt x="446012" y="156011"/>
                </a:cubicBezTo>
                <a:close/>
                <a:moveTo>
                  <a:pt x="487387" y="148470"/>
                </a:moveTo>
                <a:lnTo>
                  <a:pt x="507184" y="148470"/>
                </a:lnTo>
                <a:cubicBezTo>
                  <a:pt x="509793" y="148470"/>
                  <a:pt x="512402" y="149544"/>
                  <a:pt x="514244" y="151386"/>
                </a:cubicBezTo>
                <a:cubicBezTo>
                  <a:pt x="517007" y="154455"/>
                  <a:pt x="517467" y="158905"/>
                  <a:pt x="515472" y="162281"/>
                </a:cubicBezTo>
                <a:lnTo>
                  <a:pt x="504882" y="178239"/>
                </a:lnTo>
                <a:lnTo>
                  <a:pt x="509793" y="220131"/>
                </a:lnTo>
                <a:lnTo>
                  <a:pt x="499971" y="246064"/>
                </a:lnTo>
                <a:cubicBezTo>
                  <a:pt x="499050" y="248673"/>
                  <a:pt x="495367" y="248673"/>
                  <a:pt x="494446" y="246064"/>
                </a:cubicBezTo>
                <a:lnTo>
                  <a:pt x="484624" y="220131"/>
                </a:lnTo>
                <a:lnTo>
                  <a:pt x="489689" y="178239"/>
                </a:lnTo>
                <a:lnTo>
                  <a:pt x="478946" y="162281"/>
                </a:lnTo>
                <a:cubicBezTo>
                  <a:pt x="477104" y="158905"/>
                  <a:pt x="477411" y="154455"/>
                  <a:pt x="480173" y="151386"/>
                </a:cubicBezTo>
                <a:cubicBezTo>
                  <a:pt x="482015" y="149544"/>
                  <a:pt x="484624" y="148470"/>
                  <a:pt x="487387" y="148470"/>
                </a:cubicBezTo>
                <a:close/>
                <a:moveTo>
                  <a:pt x="497215" y="0"/>
                </a:moveTo>
                <a:cubicBezTo>
                  <a:pt x="533264" y="0"/>
                  <a:pt x="562488" y="29192"/>
                  <a:pt x="562488" y="65203"/>
                </a:cubicBezTo>
                <a:cubicBezTo>
                  <a:pt x="562488" y="101214"/>
                  <a:pt x="533264" y="130406"/>
                  <a:pt x="497215" y="130406"/>
                </a:cubicBezTo>
                <a:cubicBezTo>
                  <a:pt x="461166" y="130406"/>
                  <a:pt x="431942" y="101214"/>
                  <a:pt x="431942" y="65203"/>
                </a:cubicBezTo>
                <a:cubicBezTo>
                  <a:pt x="431942" y="29192"/>
                  <a:pt x="461166" y="0"/>
                  <a:pt x="497215" y="0"/>
                </a:cubicBezTo>
                <a:close/>
              </a:path>
            </a:pathLst>
          </a:custGeom>
          <a:solidFill>
            <a:srgbClr val="D9B982"/>
          </a:solidFill>
          <a:ln>
            <a:noFill/>
          </a:ln>
        </p:spPr>
      </p:sp>
    </p:spTree>
  </p:cSld>
  <p:clrMapOvr>
    <a:masterClrMapping/>
  </p:clrMapOvr>
  <p:transition spd="med" advClick="0" advTm="0">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380009" y="2276872"/>
            <a:ext cx="1728192" cy="1728192"/>
          </a:xfrm>
          <a:prstGeom prst="ellipse">
            <a:avLst/>
          </a:prstGeom>
          <a:noFill/>
          <a:ln>
            <a:solidFill>
              <a:srgbClr val="DCDDDD">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lnSpc>
                <a:spcPts val="26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25%</a:t>
            </a:r>
          </a:p>
          <a:p>
            <a:pPr algn="ctr">
              <a:lnSpc>
                <a:spcPts val="2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7" name="椭圆 6"/>
          <p:cNvSpPr/>
          <p:nvPr/>
        </p:nvSpPr>
        <p:spPr>
          <a:xfrm>
            <a:off x="3947939" y="2276872"/>
            <a:ext cx="1728192" cy="1728192"/>
          </a:xfrm>
          <a:prstGeom prst="ellipse">
            <a:avLst/>
          </a:prstGeom>
          <a:noFill/>
          <a:ln>
            <a:solidFill>
              <a:srgbClr val="D9D9D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lnSpc>
                <a:spcPts val="26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50%</a:t>
            </a:r>
          </a:p>
          <a:p>
            <a:pPr algn="ctr">
              <a:lnSpc>
                <a:spcPts val="2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11" name="椭圆 10"/>
          <p:cNvSpPr/>
          <p:nvPr/>
        </p:nvSpPr>
        <p:spPr>
          <a:xfrm>
            <a:off x="6515872" y="2276872"/>
            <a:ext cx="1728192" cy="1728192"/>
          </a:xfrm>
          <a:prstGeom prst="ellipse">
            <a:avLst/>
          </a:prstGeom>
          <a:noFill/>
          <a:ln>
            <a:solidFill>
              <a:srgbClr val="D9D9D9">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lnSpc>
                <a:spcPts val="26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75%</a:t>
            </a:r>
          </a:p>
          <a:p>
            <a:pPr algn="ctr">
              <a:lnSpc>
                <a:spcPts val="2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13" name="椭圆 12"/>
          <p:cNvSpPr/>
          <p:nvPr/>
        </p:nvSpPr>
        <p:spPr>
          <a:xfrm>
            <a:off x="9083800" y="2276872"/>
            <a:ext cx="1728192" cy="1728192"/>
          </a:xfrm>
          <a:prstGeom prst="ellipse">
            <a:avLst/>
          </a:prstGeom>
          <a:noFill/>
          <a:ln>
            <a:solidFill>
              <a:srgbClr val="FFFFF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lnSpc>
                <a:spcPts val="2600"/>
              </a:lnSpc>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100%</a:t>
            </a:r>
          </a:p>
          <a:p>
            <a:pPr algn="ctr">
              <a:lnSpc>
                <a:spcPts val="2600"/>
              </a:lnSpc>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14" name="弧形 13"/>
          <p:cNvSpPr/>
          <p:nvPr/>
        </p:nvSpPr>
        <p:spPr>
          <a:xfrm>
            <a:off x="1381156" y="2276872"/>
            <a:ext cx="1728192" cy="1728192"/>
          </a:xfrm>
          <a:prstGeom prst="arc">
            <a:avLst/>
          </a:prstGeom>
          <a:ln w="152400">
            <a:solidFill>
              <a:srgbClr val="D9B982"/>
            </a:solidFill>
          </a:ln>
        </p:spPr>
        <p:style>
          <a:lnRef idx="1">
            <a:schemeClr val="accent1"/>
          </a:lnRef>
          <a:fillRef idx="0">
            <a:schemeClr val="accent1"/>
          </a:fillRef>
          <a:effectRef idx="0">
            <a:schemeClr val="accent1"/>
          </a:effectRef>
          <a:fontRef idx="minor">
            <a:schemeClr val="tx1"/>
          </a:fontRef>
        </p:style>
        <p:txBody>
          <a:bodyPr lIns="121908" tIns="60953" rIns="121908" bIns="60953" rtlCol="0" anchor="ctr"/>
          <a:lstStyle/>
          <a:p>
            <a:pPr algn="ct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弧形 14"/>
          <p:cNvSpPr/>
          <p:nvPr/>
        </p:nvSpPr>
        <p:spPr>
          <a:xfrm>
            <a:off x="3947939" y="2276872"/>
            <a:ext cx="1728192" cy="1728192"/>
          </a:xfrm>
          <a:prstGeom prst="arc">
            <a:avLst>
              <a:gd name="adj1" fmla="val 10830103"/>
              <a:gd name="adj2" fmla="val 21573032"/>
            </a:avLst>
          </a:prstGeom>
          <a:ln w="152400">
            <a:solidFill>
              <a:schemeClr val="accent2"/>
            </a:solidFill>
          </a:ln>
        </p:spPr>
        <p:style>
          <a:lnRef idx="1">
            <a:schemeClr val="accent1"/>
          </a:lnRef>
          <a:fillRef idx="0">
            <a:schemeClr val="accent1"/>
          </a:fillRef>
          <a:effectRef idx="0">
            <a:schemeClr val="accent1"/>
          </a:effectRef>
          <a:fontRef idx="minor">
            <a:schemeClr val="tx1"/>
          </a:fontRef>
        </p:style>
        <p:txBody>
          <a:bodyPr lIns="121908" tIns="60953" rIns="121908" bIns="60953" rtlCol="0" anchor="ctr"/>
          <a:lstStyle/>
          <a:p>
            <a:pPr algn="ct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弧形 15"/>
          <p:cNvSpPr/>
          <p:nvPr/>
        </p:nvSpPr>
        <p:spPr>
          <a:xfrm>
            <a:off x="6515872" y="2276872"/>
            <a:ext cx="1728192" cy="1728192"/>
          </a:xfrm>
          <a:prstGeom prst="arc">
            <a:avLst>
              <a:gd name="adj1" fmla="val 10830103"/>
              <a:gd name="adj2" fmla="val 5455170"/>
            </a:avLst>
          </a:prstGeom>
          <a:ln w="152400">
            <a:solidFill>
              <a:srgbClr val="D9B982"/>
            </a:solidFill>
          </a:ln>
        </p:spPr>
        <p:style>
          <a:lnRef idx="1">
            <a:schemeClr val="accent1"/>
          </a:lnRef>
          <a:fillRef idx="0">
            <a:schemeClr val="accent1"/>
          </a:fillRef>
          <a:effectRef idx="0">
            <a:schemeClr val="accent1"/>
          </a:effectRef>
          <a:fontRef idx="minor">
            <a:schemeClr val="tx1"/>
          </a:fontRef>
        </p:style>
        <p:txBody>
          <a:bodyPr lIns="121908" tIns="60953" rIns="121908" bIns="60953" rtlCol="0" anchor="ctr"/>
          <a:lstStyle/>
          <a:p>
            <a:pPr algn="ct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弧形 16"/>
          <p:cNvSpPr/>
          <p:nvPr/>
        </p:nvSpPr>
        <p:spPr>
          <a:xfrm>
            <a:off x="9083800" y="2276872"/>
            <a:ext cx="1728192" cy="1728192"/>
          </a:xfrm>
          <a:prstGeom prst="arc">
            <a:avLst>
              <a:gd name="adj1" fmla="val 10830103"/>
              <a:gd name="adj2" fmla="val 10828201"/>
            </a:avLst>
          </a:prstGeom>
          <a:ln w="152400">
            <a:solidFill>
              <a:schemeClr val="accent4"/>
            </a:solidFill>
          </a:ln>
        </p:spPr>
        <p:style>
          <a:lnRef idx="1">
            <a:schemeClr val="accent1"/>
          </a:lnRef>
          <a:fillRef idx="0">
            <a:schemeClr val="accent1"/>
          </a:fillRef>
          <a:effectRef idx="0">
            <a:schemeClr val="accent1"/>
          </a:effectRef>
          <a:fontRef idx="minor">
            <a:schemeClr val="tx1"/>
          </a:fontRef>
        </p:style>
        <p:txBody>
          <a:bodyPr lIns="121908" tIns="60953" rIns="121908" bIns="60953" rtlCol="0" anchor="ctr"/>
          <a:lstStyle/>
          <a:p>
            <a:pPr algn="ct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
          <p:cNvSpPr txBox="1"/>
          <p:nvPr/>
        </p:nvSpPr>
        <p:spPr>
          <a:xfrm>
            <a:off x="1195109" y="4282054"/>
            <a:ext cx="2097992" cy="839470"/>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19" name="TextBox 18"/>
          <p:cNvSpPr txBox="1"/>
          <p:nvPr/>
        </p:nvSpPr>
        <p:spPr>
          <a:xfrm>
            <a:off x="3763039" y="4282054"/>
            <a:ext cx="2097992" cy="839470"/>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20" name="TextBox 19"/>
          <p:cNvSpPr txBox="1"/>
          <p:nvPr/>
        </p:nvSpPr>
        <p:spPr>
          <a:xfrm>
            <a:off x="6330972" y="4282054"/>
            <a:ext cx="2097992" cy="839470"/>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p>
        </p:txBody>
      </p:sp>
      <p:sp>
        <p:nvSpPr>
          <p:cNvPr id="21" name="TextBox 20"/>
          <p:cNvSpPr txBox="1"/>
          <p:nvPr/>
        </p:nvSpPr>
        <p:spPr>
          <a:xfrm>
            <a:off x="8898900" y="4282054"/>
            <a:ext cx="2097992" cy="879475"/>
          </a:xfrm>
          <a:prstGeom prst="rect">
            <a:avLst/>
          </a:prstGeom>
          <a:noFill/>
        </p:spPr>
        <p:txBody>
          <a:bodyPr wrap="square" lIns="121908" tIns="60953" rIns="121908" bIns="60953"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p>
        </p:txBody>
      </p:sp>
      <p:sp>
        <p:nvSpPr>
          <p:cNvPr id="22"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360"/>
                                          </p:val>
                                        </p:tav>
                                        <p:tav tm="100000">
                                          <p:val>
                                            <p:fltVal val="0"/>
                                          </p:val>
                                        </p:tav>
                                      </p:tavLst>
                                    </p:anim>
                                    <p:animEffect transition="in" filter="fade">
                                      <p:cBhvr>
                                        <p:cTn id="28" dur="500"/>
                                        <p:tgtEl>
                                          <p:spTgt spid="13"/>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000"/>
                            </p:stCondLst>
                            <p:childTnLst>
                              <p:par>
                                <p:cTn id="51" presetID="47"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1000"/>
                                        <p:tgtEl>
                                          <p:spTgt spid="21"/>
                                        </p:tgtEl>
                                      </p:cBhvr>
                                    </p:animEffect>
                                    <p:anim calcmode="lin" valueType="num">
                                      <p:cBhvr>
                                        <p:cTn id="69" dur="1000" fill="hold"/>
                                        <p:tgtEl>
                                          <p:spTgt spid="21"/>
                                        </p:tgtEl>
                                        <p:attrNameLst>
                                          <p:attrName>ppt_x</p:attrName>
                                        </p:attrNameLst>
                                      </p:cBhvr>
                                      <p:tavLst>
                                        <p:tav tm="0">
                                          <p:val>
                                            <p:strVal val="#ppt_x"/>
                                          </p:val>
                                        </p:tav>
                                        <p:tav tm="100000">
                                          <p:val>
                                            <p:strVal val="#ppt_x"/>
                                          </p:val>
                                        </p:tav>
                                      </p:tavLst>
                                    </p:anim>
                                    <p:anim calcmode="lin" valueType="num">
                                      <p:cBhvr>
                                        <p:cTn id="7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bldLvl="0" animBg="1"/>
      <p:bldP spid="15" grpId="0" animBg="1"/>
      <p:bldP spid="16" grpId="0" bldLvl="0" animBg="1"/>
      <p:bldP spid="17" grpId="0" animBg="1"/>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Freeform 9"/>
          <p:cNvSpPr/>
          <p:nvPr/>
        </p:nvSpPr>
        <p:spPr bwMode="auto">
          <a:xfrm flipH="1" flipV="1">
            <a:off x="4578350" y="-19050"/>
            <a:ext cx="7613650" cy="1331913"/>
          </a:xfrm>
          <a:custGeom>
            <a:avLst/>
            <a:gdLst>
              <a:gd name="T0" fmla="*/ 0 w 1781"/>
              <a:gd name="T1" fmla="*/ 0 h 311"/>
              <a:gd name="T2" fmla="*/ 993 w 1781"/>
              <a:gd name="T3" fmla="*/ 95 h 311"/>
              <a:gd name="T4" fmla="*/ 1781 w 1781"/>
              <a:gd name="T5" fmla="*/ 311 h 311"/>
              <a:gd name="T6" fmla="*/ 1461 w 1781"/>
              <a:gd name="T7" fmla="*/ 311 h 311"/>
              <a:gd name="T8" fmla="*/ 732 w 1781"/>
              <a:gd name="T9" fmla="*/ 74 h 311"/>
              <a:gd name="T10" fmla="*/ 0 w 1781"/>
              <a:gd name="T11" fmla="*/ 17 h 311"/>
              <a:gd name="T12" fmla="*/ 0 w 1781"/>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1781" h="311">
                <a:moveTo>
                  <a:pt x="0" y="0"/>
                </a:moveTo>
                <a:cubicBezTo>
                  <a:pt x="331" y="7"/>
                  <a:pt x="663" y="33"/>
                  <a:pt x="993" y="95"/>
                </a:cubicBezTo>
                <a:cubicBezTo>
                  <a:pt x="1257" y="144"/>
                  <a:pt x="1519" y="219"/>
                  <a:pt x="1781" y="311"/>
                </a:cubicBezTo>
                <a:cubicBezTo>
                  <a:pt x="1461" y="311"/>
                  <a:pt x="1461" y="311"/>
                  <a:pt x="1461" y="311"/>
                </a:cubicBezTo>
                <a:cubicBezTo>
                  <a:pt x="1218" y="199"/>
                  <a:pt x="976" y="119"/>
                  <a:pt x="732" y="74"/>
                </a:cubicBezTo>
                <a:cubicBezTo>
                  <a:pt x="489" y="31"/>
                  <a:pt x="244" y="15"/>
                  <a:pt x="0" y="17"/>
                </a:cubicBezTo>
                <a:cubicBezTo>
                  <a:pt x="0" y="11"/>
                  <a:pt x="0" y="6"/>
                  <a:pt x="0" y="0"/>
                </a:cubicBezTo>
                <a:close/>
              </a:path>
            </a:pathLst>
          </a:custGeom>
          <a:solidFill>
            <a:srgbClr val="EE3C1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DA2"/>
              </a:solidFill>
              <a:effectLst/>
              <a:uLnTx/>
              <a:uFillTx/>
              <a:latin typeface="Arial" panose="020B0604020202020204"/>
              <a:ea typeface="微软雅黑" panose="020B0503020204020204" pitchFamily="34" charset="-122"/>
              <a:cs typeface="Calibri" panose="020F0502020204030204"/>
            </a:endParaRPr>
          </a:p>
        </p:txBody>
      </p:sp>
      <p:grpSp>
        <p:nvGrpSpPr>
          <p:cNvPr id="11" name="组合 10"/>
          <p:cNvGrpSpPr/>
          <p:nvPr/>
        </p:nvGrpSpPr>
        <p:grpSpPr>
          <a:xfrm>
            <a:off x="2438572" y="2424365"/>
            <a:ext cx="7498629" cy="2574521"/>
            <a:chOff x="2851318" y="1987831"/>
            <a:chExt cx="7498629" cy="2574521"/>
          </a:xfrm>
        </p:grpSpPr>
        <p:grpSp>
          <p:nvGrpSpPr>
            <p:cNvPr id="9" name="组合 8"/>
            <p:cNvGrpSpPr/>
            <p:nvPr/>
          </p:nvGrpSpPr>
          <p:grpSpPr>
            <a:xfrm>
              <a:off x="2851318" y="1987831"/>
              <a:ext cx="6489363" cy="2574521"/>
              <a:chOff x="4112696" y="2169640"/>
              <a:chExt cx="5403994" cy="2574521"/>
            </a:xfrm>
          </p:grpSpPr>
          <p:sp>
            <p:nvSpPr>
              <p:cNvPr id="10" name="文本框 9"/>
              <p:cNvSpPr txBox="1"/>
              <p:nvPr/>
            </p:nvSpPr>
            <p:spPr>
              <a:xfrm>
                <a:off x="6595545" y="2474845"/>
                <a:ext cx="2921145"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6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rPr>
                  <a:t>目录标题</a:t>
                </a:r>
              </a:p>
            </p:txBody>
          </p:sp>
          <p:sp>
            <p:nvSpPr>
              <p:cNvPr id="15" name="文本框 14"/>
              <p:cNvSpPr txBox="1"/>
              <p:nvPr/>
            </p:nvSpPr>
            <p:spPr>
              <a:xfrm>
                <a:off x="4112696" y="2169640"/>
                <a:ext cx="2284438" cy="2138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00" b="0" i="0" u="none" strike="noStrike" kern="1200" cap="none" spc="3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sym typeface="Helvetica Light"/>
                  </a:rPr>
                  <a:t>04</a:t>
                </a:r>
              </a:p>
            </p:txBody>
          </p:sp>
          <p:cxnSp>
            <p:nvCxnSpPr>
              <p:cNvPr id="17" name="直接连接符 16"/>
              <p:cNvCxnSpPr/>
              <p:nvPr/>
            </p:nvCxnSpPr>
            <p:spPr>
              <a:xfrm>
                <a:off x="8134350" y="4744161"/>
                <a:ext cx="791936" cy="0"/>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898510" y="3162008"/>
              <a:ext cx="4451437" cy="829945"/>
            </a:xfrm>
            <a:prstGeom prst="rect">
              <a:avLst/>
            </a:prstGeom>
          </p:spPr>
          <p:txBody>
            <a:bodyPr wrap="square">
              <a:spAutoFit/>
            </a:bodyPr>
            <a:lstStyle/>
            <a:p>
              <a:pPr>
                <a:lnSpc>
                  <a:spcPct val="150000"/>
                </a:lnSpc>
              </a:pPr>
              <a:r>
                <a:rPr lang="zh-CN" altLang="en-US" sz="800" dirty="0">
                  <a:gradFill>
                    <a:gsLst>
                      <a:gs pos="100000">
                        <a:srgbClr val="EEC988"/>
                      </a:gs>
                      <a:gs pos="0">
                        <a:srgbClr val="CB954D"/>
                      </a:gs>
                    </a:gsLst>
                    <a:lin scaled="1"/>
                  </a:gradFill>
                  <a:latin typeface="微软雅黑" panose="020B0503020204020204" pitchFamily="34" charset="-122"/>
                  <a:ea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commodo consequat. Lorem ipsum dolor sit amet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4635951" y="3825752"/>
            <a:ext cx="2920099" cy="1788032"/>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4"/>
          </a:solidFill>
          <a:ln>
            <a:noFill/>
          </a:ln>
        </p:spPr>
        <p:txBody>
          <a:bodyPr lIns="105841" tIns="52921" rIns="105841" bIns="52921"/>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 name="Freeform 5"/>
          <p:cNvSpPr/>
          <p:nvPr/>
        </p:nvSpPr>
        <p:spPr bwMode="auto">
          <a:xfrm>
            <a:off x="4635951" y="3394086"/>
            <a:ext cx="2920099" cy="1788032"/>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D9B982"/>
          </a:solidFill>
          <a:ln>
            <a:noFill/>
          </a:ln>
        </p:spPr>
        <p:txBody>
          <a:bodyPr lIns="105841" tIns="52921" rIns="105841" bIns="52921"/>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Freeform 5"/>
          <p:cNvSpPr/>
          <p:nvPr/>
        </p:nvSpPr>
        <p:spPr bwMode="auto">
          <a:xfrm>
            <a:off x="4635951" y="2968768"/>
            <a:ext cx="2920099" cy="1788031"/>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chemeClr val="accent5"/>
          </a:solidFill>
          <a:ln>
            <a:noFill/>
          </a:ln>
        </p:spPr>
        <p:txBody>
          <a:bodyPr lIns="105841" tIns="52921" rIns="105841" bIns="52921"/>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Freeform 5"/>
          <p:cNvSpPr/>
          <p:nvPr/>
        </p:nvSpPr>
        <p:spPr bwMode="auto">
          <a:xfrm>
            <a:off x="4635951" y="2463040"/>
            <a:ext cx="2920099" cy="1788032"/>
          </a:xfrm>
          <a:custGeom>
            <a:avLst/>
            <a:gdLst>
              <a:gd name="T0" fmla="*/ 17 w 618"/>
              <a:gd name="T1" fmla="*/ 170 h 377"/>
              <a:gd name="T2" fmla="*/ 278 w 618"/>
              <a:gd name="T3" fmla="*/ 11 h 377"/>
              <a:gd name="T4" fmla="*/ 344 w 618"/>
              <a:gd name="T5" fmla="*/ 13 h 377"/>
              <a:gd name="T6" fmla="*/ 597 w 618"/>
              <a:gd name="T7" fmla="*/ 167 h 377"/>
              <a:gd name="T8" fmla="*/ 601 w 618"/>
              <a:gd name="T9" fmla="*/ 208 h 377"/>
              <a:gd name="T10" fmla="*/ 340 w 618"/>
              <a:gd name="T11" fmla="*/ 367 h 377"/>
              <a:gd name="T12" fmla="*/ 274 w 618"/>
              <a:gd name="T13" fmla="*/ 364 h 377"/>
              <a:gd name="T14" fmla="*/ 21 w 618"/>
              <a:gd name="T15" fmla="*/ 210 h 377"/>
              <a:gd name="T16" fmla="*/ 17 w 618"/>
              <a:gd name="T17" fmla="*/ 17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377">
                <a:moveTo>
                  <a:pt x="17" y="170"/>
                </a:moveTo>
                <a:cubicBezTo>
                  <a:pt x="278" y="11"/>
                  <a:pt x="278" y="11"/>
                  <a:pt x="278" y="11"/>
                </a:cubicBezTo>
                <a:cubicBezTo>
                  <a:pt x="295" y="0"/>
                  <a:pt x="325" y="1"/>
                  <a:pt x="344" y="13"/>
                </a:cubicBezTo>
                <a:cubicBezTo>
                  <a:pt x="597" y="167"/>
                  <a:pt x="597" y="167"/>
                  <a:pt x="597" y="167"/>
                </a:cubicBezTo>
                <a:cubicBezTo>
                  <a:pt x="617" y="179"/>
                  <a:pt x="618" y="197"/>
                  <a:pt x="601" y="208"/>
                </a:cubicBezTo>
                <a:cubicBezTo>
                  <a:pt x="340" y="367"/>
                  <a:pt x="340" y="367"/>
                  <a:pt x="340" y="367"/>
                </a:cubicBezTo>
                <a:cubicBezTo>
                  <a:pt x="323" y="377"/>
                  <a:pt x="293" y="376"/>
                  <a:pt x="274" y="364"/>
                </a:cubicBezTo>
                <a:cubicBezTo>
                  <a:pt x="21" y="210"/>
                  <a:pt x="21" y="210"/>
                  <a:pt x="21" y="210"/>
                </a:cubicBezTo>
                <a:cubicBezTo>
                  <a:pt x="2" y="198"/>
                  <a:pt x="0" y="180"/>
                  <a:pt x="17" y="170"/>
                </a:cubicBezTo>
                <a:close/>
              </a:path>
            </a:pathLst>
          </a:custGeom>
          <a:solidFill>
            <a:srgbClr val="D9B982"/>
          </a:solidFill>
          <a:ln>
            <a:noFill/>
          </a:ln>
        </p:spPr>
        <p:txBody>
          <a:bodyPr lIns="105841" tIns="52921" rIns="105841" bIns="52921"/>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 name="Rectangle 10"/>
          <p:cNvSpPr/>
          <p:nvPr/>
        </p:nvSpPr>
        <p:spPr>
          <a:xfrm>
            <a:off x="9359900" y="2833370"/>
            <a:ext cx="2192020" cy="1327150"/>
          </a:xfrm>
          <a:prstGeom prst="rect">
            <a:avLst/>
          </a:prstGeom>
        </p:spPr>
        <p:txBody>
          <a:bodyPr wrap="square" lIns="0" tIns="0" rIns="0" bIns="0">
            <a:spAutoFit/>
          </a:bodyPr>
          <a:lstStyle/>
          <a:p>
            <a:pPr algn="just">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2" name="Rectangle 11"/>
          <p:cNvSpPr/>
          <p:nvPr/>
        </p:nvSpPr>
        <p:spPr>
          <a:xfrm>
            <a:off x="9359900" y="4549775"/>
            <a:ext cx="2192020" cy="1327150"/>
          </a:xfrm>
          <a:prstGeom prst="rect">
            <a:avLst/>
          </a:prstGeom>
        </p:spPr>
        <p:txBody>
          <a:bodyPr wrap="square" lIns="0" tIns="0" rIns="0" bIns="0">
            <a:spAutoFit/>
          </a:bodyPr>
          <a:lstStyle/>
          <a:p>
            <a:pPr algn="just">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3" name="Rounded Rectangle 12"/>
          <p:cNvSpPr/>
          <p:nvPr/>
        </p:nvSpPr>
        <p:spPr>
          <a:xfrm>
            <a:off x="8199317" y="3146513"/>
            <a:ext cx="755418" cy="7300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anchor="ctr"/>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Rounded Rectangle 13"/>
          <p:cNvSpPr/>
          <p:nvPr/>
        </p:nvSpPr>
        <p:spPr>
          <a:xfrm>
            <a:off x="8199317" y="4223563"/>
            <a:ext cx="755418" cy="7300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anchor="ctr"/>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Rectangle 14"/>
          <p:cNvSpPr/>
          <p:nvPr/>
        </p:nvSpPr>
        <p:spPr>
          <a:xfrm>
            <a:off x="588645" y="2570480"/>
            <a:ext cx="2169795" cy="1327150"/>
          </a:xfrm>
          <a:prstGeom prst="rect">
            <a:avLst/>
          </a:prstGeom>
        </p:spPr>
        <p:txBody>
          <a:bodyPr wrap="square" lIns="0" tIns="0" rIns="0" bIns="0">
            <a:spAutoFit/>
          </a:bodyPr>
          <a:lstStyle/>
          <a:p>
            <a:pPr algn="just">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6" name="Rectangle 15"/>
          <p:cNvSpPr/>
          <p:nvPr/>
        </p:nvSpPr>
        <p:spPr>
          <a:xfrm>
            <a:off x="588645" y="4286885"/>
            <a:ext cx="2169795" cy="1327150"/>
          </a:xfrm>
          <a:prstGeom prst="rect">
            <a:avLst/>
          </a:prstGeom>
        </p:spPr>
        <p:txBody>
          <a:bodyPr wrap="square" lIns="0" tIns="0" rIns="0" bIns="0">
            <a:spAutoFit/>
          </a:bodyPr>
          <a:lstStyle/>
          <a:p>
            <a:pPr algn="just">
              <a:lnSpc>
                <a:spcPct val="120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17" name="Rounded Rectangle 16"/>
          <p:cNvSpPr/>
          <p:nvPr/>
        </p:nvSpPr>
        <p:spPr>
          <a:xfrm>
            <a:off x="3260542" y="3146513"/>
            <a:ext cx="755418" cy="730024"/>
          </a:xfrm>
          <a:prstGeom prst="roundRect">
            <a:avLst/>
          </a:pr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anchor="ctr"/>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Rounded Rectangle 17"/>
          <p:cNvSpPr/>
          <p:nvPr/>
        </p:nvSpPr>
        <p:spPr>
          <a:xfrm>
            <a:off x="3260542" y="4223563"/>
            <a:ext cx="755418" cy="730025"/>
          </a:xfrm>
          <a:prstGeom prst="roundRect">
            <a:avLst/>
          </a:pr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lIns="86683" tIns="43341" rIns="86683" bIns="43341" anchor="ctr"/>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Group 18"/>
          <p:cNvGrpSpPr/>
          <p:nvPr/>
        </p:nvGrpSpPr>
        <p:grpSpPr>
          <a:xfrm>
            <a:off x="8317782" y="3255795"/>
            <a:ext cx="518844" cy="515480"/>
            <a:chOff x="1979613" y="3067051"/>
            <a:chExt cx="231775" cy="230188"/>
          </a:xfrm>
          <a:solidFill>
            <a:schemeClr val="bg1"/>
          </a:solidFill>
        </p:grpSpPr>
        <p:sp>
          <p:nvSpPr>
            <p:cNvPr id="2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Oval 40"/>
            <p:cNvSpPr>
              <a:spLocks noChangeArrowheads="1"/>
            </p:cNvSpPr>
            <p:nvPr/>
          </p:nvSpPr>
          <p:spPr bwMode="auto">
            <a:xfrm>
              <a:off x="2090738" y="3179763"/>
              <a:ext cx="6350" cy="6350"/>
            </a:xfrm>
            <a:prstGeom prst="ellipse">
              <a:avLst/>
            </a:pr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Group 22"/>
          <p:cNvGrpSpPr/>
          <p:nvPr/>
        </p:nvGrpSpPr>
        <p:grpSpPr>
          <a:xfrm>
            <a:off x="8352694" y="4410707"/>
            <a:ext cx="427692" cy="412117"/>
            <a:chOff x="4616450" y="1549401"/>
            <a:chExt cx="215900" cy="207963"/>
          </a:xfrm>
          <a:solidFill>
            <a:schemeClr val="bg1"/>
          </a:solidFill>
        </p:grpSpPr>
        <p:sp>
          <p:nvSpPr>
            <p:cNvPr id="24"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Oval 7"/>
            <p:cNvSpPr>
              <a:spLocks noChangeArrowheads="1"/>
            </p:cNvSpPr>
            <p:nvPr/>
          </p:nvSpPr>
          <p:spPr bwMode="auto">
            <a:xfrm>
              <a:off x="4718050" y="1685926"/>
              <a:ext cx="15875" cy="17463"/>
            </a:xfrm>
            <a:prstGeom prst="ellipse">
              <a:avLst/>
            </a:pr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26" name="Freeform 59"/>
          <p:cNvSpPr>
            <a:spLocks noEditPoints="1"/>
          </p:cNvSpPr>
          <p:nvPr/>
        </p:nvSpPr>
        <p:spPr bwMode="auto">
          <a:xfrm>
            <a:off x="3442519" y="4323016"/>
            <a:ext cx="372418" cy="499379"/>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lIns="105841" tIns="52921" rIns="105841" bIns="52921"/>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4" name="Group 26"/>
          <p:cNvGrpSpPr/>
          <p:nvPr/>
        </p:nvGrpSpPr>
        <p:grpSpPr>
          <a:xfrm>
            <a:off x="3462785" y="3309825"/>
            <a:ext cx="351578" cy="407421"/>
            <a:chOff x="3581400" y="3905251"/>
            <a:chExt cx="160338" cy="185738"/>
          </a:xfrm>
          <a:solidFill>
            <a:schemeClr val="bg1"/>
          </a:solidFill>
        </p:grpSpPr>
        <p:sp>
          <p:nvSpPr>
            <p:cNvPr id="28" name="Rectangle 33"/>
            <p:cNvSpPr>
              <a:spLocks noChangeArrowheads="1"/>
            </p:cNvSpPr>
            <p:nvPr/>
          </p:nvSpPr>
          <p:spPr bwMode="auto">
            <a:xfrm>
              <a:off x="3670300" y="3941763"/>
              <a:ext cx="28575" cy="149225"/>
            </a:xfrm>
            <a:prstGeom prst="rect">
              <a:avLst/>
            </a:pr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Rectangle 34"/>
            <p:cNvSpPr>
              <a:spLocks noChangeArrowheads="1"/>
            </p:cNvSpPr>
            <p:nvPr/>
          </p:nvSpPr>
          <p:spPr bwMode="auto">
            <a:xfrm>
              <a:off x="3627438" y="3971926"/>
              <a:ext cx="26988" cy="119063"/>
            </a:xfrm>
            <a:prstGeom prst="rect">
              <a:avLst/>
            </a:pr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Rectangle 35"/>
            <p:cNvSpPr>
              <a:spLocks noChangeArrowheads="1"/>
            </p:cNvSpPr>
            <p:nvPr/>
          </p:nvSpPr>
          <p:spPr bwMode="auto">
            <a:xfrm>
              <a:off x="3581400" y="3994151"/>
              <a:ext cx="26988" cy="96838"/>
            </a:xfrm>
            <a:prstGeom prst="rect">
              <a:avLst/>
            </a:pr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Rectangle 36"/>
            <p:cNvSpPr>
              <a:spLocks noChangeArrowheads="1"/>
            </p:cNvSpPr>
            <p:nvPr/>
          </p:nvSpPr>
          <p:spPr bwMode="auto">
            <a:xfrm>
              <a:off x="3714750" y="3905251"/>
              <a:ext cx="26988" cy="185738"/>
            </a:xfrm>
            <a:prstGeom prst="rect">
              <a:avLst/>
            </a:prstGeom>
            <a:grpFill/>
            <a:ln>
              <a:noFill/>
            </a:ln>
          </p:spPr>
          <p:txBody>
            <a:bodyPr lIns="148821" tIns="74410" rIns="148821" bIns="74410"/>
            <a:lstStyle/>
            <a:p>
              <a:pPr algn="just">
                <a:lnSpc>
                  <a:spcPct val="120000"/>
                </a:lnSpc>
                <a:defRPr/>
              </a:pPr>
              <a:endParaRPr lang="en-US" sz="97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27"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250" fill="hold"/>
                                        <p:tgtEl>
                                          <p:spTgt spid="17"/>
                                        </p:tgtEl>
                                        <p:attrNameLst>
                                          <p:attrName>ppt_x</p:attrName>
                                        </p:attrNameLst>
                                      </p:cBhvr>
                                      <p:tavLst>
                                        <p:tav tm="0">
                                          <p:val>
                                            <p:strVal val="#ppt_x"/>
                                          </p:val>
                                        </p:tav>
                                        <p:tav tm="100000">
                                          <p:val>
                                            <p:strVal val="#ppt_x"/>
                                          </p:val>
                                        </p:tav>
                                      </p:tavLst>
                                    </p:anim>
                                    <p:anim calcmode="lin" valueType="num">
                                      <p:cBhvr additive="base">
                                        <p:cTn id="28" dur="25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50" fill="hold"/>
                                        <p:tgtEl>
                                          <p:spTgt spid="4"/>
                                        </p:tgtEl>
                                        <p:attrNameLst>
                                          <p:attrName>ppt_x</p:attrName>
                                        </p:attrNameLst>
                                      </p:cBhvr>
                                      <p:tavLst>
                                        <p:tav tm="0">
                                          <p:val>
                                            <p:strVal val="#ppt_x"/>
                                          </p:val>
                                        </p:tav>
                                        <p:tav tm="100000">
                                          <p:val>
                                            <p:strVal val="#ppt_x"/>
                                          </p:val>
                                        </p:tav>
                                      </p:tavLst>
                                    </p:anim>
                                    <p:anim calcmode="lin" valueType="num">
                                      <p:cBhvr additive="base">
                                        <p:cTn id="33" dur="25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250" fill="hold"/>
                                        <p:tgtEl>
                                          <p:spTgt spid="18"/>
                                        </p:tgtEl>
                                        <p:attrNameLst>
                                          <p:attrName>ppt_x</p:attrName>
                                        </p:attrNameLst>
                                      </p:cBhvr>
                                      <p:tavLst>
                                        <p:tav tm="0">
                                          <p:val>
                                            <p:strVal val="#ppt_x"/>
                                          </p:val>
                                        </p:tav>
                                        <p:tav tm="100000">
                                          <p:val>
                                            <p:strVal val="#ppt_x"/>
                                          </p:val>
                                        </p:tav>
                                      </p:tavLst>
                                    </p:anim>
                                    <p:anim calcmode="lin" valueType="num">
                                      <p:cBhvr additive="base">
                                        <p:cTn id="43" dur="25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250" fill="hold"/>
                                        <p:tgtEl>
                                          <p:spTgt spid="26"/>
                                        </p:tgtEl>
                                        <p:attrNameLst>
                                          <p:attrName>ppt_x</p:attrName>
                                        </p:attrNameLst>
                                      </p:cBhvr>
                                      <p:tavLst>
                                        <p:tav tm="0">
                                          <p:val>
                                            <p:strVal val="#ppt_x"/>
                                          </p:val>
                                        </p:tav>
                                        <p:tav tm="100000">
                                          <p:val>
                                            <p:strVal val="#ppt_x"/>
                                          </p:val>
                                        </p:tav>
                                      </p:tavLst>
                                    </p:anim>
                                    <p:anim calcmode="lin" valueType="num">
                                      <p:cBhvr additive="base">
                                        <p:cTn id="48" dur="25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250" fill="hold"/>
                                        <p:tgtEl>
                                          <p:spTgt spid="16"/>
                                        </p:tgtEl>
                                        <p:attrNameLst>
                                          <p:attrName>ppt_x</p:attrName>
                                        </p:attrNameLst>
                                      </p:cBhvr>
                                      <p:tavLst>
                                        <p:tav tm="0">
                                          <p:val>
                                            <p:strVal val="#ppt_x"/>
                                          </p:val>
                                        </p:tav>
                                        <p:tav tm="100000">
                                          <p:val>
                                            <p:strVal val="#ppt_x"/>
                                          </p:val>
                                        </p:tav>
                                      </p:tavLst>
                                    </p:anim>
                                    <p:anim calcmode="lin" valueType="num">
                                      <p:cBhvr additive="base">
                                        <p:cTn id="53" dur="25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250" fill="hold"/>
                                        <p:tgtEl>
                                          <p:spTgt spid="13"/>
                                        </p:tgtEl>
                                        <p:attrNameLst>
                                          <p:attrName>ppt_x</p:attrName>
                                        </p:attrNameLst>
                                      </p:cBhvr>
                                      <p:tavLst>
                                        <p:tav tm="0">
                                          <p:val>
                                            <p:strVal val="#ppt_x"/>
                                          </p:val>
                                        </p:tav>
                                        <p:tav tm="100000">
                                          <p:val>
                                            <p:strVal val="#ppt_x"/>
                                          </p:val>
                                        </p:tav>
                                      </p:tavLst>
                                    </p:anim>
                                    <p:anim calcmode="lin" valueType="num">
                                      <p:cBhvr additive="base">
                                        <p:cTn id="58" dur="25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250" fill="hold"/>
                                        <p:tgtEl>
                                          <p:spTgt spid="2"/>
                                        </p:tgtEl>
                                        <p:attrNameLst>
                                          <p:attrName>ppt_x</p:attrName>
                                        </p:attrNameLst>
                                      </p:cBhvr>
                                      <p:tavLst>
                                        <p:tav tm="0">
                                          <p:val>
                                            <p:strVal val="#ppt_x"/>
                                          </p:val>
                                        </p:tav>
                                        <p:tav tm="100000">
                                          <p:val>
                                            <p:strVal val="#ppt_x"/>
                                          </p:val>
                                        </p:tav>
                                      </p:tavLst>
                                    </p:anim>
                                    <p:anim calcmode="lin" valueType="num">
                                      <p:cBhvr additive="base">
                                        <p:cTn id="63" dur="250" fill="hold"/>
                                        <p:tgtEl>
                                          <p:spTgt spid="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250" fill="hold"/>
                                        <p:tgtEl>
                                          <p:spTgt spid="11"/>
                                        </p:tgtEl>
                                        <p:attrNameLst>
                                          <p:attrName>ppt_x</p:attrName>
                                        </p:attrNameLst>
                                      </p:cBhvr>
                                      <p:tavLst>
                                        <p:tav tm="0">
                                          <p:val>
                                            <p:strVal val="#ppt_x"/>
                                          </p:val>
                                        </p:tav>
                                        <p:tav tm="100000">
                                          <p:val>
                                            <p:strVal val="#ppt_x"/>
                                          </p:val>
                                        </p:tav>
                                      </p:tavLst>
                                    </p:anim>
                                    <p:anim calcmode="lin" valueType="num">
                                      <p:cBhvr additive="base">
                                        <p:cTn id="68" dur="250" fill="hold"/>
                                        <p:tgtEl>
                                          <p:spTgt spid="11"/>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250" fill="hold"/>
                                        <p:tgtEl>
                                          <p:spTgt spid="14"/>
                                        </p:tgtEl>
                                        <p:attrNameLst>
                                          <p:attrName>ppt_x</p:attrName>
                                        </p:attrNameLst>
                                      </p:cBhvr>
                                      <p:tavLst>
                                        <p:tav tm="0">
                                          <p:val>
                                            <p:strVal val="#ppt_x"/>
                                          </p:val>
                                        </p:tav>
                                        <p:tav tm="100000">
                                          <p:val>
                                            <p:strVal val="#ppt_x"/>
                                          </p:val>
                                        </p:tav>
                                      </p:tavLst>
                                    </p:anim>
                                    <p:anim calcmode="lin" valueType="num">
                                      <p:cBhvr additive="base">
                                        <p:cTn id="73" dur="25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250" fill="hold"/>
                                        <p:tgtEl>
                                          <p:spTgt spid="3"/>
                                        </p:tgtEl>
                                        <p:attrNameLst>
                                          <p:attrName>ppt_x</p:attrName>
                                        </p:attrNameLst>
                                      </p:cBhvr>
                                      <p:tavLst>
                                        <p:tav tm="0">
                                          <p:val>
                                            <p:strVal val="#ppt_x"/>
                                          </p:val>
                                        </p:tav>
                                        <p:tav tm="100000">
                                          <p:val>
                                            <p:strVal val="#ppt_x"/>
                                          </p:val>
                                        </p:tav>
                                      </p:tavLst>
                                    </p:anim>
                                    <p:anim calcmode="lin" valueType="num">
                                      <p:cBhvr additive="base">
                                        <p:cTn id="78" dur="250" fill="hold"/>
                                        <p:tgtEl>
                                          <p:spTgt spid="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additive="base">
                                        <p:cTn id="82" dur="250" fill="hold"/>
                                        <p:tgtEl>
                                          <p:spTgt spid="12"/>
                                        </p:tgtEl>
                                        <p:attrNameLst>
                                          <p:attrName>ppt_x</p:attrName>
                                        </p:attrNameLst>
                                      </p:cBhvr>
                                      <p:tavLst>
                                        <p:tav tm="0">
                                          <p:val>
                                            <p:strVal val="#ppt_x"/>
                                          </p:val>
                                        </p:tav>
                                        <p:tav tm="100000">
                                          <p:val>
                                            <p:strVal val="#ppt_x"/>
                                          </p:val>
                                        </p:tav>
                                      </p:tavLst>
                                    </p:anim>
                                    <p:anim calcmode="lin" valueType="num">
                                      <p:cBhvr additive="base">
                                        <p:cTn id="8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p:bldP spid="16" grpId="0"/>
      <p:bldP spid="17"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142413" y="2888359"/>
            <a:ext cx="2291642" cy="2611161"/>
          </a:xfrm>
          <a:prstGeom prst="roundRect">
            <a:avLst>
              <a:gd name="adj" fmla="val 6924"/>
            </a:avLst>
          </a:prstGeom>
          <a:ln w="12700">
            <a:solidFill>
              <a:srgbClr val="A6AAA9"/>
            </a:solidFill>
            <a:miter lim="400000"/>
          </a:ln>
        </p:spPr>
        <p:txBody>
          <a:bodyPr lIns="19043" tIns="19043" rIns="19043" bIns="19043" anchor="ctr"/>
          <a:lstStyle/>
          <a:p>
            <a:pPr>
              <a:lnSpc>
                <a:spcPct val="120000"/>
              </a:lnSpc>
              <a:defRPr/>
            </a:pPr>
            <a:endParaRPr sz="1735" dirty="0">
              <a:cs typeface="+mn-ea"/>
              <a:sym typeface="+mn-lt"/>
            </a:endParaRPr>
          </a:p>
        </p:txBody>
      </p:sp>
      <p:sp>
        <p:nvSpPr>
          <p:cNvPr id="3" name="Shape 1454"/>
          <p:cNvSpPr/>
          <p:nvPr/>
        </p:nvSpPr>
        <p:spPr>
          <a:xfrm>
            <a:off x="3687977" y="2888359"/>
            <a:ext cx="2291643" cy="2611161"/>
          </a:xfrm>
          <a:prstGeom prst="roundRect">
            <a:avLst>
              <a:gd name="adj" fmla="val 6924"/>
            </a:avLst>
          </a:prstGeom>
          <a:ln w="12700">
            <a:solidFill>
              <a:srgbClr val="A6AAA9"/>
            </a:solidFill>
            <a:miter lim="400000"/>
          </a:ln>
        </p:spPr>
        <p:txBody>
          <a:bodyPr lIns="19043" tIns="19043" rIns="19043" bIns="19043" anchor="ctr"/>
          <a:lstStyle/>
          <a:p>
            <a:pPr>
              <a:lnSpc>
                <a:spcPct val="120000"/>
              </a:lnSpc>
              <a:defRPr/>
            </a:pPr>
            <a:endParaRPr sz="1735" dirty="0">
              <a:cs typeface="+mn-ea"/>
              <a:sym typeface="+mn-lt"/>
            </a:endParaRPr>
          </a:p>
        </p:txBody>
      </p:sp>
      <p:sp>
        <p:nvSpPr>
          <p:cNvPr id="4" name="Shape 1456"/>
          <p:cNvSpPr/>
          <p:nvPr/>
        </p:nvSpPr>
        <p:spPr>
          <a:xfrm>
            <a:off x="6212381" y="2888359"/>
            <a:ext cx="2291642" cy="2611161"/>
          </a:xfrm>
          <a:prstGeom prst="roundRect">
            <a:avLst>
              <a:gd name="adj" fmla="val 6924"/>
            </a:avLst>
          </a:prstGeom>
          <a:ln w="12700">
            <a:solidFill>
              <a:srgbClr val="A6AAA9"/>
            </a:solidFill>
            <a:miter lim="400000"/>
          </a:ln>
        </p:spPr>
        <p:txBody>
          <a:bodyPr lIns="19043" tIns="19043" rIns="19043" bIns="19043" anchor="ctr"/>
          <a:lstStyle/>
          <a:p>
            <a:pPr>
              <a:lnSpc>
                <a:spcPct val="120000"/>
              </a:lnSpc>
              <a:defRPr/>
            </a:pPr>
            <a:endParaRPr sz="1735" dirty="0">
              <a:cs typeface="+mn-ea"/>
              <a:sym typeface="+mn-lt"/>
            </a:endParaRPr>
          </a:p>
        </p:txBody>
      </p:sp>
      <p:sp>
        <p:nvSpPr>
          <p:cNvPr id="5" name="Shape 1458"/>
          <p:cNvSpPr/>
          <p:nvPr/>
        </p:nvSpPr>
        <p:spPr>
          <a:xfrm>
            <a:off x="8757946" y="2888359"/>
            <a:ext cx="2291643" cy="2611161"/>
          </a:xfrm>
          <a:prstGeom prst="roundRect">
            <a:avLst>
              <a:gd name="adj" fmla="val 6924"/>
            </a:avLst>
          </a:prstGeom>
          <a:ln w="12700">
            <a:solidFill>
              <a:srgbClr val="A6AAA9"/>
            </a:solidFill>
            <a:miter lim="400000"/>
          </a:ln>
        </p:spPr>
        <p:txBody>
          <a:bodyPr lIns="19043" tIns="19043" rIns="19043" bIns="19043" anchor="ctr"/>
          <a:lstStyle/>
          <a:p>
            <a:pPr>
              <a:lnSpc>
                <a:spcPct val="120000"/>
              </a:lnSpc>
              <a:defRPr/>
            </a:pPr>
            <a:endParaRPr sz="1735" dirty="0">
              <a:cs typeface="+mn-ea"/>
              <a:sym typeface="+mn-lt"/>
            </a:endParaRPr>
          </a:p>
        </p:txBody>
      </p:sp>
      <p:sp>
        <p:nvSpPr>
          <p:cNvPr id="6" name="Shape 1460"/>
          <p:cNvSpPr/>
          <p:nvPr/>
        </p:nvSpPr>
        <p:spPr>
          <a:xfrm>
            <a:off x="1442887" y="2048301"/>
            <a:ext cx="1688579" cy="16885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982"/>
          </a:solidFill>
          <a:ln w="12700" cap="flat">
            <a:noFill/>
            <a:miter lim="400000"/>
          </a:ln>
          <a:effectLst/>
        </p:spPr>
        <p:txBody>
          <a:bodyPr lIns="19043" tIns="19043" rIns="19043" bIns="19043" anchor="ctr"/>
          <a:lstStyle/>
          <a:p>
            <a:pPr>
              <a:lnSpc>
                <a:spcPct val="120000"/>
              </a:lnSpc>
              <a:defRPr/>
            </a:pPr>
            <a:endParaRPr sz="1735" dirty="0">
              <a:cs typeface="+mn-ea"/>
              <a:sym typeface="+mn-lt"/>
            </a:endParaRPr>
          </a:p>
        </p:txBody>
      </p:sp>
      <p:grpSp>
        <p:nvGrpSpPr>
          <p:cNvPr id="7" name="Group 20"/>
          <p:cNvGrpSpPr/>
          <p:nvPr/>
        </p:nvGrpSpPr>
        <p:grpSpPr bwMode="auto">
          <a:xfrm>
            <a:off x="1370942" y="2088506"/>
            <a:ext cx="473987" cy="473987"/>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a:miter lim="400000"/>
            </a:ln>
          </p:spPr>
          <p:txBody>
            <a:bodyPr lIns="35701" tIns="35701" rIns="35701" bIns="35701" anchor="ctr"/>
            <a:lstStyle/>
            <a:p>
              <a:pPr>
                <a:lnSpc>
                  <a:spcPct val="120000"/>
                </a:lnSpc>
                <a:defRPr/>
              </a:pPr>
              <a:endParaRPr sz="1735" dirty="0">
                <a:cs typeface="+mn-ea"/>
                <a:sym typeface="+mn-lt"/>
              </a:endParaRPr>
            </a:p>
          </p:txBody>
        </p:sp>
        <p:sp>
          <p:nvSpPr>
            <p:cNvPr id="9" name="Shape 1464"/>
            <p:cNvSpPr/>
            <p:nvPr/>
          </p:nvSpPr>
          <p:spPr>
            <a:xfrm>
              <a:off x="1477010" y="2232627"/>
              <a:ext cx="232776" cy="186221"/>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a:lnSpc>
                  <a:spcPct val="120000"/>
                </a:lnSpc>
                <a:defRPr/>
              </a:pPr>
              <a:endParaRPr sz="1735" dirty="0">
                <a:cs typeface="+mn-ea"/>
                <a:sym typeface="+mn-lt"/>
              </a:endParaRPr>
            </a:p>
          </p:txBody>
        </p:sp>
      </p:grpSp>
      <p:sp>
        <p:nvSpPr>
          <p:cNvPr id="10" name="Shape 1465"/>
          <p:cNvSpPr/>
          <p:nvPr/>
        </p:nvSpPr>
        <p:spPr>
          <a:xfrm>
            <a:off x="3990568" y="2048301"/>
            <a:ext cx="1686462" cy="16885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lIns="19043" tIns="19043" rIns="19043" bIns="19043" anchor="ctr"/>
          <a:lstStyle/>
          <a:p>
            <a:pPr>
              <a:lnSpc>
                <a:spcPct val="120000"/>
              </a:lnSpc>
              <a:defRPr/>
            </a:pPr>
            <a:endParaRPr sz="1735" dirty="0">
              <a:cs typeface="+mn-ea"/>
              <a:sym typeface="+mn-lt"/>
            </a:endParaRPr>
          </a:p>
        </p:txBody>
      </p:sp>
      <p:sp>
        <p:nvSpPr>
          <p:cNvPr id="11" name="Shape 1468"/>
          <p:cNvSpPr/>
          <p:nvPr/>
        </p:nvSpPr>
        <p:spPr>
          <a:xfrm>
            <a:off x="6534016" y="2048301"/>
            <a:ext cx="1682230" cy="1684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982"/>
          </a:solidFill>
          <a:ln w="12700" cap="flat">
            <a:noFill/>
            <a:miter lim="400000"/>
          </a:ln>
          <a:effectLst/>
        </p:spPr>
        <p:txBody>
          <a:bodyPr lIns="19043" tIns="19043" rIns="19043" bIns="19043" anchor="ctr"/>
          <a:lstStyle/>
          <a:p>
            <a:pPr>
              <a:lnSpc>
                <a:spcPct val="120000"/>
              </a:lnSpc>
              <a:defRPr/>
            </a:pPr>
            <a:endParaRPr sz="1735" dirty="0">
              <a:cs typeface="+mn-ea"/>
              <a:sym typeface="+mn-lt"/>
            </a:endParaRPr>
          </a:p>
        </p:txBody>
      </p:sp>
      <p:sp>
        <p:nvSpPr>
          <p:cNvPr id="12" name="Shape 1471"/>
          <p:cNvSpPr/>
          <p:nvPr/>
        </p:nvSpPr>
        <p:spPr>
          <a:xfrm>
            <a:off x="9083812" y="2050417"/>
            <a:ext cx="1682231" cy="1684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lIns="19043" tIns="19043" rIns="19043" bIns="19043" anchor="ctr"/>
          <a:lstStyle/>
          <a:p>
            <a:pPr>
              <a:lnSpc>
                <a:spcPct val="120000"/>
              </a:lnSpc>
              <a:defRPr/>
            </a:pPr>
            <a:endParaRPr sz="1735" dirty="0">
              <a:cs typeface="+mn-ea"/>
              <a:sym typeface="+mn-lt"/>
            </a:endParaRPr>
          </a:p>
        </p:txBody>
      </p:sp>
      <p:grpSp>
        <p:nvGrpSpPr>
          <p:cNvPr id="13" name="Group 32"/>
          <p:cNvGrpSpPr/>
          <p:nvPr/>
        </p:nvGrpSpPr>
        <p:grpSpPr bwMode="auto">
          <a:xfrm>
            <a:off x="3908042" y="2088506"/>
            <a:ext cx="473987" cy="473987"/>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a:miter lim="400000"/>
            </a:ln>
          </p:spPr>
          <p:txBody>
            <a:bodyPr lIns="35701" tIns="35701" rIns="35701" bIns="35701" anchor="ctr"/>
            <a:lstStyle/>
            <a:p>
              <a:pPr>
                <a:lnSpc>
                  <a:spcPct val="120000"/>
                </a:lnSpc>
                <a:defRPr/>
              </a:pPr>
              <a:endParaRPr sz="1735" dirty="0">
                <a:cs typeface="+mn-ea"/>
                <a:sym typeface="+mn-lt"/>
              </a:endParaRPr>
            </a:p>
          </p:txBody>
        </p:sp>
        <p:grpSp>
          <p:nvGrpSpPr>
            <p:cNvPr id="24602" name="Group 1479"/>
            <p:cNvGrpSpPr/>
            <p:nvPr/>
          </p:nvGrpSpPr>
          <p:grpSpPr bwMode="auto">
            <a:xfrm>
              <a:off x="4031314" y="2211790"/>
              <a:ext cx="199171" cy="186335"/>
              <a:chOff x="0" y="0"/>
              <a:chExt cx="398340" cy="372667"/>
            </a:xfrm>
          </p:grpSpPr>
          <p:sp>
            <p:nvSpPr>
              <p:cNvPr id="16" name="Shape 1477"/>
              <p:cNvSpPr/>
              <p:nvPr/>
            </p:nvSpPr>
            <p:spPr>
              <a:xfrm>
                <a:off x="261" y="-643"/>
                <a:ext cx="347046" cy="241237"/>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bg1"/>
              </a:solidFill>
              <a:ln w="12700" cap="flat">
                <a:noFill/>
                <a:miter lim="400000"/>
              </a:ln>
              <a:effectLst/>
            </p:spPr>
            <p:txBody>
              <a:bodyPr lIns="0" tIns="0" rIns="0" bIns="0" anchor="ctr"/>
              <a:lstStyle/>
              <a:p>
                <a:pPr>
                  <a:lnSpc>
                    <a:spcPct val="120000"/>
                  </a:lnSpc>
                  <a:defRPr/>
                </a:pPr>
                <a:endParaRPr sz="1735" dirty="0">
                  <a:cs typeface="+mn-ea"/>
                  <a:sym typeface="+mn-lt"/>
                </a:endParaRPr>
              </a:p>
            </p:txBody>
          </p:sp>
          <p:sp>
            <p:nvSpPr>
              <p:cNvPr id="17" name="Shape 1478"/>
              <p:cNvSpPr/>
              <p:nvPr/>
            </p:nvSpPr>
            <p:spPr>
              <a:xfrm>
                <a:off x="76442" y="147485"/>
                <a:ext cx="321653" cy="224310"/>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bg1"/>
              </a:solidFill>
              <a:ln w="12700" cap="flat">
                <a:noFill/>
                <a:miter lim="400000"/>
              </a:ln>
              <a:effectLst/>
            </p:spPr>
            <p:txBody>
              <a:bodyPr lIns="0" tIns="0" rIns="0" bIns="0" anchor="ctr"/>
              <a:lstStyle/>
              <a:p>
                <a:pPr>
                  <a:lnSpc>
                    <a:spcPct val="120000"/>
                  </a:lnSpc>
                  <a:defRPr/>
                </a:pPr>
                <a:endParaRPr sz="1735" dirty="0">
                  <a:cs typeface="+mn-ea"/>
                  <a:sym typeface="+mn-lt"/>
                </a:endParaRPr>
              </a:p>
            </p:txBody>
          </p:sp>
        </p:grpSp>
      </p:grpSp>
      <p:grpSp>
        <p:nvGrpSpPr>
          <p:cNvPr id="18" name="Group 40"/>
          <p:cNvGrpSpPr/>
          <p:nvPr/>
        </p:nvGrpSpPr>
        <p:grpSpPr bwMode="auto">
          <a:xfrm>
            <a:off x="8992823" y="2088506"/>
            <a:ext cx="473987" cy="473987"/>
            <a:chOff x="8994965" y="2088733"/>
            <a:chExt cx="474017" cy="474017"/>
          </a:xfrm>
        </p:grpSpPr>
        <p:sp>
          <p:nvSpPr>
            <p:cNvPr id="19" name="Shape 1476"/>
            <p:cNvSpPr/>
            <p:nvPr/>
          </p:nvSpPr>
          <p:spPr>
            <a:xfrm>
              <a:off x="8994965" y="2088733"/>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a:miter lim="400000"/>
            </a:ln>
          </p:spPr>
          <p:txBody>
            <a:bodyPr lIns="35701" tIns="35701" rIns="35701" bIns="35701" anchor="ctr"/>
            <a:lstStyle/>
            <a:p>
              <a:pPr>
                <a:lnSpc>
                  <a:spcPct val="120000"/>
                </a:lnSpc>
                <a:defRPr/>
              </a:pPr>
              <a:endParaRPr sz="1735" dirty="0">
                <a:cs typeface="+mn-ea"/>
                <a:sym typeface="+mn-lt"/>
              </a:endParaRPr>
            </a:p>
          </p:txBody>
        </p:sp>
        <p:sp>
          <p:nvSpPr>
            <p:cNvPr id="20" name="Shape 1481"/>
            <p:cNvSpPr/>
            <p:nvPr/>
          </p:nvSpPr>
          <p:spPr>
            <a:xfrm>
              <a:off x="9132514" y="2211470"/>
              <a:ext cx="194686" cy="186221"/>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bg1"/>
            </a:solidFill>
            <a:ln w="12700">
              <a:miter lim="400000"/>
            </a:ln>
          </p:spPr>
          <p:txBody>
            <a:bodyPr lIns="0" tIns="0" rIns="0" bIns="0" anchor="ctr"/>
            <a:lstStyle/>
            <a:p>
              <a:pPr>
                <a:lnSpc>
                  <a:spcPct val="120000"/>
                </a:lnSpc>
                <a:defRPr/>
              </a:pPr>
              <a:endParaRPr sz="1735" dirty="0">
                <a:cs typeface="+mn-ea"/>
                <a:sym typeface="+mn-lt"/>
              </a:endParaRPr>
            </a:p>
          </p:txBody>
        </p:sp>
      </p:grpSp>
      <p:sp>
        <p:nvSpPr>
          <p:cNvPr id="21" name="Text Placeholder 5"/>
          <p:cNvSpPr txBox="1"/>
          <p:nvPr/>
        </p:nvSpPr>
        <p:spPr>
          <a:xfrm>
            <a:off x="1601588" y="2697918"/>
            <a:ext cx="1307696" cy="389346"/>
          </a:xfrm>
          <a:prstGeom prst="rect">
            <a:avLst/>
          </a:prstGeom>
        </p:spPr>
        <p:txBody>
          <a:bodyPr lIns="86683" tIns="43341" rIns="86683" bIns="43341"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None/>
              <a:defRPr/>
            </a:pPr>
            <a:r>
              <a:rPr lang="zh-CN" altLang="en-US" sz="1335" dirty="0">
                <a:solidFill>
                  <a:schemeClr val="bg1"/>
                </a:solidFill>
                <a:cs typeface="+mn-ea"/>
                <a:sym typeface="+mn-lt"/>
              </a:rPr>
              <a:t>点击请替换文字内容</a:t>
            </a:r>
          </a:p>
        </p:txBody>
      </p:sp>
      <p:sp>
        <p:nvSpPr>
          <p:cNvPr id="22" name="Text Placeholder 6"/>
          <p:cNvSpPr txBox="1"/>
          <p:nvPr/>
        </p:nvSpPr>
        <p:spPr>
          <a:xfrm>
            <a:off x="1260910" y="4007730"/>
            <a:ext cx="2052533" cy="1134183"/>
          </a:xfrm>
          <a:prstGeom prst="rect">
            <a:avLst/>
          </a:prstGeom>
        </p:spPr>
        <p:txBody>
          <a:bodyPr lIns="86683" tIns="43341" rIns="86683" bIns="43341"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23" name="Text Placeholder 5"/>
          <p:cNvSpPr txBox="1"/>
          <p:nvPr/>
        </p:nvSpPr>
        <p:spPr>
          <a:xfrm>
            <a:off x="4259301" y="2697918"/>
            <a:ext cx="1216708" cy="389346"/>
          </a:xfrm>
          <a:prstGeom prst="rect">
            <a:avLst/>
          </a:prstGeom>
        </p:spPr>
        <p:txBody>
          <a:bodyPr lIns="0" tIns="0" rIns="0" bIns="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defRPr/>
            </a:pPr>
            <a:r>
              <a:rPr lang="zh-CN" altLang="en-US" sz="1335" dirty="0">
                <a:solidFill>
                  <a:schemeClr val="bg1"/>
                </a:solidFill>
                <a:latin typeface="+mn-lt"/>
                <a:ea typeface="+mn-ea"/>
                <a:cs typeface="+mn-ea"/>
                <a:sym typeface="+mn-lt"/>
              </a:rPr>
              <a:t>点击请替换文字内容</a:t>
            </a:r>
          </a:p>
        </p:txBody>
      </p:sp>
      <p:sp>
        <p:nvSpPr>
          <p:cNvPr id="24" name="Text Placeholder 5"/>
          <p:cNvSpPr txBox="1"/>
          <p:nvPr/>
        </p:nvSpPr>
        <p:spPr>
          <a:xfrm>
            <a:off x="9350430" y="2697918"/>
            <a:ext cx="1216708" cy="389346"/>
          </a:xfrm>
          <a:prstGeom prst="rect">
            <a:avLst/>
          </a:prstGeom>
        </p:spPr>
        <p:txBody>
          <a:bodyPr lIns="0" tIns="0" rIns="0" bIns="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defRPr/>
            </a:pPr>
            <a:r>
              <a:rPr lang="zh-CN" altLang="en-US" sz="1335" dirty="0">
                <a:solidFill>
                  <a:schemeClr val="bg1"/>
                </a:solidFill>
                <a:latin typeface="+mn-lt"/>
                <a:ea typeface="+mn-ea"/>
                <a:cs typeface="+mn-ea"/>
                <a:sym typeface="+mn-lt"/>
              </a:rPr>
              <a:t>点击请替换文字内容</a:t>
            </a:r>
          </a:p>
        </p:txBody>
      </p:sp>
      <p:sp>
        <p:nvSpPr>
          <p:cNvPr id="25" name="Text Placeholder 6"/>
          <p:cNvSpPr txBox="1"/>
          <p:nvPr/>
        </p:nvSpPr>
        <p:spPr>
          <a:xfrm>
            <a:off x="3927087" y="4007730"/>
            <a:ext cx="1813423" cy="1134183"/>
          </a:xfrm>
          <a:prstGeom prst="rect">
            <a:avLst/>
          </a:prstGeom>
        </p:spPr>
        <p:txBody>
          <a:bodyPr lIns="0" tIns="0" rIns="0" bIns="0" anchor="ct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26" name="Text Placeholder 6"/>
          <p:cNvSpPr txBox="1"/>
          <p:nvPr/>
        </p:nvSpPr>
        <p:spPr>
          <a:xfrm>
            <a:off x="6462072" y="4007730"/>
            <a:ext cx="1815540" cy="1134183"/>
          </a:xfrm>
          <a:prstGeom prst="rect">
            <a:avLst/>
          </a:prstGeom>
        </p:spPr>
        <p:txBody>
          <a:bodyPr lIns="0" tIns="0" rIns="0" bIns="0" anchor="ct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27" name="Text Placeholder 6"/>
          <p:cNvSpPr txBox="1"/>
          <p:nvPr/>
        </p:nvSpPr>
        <p:spPr>
          <a:xfrm>
            <a:off x="9018216" y="4007730"/>
            <a:ext cx="1813423" cy="1134183"/>
          </a:xfrm>
          <a:prstGeom prst="rect">
            <a:avLst/>
          </a:prstGeom>
        </p:spPr>
        <p:txBody>
          <a:bodyPr lIns="0" tIns="0" rIns="0" bIns="0" anchor="ct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
        <p:nvSpPr>
          <p:cNvPr id="29" name="Text Placeholder 5"/>
          <p:cNvSpPr txBox="1"/>
          <p:nvPr/>
        </p:nvSpPr>
        <p:spPr>
          <a:xfrm>
            <a:off x="6796402" y="2697918"/>
            <a:ext cx="1214592" cy="389346"/>
          </a:xfrm>
          <a:prstGeom prst="rect">
            <a:avLst/>
          </a:prstGeom>
        </p:spPr>
        <p:txBody>
          <a:bodyPr lIns="0" tIns="0" rIns="0" bIns="0" anchor="ct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defRPr/>
            </a:pPr>
            <a:r>
              <a:rPr lang="zh-CN" altLang="en-US" sz="1335" dirty="0">
                <a:solidFill>
                  <a:schemeClr val="bg1"/>
                </a:solidFill>
                <a:latin typeface="+mn-lt"/>
                <a:ea typeface="+mn-ea"/>
                <a:cs typeface="+mn-ea"/>
                <a:sym typeface="+mn-lt"/>
              </a:rPr>
              <a:t>点击请替换文字内容</a:t>
            </a:r>
          </a:p>
        </p:txBody>
      </p:sp>
      <p:sp>
        <p:nvSpPr>
          <p:cNvPr id="30" name="Shape 1475"/>
          <p:cNvSpPr/>
          <p:nvPr/>
        </p:nvSpPr>
        <p:spPr>
          <a:xfrm>
            <a:off x="6451491" y="2088506"/>
            <a:ext cx="471872" cy="47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a:miter lim="400000"/>
          </a:ln>
        </p:spPr>
        <p:txBody>
          <a:bodyPr lIns="19043" tIns="19043" rIns="19043" bIns="19043" anchor="ctr"/>
          <a:lstStyle/>
          <a:p>
            <a:pPr>
              <a:lnSpc>
                <a:spcPct val="120000"/>
              </a:lnSpc>
              <a:defRPr/>
            </a:pPr>
            <a:endParaRPr sz="1735" dirty="0">
              <a:cs typeface="+mn-ea"/>
              <a:sym typeface="+mn-lt"/>
            </a:endParaRPr>
          </a:p>
        </p:txBody>
      </p:sp>
      <p:sp>
        <p:nvSpPr>
          <p:cNvPr id="32" name="Shape 1480"/>
          <p:cNvSpPr/>
          <p:nvPr/>
        </p:nvSpPr>
        <p:spPr>
          <a:xfrm>
            <a:off x="6593264" y="2211235"/>
            <a:ext cx="186209" cy="186209"/>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a:lnSpc>
                <a:spcPct val="120000"/>
              </a:lnSpc>
              <a:defRPr/>
            </a:pPr>
            <a:endParaRPr sz="1735" dirty="0">
              <a:cs typeface="+mn-ea"/>
              <a:sym typeface="+mn-lt"/>
            </a:endParaRPr>
          </a:p>
        </p:txBody>
      </p:sp>
      <p:sp>
        <p:nvSpPr>
          <p:cNvPr id="31"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strips(downRight)">
                                      <p:cBhvr>
                                        <p:cTn id="25" dur="500"/>
                                        <p:tgtEl>
                                          <p:spTgt spid="22">
                                            <p:txEl>
                                              <p:pRg st="0" end="0"/>
                                            </p:txEl>
                                          </p:spTgt>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par>
                          <p:cTn id="44" fill="hold">
                            <p:stCondLst>
                              <p:cond delay="4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6500"/>
                            </p:stCondLst>
                            <p:childTnLst>
                              <p:par>
                                <p:cTn id="64" presetID="22" presetClass="entr" presetSubtype="1"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par>
                          <p:cTn id="67" fill="hold">
                            <p:stCondLst>
                              <p:cond delay="7000"/>
                            </p:stCondLst>
                            <p:childTnLst>
                              <p:par>
                                <p:cTn id="68" presetID="18" presetClass="entr" presetSubtype="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Right)">
                                      <p:cBhvr>
                                        <p:cTn id="70" dur="500"/>
                                        <p:tgtEl>
                                          <p:spTgt spid="26"/>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par>
                          <p:cTn id="79" fill="hold">
                            <p:stCondLst>
                              <p:cond delay="8500"/>
                            </p:stCondLst>
                            <p:childTnLst>
                              <p:par>
                                <p:cTn id="80" presetID="53" presetClass="entr" presetSubtype="16"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up)">
                                      <p:cBhvr>
                                        <p:cTn id="88" dur="500"/>
                                        <p:tgtEl>
                                          <p:spTgt spid="5"/>
                                        </p:tgtEl>
                                      </p:cBhvr>
                                    </p:animEffect>
                                  </p:childTnLst>
                                </p:cTn>
                              </p:par>
                            </p:childTnLst>
                          </p:cTn>
                        </p:par>
                        <p:par>
                          <p:cTn id="89" fill="hold">
                            <p:stCondLst>
                              <p:cond delay="9500"/>
                            </p:stCondLst>
                            <p:childTnLst>
                              <p:par>
                                <p:cTn id="90" presetID="18" presetClass="entr" presetSubtype="6"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strips(downRight)">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1" grpId="0" build="p"/>
      <p:bldP spid="22" grpId="0" build="p"/>
      <p:bldP spid="23" grpId="0"/>
      <p:bldP spid="24" grpId="0"/>
      <p:bldP spid="25" grpId="0"/>
      <p:bldP spid="26" grpId="0"/>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cxnSp>
        <p:nvCxnSpPr>
          <p:cNvPr id="60" name="直接连接符 59"/>
          <p:cNvCxnSpPr/>
          <p:nvPr/>
        </p:nvCxnSpPr>
        <p:spPr>
          <a:xfrm>
            <a:off x="7242356" y="1890594"/>
            <a:ext cx="0" cy="362131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3" name="图表 62"/>
          <p:cNvGraphicFramePr/>
          <p:nvPr/>
        </p:nvGraphicFramePr>
        <p:xfrm>
          <a:off x="7111727" y="2065974"/>
          <a:ext cx="4493986" cy="2995991"/>
        </p:xfrm>
        <a:graphic>
          <a:graphicData uri="http://schemas.openxmlformats.org/drawingml/2006/chart">
            <c:chart xmlns:c="http://schemas.openxmlformats.org/drawingml/2006/chart" xmlns:r="http://schemas.openxmlformats.org/officeDocument/2006/relationships" r:id="rId3"/>
          </a:graphicData>
        </a:graphic>
      </p:graphicFrame>
      <p:sp>
        <p:nvSpPr>
          <p:cNvPr id="67" name="文本框 66"/>
          <p:cNvSpPr txBox="1"/>
          <p:nvPr/>
        </p:nvSpPr>
        <p:spPr>
          <a:xfrm>
            <a:off x="8618491" y="2912223"/>
            <a:ext cx="1480457" cy="645160"/>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68%</a:t>
            </a:r>
          </a:p>
        </p:txBody>
      </p:sp>
      <p:sp>
        <p:nvSpPr>
          <p:cNvPr id="68" name="文本框 67"/>
          <p:cNvSpPr txBox="1"/>
          <p:nvPr/>
        </p:nvSpPr>
        <p:spPr>
          <a:xfrm>
            <a:off x="8463901" y="3679317"/>
            <a:ext cx="1789636" cy="368300"/>
          </a:xfrm>
          <a:prstGeom prst="rect">
            <a:avLst/>
          </a:prstGeom>
          <a:noFill/>
        </p:spPr>
        <p:txBody>
          <a:bodyPr wrap="square" rtlCol="0">
            <a:spAutoFit/>
          </a:bodyP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标题文本</a:t>
            </a:r>
          </a:p>
        </p:txBody>
      </p:sp>
      <p:sp>
        <p:nvSpPr>
          <p:cNvPr id="69" name="文本框 68"/>
          <p:cNvSpPr txBox="1"/>
          <p:nvPr/>
        </p:nvSpPr>
        <p:spPr>
          <a:xfrm>
            <a:off x="7907358" y="5118029"/>
            <a:ext cx="3553205" cy="78359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您的内容打在这里，或者通过复制您的文本后，在此框中选择粘贴，并选择只保留文字。通过复制您的文本后，在此框中选择粘贴，并选择只保留文字。</a:t>
            </a:r>
          </a:p>
        </p:txBody>
      </p:sp>
      <p:sp>
        <p:nvSpPr>
          <p:cNvPr id="70" name="to-do-list_105187"/>
          <p:cNvSpPr>
            <a:spLocks noChangeAspect="1"/>
          </p:cNvSpPr>
          <p:nvPr/>
        </p:nvSpPr>
        <p:spPr bwMode="auto">
          <a:xfrm>
            <a:off x="1179885" y="2207349"/>
            <a:ext cx="652226" cy="908099"/>
          </a:xfrm>
          <a:custGeom>
            <a:avLst/>
            <a:gdLst>
              <a:gd name="connsiteX0" fmla="*/ 116786 w 436376"/>
              <a:gd name="connsiteY0" fmla="*/ 419300 h 607568"/>
              <a:gd name="connsiteX1" fmla="*/ 219247 w 436376"/>
              <a:gd name="connsiteY1" fmla="*/ 419300 h 607568"/>
              <a:gd name="connsiteX2" fmla="*/ 219247 w 436376"/>
              <a:gd name="connsiteY2" fmla="*/ 449996 h 607568"/>
              <a:gd name="connsiteX3" fmla="*/ 116786 w 436376"/>
              <a:gd name="connsiteY3" fmla="*/ 449996 h 607568"/>
              <a:gd name="connsiteX4" fmla="*/ 302576 w 436376"/>
              <a:gd name="connsiteY4" fmla="*/ 390579 h 607568"/>
              <a:gd name="connsiteX5" fmla="*/ 325165 w 436376"/>
              <a:gd name="connsiteY5" fmla="*/ 411299 h 607568"/>
              <a:gd name="connsiteX6" fmla="*/ 276453 w 436376"/>
              <a:gd name="connsiteY6" fmla="*/ 464249 h 607568"/>
              <a:gd name="connsiteX7" fmla="*/ 241263 w 436376"/>
              <a:gd name="connsiteY7" fmla="*/ 435702 h 607568"/>
              <a:gd name="connsiteX8" fmla="*/ 260625 w 436376"/>
              <a:gd name="connsiteY8" fmla="*/ 411913 h 607568"/>
              <a:gd name="connsiteX9" fmla="*/ 273379 w 436376"/>
              <a:gd name="connsiteY9" fmla="*/ 422196 h 607568"/>
              <a:gd name="connsiteX10" fmla="*/ 116786 w 436376"/>
              <a:gd name="connsiteY10" fmla="*/ 321073 h 607568"/>
              <a:gd name="connsiteX11" fmla="*/ 219247 w 436376"/>
              <a:gd name="connsiteY11" fmla="*/ 321073 h 607568"/>
              <a:gd name="connsiteX12" fmla="*/ 219247 w 436376"/>
              <a:gd name="connsiteY12" fmla="*/ 351769 h 607568"/>
              <a:gd name="connsiteX13" fmla="*/ 116786 w 436376"/>
              <a:gd name="connsiteY13" fmla="*/ 351769 h 607568"/>
              <a:gd name="connsiteX14" fmla="*/ 302576 w 436376"/>
              <a:gd name="connsiteY14" fmla="*/ 292423 h 607568"/>
              <a:gd name="connsiteX15" fmla="*/ 325165 w 436376"/>
              <a:gd name="connsiteY15" fmla="*/ 313142 h 607568"/>
              <a:gd name="connsiteX16" fmla="*/ 276453 w 436376"/>
              <a:gd name="connsiteY16" fmla="*/ 366093 h 607568"/>
              <a:gd name="connsiteX17" fmla="*/ 241263 w 436376"/>
              <a:gd name="connsiteY17" fmla="*/ 337546 h 607568"/>
              <a:gd name="connsiteX18" fmla="*/ 260625 w 436376"/>
              <a:gd name="connsiteY18" fmla="*/ 313756 h 607568"/>
              <a:gd name="connsiteX19" fmla="*/ 273379 w 436376"/>
              <a:gd name="connsiteY19" fmla="*/ 324039 h 607568"/>
              <a:gd name="connsiteX20" fmla="*/ 116786 w 436376"/>
              <a:gd name="connsiteY20" fmla="*/ 222916 h 607568"/>
              <a:gd name="connsiteX21" fmla="*/ 219247 w 436376"/>
              <a:gd name="connsiteY21" fmla="*/ 222916 h 607568"/>
              <a:gd name="connsiteX22" fmla="*/ 219247 w 436376"/>
              <a:gd name="connsiteY22" fmla="*/ 253612 h 607568"/>
              <a:gd name="connsiteX23" fmla="*/ 116786 w 436376"/>
              <a:gd name="connsiteY23" fmla="*/ 253612 h 607568"/>
              <a:gd name="connsiteX24" fmla="*/ 302576 w 436376"/>
              <a:gd name="connsiteY24" fmla="*/ 194196 h 607568"/>
              <a:gd name="connsiteX25" fmla="*/ 325165 w 436376"/>
              <a:gd name="connsiteY25" fmla="*/ 214915 h 607568"/>
              <a:gd name="connsiteX26" fmla="*/ 276453 w 436376"/>
              <a:gd name="connsiteY26" fmla="*/ 267866 h 607568"/>
              <a:gd name="connsiteX27" fmla="*/ 241263 w 436376"/>
              <a:gd name="connsiteY27" fmla="*/ 239319 h 607568"/>
              <a:gd name="connsiteX28" fmla="*/ 260625 w 436376"/>
              <a:gd name="connsiteY28" fmla="*/ 215529 h 607568"/>
              <a:gd name="connsiteX29" fmla="*/ 273379 w 436376"/>
              <a:gd name="connsiteY29" fmla="*/ 225812 h 607568"/>
              <a:gd name="connsiteX30" fmla="*/ 67608 w 436376"/>
              <a:gd name="connsiteY30" fmla="*/ 98193 h 607568"/>
              <a:gd name="connsiteX31" fmla="*/ 67608 w 436376"/>
              <a:gd name="connsiteY31" fmla="*/ 540061 h 607568"/>
              <a:gd name="connsiteX32" fmla="*/ 370766 w 436376"/>
              <a:gd name="connsiteY32" fmla="*/ 540061 h 607568"/>
              <a:gd name="connsiteX33" fmla="*/ 370766 w 436376"/>
              <a:gd name="connsiteY33" fmla="*/ 98193 h 607568"/>
              <a:gd name="connsiteX34" fmla="*/ 335272 w 436376"/>
              <a:gd name="connsiteY34" fmla="*/ 98193 h 607568"/>
              <a:gd name="connsiteX35" fmla="*/ 257216 w 436376"/>
              <a:gd name="connsiteY35" fmla="*/ 161558 h 607568"/>
              <a:gd name="connsiteX36" fmla="*/ 182694 w 436376"/>
              <a:gd name="connsiteY36" fmla="*/ 161558 h 607568"/>
              <a:gd name="connsiteX37" fmla="*/ 104638 w 436376"/>
              <a:gd name="connsiteY37" fmla="*/ 98193 h 607568"/>
              <a:gd name="connsiteX38" fmla="*/ 219878 w 436376"/>
              <a:gd name="connsiteY38" fmla="*/ 32680 h 607568"/>
              <a:gd name="connsiteX39" fmla="*/ 175626 w 436376"/>
              <a:gd name="connsiteY39" fmla="*/ 67507 h 607568"/>
              <a:gd name="connsiteX40" fmla="*/ 264130 w 436376"/>
              <a:gd name="connsiteY40" fmla="*/ 67507 h 607568"/>
              <a:gd name="connsiteX41" fmla="*/ 219878 w 436376"/>
              <a:gd name="connsiteY41" fmla="*/ 32680 h 607568"/>
              <a:gd name="connsiteX42" fmla="*/ 219878 w 436376"/>
              <a:gd name="connsiteY42" fmla="*/ 0 h 607568"/>
              <a:gd name="connsiteX43" fmla="*/ 297473 w 436376"/>
              <a:gd name="connsiteY43" fmla="*/ 67507 h 607568"/>
              <a:gd name="connsiteX44" fmla="*/ 400114 w 436376"/>
              <a:gd name="connsiteY44" fmla="*/ 67507 h 607568"/>
              <a:gd name="connsiteX45" fmla="*/ 436376 w 436376"/>
              <a:gd name="connsiteY45" fmla="*/ 104330 h 607568"/>
              <a:gd name="connsiteX46" fmla="*/ 436376 w 436376"/>
              <a:gd name="connsiteY46" fmla="*/ 570746 h 607568"/>
              <a:gd name="connsiteX47" fmla="*/ 400114 w 436376"/>
              <a:gd name="connsiteY47" fmla="*/ 607568 h 607568"/>
              <a:gd name="connsiteX48" fmla="*/ 37491 w 436376"/>
              <a:gd name="connsiteY48" fmla="*/ 607568 h 607568"/>
              <a:gd name="connsiteX49" fmla="*/ 0 w 436376"/>
              <a:gd name="connsiteY49" fmla="*/ 570746 h 607568"/>
              <a:gd name="connsiteX50" fmla="*/ 0 w 436376"/>
              <a:gd name="connsiteY50" fmla="*/ 104330 h 607568"/>
              <a:gd name="connsiteX51" fmla="*/ 37491 w 436376"/>
              <a:gd name="connsiteY51" fmla="*/ 67507 h 607568"/>
              <a:gd name="connsiteX52" fmla="*/ 142283 w 436376"/>
              <a:gd name="connsiteY52" fmla="*/ 67507 h 607568"/>
              <a:gd name="connsiteX53" fmla="*/ 219878 w 436376"/>
              <a:gd name="connsiteY5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376" h="607568">
                <a:moveTo>
                  <a:pt x="116786" y="419300"/>
                </a:moveTo>
                <a:lnTo>
                  <a:pt x="219247" y="419300"/>
                </a:lnTo>
                <a:lnTo>
                  <a:pt x="219247" y="449996"/>
                </a:lnTo>
                <a:lnTo>
                  <a:pt x="116786" y="449996"/>
                </a:lnTo>
                <a:close/>
                <a:moveTo>
                  <a:pt x="302576" y="390579"/>
                </a:moveTo>
                <a:lnTo>
                  <a:pt x="325165" y="411299"/>
                </a:lnTo>
                <a:lnTo>
                  <a:pt x="276453" y="464249"/>
                </a:lnTo>
                <a:lnTo>
                  <a:pt x="241263" y="435702"/>
                </a:lnTo>
                <a:lnTo>
                  <a:pt x="260625" y="411913"/>
                </a:lnTo>
                <a:lnTo>
                  <a:pt x="273379" y="422196"/>
                </a:lnTo>
                <a:close/>
                <a:moveTo>
                  <a:pt x="116786" y="321073"/>
                </a:moveTo>
                <a:lnTo>
                  <a:pt x="219247" y="321073"/>
                </a:lnTo>
                <a:lnTo>
                  <a:pt x="219247" y="351769"/>
                </a:lnTo>
                <a:lnTo>
                  <a:pt x="116786" y="351769"/>
                </a:lnTo>
                <a:close/>
                <a:moveTo>
                  <a:pt x="302576" y="292423"/>
                </a:moveTo>
                <a:lnTo>
                  <a:pt x="325165" y="313142"/>
                </a:lnTo>
                <a:lnTo>
                  <a:pt x="276453" y="366093"/>
                </a:lnTo>
                <a:lnTo>
                  <a:pt x="241263" y="337546"/>
                </a:lnTo>
                <a:lnTo>
                  <a:pt x="260625" y="313756"/>
                </a:lnTo>
                <a:lnTo>
                  <a:pt x="273379" y="324039"/>
                </a:lnTo>
                <a:close/>
                <a:moveTo>
                  <a:pt x="116786" y="222916"/>
                </a:moveTo>
                <a:lnTo>
                  <a:pt x="219247" y="222916"/>
                </a:lnTo>
                <a:lnTo>
                  <a:pt x="219247" y="253612"/>
                </a:lnTo>
                <a:lnTo>
                  <a:pt x="116786" y="253612"/>
                </a:lnTo>
                <a:close/>
                <a:moveTo>
                  <a:pt x="302576" y="194196"/>
                </a:moveTo>
                <a:lnTo>
                  <a:pt x="325165" y="214915"/>
                </a:lnTo>
                <a:lnTo>
                  <a:pt x="276453" y="267866"/>
                </a:lnTo>
                <a:lnTo>
                  <a:pt x="241263" y="239319"/>
                </a:lnTo>
                <a:lnTo>
                  <a:pt x="260625" y="215529"/>
                </a:lnTo>
                <a:lnTo>
                  <a:pt x="273379" y="225812"/>
                </a:lnTo>
                <a:close/>
                <a:moveTo>
                  <a:pt x="67608" y="98193"/>
                </a:moveTo>
                <a:lnTo>
                  <a:pt x="67608" y="540061"/>
                </a:lnTo>
                <a:lnTo>
                  <a:pt x="370766" y="540061"/>
                </a:lnTo>
                <a:lnTo>
                  <a:pt x="370766" y="98193"/>
                </a:lnTo>
                <a:lnTo>
                  <a:pt x="335272" y="98193"/>
                </a:lnTo>
                <a:cubicBezTo>
                  <a:pt x="328204" y="135015"/>
                  <a:pt x="296090" y="161558"/>
                  <a:pt x="257216" y="161558"/>
                </a:cubicBezTo>
                <a:lnTo>
                  <a:pt x="182694" y="161558"/>
                </a:lnTo>
                <a:cubicBezTo>
                  <a:pt x="143666" y="161558"/>
                  <a:pt x="111552" y="135015"/>
                  <a:pt x="104638" y="98193"/>
                </a:cubicBezTo>
                <a:close/>
                <a:moveTo>
                  <a:pt x="219878" y="32680"/>
                </a:moveTo>
                <a:cubicBezTo>
                  <a:pt x="198520" y="32680"/>
                  <a:pt x="180543" y="47562"/>
                  <a:pt x="175626" y="67507"/>
                </a:cubicBezTo>
                <a:lnTo>
                  <a:pt x="264130" y="67507"/>
                </a:lnTo>
                <a:cubicBezTo>
                  <a:pt x="259367" y="47562"/>
                  <a:pt x="241390" y="32680"/>
                  <a:pt x="219878" y="32680"/>
                </a:cubicBezTo>
                <a:close/>
                <a:moveTo>
                  <a:pt x="219878" y="0"/>
                </a:moveTo>
                <a:cubicBezTo>
                  <a:pt x="259367" y="0"/>
                  <a:pt x="292249" y="29458"/>
                  <a:pt x="297473" y="67507"/>
                </a:cubicBezTo>
                <a:lnTo>
                  <a:pt x="400114" y="67507"/>
                </a:lnTo>
                <a:cubicBezTo>
                  <a:pt x="420550" y="67507"/>
                  <a:pt x="436376" y="84077"/>
                  <a:pt x="436376" y="104330"/>
                </a:cubicBezTo>
                <a:lnTo>
                  <a:pt x="436376" y="570746"/>
                </a:lnTo>
                <a:cubicBezTo>
                  <a:pt x="436376" y="590998"/>
                  <a:pt x="420550" y="607568"/>
                  <a:pt x="400114" y="607568"/>
                </a:cubicBezTo>
                <a:lnTo>
                  <a:pt x="37491" y="607568"/>
                </a:lnTo>
                <a:cubicBezTo>
                  <a:pt x="17209" y="607568"/>
                  <a:pt x="0" y="590998"/>
                  <a:pt x="0" y="570746"/>
                </a:cubicBezTo>
                <a:lnTo>
                  <a:pt x="0" y="104330"/>
                </a:lnTo>
                <a:cubicBezTo>
                  <a:pt x="0" y="84077"/>
                  <a:pt x="17209" y="67507"/>
                  <a:pt x="37491" y="67507"/>
                </a:cubicBezTo>
                <a:lnTo>
                  <a:pt x="142283" y="67507"/>
                </a:lnTo>
                <a:cubicBezTo>
                  <a:pt x="147507" y="29458"/>
                  <a:pt x="180389" y="0"/>
                  <a:pt x="219878" y="0"/>
                </a:cubicBezTo>
                <a:close/>
              </a:path>
            </a:pathLst>
          </a:custGeom>
          <a:solidFill>
            <a:srgbClr val="D9B982"/>
          </a:solidFill>
          <a:ln>
            <a:noFill/>
          </a:ln>
        </p:spPr>
        <p:txBody>
          <a:bodyPr/>
          <a:lstStyle/>
          <a:p>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loss-chart_64690"/>
          <p:cNvSpPr>
            <a:spLocks noChangeAspect="1"/>
          </p:cNvSpPr>
          <p:nvPr/>
        </p:nvSpPr>
        <p:spPr bwMode="auto">
          <a:xfrm>
            <a:off x="1126407" y="4359990"/>
            <a:ext cx="759183" cy="758039"/>
          </a:xfrm>
          <a:custGeom>
            <a:avLst/>
            <a:gdLst>
              <a:gd name="connsiteX0" fmla="*/ 157465 w 608415"/>
              <a:gd name="connsiteY0" fmla="*/ 128853 h 607498"/>
              <a:gd name="connsiteX1" fmla="*/ 253810 w 608415"/>
              <a:gd name="connsiteY1" fmla="*/ 253560 h 607498"/>
              <a:gd name="connsiteX2" fmla="*/ 383401 w 608415"/>
              <a:gd name="connsiteY2" fmla="*/ 178319 h 607498"/>
              <a:gd name="connsiteX3" fmla="*/ 504517 w 608415"/>
              <a:gd name="connsiteY3" fmla="*/ 351452 h 607498"/>
              <a:gd name="connsiteX4" fmla="*/ 536327 w 608415"/>
              <a:gd name="connsiteY4" fmla="*/ 329192 h 607498"/>
              <a:gd name="connsiteX5" fmla="*/ 547800 w 608415"/>
              <a:gd name="connsiteY5" fmla="*/ 461710 h 607498"/>
              <a:gd name="connsiteX6" fmla="*/ 427206 w 608415"/>
              <a:gd name="connsiteY6" fmla="*/ 405344 h 607498"/>
              <a:gd name="connsiteX7" fmla="*/ 459017 w 608415"/>
              <a:gd name="connsiteY7" fmla="*/ 383215 h 607498"/>
              <a:gd name="connsiteX8" fmla="*/ 367104 w 608415"/>
              <a:gd name="connsiteY8" fmla="*/ 251998 h 607498"/>
              <a:gd name="connsiteX9" fmla="*/ 239600 w 608415"/>
              <a:gd name="connsiteY9" fmla="*/ 326068 h 607498"/>
              <a:gd name="connsiteX10" fmla="*/ 113399 w 608415"/>
              <a:gd name="connsiteY10" fmla="*/ 162698 h 607498"/>
              <a:gd name="connsiteX11" fmla="*/ 0 w 608415"/>
              <a:gd name="connsiteY11" fmla="*/ 0 h 607498"/>
              <a:gd name="connsiteX12" fmla="*/ 69484 w 608415"/>
              <a:gd name="connsiteY12" fmla="*/ 0 h 607498"/>
              <a:gd name="connsiteX13" fmla="*/ 69484 w 608415"/>
              <a:gd name="connsiteY13" fmla="*/ 537988 h 607498"/>
              <a:gd name="connsiteX14" fmla="*/ 608415 w 608415"/>
              <a:gd name="connsiteY14" fmla="*/ 537988 h 607498"/>
              <a:gd name="connsiteX15" fmla="*/ 608415 w 608415"/>
              <a:gd name="connsiteY15" fmla="*/ 607498 h 607498"/>
              <a:gd name="connsiteX16" fmla="*/ 0 w 608415"/>
              <a:gd name="connsiteY16" fmla="*/ 607498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415" h="607498">
                <a:moveTo>
                  <a:pt x="157465" y="128853"/>
                </a:moveTo>
                <a:lnTo>
                  <a:pt x="253810" y="253560"/>
                </a:lnTo>
                <a:lnTo>
                  <a:pt x="383401" y="178319"/>
                </a:lnTo>
                <a:lnTo>
                  <a:pt x="504517" y="351452"/>
                </a:lnTo>
                <a:lnTo>
                  <a:pt x="536327" y="329192"/>
                </a:lnTo>
                <a:lnTo>
                  <a:pt x="547800" y="461710"/>
                </a:lnTo>
                <a:lnTo>
                  <a:pt x="427206" y="405344"/>
                </a:lnTo>
                <a:lnTo>
                  <a:pt x="459017" y="383215"/>
                </a:lnTo>
                <a:lnTo>
                  <a:pt x="367104" y="251998"/>
                </a:lnTo>
                <a:lnTo>
                  <a:pt x="239600" y="326068"/>
                </a:lnTo>
                <a:lnTo>
                  <a:pt x="113399" y="162698"/>
                </a:lnTo>
                <a:close/>
                <a:moveTo>
                  <a:pt x="0" y="0"/>
                </a:moveTo>
                <a:lnTo>
                  <a:pt x="69484" y="0"/>
                </a:lnTo>
                <a:lnTo>
                  <a:pt x="69484" y="537988"/>
                </a:lnTo>
                <a:lnTo>
                  <a:pt x="608415" y="537988"/>
                </a:lnTo>
                <a:lnTo>
                  <a:pt x="608415" y="607498"/>
                </a:lnTo>
                <a:lnTo>
                  <a:pt x="0" y="607498"/>
                </a:lnTo>
                <a:close/>
              </a:path>
            </a:pathLst>
          </a:custGeom>
          <a:solidFill>
            <a:srgbClr val="D9B982"/>
          </a:solidFill>
          <a:ln>
            <a:noFill/>
          </a:ln>
        </p:spPr>
      </p:sp>
      <p:sp>
        <p:nvSpPr>
          <p:cNvPr id="72" name="文本框 71"/>
          <p:cNvSpPr txBox="1"/>
          <p:nvPr/>
        </p:nvSpPr>
        <p:spPr>
          <a:xfrm>
            <a:off x="2193609" y="2207349"/>
            <a:ext cx="1632902" cy="768350"/>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微软雅黑" panose="020B0503020204020204" pitchFamily="34" charset="-122"/>
                <a:ea typeface="微软雅黑" panose="020B0503020204020204" pitchFamily="34" charset="-122"/>
              </a:rPr>
              <a:t>23%</a:t>
            </a:r>
          </a:p>
        </p:txBody>
      </p:sp>
      <p:sp>
        <p:nvSpPr>
          <p:cNvPr id="73" name="文本框 72"/>
          <p:cNvSpPr txBox="1"/>
          <p:nvPr/>
        </p:nvSpPr>
        <p:spPr>
          <a:xfrm>
            <a:off x="2193608" y="4237605"/>
            <a:ext cx="1632902" cy="768350"/>
          </a:xfrm>
          <a:prstGeom prst="rect">
            <a:avLst/>
          </a:prstGeom>
          <a:noFill/>
        </p:spPr>
        <p:txBody>
          <a:bodyPr wrap="square" rtlCol="0">
            <a:spAutoFit/>
          </a:bodyPr>
          <a:lstStyle/>
          <a:p>
            <a:pPr algn="ctr"/>
            <a:r>
              <a:rPr lang="en-US" altLang="zh-CN" sz="4400" dirty="0">
                <a:solidFill>
                  <a:schemeClr val="tx1">
                    <a:lumMod val="75000"/>
                    <a:lumOff val="25000"/>
                  </a:schemeClr>
                </a:solidFill>
                <a:latin typeface="微软雅黑" panose="020B0503020204020204" pitchFamily="34" charset="-122"/>
                <a:ea typeface="微软雅黑" panose="020B0503020204020204" pitchFamily="34" charset="-122"/>
              </a:rPr>
              <a:t>77%</a:t>
            </a:r>
          </a:p>
        </p:txBody>
      </p:sp>
      <p:sp>
        <p:nvSpPr>
          <p:cNvPr id="74" name="文本框 73"/>
          <p:cNvSpPr txBox="1"/>
          <p:nvPr/>
        </p:nvSpPr>
        <p:spPr>
          <a:xfrm>
            <a:off x="3939452" y="2210218"/>
            <a:ext cx="3341004" cy="78359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您的内容打在这里，或者通过复制您的文本后，在此框中选择粘贴，并选择只保留文字。通过复制您的文本后，在此框中选择粘贴，并选择只保留文字。</a:t>
            </a:r>
          </a:p>
        </p:txBody>
      </p:sp>
      <p:sp>
        <p:nvSpPr>
          <p:cNvPr id="75" name="文本框 74"/>
          <p:cNvSpPr txBox="1"/>
          <p:nvPr/>
        </p:nvSpPr>
        <p:spPr>
          <a:xfrm>
            <a:off x="3939451" y="4302271"/>
            <a:ext cx="3341004" cy="783590"/>
          </a:xfrm>
          <a:prstGeom prst="rect">
            <a:avLst/>
          </a:prstGeom>
          <a:noFill/>
        </p:spPr>
        <p:txBody>
          <a:bodyPr wrap="square" rtlCol="0">
            <a:spAutoFit/>
          </a:bodyPr>
          <a:lstStyle/>
          <a:p>
            <a:pPr>
              <a:lnSpc>
                <a:spcPct val="1500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您的内容打在这里，或者通过复制您的文本后，在此框中选择粘贴，并选择只保留文字。通过复制您的文本后，在此框中选择粘贴，并选择只保留文字。</a:t>
            </a:r>
          </a:p>
        </p:txBody>
      </p:sp>
    </p:spTree>
  </p:cSld>
  <p:clrMapOvr>
    <a:masterClrMapping/>
  </p:clrMapOvr>
  <p:transition spd="med" advClick="0" advTm="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悠扬婉转充满希望的钢琴节奏背景乐_1分38秒">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a:stretch>
            <a:fillRect/>
          </a:stretch>
        </p:blipFill>
        <p:spPr>
          <a:xfrm>
            <a:off x="-747395" y="-30480"/>
            <a:ext cx="487363" cy="487363"/>
          </a:xfrm>
          <a:prstGeom prst="rect">
            <a:avLst/>
          </a:prstGeom>
        </p:spPr>
      </p:pic>
      <p:pic>
        <p:nvPicPr>
          <p:cNvPr id="5" name="图片 4"/>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1325" y="2825115"/>
            <a:ext cx="12934950" cy="6861175"/>
          </a:xfrm>
          <a:prstGeom prst="rect">
            <a:avLst/>
          </a:prstGeom>
        </p:spPr>
      </p:pic>
      <p:pic>
        <p:nvPicPr>
          <p:cNvPr id="8" name="图片 7" descr="图片3"/>
          <p:cNvPicPr>
            <a:picLocks noChangeAspect="1"/>
          </p:cNvPicPr>
          <p:nvPr/>
        </p:nvPicPr>
        <p:blipFill>
          <a:blip r:embed="rId7"/>
          <a:stretch>
            <a:fillRect/>
          </a:stretch>
        </p:blipFill>
        <p:spPr>
          <a:xfrm>
            <a:off x="2376170" y="318770"/>
            <a:ext cx="7844155" cy="5505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307939" y="856527"/>
            <a:ext cx="9988952" cy="5081286"/>
          </a:xfrm>
          <a:prstGeom prst="rect">
            <a:avLst/>
          </a:prstGeom>
          <a:solidFill>
            <a:schemeClr val="bg1"/>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平行四边形 9"/>
          <p:cNvSpPr/>
          <p:nvPr/>
        </p:nvSpPr>
        <p:spPr>
          <a:xfrm>
            <a:off x="2012727" y="2598272"/>
            <a:ext cx="2487922" cy="1967911"/>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endParaRPr lang="zh-CN" altLang="en-US" sz="2365">
              <a:solidFill>
                <a:schemeClr val="tx1">
                  <a:lumMod val="85000"/>
                  <a:lumOff val="15000"/>
                </a:schemeClr>
              </a:solidFill>
              <a:cs typeface="+mn-ea"/>
              <a:sym typeface="+mn-lt"/>
            </a:endParaRPr>
          </a:p>
        </p:txBody>
      </p:sp>
      <p:sp>
        <p:nvSpPr>
          <p:cNvPr id="11" name="文本框 10"/>
          <p:cNvSpPr txBox="1"/>
          <p:nvPr/>
        </p:nvSpPr>
        <p:spPr>
          <a:xfrm>
            <a:off x="2406137" y="1081100"/>
            <a:ext cx="1369286" cy="912366"/>
          </a:xfrm>
          <a:prstGeom prst="rect">
            <a:avLst/>
          </a:prstGeom>
          <a:noFill/>
        </p:spPr>
        <p:txBody>
          <a:bodyPr wrap="none" rtlCol="0">
            <a:spAutoFit/>
          </a:bodyPr>
          <a:lstStyle/>
          <a:p>
            <a:pPr>
              <a:lnSpc>
                <a:spcPct val="140000"/>
              </a:lnSpc>
            </a:pPr>
            <a:r>
              <a:rPr lang="zh-CN" altLang="en-US" sz="4205" i="1" dirty="0">
                <a:solidFill>
                  <a:schemeClr val="tx1">
                    <a:lumMod val="85000"/>
                    <a:lumOff val="15000"/>
                  </a:schemeClr>
                </a:solidFill>
                <a:cs typeface="+mn-ea"/>
                <a:sym typeface="+mn-lt"/>
              </a:rPr>
              <a:t>目 录</a:t>
            </a:r>
          </a:p>
        </p:txBody>
      </p:sp>
      <p:sp>
        <p:nvSpPr>
          <p:cNvPr id="12" name="矩形 11"/>
          <p:cNvSpPr/>
          <p:nvPr/>
        </p:nvSpPr>
        <p:spPr>
          <a:xfrm>
            <a:off x="2193547" y="1816140"/>
            <a:ext cx="2197500" cy="349070"/>
          </a:xfrm>
          <a:prstGeom prst="rect">
            <a:avLst/>
          </a:prstGeom>
        </p:spPr>
        <p:txBody>
          <a:bodyPr wrap="square">
            <a:spAutoFit/>
          </a:bodyPr>
          <a:lstStyle/>
          <a:p>
            <a:pPr>
              <a:lnSpc>
                <a:spcPct val="140000"/>
              </a:lnSpc>
            </a:pPr>
            <a:r>
              <a:rPr lang="en-US" altLang="zh-CN" sz="1315" i="1" dirty="0">
                <a:solidFill>
                  <a:schemeClr val="tx1">
                    <a:lumMod val="85000"/>
                    <a:lumOff val="15000"/>
                  </a:schemeClr>
                </a:solidFill>
                <a:cs typeface="+mn-ea"/>
                <a:sym typeface="+mn-lt"/>
              </a:rPr>
              <a:t>COMPANY PROFILE</a:t>
            </a:r>
          </a:p>
        </p:txBody>
      </p:sp>
      <p:grpSp>
        <p:nvGrpSpPr>
          <p:cNvPr id="13" name="组合 12"/>
          <p:cNvGrpSpPr/>
          <p:nvPr/>
        </p:nvGrpSpPr>
        <p:grpSpPr>
          <a:xfrm>
            <a:off x="2753326" y="3069713"/>
            <a:ext cx="4577486" cy="654632"/>
            <a:chOff x="5110587" y="1100049"/>
            <a:chExt cx="4577486" cy="769470"/>
          </a:xfrm>
        </p:grpSpPr>
        <p:sp>
          <p:nvSpPr>
            <p:cNvPr id="14" name="Freeform: Shape 10"/>
            <p:cNvSpPr/>
            <p:nvPr/>
          </p:nvSpPr>
          <p:spPr bwMode="auto">
            <a:xfrm>
              <a:off x="5110587" y="1100049"/>
              <a:ext cx="674682" cy="769470"/>
            </a:xfrm>
            <a:prstGeom prst="ellipse">
              <a:avLst/>
            </a:prstGeom>
            <a:solidFill>
              <a:schemeClr val="accent1">
                <a:lumMod val="100000"/>
              </a:schemeClr>
            </a:solidFill>
            <a:ln w="28575">
              <a:noFill/>
            </a:ln>
          </p:spPr>
          <p:txBody>
            <a:bodyPr vert="horz" wrap="none" lIns="91440" tIns="45720" rIns="91440" bIns="45720" anchor="ctr" anchorCtr="1" compatLnSpc="1">
              <a:normAutofit fontScale="62500" lnSpcReduction="20000"/>
            </a:bodyPr>
            <a:lstStyle/>
            <a:p>
              <a:pPr algn="ctr">
                <a:lnSpc>
                  <a:spcPct val="150000"/>
                </a:lnSpc>
              </a:pPr>
              <a:r>
                <a:rPr lang="en-US" altLang="zh-CN" sz="3200" dirty="0">
                  <a:solidFill>
                    <a:schemeClr val="bg1"/>
                  </a:solidFill>
                  <a:cs typeface="+mn-ea"/>
                  <a:sym typeface="+mn-lt"/>
                </a:rPr>
                <a:t>01</a:t>
              </a:r>
            </a:p>
          </p:txBody>
        </p:sp>
        <p:grpSp>
          <p:nvGrpSpPr>
            <p:cNvPr id="15" name="Group 15"/>
            <p:cNvGrpSpPr/>
            <p:nvPr/>
          </p:nvGrpSpPr>
          <p:grpSpPr>
            <a:xfrm>
              <a:off x="6122610" y="1134923"/>
              <a:ext cx="3565463" cy="637776"/>
              <a:chOff x="3943834" y="629865"/>
              <a:chExt cx="3962574" cy="637776"/>
            </a:xfrm>
          </p:grpSpPr>
          <p:sp>
            <p:nvSpPr>
              <p:cNvPr id="21" name="TextBox 16"/>
              <p:cNvSpPr txBox="1"/>
              <p:nvPr/>
            </p:nvSpPr>
            <p:spPr>
              <a:xfrm>
                <a:off x="3943834" y="629865"/>
                <a:ext cx="3962574" cy="345983"/>
              </a:xfrm>
              <a:prstGeom prst="rect">
                <a:avLst/>
              </a:prstGeom>
              <a:noFill/>
            </p:spPr>
            <p:txBody>
              <a:bodyPr wrap="none" lIns="0" tIns="0" rIns="0" bIns="0" anchor="b" anchorCtr="0">
                <a:normAutofit fontScale="92500" lnSpcReduction="20000"/>
              </a:bodyPr>
              <a:lstStyle/>
              <a:p>
                <a:pPr>
                  <a:lnSpc>
                    <a:spcPct val="140000"/>
                  </a:lnSpc>
                </a:pPr>
                <a:r>
                  <a:rPr lang="zh-CN" altLang="en-US" dirty="0">
                    <a:cs typeface="+mn-ea"/>
                    <a:sym typeface="+mn-lt"/>
                  </a:rPr>
                  <a:t>点击输入标题</a:t>
                </a:r>
                <a:endParaRPr lang="zh-CN" altLang="en-US" b="1" dirty="0">
                  <a:solidFill>
                    <a:schemeClr val="accent1">
                      <a:lumMod val="100000"/>
                    </a:schemeClr>
                  </a:solidFill>
                  <a:cs typeface="+mn-ea"/>
                  <a:sym typeface="+mn-lt"/>
                </a:endParaRPr>
              </a:p>
            </p:txBody>
          </p:sp>
          <p:sp>
            <p:nvSpPr>
              <p:cNvPr id="22" name="TextBox 17"/>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1050" dirty="0">
                    <a:solidFill>
                      <a:schemeClr val="tx1">
                        <a:lumMod val="50000"/>
                        <a:lumOff val="50000"/>
                      </a:schemeClr>
                    </a:solidFill>
                    <a:cs typeface="+mn-ea"/>
                    <a:sym typeface="+mn-lt"/>
                  </a:rPr>
                  <a:t>此部分内容作为文字排版占位显示</a:t>
                </a:r>
              </a:p>
            </p:txBody>
          </p:sp>
        </p:grpSp>
      </p:grpSp>
      <p:grpSp>
        <p:nvGrpSpPr>
          <p:cNvPr id="23" name="组合 22"/>
          <p:cNvGrpSpPr/>
          <p:nvPr/>
        </p:nvGrpSpPr>
        <p:grpSpPr>
          <a:xfrm>
            <a:off x="2753326" y="4148795"/>
            <a:ext cx="4577486" cy="654632"/>
            <a:chOff x="5110587" y="2396193"/>
            <a:chExt cx="4577486" cy="769470"/>
          </a:xfrm>
        </p:grpSpPr>
        <p:sp>
          <p:nvSpPr>
            <p:cNvPr id="24" name="Freeform: Shape 11"/>
            <p:cNvSpPr/>
            <p:nvPr/>
          </p:nvSpPr>
          <p:spPr bwMode="auto">
            <a:xfrm>
              <a:off x="5110587" y="2396193"/>
              <a:ext cx="674682" cy="769470"/>
            </a:xfrm>
            <a:prstGeom prst="ellipse">
              <a:avLst/>
            </a:prstGeom>
            <a:solidFill>
              <a:schemeClr val="accent2">
                <a:lumMod val="100000"/>
              </a:schemeClr>
            </a:solidFill>
            <a:ln w="28575">
              <a:noFill/>
            </a:ln>
          </p:spPr>
          <p:txBody>
            <a:bodyPr vert="horz" wrap="none" lIns="91440" tIns="45720" rIns="91440" bIns="45720" anchor="ctr" anchorCtr="1" compatLnSpc="1">
              <a:normAutofit fontScale="62500" lnSpcReduction="20000"/>
            </a:bodyPr>
            <a:lstStyle/>
            <a:p>
              <a:pPr algn="ctr">
                <a:lnSpc>
                  <a:spcPct val="150000"/>
                </a:lnSpc>
              </a:pPr>
              <a:r>
                <a:rPr lang="en-US" altLang="zh-CN" sz="3200" dirty="0">
                  <a:solidFill>
                    <a:schemeClr val="bg1"/>
                  </a:solidFill>
                  <a:cs typeface="+mn-ea"/>
                  <a:sym typeface="+mn-lt"/>
                </a:rPr>
                <a:t>02</a:t>
              </a:r>
            </a:p>
          </p:txBody>
        </p:sp>
        <p:grpSp>
          <p:nvGrpSpPr>
            <p:cNvPr id="25" name="Group 18"/>
            <p:cNvGrpSpPr/>
            <p:nvPr/>
          </p:nvGrpSpPr>
          <p:grpSpPr>
            <a:xfrm>
              <a:off x="6122610" y="2428967"/>
              <a:ext cx="3565463" cy="637776"/>
              <a:chOff x="3943834" y="629865"/>
              <a:chExt cx="3962574" cy="637776"/>
            </a:xfrm>
          </p:grpSpPr>
          <p:sp>
            <p:nvSpPr>
              <p:cNvPr id="26" name="TextBox 19"/>
              <p:cNvSpPr txBox="1"/>
              <p:nvPr/>
            </p:nvSpPr>
            <p:spPr>
              <a:xfrm>
                <a:off x="3943834" y="629865"/>
                <a:ext cx="3962574" cy="345983"/>
              </a:xfrm>
              <a:prstGeom prst="rect">
                <a:avLst/>
              </a:prstGeom>
              <a:noFill/>
            </p:spPr>
            <p:txBody>
              <a:bodyPr wrap="none" lIns="0" tIns="0" rIns="0" bIns="0" anchor="b" anchorCtr="0">
                <a:normAutofit fontScale="92500" lnSpcReduction="20000"/>
              </a:bodyPr>
              <a:lstStyle/>
              <a:p>
                <a:pPr>
                  <a:lnSpc>
                    <a:spcPct val="140000"/>
                  </a:lnSpc>
                </a:pPr>
                <a:r>
                  <a:rPr lang="zh-CN" altLang="en-US" dirty="0">
                    <a:cs typeface="+mn-ea"/>
                    <a:sym typeface="+mn-lt"/>
                  </a:rPr>
                  <a:t>点击输入标题</a:t>
                </a:r>
                <a:endParaRPr lang="zh-CN" altLang="en-US" b="1" dirty="0">
                  <a:solidFill>
                    <a:schemeClr val="accent1">
                      <a:lumMod val="100000"/>
                    </a:schemeClr>
                  </a:solidFill>
                  <a:cs typeface="+mn-ea"/>
                  <a:sym typeface="+mn-lt"/>
                </a:endParaRPr>
              </a:p>
            </p:txBody>
          </p:sp>
          <p:sp>
            <p:nvSpPr>
              <p:cNvPr id="27" name="TextBox 20"/>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1050" dirty="0">
                    <a:solidFill>
                      <a:schemeClr val="tx1">
                        <a:lumMod val="50000"/>
                        <a:lumOff val="50000"/>
                      </a:schemeClr>
                    </a:solidFill>
                    <a:cs typeface="+mn-ea"/>
                    <a:sym typeface="+mn-lt"/>
                  </a:rPr>
                  <a:t>此部分内容作为文字排版占位显示</a:t>
                </a:r>
              </a:p>
            </p:txBody>
          </p:sp>
        </p:grpSp>
      </p:grpSp>
      <p:grpSp>
        <p:nvGrpSpPr>
          <p:cNvPr id="28" name="组合 27"/>
          <p:cNvGrpSpPr/>
          <p:nvPr/>
        </p:nvGrpSpPr>
        <p:grpSpPr>
          <a:xfrm>
            <a:off x="6247022" y="2993388"/>
            <a:ext cx="4577486" cy="654632"/>
            <a:chOff x="5110587" y="3692337"/>
            <a:chExt cx="4577486" cy="769470"/>
          </a:xfrm>
        </p:grpSpPr>
        <p:sp>
          <p:nvSpPr>
            <p:cNvPr id="29" name="Freeform: Shape 12"/>
            <p:cNvSpPr/>
            <p:nvPr/>
          </p:nvSpPr>
          <p:spPr bwMode="auto">
            <a:xfrm>
              <a:off x="5110587" y="3692337"/>
              <a:ext cx="674682" cy="769470"/>
            </a:xfrm>
            <a:prstGeom prst="ellipse">
              <a:avLst/>
            </a:prstGeom>
            <a:solidFill>
              <a:schemeClr val="accent3">
                <a:lumMod val="100000"/>
              </a:schemeClr>
            </a:solidFill>
            <a:ln w="28575">
              <a:noFill/>
            </a:ln>
          </p:spPr>
          <p:txBody>
            <a:bodyPr vert="horz" wrap="none" lIns="91440" tIns="45720" rIns="91440" bIns="45720" anchor="ctr" anchorCtr="1" compatLnSpc="1">
              <a:normAutofit fontScale="62500" lnSpcReduction="20000"/>
            </a:bodyPr>
            <a:lstStyle/>
            <a:p>
              <a:pPr algn="ctr">
                <a:lnSpc>
                  <a:spcPct val="150000"/>
                </a:lnSpc>
              </a:pPr>
              <a:r>
                <a:rPr lang="en-US" altLang="zh-CN" sz="3200" dirty="0">
                  <a:solidFill>
                    <a:schemeClr val="bg1"/>
                  </a:solidFill>
                  <a:cs typeface="+mn-ea"/>
                  <a:sym typeface="+mn-lt"/>
                </a:rPr>
                <a:t>03</a:t>
              </a:r>
            </a:p>
          </p:txBody>
        </p:sp>
        <p:grpSp>
          <p:nvGrpSpPr>
            <p:cNvPr id="30" name="Group 21"/>
            <p:cNvGrpSpPr/>
            <p:nvPr/>
          </p:nvGrpSpPr>
          <p:grpSpPr>
            <a:xfrm>
              <a:off x="6122610" y="3723011"/>
              <a:ext cx="3565463" cy="637776"/>
              <a:chOff x="3943834" y="629865"/>
              <a:chExt cx="3962574" cy="637776"/>
            </a:xfrm>
          </p:grpSpPr>
          <p:sp>
            <p:nvSpPr>
              <p:cNvPr id="31" name="TextBox 22"/>
              <p:cNvSpPr txBox="1"/>
              <p:nvPr/>
            </p:nvSpPr>
            <p:spPr>
              <a:xfrm>
                <a:off x="3943834" y="629865"/>
                <a:ext cx="3962574" cy="345983"/>
              </a:xfrm>
              <a:prstGeom prst="rect">
                <a:avLst/>
              </a:prstGeom>
              <a:noFill/>
            </p:spPr>
            <p:txBody>
              <a:bodyPr wrap="none" lIns="0" tIns="0" rIns="0" bIns="0" anchor="b" anchorCtr="0">
                <a:normAutofit fontScale="92500" lnSpcReduction="20000"/>
              </a:bodyPr>
              <a:lstStyle/>
              <a:p>
                <a:pPr>
                  <a:lnSpc>
                    <a:spcPct val="140000"/>
                  </a:lnSpc>
                </a:pPr>
                <a:r>
                  <a:rPr lang="zh-CN" altLang="en-US" dirty="0">
                    <a:cs typeface="+mn-ea"/>
                    <a:sym typeface="+mn-lt"/>
                  </a:rPr>
                  <a:t>点击输入标题</a:t>
                </a:r>
                <a:endParaRPr lang="zh-CN" altLang="en-US" b="1" dirty="0">
                  <a:solidFill>
                    <a:schemeClr val="accent1">
                      <a:lumMod val="100000"/>
                    </a:schemeClr>
                  </a:solidFill>
                  <a:cs typeface="+mn-ea"/>
                  <a:sym typeface="+mn-lt"/>
                </a:endParaRPr>
              </a:p>
            </p:txBody>
          </p:sp>
          <p:sp>
            <p:nvSpPr>
              <p:cNvPr id="32" name="TextBox 23"/>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1050" dirty="0">
                    <a:solidFill>
                      <a:schemeClr val="tx1">
                        <a:lumMod val="50000"/>
                        <a:lumOff val="50000"/>
                      </a:schemeClr>
                    </a:solidFill>
                    <a:cs typeface="+mn-ea"/>
                    <a:sym typeface="+mn-lt"/>
                  </a:rPr>
                  <a:t>此部分内容作为文字排版占位显示</a:t>
                </a:r>
              </a:p>
            </p:txBody>
          </p:sp>
        </p:grpSp>
      </p:grpSp>
      <p:grpSp>
        <p:nvGrpSpPr>
          <p:cNvPr id="33" name="组合 32"/>
          <p:cNvGrpSpPr/>
          <p:nvPr/>
        </p:nvGrpSpPr>
        <p:grpSpPr>
          <a:xfrm>
            <a:off x="6247022" y="4121955"/>
            <a:ext cx="4577486" cy="654632"/>
            <a:chOff x="5110587" y="4988481"/>
            <a:chExt cx="4577486" cy="769470"/>
          </a:xfrm>
        </p:grpSpPr>
        <p:sp>
          <p:nvSpPr>
            <p:cNvPr id="34" name="Freeform: Shape 13"/>
            <p:cNvSpPr/>
            <p:nvPr/>
          </p:nvSpPr>
          <p:spPr bwMode="auto">
            <a:xfrm>
              <a:off x="5110587" y="4988481"/>
              <a:ext cx="674682" cy="769470"/>
            </a:xfrm>
            <a:prstGeom prst="ellipse">
              <a:avLst/>
            </a:prstGeom>
            <a:solidFill>
              <a:schemeClr val="accent4">
                <a:lumMod val="100000"/>
              </a:schemeClr>
            </a:solidFill>
            <a:ln w="28575">
              <a:noFill/>
            </a:ln>
          </p:spPr>
          <p:txBody>
            <a:bodyPr vert="horz" wrap="none" lIns="91440" tIns="45720" rIns="91440" bIns="45720" anchor="ctr" anchorCtr="1" compatLnSpc="1">
              <a:normAutofit fontScale="62500" lnSpcReduction="20000"/>
            </a:bodyPr>
            <a:lstStyle/>
            <a:p>
              <a:pPr algn="ctr">
                <a:lnSpc>
                  <a:spcPct val="150000"/>
                </a:lnSpc>
              </a:pPr>
              <a:r>
                <a:rPr lang="en-US" altLang="zh-CN" sz="3200">
                  <a:solidFill>
                    <a:schemeClr val="bg1"/>
                  </a:solidFill>
                  <a:cs typeface="+mn-ea"/>
                  <a:sym typeface="+mn-lt"/>
                </a:rPr>
                <a:t>04</a:t>
              </a:r>
            </a:p>
          </p:txBody>
        </p:sp>
        <p:grpSp>
          <p:nvGrpSpPr>
            <p:cNvPr id="35" name="Group 24"/>
            <p:cNvGrpSpPr/>
            <p:nvPr/>
          </p:nvGrpSpPr>
          <p:grpSpPr>
            <a:xfrm>
              <a:off x="6122610" y="5017056"/>
              <a:ext cx="3565463" cy="637776"/>
              <a:chOff x="3943834" y="629865"/>
              <a:chExt cx="3962574" cy="637776"/>
            </a:xfrm>
          </p:grpSpPr>
          <p:sp>
            <p:nvSpPr>
              <p:cNvPr id="36" name="TextBox 25"/>
              <p:cNvSpPr txBox="1"/>
              <p:nvPr/>
            </p:nvSpPr>
            <p:spPr>
              <a:xfrm>
                <a:off x="3943834" y="629865"/>
                <a:ext cx="3962574" cy="345983"/>
              </a:xfrm>
              <a:prstGeom prst="rect">
                <a:avLst/>
              </a:prstGeom>
              <a:noFill/>
            </p:spPr>
            <p:txBody>
              <a:bodyPr wrap="none" lIns="0" tIns="0" rIns="0" bIns="0" anchor="b" anchorCtr="0">
                <a:normAutofit fontScale="92500" lnSpcReduction="20000"/>
              </a:bodyPr>
              <a:lstStyle/>
              <a:p>
                <a:pPr>
                  <a:lnSpc>
                    <a:spcPct val="140000"/>
                  </a:lnSpc>
                </a:pPr>
                <a:r>
                  <a:rPr lang="zh-CN" altLang="en-US" dirty="0">
                    <a:cs typeface="+mn-ea"/>
                    <a:sym typeface="+mn-lt"/>
                  </a:rPr>
                  <a:t>点击输入标题</a:t>
                </a:r>
                <a:endParaRPr lang="zh-CN" altLang="en-US" b="1" dirty="0">
                  <a:solidFill>
                    <a:schemeClr val="accent1">
                      <a:lumMod val="100000"/>
                    </a:schemeClr>
                  </a:solidFill>
                  <a:cs typeface="+mn-ea"/>
                  <a:sym typeface="+mn-lt"/>
                </a:endParaRPr>
              </a:p>
            </p:txBody>
          </p:sp>
          <p:sp>
            <p:nvSpPr>
              <p:cNvPr id="37" name="TextBox 26"/>
              <p:cNvSpPr txBox="1"/>
              <p:nvPr/>
            </p:nvSpPr>
            <p:spPr>
              <a:xfrm>
                <a:off x="3943834" y="947273"/>
                <a:ext cx="3962574" cy="320368"/>
              </a:xfrm>
              <a:prstGeom prst="rect">
                <a:avLst/>
              </a:prstGeom>
            </p:spPr>
            <p:txBody>
              <a:bodyPr vert="horz" wrap="square" lIns="0" tIns="0" rIns="0" bIns="0" anchor="ctr" anchorCtr="0">
                <a:normAutofit/>
              </a:bodyPr>
              <a:lstStyle/>
              <a:p>
                <a:pPr algn="l">
                  <a:lnSpc>
                    <a:spcPct val="140000"/>
                  </a:lnSpc>
                </a:pPr>
                <a:r>
                  <a:rPr lang="zh-CN" altLang="en-US" sz="1050" dirty="0">
                    <a:solidFill>
                      <a:schemeClr val="tx1">
                        <a:lumMod val="50000"/>
                        <a:lumOff val="50000"/>
                      </a:schemeClr>
                    </a:solidFill>
                    <a:cs typeface="+mn-ea"/>
                    <a:sym typeface="+mn-lt"/>
                  </a:rPr>
                  <a:t>此部分内容作为文字排版占位显示</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par>
                                    <p:cTn id="30" presetID="2" presetClass="entr" presetSubtype="4" fill="hold" nodeType="withEffect" p14:presetBounceEnd="51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51000">
                                          <p:cBhvr additive="base">
                                            <p:cTn id="32" dur="1000" fill="hold"/>
                                            <p:tgtEl>
                                              <p:spTgt spid="13"/>
                                            </p:tgtEl>
                                            <p:attrNameLst>
                                              <p:attrName>ppt_x</p:attrName>
                                            </p:attrNameLst>
                                          </p:cBhvr>
                                          <p:tavLst>
                                            <p:tav tm="0">
                                              <p:val>
                                                <p:strVal val="#ppt_x"/>
                                              </p:val>
                                            </p:tav>
                                            <p:tav tm="100000">
                                              <p:val>
                                                <p:strVal val="#ppt_x"/>
                                              </p:val>
                                            </p:tav>
                                          </p:tavLst>
                                        </p:anim>
                                        <p:anim calcmode="lin" valueType="num" p14:bounceEnd="51000">
                                          <p:cBhvr additive="base">
                                            <p:cTn id="33" dur="10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51000">
                                      <p:stCondLst>
                                        <p:cond delay="250"/>
                                      </p:stCondLst>
                                      <p:childTnLst>
                                        <p:set>
                                          <p:cBhvr>
                                            <p:cTn id="35" dur="1" fill="hold">
                                              <p:stCondLst>
                                                <p:cond delay="0"/>
                                              </p:stCondLst>
                                            </p:cTn>
                                            <p:tgtEl>
                                              <p:spTgt spid="23"/>
                                            </p:tgtEl>
                                            <p:attrNameLst>
                                              <p:attrName>style.visibility</p:attrName>
                                            </p:attrNameLst>
                                          </p:cBhvr>
                                          <p:to>
                                            <p:strVal val="visible"/>
                                          </p:to>
                                        </p:set>
                                        <p:anim calcmode="lin" valueType="num" p14:bounceEnd="51000">
                                          <p:cBhvr additive="base">
                                            <p:cTn id="36" dur="1000" fill="hold"/>
                                            <p:tgtEl>
                                              <p:spTgt spid="23"/>
                                            </p:tgtEl>
                                            <p:attrNameLst>
                                              <p:attrName>ppt_x</p:attrName>
                                            </p:attrNameLst>
                                          </p:cBhvr>
                                          <p:tavLst>
                                            <p:tav tm="0">
                                              <p:val>
                                                <p:strVal val="#ppt_x"/>
                                              </p:val>
                                            </p:tav>
                                            <p:tav tm="100000">
                                              <p:val>
                                                <p:strVal val="#ppt_x"/>
                                              </p:val>
                                            </p:tav>
                                          </p:tavLst>
                                        </p:anim>
                                        <p:anim calcmode="lin" valueType="num" p14:bounceEnd="51000">
                                          <p:cBhvr additive="base">
                                            <p:cTn id="37" dur="10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51000">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14:bounceEnd="51000">
                                          <p:cBhvr additive="base">
                                            <p:cTn id="40" dur="1000" fill="hold"/>
                                            <p:tgtEl>
                                              <p:spTgt spid="28"/>
                                            </p:tgtEl>
                                            <p:attrNameLst>
                                              <p:attrName>ppt_x</p:attrName>
                                            </p:attrNameLst>
                                          </p:cBhvr>
                                          <p:tavLst>
                                            <p:tav tm="0">
                                              <p:val>
                                                <p:strVal val="#ppt_x"/>
                                              </p:val>
                                            </p:tav>
                                            <p:tav tm="100000">
                                              <p:val>
                                                <p:strVal val="#ppt_x"/>
                                              </p:val>
                                            </p:tav>
                                          </p:tavLst>
                                        </p:anim>
                                        <p:anim calcmode="lin" valueType="num" p14:bounceEnd="51000">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51000">
                                      <p:stCondLst>
                                        <p:cond delay="750"/>
                                      </p:stCondLst>
                                      <p:childTnLst>
                                        <p:set>
                                          <p:cBhvr>
                                            <p:cTn id="43" dur="1" fill="hold">
                                              <p:stCondLst>
                                                <p:cond delay="0"/>
                                              </p:stCondLst>
                                            </p:cTn>
                                            <p:tgtEl>
                                              <p:spTgt spid="33"/>
                                            </p:tgtEl>
                                            <p:attrNameLst>
                                              <p:attrName>style.visibility</p:attrName>
                                            </p:attrNameLst>
                                          </p:cBhvr>
                                          <p:to>
                                            <p:strVal val="visible"/>
                                          </p:to>
                                        </p:set>
                                        <p:anim calcmode="lin" valueType="num" p14:bounceEnd="51000">
                                          <p:cBhvr additive="base">
                                            <p:cTn id="44" dur="1000" fill="hold"/>
                                            <p:tgtEl>
                                              <p:spTgt spid="33"/>
                                            </p:tgtEl>
                                            <p:attrNameLst>
                                              <p:attrName>ppt_x</p:attrName>
                                            </p:attrNameLst>
                                          </p:cBhvr>
                                          <p:tavLst>
                                            <p:tav tm="0">
                                              <p:val>
                                                <p:strVal val="#ppt_x"/>
                                              </p:val>
                                            </p:tav>
                                            <p:tav tm="100000">
                                              <p:val>
                                                <p:strVal val="#ppt_x"/>
                                              </p:val>
                                            </p:tav>
                                          </p:tavLst>
                                        </p:anim>
                                        <p:anim calcmode="lin" valueType="num" p14:bounceEnd="51000">
                                          <p:cBhvr additive="base">
                                            <p:cTn id="45"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anim calcmode="lin" valueType="num">
                                          <p:cBhvr>
                                            <p:cTn id="2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
                                            </p:tgtEl>
                                          </p:cBhvr>
                                        </p:animEffect>
                                      </p:childTnLst>
                                    </p:cTn>
                                  </p:par>
                                  <p:par>
                                    <p:cTn id="30" presetID="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ppt_x"/>
                                              </p:val>
                                            </p:tav>
                                            <p:tav tm="100000">
                                              <p:val>
                                                <p:strVal val="#ppt_x"/>
                                              </p:val>
                                            </p:tav>
                                          </p:tavLst>
                                        </p:anim>
                                        <p:anim calcmode="lin" valueType="num">
                                          <p:cBhvr additive="base">
                                            <p:cTn id="33" dur="10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25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1000" fill="hold"/>
                                            <p:tgtEl>
                                              <p:spTgt spid="23"/>
                                            </p:tgtEl>
                                            <p:attrNameLst>
                                              <p:attrName>ppt_x</p:attrName>
                                            </p:attrNameLst>
                                          </p:cBhvr>
                                          <p:tavLst>
                                            <p:tav tm="0">
                                              <p:val>
                                                <p:strVal val="#ppt_x"/>
                                              </p:val>
                                            </p:tav>
                                            <p:tav tm="100000">
                                              <p:val>
                                                <p:strVal val="#ppt_x"/>
                                              </p:val>
                                            </p:tav>
                                          </p:tavLst>
                                        </p:anim>
                                        <p:anim calcmode="lin" valueType="num">
                                          <p:cBhvr additive="base">
                                            <p:cTn id="37" dur="10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ppt_x"/>
                                              </p:val>
                                            </p:tav>
                                            <p:tav tm="100000">
                                              <p:val>
                                                <p:strVal val="#ppt_x"/>
                                              </p:val>
                                            </p:tav>
                                          </p:tavLst>
                                        </p:anim>
                                        <p:anim calcmode="lin" valueType="num">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5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ppt_x"/>
                                              </p:val>
                                            </p:tav>
                                            <p:tav tm="100000">
                                              <p:val>
                                                <p:strVal val="#ppt_x"/>
                                              </p:val>
                                            </p:tav>
                                          </p:tavLst>
                                        </p:anim>
                                        <p:anim calcmode="lin" valueType="num">
                                          <p:cBhvr additive="base">
                                            <p:cTn id="45"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Freeform 9"/>
          <p:cNvSpPr/>
          <p:nvPr/>
        </p:nvSpPr>
        <p:spPr bwMode="auto">
          <a:xfrm flipH="1" flipV="1">
            <a:off x="4578350" y="-19050"/>
            <a:ext cx="7613650" cy="1331913"/>
          </a:xfrm>
          <a:custGeom>
            <a:avLst/>
            <a:gdLst>
              <a:gd name="T0" fmla="*/ 0 w 1781"/>
              <a:gd name="T1" fmla="*/ 0 h 311"/>
              <a:gd name="T2" fmla="*/ 993 w 1781"/>
              <a:gd name="T3" fmla="*/ 95 h 311"/>
              <a:gd name="T4" fmla="*/ 1781 w 1781"/>
              <a:gd name="T5" fmla="*/ 311 h 311"/>
              <a:gd name="T6" fmla="*/ 1461 w 1781"/>
              <a:gd name="T7" fmla="*/ 311 h 311"/>
              <a:gd name="T8" fmla="*/ 732 w 1781"/>
              <a:gd name="T9" fmla="*/ 74 h 311"/>
              <a:gd name="T10" fmla="*/ 0 w 1781"/>
              <a:gd name="T11" fmla="*/ 17 h 311"/>
              <a:gd name="T12" fmla="*/ 0 w 1781"/>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1781" h="311">
                <a:moveTo>
                  <a:pt x="0" y="0"/>
                </a:moveTo>
                <a:cubicBezTo>
                  <a:pt x="331" y="7"/>
                  <a:pt x="663" y="33"/>
                  <a:pt x="993" y="95"/>
                </a:cubicBezTo>
                <a:cubicBezTo>
                  <a:pt x="1257" y="144"/>
                  <a:pt x="1519" y="219"/>
                  <a:pt x="1781" y="311"/>
                </a:cubicBezTo>
                <a:cubicBezTo>
                  <a:pt x="1461" y="311"/>
                  <a:pt x="1461" y="311"/>
                  <a:pt x="1461" y="311"/>
                </a:cubicBezTo>
                <a:cubicBezTo>
                  <a:pt x="1218" y="199"/>
                  <a:pt x="976" y="119"/>
                  <a:pt x="732" y="74"/>
                </a:cubicBezTo>
                <a:cubicBezTo>
                  <a:pt x="489" y="31"/>
                  <a:pt x="244" y="15"/>
                  <a:pt x="0" y="17"/>
                </a:cubicBezTo>
                <a:cubicBezTo>
                  <a:pt x="0" y="11"/>
                  <a:pt x="0" y="6"/>
                  <a:pt x="0" y="0"/>
                </a:cubicBezTo>
                <a:close/>
              </a:path>
            </a:pathLst>
          </a:custGeom>
          <a:solidFill>
            <a:srgbClr val="EE3C1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DA2"/>
              </a:solidFill>
              <a:effectLst/>
              <a:uLnTx/>
              <a:uFillTx/>
              <a:latin typeface="Arial" panose="020B0604020202020204"/>
              <a:ea typeface="微软雅黑" panose="020B0503020204020204" pitchFamily="34" charset="-122"/>
              <a:cs typeface="Calibri" panose="020F0502020204030204"/>
            </a:endParaRPr>
          </a:p>
        </p:txBody>
      </p:sp>
      <p:grpSp>
        <p:nvGrpSpPr>
          <p:cNvPr id="11" name="组合 10"/>
          <p:cNvGrpSpPr/>
          <p:nvPr/>
        </p:nvGrpSpPr>
        <p:grpSpPr>
          <a:xfrm>
            <a:off x="2438572" y="2424365"/>
            <a:ext cx="7498629" cy="2574521"/>
            <a:chOff x="2851318" y="1987831"/>
            <a:chExt cx="7498629" cy="2574521"/>
          </a:xfrm>
        </p:grpSpPr>
        <p:grpSp>
          <p:nvGrpSpPr>
            <p:cNvPr id="9" name="组合 8"/>
            <p:cNvGrpSpPr/>
            <p:nvPr/>
          </p:nvGrpSpPr>
          <p:grpSpPr>
            <a:xfrm>
              <a:off x="2851318" y="1987831"/>
              <a:ext cx="6489363" cy="2574521"/>
              <a:chOff x="4112696" y="2169640"/>
              <a:chExt cx="5403994" cy="2574521"/>
            </a:xfrm>
          </p:grpSpPr>
          <p:sp>
            <p:nvSpPr>
              <p:cNvPr id="10" name="文本框 9"/>
              <p:cNvSpPr txBox="1"/>
              <p:nvPr/>
            </p:nvSpPr>
            <p:spPr>
              <a:xfrm>
                <a:off x="6595545" y="2474845"/>
                <a:ext cx="2921145"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6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rPr>
                  <a:t>目录标题</a:t>
                </a:r>
              </a:p>
            </p:txBody>
          </p:sp>
          <p:sp>
            <p:nvSpPr>
              <p:cNvPr id="15" name="文本框 14"/>
              <p:cNvSpPr txBox="1"/>
              <p:nvPr/>
            </p:nvSpPr>
            <p:spPr>
              <a:xfrm>
                <a:off x="4112696" y="2169640"/>
                <a:ext cx="2284438" cy="2138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00" b="0" i="0" u="none" strike="noStrike" kern="1200" cap="none" spc="3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sym typeface="Helvetica Light"/>
                  </a:rPr>
                  <a:t>01</a:t>
                </a:r>
              </a:p>
            </p:txBody>
          </p:sp>
          <p:cxnSp>
            <p:nvCxnSpPr>
              <p:cNvPr id="17" name="直接连接符 16"/>
              <p:cNvCxnSpPr/>
              <p:nvPr/>
            </p:nvCxnSpPr>
            <p:spPr>
              <a:xfrm>
                <a:off x="8134350" y="4744161"/>
                <a:ext cx="791936" cy="0"/>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898510" y="3162008"/>
              <a:ext cx="4451437" cy="829945"/>
            </a:xfrm>
            <a:prstGeom prst="rect">
              <a:avLst/>
            </a:prstGeom>
          </p:spPr>
          <p:txBody>
            <a:bodyPr wrap="square">
              <a:spAutoFit/>
            </a:bodyPr>
            <a:lstStyle/>
            <a:p>
              <a:pPr>
                <a:lnSpc>
                  <a:spcPct val="150000"/>
                </a:lnSpc>
              </a:pPr>
              <a:r>
                <a:rPr lang="zh-CN" altLang="en-US" sz="800" dirty="0">
                  <a:gradFill>
                    <a:gsLst>
                      <a:gs pos="100000">
                        <a:srgbClr val="EEC988"/>
                      </a:gs>
                      <a:gs pos="0">
                        <a:srgbClr val="CB954D"/>
                      </a:gs>
                    </a:gsLst>
                    <a:lin scaled="1"/>
                  </a:gradFill>
                  <a:latin typeface="微软雅黑" panose="020B0503020204020204" pitchFamily="34" charset="-122"/>
                  <a:ea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commodo consequat. Lorem ipsum dolor sit amet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150710" y="2514066"/>
            <a:ext cx="1656184" cy="1656184"/>
          </a:xfrm>
          <a:prstGeom prst="ellipse">
            <a:avLst/>
          </a:pr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标题</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lt"/>
              </a:rPr>
              <a:t>1</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7" name="椭圆 6"/>
          <p:cNvSpPr/>
          <p:nvPr/>
        </p:nvSpPr>
        <p:spPr>
          <a:xfrm>
            <a:off x="3703466" y="3852262"/>
            <a:ext cx="1656184" cy="16561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标题</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lt"/>
              </a:rPr>
              <a:t>2</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1" name="椭圆 10"/>
          <p:cNvSpPr/>
          <p:nvPr/>
        </p:nvSpPr>
        <p:spPr>
          <a:xfrm>
            <a:off x="6583786" y="2335551"/>
            <a:ext cx="1656184" cy="1656184"/>
          </a:xfrm>
          <a:prstGeom prst="ellipse">
            <a:avLst/>
          </a:pr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标题</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lt"/>
              </a:rPr>
              <a:t>3</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3" name="椭圆 12"/>
          <p:cNvSpPr/>
          <p:nvPr/>
        </p:nvSpPr>
        <p:spPr>
          <a:xfrm>
            <a:off x="9536114" y="2848795"/>
            <a:ext cx="1656184" cy="16561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rPr>
              <a:t>标题</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lt"/>
              </a:rPr>
              <a:t>4</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14" name="直接连接符 13"/>
          <p:cNvCxnSpPr>
            <a:stCxn id="6" idx="6"/>
            <a:endCxn id="7" idx="2"/>
          </p:cNvCxnSpPr>
          <p:nvPr/>
        </p:nvCxnSpPr>
        <p:spPr>
          <a:xfrm>
            <a:off x="2806896" y="3342159"/>
            <a:ext cx="896620" cy="1338580"/>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 idx="6"/>
            <a:endCxn id="11" idx="2"/>
          </p:cNvCxnSpPr>
          <p:nvPr/>
        </p:nvCxnSpPr>
        <p:spPr>
          <a:xfrm flipV="1">
            <a:off x="5359650" y="3163341"/>
            <a:ext cx="1224280" cy="1517015"/>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1" idx="6"/>
            <a:endCxn id="13" idx="2"/>
          </p:cNvCxnSpPr>
          <p:nvPr/>
        </p:nvCxnSpPr>
        <p:spPr>
          <a:xfrm>
            <a:off x="8239971" y="3163644"/>
            <a:ext cx="1296670" cy="513080"/>
          </a:xfrm>
          <a:prstGeom prst="line">
            <a:avLst/>
          </a:prstGeom>
          <a:ln>
            <a:solidFill>
              <a:schemeClr val="bg1">
                <a:lumMod val="6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26232" y="4298853"/>
            <a:ext cx="1636189" cy="453636"/>
          </a:xfrm>
          <a:prstGeom prst="rect">
            <a:avLst/>
          </a:prstGeom>
        </p:spPr>
        <p:txBody>
          <a:bodyPr wrap="square" lIns="121908" tIns="60953" rIns="121908" bIns="60953" anchor="ctr" anchorCtr="0">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p>
        </p:txBody>
      </p:sp>
      <p:sp>
        <p:nvSpPr>
          <p:cNvPr id="18" name="矩形 17"/>
          <p:cNvSpPr/>
          <p:nvPr/>
        </p:nvSpPr>
        <p:spPr>
          <a:xfrm>
            <a:off x="1026232" y="4775806"/>
            <a:ext cx="1885148" cy="451520"/>
          </a:xfrm>
          <a:prstGeom prst="rect">
            <a:avLst/>
          </a:prstGeom>
        </p:spPr>
        <p:txBody>
          <a:bodyPr wrap="square" lIns="121908" tIns="60953" rIns="121908" bIns="60953">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点击添加文本点击添加文本点击添加文本点击</a:t>
            </a:r>
          </a:p>
        </p:txBody>
      </p:sp>
      <p:sp>
        <p:nvSpPr>
          <p:cNvPr id="19" name="矩形 18"/>
          <p:cNvSpPr/>
          <p:nvPr/>
        </p:nvSpPr>
        <p:spPr>
          <a:xfrm>
            <a:off x="3578986" y="2621982"/>
            <a:ext cx="1636189" cy="453636"/>
          </a:xfrm>
          <a:prstGeom prst="rect">
            <a:avLst/>
          </a:prstGeom>
        </p:spPr>
        <p:txBody>
          <a:bodyPr wrap="square" lIns="121908" tIns="60953" rIns="121908" bIns="60953" anchor="ctr" anchorCtr="0">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p>
        </p:txBody>
      </p:sp>
      <p:sp>
        <p:nvSpPr>
          <p:cNvPr id="20" name="矩形 19"/>
          <p:cNvSpPr/>
          <p:nvPr/>
        </p:nvSpPr>
        <p:spPr>
          <a:xfrm>
            <a:off x="3578988" y="3098934"/>
            <a:ext cx="1885148" cy="451520"/>
          </a:xfrm>
          <a:prstGeom prst="rect">
            <a:avLst/>
          </a:prstGeom>
        </p:spPr>
        <p:txBody>
          <a:bodyPr wrap="square" lIns="121908" tIns="60953" rIns="121908" bIns="60953">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点击添加文本点击添加文本点击添加文本点击</a:t>
            </a:r>
          </a:p>
        </p:txBody>
      </p:sp>
      <p:sp>
        <p:nvSpPr>
          <p:cNvPr id="21" name="矩形 20"/>
          <p:cNvSpPr/>
          <p:nvPr/>
        </p:nvSpPr>
        <p:spPr>
          <a:xfrm>
            <a:off x="6458942" y="4130375"/>
            <a:ext cx="1636189" cy="453636"/>
          </a:xfrm>
          <a:prstGeom prst="rect">
            <a:avLst/>
          </a:prstGeom>
        </p:spPr>
        <p:txBody>
          <a:bodyPr wrap="square" lIns="121908" tIns="60953" rIns="121908" bIns="60953" anchor="ctr" anchorCtr="0">
            <a:spAutoFit/>
          </a:bodyPr>
          <a:lstStyle/>
          <a:p>
            <a:pPr>
              <a:lnSpc>
                <a:spcPct val="15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p>
        </p:txBody>
      </p:sp>
      <p:sp>
        <p:nvSpPr>
          <p:cNvPr id="22" name="矩形 21"/>
          <p:cNvSpPr/>
          <p:nvPr/>
        </p:nvSpPr>
        <p:spPr>
          <a:xfrm>
            <a:off x="6458944" y="4607329"/>
            <a:ext cx="1885148" cy="451520"/>
          </a:xfrm>
          <a:prstGeom prst="rect">
            <a:avLst/>
          </a:prstGeom>
        </p:spPr>
        <p:txBody>
          <a:bodyPr wrap="square" lIns="121908" tIns="60953" rIns="121908" bIns="60953">
            <a:spAutoFit/>
          </a:bodyPr>
          <a:lstStyle/>
          <a:p>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点击添加文本点击添加文本点击添加文本点击</a:t>
            </a:r>
          </a:p>
        </p:txBody>
      </p:sp>
      <p:sp>
        <p:nvSpPr>
          <p:cNvPr id="23" name="矩形 22"/>
          <p:cNvSpPr/>
          <p:nvPr/>
        </p:nvSpPr>
        <p:spPr>
          <a:xfrm>
            <a:off x="9431630" y="4557190"/>
            <a:ext cx="1636189" cy="453636"/>
          </a:xfrm>
          <a:prstGeom prst="rect">
            <a:avLst/>
          </a:prstGeom>
        </p:spPr>
        <p:txBody>
          <a:bodyPr wrap="square" lIns="121908" tIns="60953" rIns="121908" bIns="60953" anchor="ctr" anchorCtr="0">
            <a:spAutoFit/>
          </a:bodyPr>
          <a:lstStyle/>
          <a:p>
            <a:pP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mn-ea"/>
                <a:sym typeface="+mn-lt"/>
              </a:rPr>
              <a:t>添加标题</a:t>
            </a:r>
          </a:p>
        </p:txBody>
      </p:sp>
      <p:sp>
        <p:nvSpPr>
          <p:cNvPr id="24" name="矩形 23"/>
          <p:cNvSpPr/>
          <p:nvPr/>
        </p:nvSpPr>
        <p:spPr>
          <a:xfrm>
            <a:off x="9431631" y="5034143"/>
            <a:ext cx="1885148" cy="471975"/>
          </a:xfrm>
          <a:prstGeom prst="rect">
            <a:avLst/>
          </a:prstGeom>
        </p:spPr>
        <p:txBody>
          <a:bodyPr wrap="square" lIns="121908" tIns="60953" rIns="121908" bIns="60953">
            <a:spAutoFit/>
          </a:bodyPr>
          <a:lstStyle/>
          <a:p>
            <a:r>
              <a:rPr lang="zh-CN" altLang="en-US" sz="1200" dirty="0">
                <a:solidFill>
                  <a:srgbClr val="262626"/>
                </a:solidFill>
                <a:latin typeface="微软雅黑" panose="020B0503020204020204" pitchFamily="34" charset="-122"/>
                <a:ea typeface="微软雅黑" panose="020B0503020204020204" pitchFamily="34" charset="-122"/>
                <a:cs typeface="+mn-ea"/>
                <a:sym typeface="+mn-lt"/>
              </a:rPr>
              <a:t>点</a:t>
            </a:r>
            <a:r>
              <a:rPr lang="zh-CN" altLang="en-US" sz="1065" dirty="0">
                <a:solidFill>
                  <a:schemeClr val="bg1">
                    <a:lumMod val="50000"/>
                  </a:schemeClr>
                </a:solidFill>
                <a:latin typeface="微软雅黑" panose="020B0503020204020204" pitchFamily="34" charset="-122"/>
                <a:ea typeface="微软雅黑" panose="020B0503020204020204" pitchFamily="34" charset="-122"/>
                <a:cs typeface="+mn-ea"/>
                <a:sym typeface="+mn-lt"/>
              </a:rPr>
              <a:t>击添加文本点击添加文本点击添加文本点击</a:t>
            </a:r>
          </a:p>
        </p:txBody>
      </p:sp>
      <p:sp>
        <p:nvSpPr>
          <p:cNvPr id="25"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3" presetClass="entr" presetSubtype="28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4/3*#ppt_w"/>
                                          </p:val>
                                        </p:tav>
                                        <p:tav tm="100000">
                                          <p:val>
                                            <p:strVal val="#ppt_w"/>
                                          </p:val>
                                        </p:tav>
                                      </p:tavLst>
                                    </p:anim>
                                    <p:anim calcmode="lin" valueType="num">
                                      <p:cBhvr>
                                        <p:cTn id="24" dur="500" fill="hold"/>
                                        <p:tgtEl>
                                          <p:spTgt spid="7"/>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000"/>
                            </p:stCondLst>
                            <p:childTnLst>
                              <p:par>
                                <p:cTn id="37" presetID="23" presetClass="entr" presetSubtype="28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4/3*#ppt_w"/>
                                          </p:val>
                                        </p:tav>
                                        <p:tav tm="100000">
                                          <p:val>
                                            <p:strVal val="#ppt_w"/>
                                          </p:val>
                                        </p:tav>
                                      </p:tavLst>
                                    </p:anim>
                                    <p:anim calcmode="lin" valueType="num">
                                      <p:cBhvr>
                                        <p:cTn id="40" dur="500" fill="hold"/>
                                        <p:tgtEl>
                                          <p:spTgt spid="11"/>
                                        </p:tgtEl>
                                        <p:attrNameLst>
                                          <p:attrName>ppt_h</p:attrName>
                                        </p:attrNameLst>
                                      </p:cBhvr>
                                      <p:tavLst>
                                        <p:tav tm="0">
                                          <p:val>
                                            <p:strVal val="4/3*#ppt_h"/>
                                          </p:val>
                                        </p:tav>
                                        <p:tav tm="100000">
                                          <p:val>
                                            <p:strVal val="#ppt_h"/>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4500"/>
                            </p:stCondLst>
                            <p:childTnLst>
                              <p:par>
                                <p:cTn id="53" presetID="23" presetClass="entr" presetSubtype="28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4/3*#ppt_w"/>
                                          </p:val>
                                        </p:tav>
                                        <p:tav tm="100000">
                                          <p:val>
                                            <p:strVal val="#ppt_w"/>
                                          </p:val>
                                        </p:tav>
                                      </p:tavLst>
                                    </p:anim>
                                    <p:anim calcmode="lin" valueType="num">
                                      <p:cBhvr>
                                        <p:cTn id="56" dur="500" fill="hold"/>
                                        <p:tgtEl>
                                          <p:spTgt spid="13"/>
                                        </p:tgtEl>
                                        <p:attrNameLst>
                                          <p:attrName>ppt_h</p:attrName>
                                        </p:attrNameLst>
                                      </p:cBhvr>
                                      <p:tavLst>
                                        <p:tav tm="0">
                                          <p:val>
                                            <p:strVal val="4/3*#ppt_h"/>
                                          </p:val>
                                        </p:tav>
                                        <p:tav tm="100000">
                                          <p:val>
                                            <p:strVal val="#ppt_h"/>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1" grpId="0" bldLvl="0" animBg="1"/>
      <p:bldP spid="13" grpId="0" bldLvl="0" animBg="1"/>
      <p:bldP spid="17"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grpSp>
        <p:nvGrpSpPr>
          <p:cNvPr id="37" name="千图PPT彼岸天：ID 8661124库_组合 36"/>
          <p:cNvGrpSpPr/>
          <p:nvPr>
            <p:custDataLst>
              <p:tags r:id="rId1"/>
            </p:custDataLst>
          </p:nvPr>
        </p:nvGrpSpPr>
        <p:grpSpPr>
          <a:xfrm>
            <a:off x="6765056" y="2261504"/>
            <a:ext cx="4705794" cy="568767"/>
            <a:chOff x="6534551" y="1987184"/>
            <a:chExt cx="4705794" cy="568767"/>
          </a:xfrm>
        </p:grpSpPr>
        <p:sp>
          <p:nvSpPr>
            <p:cNvPr id="28" name="TextBox 23"/>
            <p:cNvSpPr txBox="1"/>
            <p:nvPr/>
          </p:nvSpPr>
          <p:spPr>
            <a:xfrm>
              <a:off x="7139993" y="2015050"/>
              <a:ext cx="4100352" cy="528350"/>
            </a:xfrm>
            <a:prstGeom prst="rect">
              <a:avLst/>
            </a:prstGeom>
            <a:noFill/>
          </p:spPr>
          <p:txBody>
            <a:bodyPr wrap="square">
              <a:noAutofit/>
            </a:bodyPr>
            <a:lstStyle/>
            <a:p>
              <a:pPr>
                <a:lnSpc>
                  <a:spcPct val="120000"/>
                </a:lnSpc>
                <a:defRPr/>
              </a:pPr>
              <a:r>
                <a:rPr lang="zh-CN" altLang="en-US" sz="1200" dirty="0"/>
                <a:t>请替换文字内容复制你的内容到此通常规则为在</a:t>
              </a:r>
              <a:r>
                <a:rPr lang="en-US" altLang="zh-CN" sz="1200" dirty="0"/>
                <a:t>PPT</a:t>
              </a:r>
              <a:r>
                <a:rPr lang="zh-CN" altLang="en-US" sz="1200" dirty="0"/>
                <a:t>文档下中英文各使用一种字体以保持全文档统一</a:t>
              </a:r>
            </a:p>
          </p:txBody>
        </p:sp>
        <p:sp>
          <p:nvSpPr>
            <p:cNvPr id="29" name="Oval 24"/>
            <p:cNvSpPr/>
            <p:nvPr/>
          </p:nvSpPr>
          <p:spPr>
            <a:xfrm>
              <a:off x="6534551" y="1987184"/>
              <a:ext cx="568767" cy="568767"/>
            </a:xfrm>
            <a:prstGeom prst="ellipse">
              <a:avLst/>
            </a:pr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30" name="TextBox 31"/>
            <p:cNvSpPr txBox="1"/>
            <p:nvPr/>
          </p:nvSpPr>
          <p:spPr>
            <a:xfrm>
              <a:off x="6534551" y="2084218"/>
              <a:ext cx="595035" cy="338554"/>
            </a:xfrm>
            <a:prstGeom prst="rect">
              <a:avLst/>
            </a:prstGeom>
            <a:noFill/>
          </p:spPr>
          <p:txBody>
            <a:bodyPr wrap="none">
              <a:noAutofit/>
            </a:bodyPr>
            <a:lstStyle/>
            <a:p>
              <a:r>
                <a:rPr lang="en-US" b="1">
                  <a:solidFill>
                    <a:schemeClr val="bg1"/>
                  </a:solidFill>
                </a:rPr>
                <a:t>30%</a:t>
              </a:r>
            </a:p>
          </p:txBody>
        </p:sp>
      </p:grpSp>
      <p:grpSp>
        <p:nvGrpSpPr>
          <p:cNvPr id="38" name="千图PPT彼岸天：ID 8661124库_组合 37"/>
          <p:cNvGrpSpPr/>
          <p:nvPr>
            <p:custDataLst>
              <p:tags r:id="rId2"/>
            </p:custDataLst>
          </p:nvPr>
        </p:nvGrpSpPr>
        <p:grpSpPr>
          <a:xfrm>
            <a:off x="6763904" y="3157558"/>
            <a:ext cx="4706946" cy="568767"/>
            <a:chOff x="6533399" y="2883238"/>
            <a:chExt cx="4706946" cy="568767"/>
          </a:xfrm>
        </p:grpSpPr>
        <p:sp>
          <p:nvSpPr>
            <p:cNvPr id="31" name="TextBox 25"/>
            <p:cNvSpPr txBox="1"/>
            <p:nvPr/>
          </p:nvSpPr>
          <p:spPr>
            <a:xfrm>
              <a:off x="7139993" y="2911104"/>
              <a:ext cx="4100352" cy="528350"/>
            </a:xfrm>
            <a:prstGeom prst="rect">
              <a:avLst/>
            </a:prstGeom>
            <a:noFill/>
          </p:spPr>
          <p:txBody>
            <a:bodyPr wrap="square">
              <a:noAutofit/>
            </a:bodyPr>
            <a:lstStyle/>
            <a:p>
              <a:pPr>
                <a:lnSpc>
                  <a:spcPct val="120000"/>
                </a:lnSpc>
                <a:defRPr/>
              </a:pPr>
              <a:r>
                <a:rPr lang="zh-CN" altLang="en-US" sz="1200" dirty="0"/>
                <a:t>请替换文字内容复制你的内容到此通常规则为在</a:t>
              </a:r>
              <a:r>
                <a:rPr lang="en-US" altLang="zh-CN" sz="1200" dirty="0"/>
                <a:t>PPT</a:t>
              </a:r>
              <a:r>
                <a:rPr lang="zh-CN" altLang="en-US" sz="1200" dirty="0"/>
                <a:t>文档下中英文各使用一种字体以保持全文档统一</a:t>
              </a:r>
            </a:p>
          </p:txBody>
        </p:sp>
        <p:sp>
          <p:nvSpPr>
            <p:cNvPr id="32" name="Oval 26"/>
            <p:cNvSpPr/>
            <p:nvPr/>
          </p:nvSpPr>
          <p:spPr>
            <a:xfrm>
              <a:off x="6534551" y="2883238"/>
              <a:ext cx="568767" cy="568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33" name="TextBox 32"/>
            <p:cNvSpPr txBox="1"/>
            <p:nvPr/>
          </p:nvSpPr>
          <p:spPr>
            <a:xfrm>
              <a:off x="6533399" y="2982755"/>
              <a:ext cx="595035" cy="338554"/>
            </a:xfrm>
            <a:prstGeom prst="rect">
              <a:avLst/>
            </a:prstGeom>
            <a:noFill/>
          </p:spPr>
          <p:txBody>
            <a:bodyPr wrap="none">
              <a:noAutofit/>
            </a:bodyPr>
            <a:lstStyle/>
            <a:p>
              <a:r>
                <a:rPr lang="en-US" b="1">
                  <a:solidFill>
                    <a:schemeClr val="bg1"/>
                  </a:solidFill>
                </a:rPr>
                <a:t>70%</a:t>
              </a:r>
            </a:p>
          </p:txBody>
        </p:sp>
      </p:grpSp>
      <p:grpSp>
        <p:nvGrpSpPr>
          <p:cNvPr id="39" name="千图PPT彼岸天：ID 8661124库_组合 38"/>
          <p:cNvGrpSpPr/>
          <p:nvPr>
            <p:custDataLst>
              <p:tags r:id="rId3"/>
            </p:custDataLst>
          </p:nvPr>
        </p:nvGrpSpPr>
        <p:grpSpPr>
          <a:xfrm>
            <a:off x="6765056" y="4040033"/>
            <a:ext cx="4705794" cy="568767"/>
            <a:chOff x="6534551" y="3765713"/>
            <a:chExt cx="4705794" cy="568767"/>
          </a:xfrm>
        </p:grpSpPr>
        <p:sp>
          <p:nvSpPr>
            <p:cNvPr id="34" name="TextBox 27"/>
            <p:cNvSpPr txBox="1"/>
            <p:nvPr/>
          </p:nvSpPr>
          <p:spPr>
            <a:xfrm>
              <a:off x="7139993" y="3793579"/>
              <a:ext cx="4100352" cy="528350"/>
            </a:xfrm>
            <a:prstGeom prst="rect">
              <a:avLst/>
            </a:prstGeom>
            <a:noFill/>
          </p:spPr>
          <p:txBody>
            <a:bodyPr wrap="square">
              <a:noAutofit/>
            </a:bodyPr>
            <a:lstStyle/>
            <a:p>
              <a:pPr>
                <a:lnSpc>
                  <a:spcPct val="120000"/>
                </a:lnSpc>
                <a:defRPr/>
              </a:pPr>
              <a:r>
                <a:rPr lang="zh-CN" altLang="en-US" sz="1200" dirty="0"/>
                <a:t>请替换文字内容复制你的内容到此通常规则为在</a:t>
              </a:r>
              <a:r>
                <a:rPr lang="en-US" altLang="zh-CN" sz="1200" dirty="0"/>
                <a:t>PPT</a:t>
              </a:r>
              <a:r>
                <a:rPr lang="zh-CN" altLang="en-US" sz="1200" dirty="0"/>
                <a:t>文档下中英文各使用一种字体以保持全文档统一</a:t>
              </a:r>
            </a:p>
          </p:txBody>
        </p:sp>
        <p:sp>
          <p:nvSpPr>
            <p:cNvPr id="35" name="Oval 28"/>
            <p:cNvSpPr/>
            <p:nvPr/>
          </p:nvSpPr>
          <p:spPr>
            <a:xfrm>
              <a:off x="6534551" y="3765713"/>
              <a:ext cx="568767" cy="5687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36" name="TextBox 33"/>
            <p:cNvSpPr txBox="1"/>
            <p:nvPr/>
          </p:nvSpPr>
          <p:spPr>
            <a:xfrm>
              <a:off x="6537623" y="3865230"/>
              <a:ext cx="595035" cy="338554"/>
            </a:xfrm>
            <a:prstGeom prst="rect">
              <a:avLst/>
            </a:prstGeom>
            <a:noFill/>
          </p:spPr>
          <p:txBody>
            <a:bodyPr wrap="none">
              <a:noAutofit/>
            </a:bodyPr>
            <a:lstStyle/>
            <a:p>
              <a:r>
                <a:rPr lang="en-US" b="1">
                  <a:solidFill>
                    <a:schemeClr val="bg1"/>
                  </a:solidFill>
                </a:rPr>
                <a:t>50%</a:t>
              </a:r>
            </a:p>
          </p:txBody>
        </p:sp>
      </p:grpSp>
      <p:grpSp>
        <p:nvGrpSpPr>
          <p:cNvPr id="40" name="千图PPT彼岸天：ID 8661124库_组合 39"/>
          <p:cNvGrpSpPr/>
          <p:nvPr>
            <p:custDataLst>
              <p:tags r:id="rId4"/>
            </p:custDataLst>
          </p:nvPr>
        </p:nvGrpSpPr>
        <p:grpSpPr>
          <a:xfrm>
            <a:off x="6763904" y="4936088"/>
            <a:ext cx="4706946" cy="568767"/>
            <a:chOff x="6533399" y="4661768"/>
            <a:chExt cx="4706946" cy="568767"/>
          </a:xfrm>
        </p:grpSpPr>
        <p:sp>
          <p:nvSpPr>
            <p:cNvPr id="41" name="TextBox 29"/>
            <p:cNvSpPr txBox="1"/>
            <p:nvPr/>
          </p:nvSpPr>
          <p:spPr>
            <a:xfrm>
              <a:off x="7139993" y="4689634"/>
              <a:ext cx="4100352" cy="528350"/>
            </a:xfrm>
            <a:prstGeom prst="rect">
              <a:avLst/>
            </a:prstGeom>
            <a:noFill/>
          </p:spPr>
          <p:txBody>
            <a:bodyPr wrap="square">
              <a:noAutofit/>
            </a:bodyPr>
            <a:lstStyle/>
            <a:p>
              <a:pPr>
                <a:lnSpc>
                  <a:spcPct val="120000"/>
                </a:lnSpc>
                <a:defRPr/>
              </a:pPr>
              <a:r>
                <a:rPr lang="zh-CN" altLang="en-US" sz="1200" dirty="0"/>
                <a:t>请替换文字内容复制你的内容到此通常规则为在</a:t>
              </a:r>
              <a:r>
                <a:rPr lang="en-US" altLang="zh-CN" sz="1200" dirty="0"/>
                <a:t>PPT</a:t>
              </a:r>
              <a:r>
                <a:rPr lang="zh-CN" altLang="en-US" sz="1200" dirty="0"/>
                <a:t>文档下中英文各使用一种字体以保持全文档统一</a:t>
              </a:r>
            </a:p>
          </p:txBody>
        </p:sp>
        <p:sp>
          <p:nvSpPr>
            <p:cNvPr id="42" name="Oval 30"/>
            <p:cNvSpPr/>
            <p:nvPr/>
          </p:nvSpPr>
          <p:spPr>
            <a:xfrm>
              <a:off x="6534551" y="4661768"/>
              <a:ext cx="568767" cy="568767"/>
            </a:xfrm>
            <a:prstGeom prst="ellipse">
              <a:avLst/>
            </a:pr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43" name="TextBox 34"/>
            <p:cNvSpPr txBox="1"/>
            <p:nvPr/>
          </p:nvSpPr>
          <p:spPr>
            <a:xfrm>
              <a:off x="6533399" y="4761285"/>
              <a:ext cx="595035" cy="338554"/>
            </a:xfrm>
            <a:prstGeom prst="rect">
              <a:avLst/>
            </a:prstGeom>
            <a:noFill/>
          </p:spPr>
          <p:txBody>
            <a:bodyPr wrap="none">
              <a:noAutofit/>
            </a:bodyPr>
            <a:lstStyle/>
            <a:p>
              <a:r>
                <a:rPr lang="en-US" b="1">
                  <a:solidFill>
                    <a:schemeClr val="bg1"/>
                  </a:solidFill>
                </a:rPr>
                <a:t>40%</a:t>
              </a:r>
            </a:p>
          </p:txBody>
        </p:sp>
      </p:grpSp>
      <p:cxnSp>
        <p:nvCxnSpPr>
          <p:cNvPr id="44" name="千图PPT彼岸天：ID 8661124库_直接连接符 35"/>
          <p:cNvCxnSpPr/>
          <p:nvPr>
            <p:custDataLst>
              <p:tags r:id="rId5"/>
            </p:custDataLst>
          </p:nvPr>
        </p:nvCxnSpPr>
        <p:spPr>
          <a:xfrm>
            <a:off x="6332654" y="1723100"/>
            <a:ext cx="0" cy="41445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5" name="千图PPT彼岸天：ID 8661124库_组合 1"/>
          <p:cNvGrpSpPr/>
          <p:nvPr>
            <p:custDataLst>
              <p:tags r:id="rId6"/>
            </p:custDataLst>
          </p:nvPr>
        </p:nvGrpSpPr>
        <p:grpSpPr>
          <a:xfrm>
            <a:off x="642551" y="2087002"/>
            <a:ext cx="5405879" cy="2997261"/>
            <a:chOff x="412046" y="1812682"/>
            <a:chExt cx="5405879" cy="2997261"/>
          </a:xfrm>
        </p:grpSpPr>
        <p:sp>
          <p:nvSpPr>
            <p:cNvPr id="46" name="TextBox 8"/>
            <p:cNvSpPr txBox="1"/>
            <p:nvPr/>
          </p:nvSpPr>
          <p:spPr>
            <a:xfrm>
              <a:off x="412046" y="3848513"/>
              <a:ext cx="5405879" cy="528350"/>
            </a:xfrm>
            <a:prstGeom prst="rect">
              <a:avLst/>
            </a:prstGeom>
            <a:noFill/>
          </p:spPr>
          <p:txBody>
            <a:bodyPr wrap="square">
              <a:noAutofit/>
            </a:bodyPr>
            <a:lstStyle/>
            <a:p>
              <a:pPr algn="ctr">
                <a:lnSpc>
                  <a:spcPct val="120000"/>
                </a:lnSpc>
                <a:defRPr/>
              </a:pPr>
              <a:r>
                <a:rPr lang="zh-CN" altLang="en-US" sz="1200" dirty="0">
                  <a:solidFill>
                    <a:schemeClr val="bg1">
                      <a:lumMod val="50000"/>
                    </a:schemeClr>
                  </a:solidFill>
                </a:rPr>
                <a:t>请替换文字内容复制你的内容到此</a:t>
              </a:r>
              <a:br>
                <a:rPr lang="zh-CN" altLang="en-US" sz="1200" dirty="0">
                  <a:solidFill>
                    <a:schemeClr val="bg1">
                      <a:lumMod val="50000"/>
                    </a:schemeClr>
                  </a:solidFill>
                </a:rPr>
              </a:br>
              <a:r>
                <a:rPr lang="zh-CN" altLang="en-US" sz="1200" dirty="0">
                  <a:solidFill>
                    <a:schemeClr val="bg1">
                      <a:lumMod val="50000"/>
                    </a:schemeClr>
                  </a:solidFill>
                </a:rPr>
                <a:t>如需更改请在（设置形状格式）菜单下（文本选项）中调整</a:t>
              </a:r>
            </a:p>
          </p:txBody>
        </p:sp>
        <p:sp>
          <p:nvSpPr>
            <p:cNvPr id="47" name="TextBox 9"/>
            <p:cNvSpPr txBox="1"/>
            <p:nvPr/>
          </p:nvSpPr>
          <p:spPr>
            <a:xfrm>
              <a:off x="2362493" y="3459267"/>
              <a:ext cx="1569660" cy="369332"/>
            </a:xfrm>
            <a:prstGeom prst="rect">
              <a:avLst/>
            </a:prstGeom>
            <a:noFill/>
          </p:spPr>
          <p:txBody>
            <a:bodyPr wrap="none">
              <a:noAutofit/>
            </a:bodyPr>
            <a:lstStyle/>
            <a:p>
              <a:pPr algn="ctr"/>
              <a:r>
                <a:rPr lang="zh-CN" altLang="en-US" sz="2000" dirty="0">
                  <a:solidFill>
                    <a:schemeClr val="bg1">
                      <a:lumMod val="50000"/>
                    </a:schemeClr>
                  </a:solidFill>
                </a:rPr>
                <a:t>输入标题文本</a:t>
              </a:r>
            </a:p>
          </p:txBody>
        </p:sp>
        <p:grpSp>
          <p:nvGrpSpPr>
            <p:cNvPr id="48" name="Group 41"/>
            <p:cNvGrpSpPr/>
            <p:nvPr/>
          </p:nvGrpSpPr>
          <p:grpSpPr>
            <a:xfrm>
              <a:off x="634007" y="2368260"/>
              <a:ext cx="5035742" cy="1009418"/>
              <a:chOff x="-19630" y="1803577"/>
              <a:chExt cx="8905515" cy="1471937"/>
            </a:xfrm>
          </p:grpSpPr>
          <p:sp>
            <p:nvSpPr>
              <p:cNvPr id="49" name="Freeform: Shape 37"/>
              <p:cNvSpPr/>
              <p:nvPr/>
            </p:nvSpPr>
            <p:spPr>
              <a:xfrm>
                <a:off x="-19630" y="1911419"/>
                <a:ext cx="6489813" cy="1358046"/>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50" name="Freeform: Shape 38"/>
              <p:cNvSpPr/>
              <p:nvPr/>
            </p:nvSpPr>
            <p:spPr>
              <a:xfrm>
                <a:off x="1189755" y="1803577"/>
                <a:ext cx="5877136" cy="1465558"/>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51" name="Freeform: Shape 39"/>
              <p:cNvSpPr/>
              <p:nvPr/>
            </p:nvSpPr>
            <p:spPr>
              <a:xfrm>
                <a:off x="2233303" y="1819246"/>
                <a:ext cx="5956337" cy="1450560"/>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52" name="Freeform: Shape 40"/>
              <p:cNvSpPr/>
              <p:nvPr/>
            </p:nvSpPr>
            <p:spPr>
              <a:xfrm>
                <a:off x="3111226" y="2047372"/>
                <a:ext cx="5774659" cy="1228142"/>
              </a:xfrm>
              <a:custGeom>
                <a:avLst/>
                <a:gdLst>
                  <a:gd name="connsiteX0" fmla="*/ 0 w 1795861"/>
                  <a:gd name="connsiteY0" fmla="*/ 1723829 h 1723829"/>
                  <a:gd name="connsiteX1" fmla="*/ 865569 w 1795861"/>
                  <a:gd name="connsiteY1" fmla="*/ 0 h 1723829"/>
                  <a:gd name="connsiteX2" fmla="*/ 1795861 w 1795861"/>
                  <a:gd name="connsiteY2" fmla="*/ 1723829 h 1723829"/>
                  <a:gd name="connsiteX3" fmla="*/ 0 w 1795861"/>
                  <a:gd name="connsiteY3" fmla="*/ 1723829 h 1723829"/>
                  <a:gd name="connsiteX0-1" fmla="*/ 21574 w 1835151"/>
                  <a:gd name="connsiteY0-2" fmla="*/ 1723829 h 1723829"/>
                  <a:gd name="connsiteX1-3" fmla="*/ 887143 w 1835151"/>
                  <a:gd name="connsiteY1-4" fmla="*/ 0 h 1723829"/>
                  <a:gd name="connsiteX2-5" fmla="*/ 1817435 w 1835151"/>
                  <a:gd name="connsiteY2-6" fmla="*/ 1723829 h 1723829"/>
                  <a:gd name="connsiteX3-7" fmla="*/ 21574 w 1835151"/>
                  <a:gd name="connsiteY3-8" fmla="*/ 1723829 h 1723829"/>
                  <a:gd name="connsiteX0-9" fmla="*/ 21574 w 1835151"/>
                  <a:gd name="connsiteY0-10" fmla="*/ 1723829 h 1723829"/>
                  <a:gd name="connsiteX1-11" fmla="*/ 887143 w 1835151"/>
                  <a:gd name="connsiteY1-12" fmla="*/ 0 h 1723829"/>
                  <a:gd name="connsiteX2-13" fmla="*/ 1817435 w 1835151"/>
                  <a:gd name="connsiteY2-14" fmla="*/ 1723829 h 1723829"/>
                  <a:gd name="connsiteX3-15" fmla="*/ 21574 w 1835151"/>
                  <a:gd name="connsiteY3-16" fmla="*/ 1723829 h 1723829"/>
                  <a:gd name="connsiteX0-17" fmla="*/ 21574 w 1817435"/>
                  <a:gd name="connsiteY0-18" fmla="*/ 1723829 h 1723829"/>
                  <a:gd name="connsiteX1-19" fmla="*/ 887143 w 1817435"/>
                  <a:gd name="connsiteY1-20" fmla="*/ 0 h 1723829"/>
                  <a:gd name="connsiteX2-21" fmla="*/ 1817435 w 1817435"/>
                  <a:gd name="connsiteY2-22" fmla="*/ 1723829 h 1723829"/>
                  <a:gd name="connsiteX3-23" fmla="*/ 21574 w 1817435"/>
                  <a:gd name="connsiteY3-24" fmla="*/ 1723829 h 1723829"/>
                  <a:gd name="connsiteX0-25" fmla="*/ 0 w 1795861"/>
                  <a:gd name="connsiteY0-26" fmla="*/ 1723829 h 1723835"/>
                  <a:gd name="connsiteX1-27" fmla="*/ 865569 w 1795861"/>
                  <a:gd name="connsiteY1-28" fmla="*/ 0 h 1723835"/>
                  <a:gd name="connsiteX2-29" fmla="*/ 1795861 w 1795861"/>
                  <a:gd name="connsiteY2-30" fmla="*/ 1723829 h 1723835"/>
                  <a:gd name="connsiteX3-31" fmla="*/ 0 w 1795861"/>
                  <a:gd name="connsiteY3-32" fmla="*/ 1723829 h 1723835"/>
                </a:gdLst>
                <a:ahLst/>
                <a:cxnLst>
                  <a:cxn ang="0">
                    <a:pos x="connsiteX0-1" y="connsiteY0-2"/>
                  </a:cxn>
                  <a:cxn ang="0">
                    <a:pos x="connsiteX1-3" y="connsiteY1-4"/>
                  </a:cxn>
                  <a:cxn ang="0">
                    <a:pos x="connsiteX2-5" y="connsiteY2-6"/>
                  </a:cxn>
                  <a:cxn ang="0">
                    <a:pos x="connsiteX3-7" y="connsiteY3-8"/>
                  </a:cxn>
                </a:cxnLst>
                <a:rect l="l" t="t" r="r" b="b"/>
                <a:pathLst>
                  <a:path w="1795861" h="1723835">
                    <a:moveTo>
                      <a:pt x="0" y="1723829"/>
                    </a:moveTo>
                    <a:cubicBezTo>
                      <a:pt x="492651" y="1727609"/>
                      <a:pt x="566259" y="0"/>
                      <a:pt x="865569" y="0"/>
                    </a:cubicBezTo>
                    <a:cubicBezTo>
                      <a:pt x="1164879" y="0"/>
                      <a:pt x="1203522" y="1721281"/>
                      <a:pt x="1795861" y="1723829"/>
                    </a:cubicBezTo>
                    <a:lnTo>
                      <a:pt x="0" y="1723829"/>
                    </a:lnTo>
                    <a:close/>
                  </a:path>
                </a:pathLst>
              </a:custGeom>
              <a:solidFill>
                <a:srgbClr val="D9B9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grpSp>
        <p:sp>
          <p:nvSpPr>
            <p:cNvPr id="53" name="TextBox 42"/>
            <p:cNvSpPr txBox="1"/>
            <p:nvPr/>
          </p:nvSpPr>
          <p:spPr>
            <a:xfrm>
              <a:off x="2102812" y="1985131"/>
              <a:ext cx="526106" cy="297454"/>
            </a:xfrm>
            <a:prstGeom prst="rect">
              <a:avLst/>
            </a:prstGeom>
            <a:noFill/>
          </p:spPr>
          <p:txBody>
            <a:bodyPr wrap="none">
              <a:noAutofit/>
            </a:bodyPr>
            <a:lstStyle/>
            <a:p>
              <a:r>
                <a:rPr lang="en-US" sz="1400" b="1">
                  <a:solidFill>
                    <a:schemeClr val="bg1">
                      <a:lumMod val="50000"/>
                    </a:schemeClr>
                  </a:solidFill>
                </a:rPr>
                <a:t>30%</a:t>
              </a:r>
            </a:p>
          </p:txBody>
        </p:sp>
        <p:sp>
          <p:nvSpPr>
            <p:cNvPr id="54" name="TextBox 43"/>
            <p:cNvSpPr txBox="1"/>
            <p:nvPr/>
          </p:nvSpPr>
          <p:spPr>
            <a:xfrm>
              <a:off x="2673584" y="1812682"/>
              <a:ext cx="526106" cy="297454"/>
            </a:xfrm>
            <a:prstGeom prst="rect">
              <a:avLst/>
            </a:prstGeom>
            <a:noFill/>
          </p:spPr>
          <p:txBody>
            <a:bodyPr wrap="none">
              <a:noAutofit/>
            </a:bodyPr>
            <a:lstStyle/>
            <a:p>
              <a:r>
                <a:rPr lang="en-US" sz="1400" b="1">
                  <a:solidFill>
                    <a:schemeClr val="bg1">
                      <a:lumMod val="50000"/>
                    </a:schemeClr>
                  </a:solidFill>
                </a:rPr>
                <a:t>70%</a:t>
              </a:r>
            </a:p>
          </p:txBody>
        </p:sp>
        <p:sp>
          <p:nvSpPr>
            <p:cNvPr id="55" name="TextBox 44"/>
            <p:cNvSpPr txBox="1"/>
            <p:nvPr/>
          </p:nvSpPr>
          <p:spPr>
            <a:xfrm>
              <a:off x="3285991" y="1951802"/>
              <a:ext cx="526106" cy="297454"/>
            </a:xfrm>
            <a:prstGeom prst="rect">
              <a:avLst/>
            </a:prstGeom>
            <a:noFill/>
          </p:spPr>
          <p:txBody>
            <a:bodyPr wrap="none">
              <a:noAutofit/>
            </a:bodyPr>
            <a:lstStyle/>
            <a:p>
              <a:r>
                <a:rPr lang="en-US" sz="1400" b="1">
                  <a:solidFill>
                    <a:schemeClr val="bg1">
                      <a:lumMod val="50000"/>
                    </a:schemeClr>
                  </a:solidFill>
                </a:rPr>
                <a:t>50%</a:t>
              </a:r>
            </a:p>
          </p:txBody>
        </p:sp>
        <p:sp>
          <p:nvSpPr>
            <p:cNvPr id="56" name="TextBox 45"/>
            <p:cNvSpPr txBox="1"/>
            <p:nvPr/>
          </p:nvSpPr>
          <p:spPr>
            <a:xfrm>
              <a:off x="3766796" y="2117385"/>
              <a:ext cx="526106" cy="297454"/>
            </a:xfrm>
            <a:prstGeom prst="rect">
              <a:avLst/>
            </a:prstGeom>
            <a:noFill/>
          </p:spPr>
          <p:txBody>
            <a:bodyPr wrap="none">
              <a:noAutofit/>
            </a:bodyPr>
            <a:lstStyle/>
            <a:p>
              <a:r>
                <a:rPr lang="en-US" sz="1400" b="1">
                  <a:solidFill>
                    <a:schemeClr val="bg1">
                      <a:lumMod val="50000"/>
                    </a:schemeClr>
                  </a:solidFill>
                </a:rPr>
                <a:t>40%</a:t>
              </a:r>
            </a:p>
          </p:txBody>
        </p:sp>
        <p:grpSp>
          <p:nvGrpSpPr>
            <p:cNvPr id="57" name="Group 46"/>
            <p:cNvGrpSpPr/>
            <p:nvPr/>
          </p:nvGrpSpPr>
          <p:grpSpPr>
            <a:xfrm>
              <a:off x="1555517" y="4637711"/>
              <a:ext cx="3183603" cy="172232"/>
              <a:chOff x="3632609" y="4343239"/>
              <a:chExt cx="4541393" cy="245688"/>
            </a:xfrm>
          </p:grpSpPr>
          <p:sp>
            <p:nvSpPr>
              <p:cNvPr id="58" name="Oval 47"/>
              <p:cNvSpPr/>
              <p:nvPr/>
            </p:nvSpPr>
            <p:spPr>
              <a:xfrm>
                <a:off x="3632609" y="4388132"/>
                <a:ext cx="158953" cy="15895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59" name="Oval 48"/>
              <p:cNvSpPr/>
              <p:nvPr/>
            </p:nvSpPr>
            <p:spPr>
              <a:xfrm>
                <a:off x="4855395" y="4385779"/>
                <a:ext cx="158953" cy="158953"/>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60" name="TextBox 49"/>
              <p:cNvSpPr txBox="1"/>
              <p:nvPr/>
            </p:nvSpPr>
            <p:spPr>
              <a:xfrm>
                <a:off x="5060262" y="4347455"/>
                <a:ext cx="631122" cy="241472"/>
              </a:xfrm>
              <a:prstGeom prst="rect">
                <a:avLst/>
              </a:prstGeom>
              <a:noFill/>
            </p:spPr>
            <p:txBody>
              <a:bodyPr wrap="none" lIns="0" tIns="0" rIns="0" bIns="0" anchor="ctr" anchorCtr="1">
                <a:noAutofit/>
              </a:bodyPr>
              <a:lstStyle/>
              <a:p>
                <a:pPr algn="ctr"/>
                <a:r>
                  <a:rPr lang="en-US" sz="1200">
                    <a:solidFill>
                      <a:schemeClr val="tx2"/>
                    </a:solidFill>
                  </a:rPr>
                  <a:t>Data 2</a:t>
                </a:r>
              </a:p>
            </p:txBody>
          </p:sp>
          <p:sp>
            <p:nvSpPr>
              <p:cNvPr id="61" name="Oval 50"/>
              <p:cNvSpPr/>
              <p:nvPr/>
            </p:nvSpPr>
            <p:spPr>
              <a:xfrm>
                <a:off x="6124010" y="4387843"/>
                <a:ext cx="158953" cy="158953"/>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62" name="TextBox 51"/>
              <p:cNvSpPr txBox="1"/>
              <p:nvPr/>
            </p:nvSpPr>
            <p:spPr>
              <a:xfrm>
                <a:off x="6328878" y="4345304"/>
                <a:ext cx="631122" cy="241473"/>
              </a:xfrm>
              <a:prstGeom prst="rect">
                <a:avLst/>
              </a:prstGeom>
              <a:noFill/>
            </p:spPr>
            <p:txBody>
              <a:bodyPr wrap="none" lIns="0" tIns="0" rIns="0" bIns="0" anchor="ctr" anchorCtr="1">
                <a:noAutofit/>
              </a:bodyPr>
              <a:lstStyle/>
              <a:p>
                <a:pPr algn="ctr"/>
                <a:r>
                  <a:rPr lang="en-US" sz="1200">
                    <a:solidFill>
                      <a:schemeClr val="tx2"/>
                    </a:solidFill>
                  </a:rPr>
                  <a:t>Data 3</a:t>
                </a:r>
              </a:p>
            </p:txBody>
          </p:sp>
          <p:sp>
            <p:nvSpPr>
              <p:cNvPr id="63" name="Oval 52"/>
              <p:cNvSpPr/>
              <p:nvPr/>
            </p:nvSpPr>
            <p:spPr>
              <a:xfrm>
                <a:off x="7338012" y="4395153"/>
                <a:ext cx="158953" cy="158953"/>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000"/>
              </a:p>
            </p:txBody>
          </p:sp>
          <p:sp>
            <p:nvSpPr>
              <p:cNvPr id="64" name="TextBox 53"/>
              <p:cNvSpPr txBox="1"/>
              <p:nvPr/>
            </p:nvSpPr>
            <p:spPr>
              <a:xfrm>
                <a:off x="7542880" y="4344182"/>
                <a:ext cx="631122" cy="241473"/>
              </a:xfrm>
              <a:prstGeom prst="rect">
                <a:avLst/>
              </a:prstGeom>
              <a:noFill/>
            </p:spPr>
            <p:txBody>
              <a:bodyPr wrap="none" lIns="0" tIns="0" rIns="0" bIns="0" anchor="ctr" anchorCtr="1">
                <a:noAutofit/>
              </a:bodyPr>
              <a:lstStyle/>
              <a:p>
                <a:pPr algn="ctr"/>
                <a:r>
                  <a:rPr lang="en-US" sz="1200">
                    <a:solidFill>
                      <a:schemeClr val="tx2"/>
                    </a:solidFill>
                  </a:rPr>
                  <a:t>Data 4</a:t>
                </a:r>
              </a:p>
            </p:txBody>
          </p:sp>
          <p:sp>
            <p:nvSpPr>
              <p:cNvPr id="65" name="TextBox 54"/>
              <p:cNvSpPr txBox="1"/>
              <p:nvPr/>
            </p:nvSpPr>
            <p:spPr>
              <a:xfrm>
                <a:off x="3846261" y="4343239"/>
                <a:ext cx="631122" cy="241473"/>
              </a:xfrm>
              <a:prstGeom prst="rect">
                <a:avLst/>
              </a:prstGeom>
              <a:noFill/>
            </p:spPr>
            <p:txBody>
              <a:bodyPr wrap="none" lIns="0" tIns="0" rIns="0" bIns="0" anchor="ctr" anchorCtr="1">
                <a:noAutofit/>
              </a:bodyPr>
              <a:lstStyle/>
              <a:p>
                <a:pPr algn="ctr"/>
                <a:r>
                  <a:rPr lang="en-US" sz="1200">
                    <a:solidFill>
                      <a:schemeClr val="tx2"/>
                    </a:solidFill>
                  </a:rPr>
                  <a:t>Data 1</a:t>
                </a:r>
              </a:p>
            </p:txBody>
          </p:sp>
        </p:grpSp>
      </p:grpSp>
    </p:spTree>
  </p:cSld>
  <p:clrMapOvr>
    <a:masterClrMapping/>
  </p:clrMapOvr>
  <p:transition spd="med" advClick="0" advTm="267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100000">
                                          <p:val>
                                            <p:strVal val="#ppt_x"/>
                                          </p:val>
                                        </p:tav>
                                      </p:tavLst>
                                    </p:anim>
                                    <p:anim calcmode="lin" valueType="num">
                                      <p:cBhvr>
                                        <p:cTn id="8" dur="500" fill="hold"/>
                                        <p:tgtEl>
                                          <p:spTgt spid="45"/>
                                        </p:tgtEl>
                                        <p:attrNameLst>
                                          <p:attrName>ppt_y</p:attrName>
                                        </p:attrNameLst>
                                      </p:cBhvr>
                                      <p:tavLst>
                                        <p:tav tm="0">
                                          <p:val>
                                            <p:strVal val="#ppt_y+#ppt_h/2"/>
                                          </p:val>
                                        </p:tav>
                                        <p:tav tm="100000">
                                          <p:val>
                                            <p:strVal val="#ppt_y"/>
                                          </p:val>
                                        </p:tav>
                                      </p:tavLst>
                                    </p:anim>
                                    <p:anim calcmode="lin" valueType="num">
                                      <p:cBhvr>
                                        <p:cTn id="9" dur="500" fill="hold"/>
                                        <p:tgtEl>
                                          <p:spTgt spid="45"/>
                                        </p:tgtEl>
                                        <p:attrNameLst>
                                          <p:attrName>ppt_w</p:attrName>
                                        </p:attrNameLst>
                                      </p:cBhvr>
                                      <p:tavLst>
                                        <p:tav tm="0">
                                          <p:val>
                                            <p:strVal val="#ppt_w"/>
                                          </p:val>
                                        </p:tav>
                                        <p:tav tm="100000">
                                          <p:val>
                                            <p:strVal val="#ppt_w"/>
                                          </p:val>
                                        </p:tav>
                                      </p:tavLst>
                                    </p:anim>
                                    <p:anim calcmode="lin" valueType="num">
                                      <p:cBhvr>
                                        <p:cTn id="10" dur="500" fill="hold"/>
                                        <p:tgtEl>
                                          <p:spTgt spid="4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500" fill="hold"/>
                                        <p:tgtEl>
                                          <p:spTgt spid="44"/>
                                        </p:tgtEl>
                                        <p:attrNameLst>
                                          <p:attrName>ppt_x</p:attrName>
                                        </p:attrNameLst>
                                      </p:cBhvr>
                                      <p:tavLst>
                                        <p:tav tm="0">
                                          <p:val>
                                            <p:strVal val="1+#ppt_w/2"/>
                                          </p:val>
                                        </p:tav>
                                        <p:tav tm="100000">
                                          <p:val>
                                            <p:strVal val="#ppt_x"/>
                                          </p:val>
                                        </p:tav>
                                      </p:tavLst>
                                    </p:anim>
                                    <p:anim calcmode="lin" valueType="num">
                                      <p:cBhvr additive="base">
                                        <p:cTn id="15" dur="500" fill="hold"/>
                                        <p:tgtEl>
                                          <p:spTgt spid="4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1+#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1+#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1+#ppt_w/2"/>
                                          </p:val>
                                        </p:tav>
                                        <p:tav tm="100000">
                                          <p:val>
                                            <p:strVal val="#ppt_x"/>
                                          </p:val>
                                        </p:tav>
                                      </p:tavLst>
                                    </p:anim>
                                    <p:anim calcmode="lin" valueType="num">
                                      <p:cBhvr additive="base">
                                        <p:cTn id="3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861015" y="2705384"/>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rgbClr val="D9B982"/>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7" name="Freeform 9"/>
          <p:cNvSpPr/>
          <p:nvPr/>
        </p:nvSpPr>
        <p:spPr bwMode="auto">
          <a:xfrm>
            <a:off x="2678942" y="2705384"/>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accent2">
              <a:alpha val="60000"/>
            </a:schemeClr>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1" name="Freeform 12"/>
          <p:cNvSpPr/>
          <p:nvPr/>
        </p:nvSpPr>
        <p:spPr bwMode="auto">
          <a:xfrm>
            <a:off x="3496861" y="2705384"/>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rgbClr val="D9B982"/>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3" name="Freeform 15"/>
          <p:cNvSpPr/>
          <p:nvPr/>
        </p:nvSpPr>
        <p:spPr bwMode="auto">
          <a:xfrm>
            <a:off x="4314784" y="2705384"/>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accent4">
              <a:alpha val="60000"/>
            </a:schemeClr>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4" name="Freeform 18"/>
          <p:cNvSpPr/>
          <p:nvPr/>
        </p:nvSpPr>
        <p:spPr bwMode="auto">
          <a:xfrm>
            <a:off x="5138569" y="2705384"/>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rgbClr val="D9B982"/>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5" name="Freeform 21"/>
          <p:cNvSpPr/>
          <p:nvPr/>
        </p:nvSpPr>
        <p:spPr bwMode="auto">
          <a:xfrm>
            <a:off x="5956494" y="2705384"/>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accent2">
              <a:alpha val="60000"/>
            </a:schemeClr>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6" name="Freeform 24"/>
          <p:cNvSpPr/>
          <p:nvPr/>
        </p:nvSpPr>
        <p:spPr bwMode="auto">
          <a:xfrm>
            <a:off x="6771481" y="2705384"/>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rgbClr val="D9B982"/>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7" name="Freeform 27"/>
          <p:cNvSpPr/>
          <p:nvPr/>
        </p:nvSpPr>
        <p:spPr bwMode="auto">
          <a:xfrm>
            <a:off x="7589404" y="2705384"/>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accent4">
              <a:alpha val="60000"/>
            </a:schemeClr>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8" name="Freeform 30"/>
          <p:cNvSpPr/>
          <p:nvPr/>
        </p:nvSpPr>
        <p:spPr bwMode="auto">
          <a:xfrm>
            <a:off x="8407329" y="2705384"/>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accent1">
              <a:alpha val="60000"/>
            </a:schemeClr>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19" name="Freeform 33"/>
          <p:cNvSpPr/>
          <p:nvPr/>
        </p:nvSpPr>
        <p:spPr bwMode="auto">
          <a:xfrm>
            <a:off x="9231113" y="2705384"/>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accent2">
              <a:alpha val="60000"/>
            </a:schemeClr>
          </a:solidFill>
          <a:ln>
            <a:noFill/>
          </a:ln>
          <a:effectLst/>
        </p:spPr>
        <p:txBody>
          <a:bodyPr vert="horz" wrap="square" lIns="91431" tIns="45716" rIns="91431" bIns="45716" numCol="1" anchor="t" anchorCtr="0" compatLnSpc="1"/>
          <a:lstStyle/>
          <a:p>
            <a:endParaRPr lang="zh-CN" altLang="en-US" sz="1335" dirty="0">
              <a:cs typeface="+mn-ea"/>
              <a:sym typeface="+mn-lt"/>
            </a:endParaRPr>
          </a:p>
        </p:txBody>
      </p:sp>
      <p:sp>
        <p:nvSpPr>
          <p:cNvPr id="20" name="矩形 19"/>
          <p:cNvSpPr/>
          <p:nvPr/>
        </p:nvSpPr>
        <p:spPr>
          <a:xfrm>
            <a:off x="8407329" y="5229201"/>
            <a:ext cx="1510665"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35996" rIns="121908" bIns="35996" rtlCol="0" anchor="ctr"/>
          <a:lstStyle/>
          <a:p>
            <a:pPr algn="ctr"/>
            <a:r>
              <a:rPr lang="en-US" altLang="zh-CN" sz="3200" dirty="0">
                <a:cs typeface="+mn-ea"/>
                <a:sym typeface="+mn-lt"/>
              </a:rPr>
              <a:t>20</a:t>
            </a:r>
            <a:endParaRPr lang="zh-CN" altLang="en-US" sz="3200" dirty="0">
              <a:cs typeface="+mn-ea"/>
              <a:sym typeface="+mn-lt"/>
            </a:endParaRPr>
          </a:p>
        </p:txBody>
      </p:sp>
      <p:sp>
        <p:nvSpPr>
          <p:cNvPr id="21" name="矩形 20"/>
          <p:cNvSpPr/>
          <p:nvPr/>
        </p:nvSpPr>
        <p:spPr>
          <a:xfrm>
            <a:off x="1861018" y="5229201"/>
            <a:ext cx="6355591"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35996" rIns="121908" bIns="35996" rtlCol="0" anchor="ctr"/>
          <a:lstStyle/>
          <a:p>
            <a:pPr algn="ctr"/>
            <a:r>
              <a:rPr lang="en-US" altLang="zh-CN" sz="3200" dirty="0">
                <a:cs typeface="+mn-ea"/>
                <a:sym typeface="+mn-lt"/>
              </a:rPr>
              <a:t>80</a:t>
            </a:r>
            <a:endParaRPr lang="zh-CN" altLang="en-US" sz="3200" dirty="0">
              <a:cs typeface="+mn-ea"/>
              <a:sym typeface="+mn-lt"/>
            </a:endParaRPr>
          </a:p>
        </p:txBody>
      </p:sp>
      <p:sp>
        <p:nvSpPr>
          <p:cNvPr id="22" name="TextBox 21"/>
          <p:cNvSpPr txBox="1"/>
          <p:nvPr/>
        </p:nvSpPr>
        <p:spPr>
          <a:xfrm>
            <a:off x="1919435" y="1488326"/>
            <a:ext cx="7848975" cy="742690"/>
          </a:xfrm>
          <a:prstGeom prst="rect">
            <a:avLst/>
          </a:prstGeom>
          <a:noFill/>
        </p:spPr>
        <p:txBody>
          <a:bodyPr wrap="square" lIns="121908" tIns="60953" rIns="121908" bIns="60953" rtlCol="0">
            <a:spAutoFit/>
          </a:bodyPr>
          <a:lstStyle/>
          <a:p>
            <a:pPr>
              <a:lnSpc>
                <a:spcPct val="130000"/>
              </a:lnSpc>
            </a:pPr>
            <a:r>
              <a:rPr lang="zh-CN" altLang="en-US" sz="1065" dirty="0">
                <a:solidFill>
                  <a:schemeClr val="bg1">
                    <a:lumMod val="50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lang="zh-CN" altLang="en-US" sz="1065" dirty="0">
                <a:solidFill>
                  <a:schemeClr val="bg1">
                    <a:lumMod val="50000"/>
                  </a:schemeClr>
                </a:solidFill>
                <a:cs typeface="+mn-ea"/>
                <a:sym typeface="+mn-lt"/>
              </a:rPr>
              <a:t>您的内容打在这里，或者通过复制您的文本后，在此框中选择粘贴，并选择只保留文字</a:t>
            </a:r>
          </a:p>
        </p:txBody>
      </p:sp>
      <p:sp>
        <p:nvSpPr>
          <p:cNvPr id="23"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35" presetClass="path" presetSubtype="0" decel="100000" fill="hold" grpId="1" nodeType="withEffect">
                                  <p:stCondLst>
                                    <p:cond delay="0"/>
                                  </p:stCondLst>
                                  <p:childTnLst>
                                    <p:animMotion origin="layout" path="M 8.23024E-7 3.33333E-6 L -0.06707 3.33333E-6 " pathEditMode="relative" rAng="0" ptsTypes="AA">
                                      <p:cBhvr>
                                        <p:cTn id="10" dur="500" spd="-100000" fill="hold"/>
                                        <p:tgtEl>
                                          <p:spTgt spid="7"/>
                                        </p:tgtEl>
                                        <p:attrNameLst>
                                          <p:attrName>ppt_x</p:attrName>
                                          <p:attrName>ppt_y</p:attrName>
                                        </p:attrNameLst>
                                      </p:cBhvr>
                                      <p:rCtr x="-3360" y="0"/>
                                    </p:animMotion>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35" presetClass="path" presetSubtype="0" decel="100000" fill="hold" grpId="1" nodeType="withEffect">
                                  <p:stCondLst>
                                    <p:cond delay="0"/>
                                  </p:stCondLst>
                                  <p:childTnLst>
                                    <p:animMotion origin="layout" path="M -4.79167E-6 3.33333E-6 L -0.1345 3.33333E-6 " pathEditMode="relative" rAng="0" ptsTypes="AA">
                                      <p:cBhvr>
                                        <p:cTn id="14" dur="500" spd="-100000" fill="hold"/>
                                        <p:tgtEl>
                                          <p:spTgt spid="11"/>
                                        </p:tgtEl>
                                        <p:attrNameLst>
                                          <p:attrName>ppt_x</p:attrName>
                                          <p:attrName>ppt_y</p:attrName>
                                        </p:attrNameLst>
                                      </p:cBhvr>
                                      <p:rCtr x="-6732" y="0"/>
                                    </p:animMotion>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35" presetClass="path" presetSubtype="0" decel="100000" fill="hold" grpId="1" nodeType="withEffect">
                                  <p:stCondLst>
                                    <p:cond delay="0"/>
                                  </p:stCondLst>
                                  <p:childTnLst>
                                    <p:animMotion origin="layout" path="M -1.875E-6 3.33333E-6 L -0.20143 3.33333E-6 " pathEditMode="relative" rAng="0" ptsTypes="AA">
                                      <p:cBhvr>
                                        <p:cTn id="18" dur="500" spd="-100000" fill="hold"/>
                                        <p:tgtEl>
                                          <p:spTgt spid="13"/>
                                        </p:tgtEl>
                                        <p:attrNameLst>
                                          <p:attrName>ppt_x</p:attrName>
                                          <p:attrName>ppt_y</p:attrName>
                                        </p:attrNameLst>
                                      </p:cBhvr>
                                      <p:rCtr x="-10078" y="0"/>
                                    </p:animMotion>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35" presetClass="path" presetSubtype="0" decel="100000" fill="hold" grpId="1" nodeType="withEffect">
                                  <p:stCondLst>
                                    <p:cond delay="0"/>
                                  </p:stCondLst>
                                  <p:childTnLst>
                                    <p:animMotion origin="layout" path="M 4.16667E-7 3.33333E-6 L -0.26875 3.33333E-6 " pathEditMode="relative" rAng="0" ptsTypes="AA">
                                      <p:cBhvr>
                                        <p:cTn id="22" dur="500" spd="-100000" fill="hold"/>
                                        <p:tgtEl>
                                          <p:spTgt spid="14"/>
                                        </p:tgtEl>
                                        <p:attrNameLst>
                                          <p:attrName>ppt_x</p:attrName>
                                          <p:attrName>ppt_y</p:attrName>
                                        </p:attrNameLst>
                                      </p:cBhvr>
                                      <p:rCtr x="-13438" y="0"/>
                                    </p:animMotion>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35" presetClass="path" presetSubtype="0" decel="100000" fill="hold" grpId="1" nodeType="withEffect">
                                  <p:stCondLst>
                                    <p:cond delay="0"/>
                                  </p:stCondLst>
                                  <p:childTnLst>
                                    <p:animMotion origin="layout" path="M 3.125E-6 3.33333E-6 L -0.33581 3.33333E-6 " pathEditMode="relative" rAng="0" ptsTypes="AA">
                                      <p:cBhvr>
                                        <p:cTn id="26" dur="500" spd="-100000" fill="hold"/>
                                        <p:tgtEl>
                                          <p:spTgt spid="15"/>
                                        </p:tgtEl>
                                        <p:attrNameLst>
                                          <p:attrName>ppt_x</p:attrName>
                                          <p:attrName>ppt_y</p:attrName>
                                        </p:attrNameLst>
                                      </p:cBhvr>
                                      <p:rCtr x="-16797" y="0"/>
                                    </p:animMotion>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35" presetClass="path" presetSubtype="0" decel="100000" fill="hold" grpId="1" nodeType="withEffect">
                                  <p:stCondLst>
                                    <p:cond delay="0"/>
                                  </p:stCondLst>
                                  <p:childTnLst>
                                    <p:animMotion origin="layout" path="M -4.16667E-6 3.33333E-6 L -0.40286 3.33333E-6 " pathEditMode="relative" rAng="0" ptsTypes="AA">
                                      <p:cBhvr>
                                        <p:cTn id="30" dur="500" spd="-100000" fill="hold"/>
                                        <p:tgtEl>
                                          <p:spTgt spid="16"/>
                                        </p:tgtEl>
                                        <p:attrNameLst>
                                          <p:attrName>ppt_x</p:attrName>
                                          <p:attrName>ppt_y</p:attrName>
                                        </p:attrNameLst>
                                      </p:cBhvr>
                                      <p:rCtr x="-20143" y="0"/>
                                    </p:animMotion>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35" presetClass="path" presetSubtype="0" decel="100000" fill="hold" grpId="1" nodeType="withEffect">
                                  <p:stCondLst>
                                    <p:cond delay="0"/>
                                  </p:stCondLst>
                                  <p:childTnLst>
                                    <p:animMotion origin="layout" path="M -1.875E-6 3.33333E-6 L -0.47018 3.33333E-6 " pathEditMode="relative" rAng="0" ptsTypes="AA">
                                      <p:cBhvr>
                                        <p:cTn id="34" dur="500" spd="-100000" fill="hold"/>
                                        <p:tgtEl>
                                          <p:spTgt spid="17"/>
                                        </p:tgtEl>
                                        <p:attrNameLst>
                                          <p:attrName>ppt_x</p:attrName>
                                          <p:attrName>ppt_y</p:attrName>
                                        </p:attrNameLst>
                                      </p:cBhvr>
                                      <p:rCtr x="-23516" y="0"/>
                                    </p:animMotion>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35" presetClass="path" presetSubtype="0" decel="100000" fill="hold" grpId="1" nodeType="withEffect">
                                  <p:stCondLst>
                                    <p:cond delay="0"/>
                                  </p:stCondLst>
                                  <p:childTnLst>
                                    <p:animMotion origin="layout" path="M 8.33333E-7 3.33333E-6 L -0.53724 3.33333E-6 " pathEditMode="relative" rAng="0" ptsTypes="AA">
                                      <p:cBhvr>
                                        <p:cTn id="38" dur="500" spd="-100000" fill="hold"/>
                                        <p:tgtEl>
                                          <p:spTgt spid="18"/>
                                        </p:tgtEl>
                                        <p:attrNameLst>
                                          <p:attrName>ppt_x</p:attrName>
                                          <p:attrName>ppt_y</p:attrName>
                                        </p:attrNameLst>
                                      </p:cBhvr>
                                      <p:rCtr x="-26862" y="0"/>
                                    </p:animMotion>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35" presetClass="path" presetSubtype="0" decel="100000" fill="hold" grpId="1" nodeType="withEffect">
                                  <p:stCondLst>
                                    <p:cond delay="0"/>
                                  </p:stCondLst>
                                  <p:childTnLst>
                                    <p:animMotion origin="layout" path="M 3.33333E-6 3.33333E-6 L -0.60443 3.33333E-6 " pathEditMode="relative" rAng="0" ptsTypes="AA">
                                      <p:cBhvr>
                                        <p:cTn id="42" dur="500" spd="-100000" fill="hold"/>
                                        <p:tgtEl>
                                          <p:spTgt spid="19"/>
                                        </p:tgtEl>
                                        <p:attrNameLst>
                                          <p:attrName>ppt_x</p:attrName>
                                          <p:attrName>ppt_y</p:attrName>
                                        </p:attrNameLst>
                                      </p:cBhvr>
                                      <p:rCtr x="-30221" y="0"/>
                                    </p:animMotion>
                                  </p:childTnLst>
                                </p:cTn>
                              </p:par>
                            </p:childTnLst>
                          </p:cTn>
                        </p:par>
                        <p:par>
                          <p:cTn id="43" fill="hold">
                            <p:stCondLst>
                              <p:cond delay="0"/>
                            </p:stCondLst>
                            <p:childTnLst>
                              <p:par>
                                <p:cTn id="44" presetID="19" presetClass="emph" presetSubtype="0" fill="hold" grpId="2" nodeType="afterEffect">
                                  <p:stCondLst>
                                    <p:cond delay="0"/>
                                  </p:stCondLst>
                                  <p:childTnLst>
                                    <p:animClr clrSpc="rgb" dir="cw">
                                      <p:cBhvr override="childStyle">
                                        <p:cTn id="45" dur="500" fill="hold"/>
                                        <p:tgtEl>
                                          <p:spTgt spid="18"/>
                                        </p:tgtEl>
                                        <p:attrNameLst>
                                          <p:attrName>style.color</p:attrName>
                                        </p:attrNameLst>
                                      </p:cBhvr>
                                      <p:to>
                                        <a:srgbClr val="53D2FF"/>
                                      </p:to>
                                    </p:animClr>
                                    <p:animClr clrSpc="rgb" dir="cw">
                                      <p:cBhvr>
                                        <p:cTn id="46" dur="500" fill="hold"/>
                                        <p:tgtEl>
                                          <p:spTgt spid="18"/>
                                        </p:tgtEl>
                                        <p:attrNameLst>
                                          <p:attrName>fillcolor</p:attrName>
                                        </p:attrNameLst>
                                      </p:cBhvr>
                                      <p:to>
                                        <a:srgbClr val="53D2FF"/>
                                      </p:to>
                                    </p:animClr>
                                    <p:set>
                                      <p:cBhvr>
                                        <p:cTn id="47" dur="500" fill="hold"/>
                                        <p:tgtEl>
                                          <p:spTgt spid="18"/>
                                        </p:tgtEl>
                                        <p:attrNameLst>
                                          <p:attrName>fill.type</p:attrName>
                                        </p:attrNameLst>
                                      </p:cBhvr>
                                      <p:to>
                                        <p:strVal val="solid"/>
                                      </p:to>
                                    </p:set>
                                    <p:set>
                                      <p:cBhvr>
                                        <p:cTn id="48" dur="500" fill="hold"/>
                                        <p:tgtEl>
                                          <p:spTgt spid="18"/>
                                        </p:tgtEl>
                                        <p:attrNameLst>
                                          <p:attrName>fill.on</p:attrName>
                                        </p:attrNameLst>
                                      </p:cBhvr>
                                      <p:to>
                                        <p:strVal val="true"/>
                                      </p:to>
                                    </p:set>
                                  </p:childTnLst>
                                </p:cTn>
                              </p:par>
                              <p:par>
                                <p:cTn id="49" presetID="19" presetClass="emph" presetSubtype="0" fill="hold" grpId="2" nodeType="withEffect">
                                  <p:stCondLst>
                                    <p:cond delay="0"/>
                                  </p:stCondLst>
                                  <p:childTnLst>
                                    <p:animClr clrSpc="rgb" dir="cw">
                                      <p:cBhvr override="childStyle">
                                        <p:cTn id="50" dur="500" fill="hold"/>
                                        <p:tgtEl>
                                          <p:spTgt spid="19"/>
                                        </p:tgtEl>
                                        <p:attrNameLst>
                                          <p:attrName>style.color</p:attrName>
                                        </p:attrNameLst>
                                      </p:cBhvr>
                                      <p:to>
                                        <a:srgbClr val="53D2FF"/>
                                      </p:to>
                                    </p:animClr>
                                    <p:animClr clrSpc="rgb" dir="cw">
                                      <p:cBhvr>
                                        <p:cTn id="51" dur="500" fill="hold"/>
                                        <p:tgtEl>
                                          <p:spTgt spid="19"/>
                                        </p:tgtEl>
                                        <p:attrNameLst>
                                          <p:attrName>fillcolor</p:attrName>
                                        </p:attrNameLst>
                                      </p:cBhvr>
                                      <p:to>
                                        <a:srgbClr val="53D2FF"/>
                                      </p:to>
                                    </p:animClr>
                                    <p:set>
                                      <p:cBhvr>
                                        <p:cTn id="52" dur="500" fill="hold"/>
                                        <p:tgtEl>
                                          <p:spTgt spid="19"/>
                                        </p:tgtEl>
                                        <p:attrNameLst>
                                          <p:attrName>fill.type</p:attrName>
                                        </p:attrNameLst>
                                      </p:cBhvr>
                                      <p:to>
                                        <p:strVal val="solid"/>
                                      </p:to>
                                    </p:set>
                                    <p:set>
                                      <p:cBhvr>
                                        <p:cTn id="53" dur="500" fill="hold"/>
                                        <p:tgtEl>
                                          <p:spTgt spid="19"/>
                                        </p:tgtEl>
                                        <p:attrNameLst>
                                          <p:attrName>fill.on</p:attrName>
                                        </p:attrNameLst>
                                      </p:cBhvr>
                                      <p:to>
                                        <p:strVal val="true"/>
                                      </p:to>
                                    </p:set>
                                  </p:childTnLst>
                                </p:cTn>
                              </p:par>
                              <p:par>
                                <p:cTn id="54" presetID="12" presetClass="entr" presetSubtype="2"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p:tgtEl>
                                          <p:spTgt spid="21"/>
                                        </p:tgtEl>
                                        <p:attrNameLst>
                                          <p:attrName>ppt_x</p:attrName>
                                        </p:attrNameLst>
                                      </p:cBhvr>
                                      <p:tavLst>
                                        <p:tav tm="0">
                                          <p:val>
                                            <p:strVal val="#ppt_x+#ppt_w*1.125000"/>
                                          </p:val>
                                        </p:tav>
                                        <p:tav tm="100000">
                                          <p:val>
                                            <p:strVal val="#ppt_x"/>
                                          </p:val>
                                        </p:tav>
                                      </p:tavLst>
                                    </p:anim>
                                    <p:animEffect transition="in" filter="wipe(left)">
                                      <p:cBhvr>
                                        <p:cTn id="57" dur="500"/>
                                        <p:tgtEl>
                                          <p:spTgt spid="21"/>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p:tgtEl>
                                          <p:spTgt spid="20"/>
                                        </p:tgtEl>
                                        <p:attrNameLst>
                                          <p:attrName>ppt_x</p:attrName>
                                        </p:attrNameLst>
                                      </p:cBhvr>
                                      <p:tavLst>
                                        <p:tav tm="0">
                                          <p:val>
                                            <p:strVal val="#ppt_x-#ppt_w*1.125000"/>
                                          </p:val>
                                        </p:tav>
                                        <p:tav tm="100000">
                                          <p:val>
                                            <p:strVal val="#ppt_x"/>
                                          </p:val>
                                        </p:tav>
                                      </p:tavLst>
                                    </p:anim>
                                    <p:animEffect transition="in" filter="wipe(right)">
                                      <p:cBhvr>
                                        <p:cTn id="61" dur="500"/>
                                        <p:tgtEl>
                                          <p:spTgt spid="20"/>
                                        </p:tgtEl>
                                      </p:cBhvr>
                                    </p:animEffect>
                                  </p:childTnLst>
                                </p:cTn>
                              </p:par>
                              <p:par>
                                <p:cTn id="62" presetID="10" presetClass="entr" presetSubtype="0" fill="hold" grpId="0" nodeType="withEffect">
                                  <p:stCondLst>
                                    <p:cond delay="0"/>
                                  </p:stCondLst>
                                  <p:iterate type="lt">
                                    <p:tmPct val="10000"/>
                                  </p:iterate>
                                  <p:childTnLst>
                                    <p:set>
                                      <p:cBhvr>
                                        <p:cTn id="63" dur="1" fill="hold">
                                          <p:stCondLst>
                                            <p:cond delay="0"/>
                                          </p:stCondLst>
                                        </p:cTn>
                                        <p:tgtEl>
                                          <p:spTgt spid="22"/>
                                        </p:tgtEl>
                                        <p:attrNameLst>
                                          <p:attrName>style.visibility</p:attrName>
                                        </p:attrNameLst>
                                      </p:cBhvr>
                                      <p:to>
                                        <p:strVal val="visible"/>
                                      </p:to>
                                    </p:set>
                                    <p:animEffect transition="in" filter="fade">
                                      <p:cBhvr>
                                        <p:cTn id="64" dur="1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7" grpId="1" animBg="1"/>
      <p:bldP spid="11" grpId="0" bldLvl="0" animBg="1"/>
      <p:bldP spid="11" grpId="1" bldLvl="0" animBg="1"/>
      <p:bldP spid="13" grpId="0" animBg="1"/>
      <p:bldP spid="13" grpId="1" animBg="1"/>
      <p:bldP spid="14" grpId="0" bldLvl="0" animBg="1"/>
      <p:bldP spid="14" grpId="1" bldLvl="0" animBg="1"/>
      <p:bldP spid="15" grpId="0" animBg="1"/>
      <p:bldP spid="15" grpId="1" animBg="1"/>
      <p:bldP spid="16" grpId="0" bldLvl="0" animBg="1"/>
      <p:bldP spid="16" grpId="1" bldLvl="0" animBg="1"/>
      <p:bldP spid="17" grpId="0" animBg="1"/>
      <p:bldP spid="17" grpId="1" animBg="1"/>
      <p:bldP spid="18" grpId="0" animBg="1"/>
      <p:bldP spid="18" grpId="1" animBg="1"/>
      <p:bldP spid="18" grpId="2" animBg="1"/>
      <p:bldP spid="19" grpId="0" animBg="1"/>
      <p:bldP spid="19" grpId="1" animBg="1"/>
      <p:bldP spid="19" grpId="2" animBg="1"/>
      <p:bldP spid="20" grpId="0" animBg="1"/>
      <p:bldP spid="21"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Freeform 9"/>
          <p:cNvSpPr/>
          <p:nvPr/>
        </p:nvSpPr>
        <p:spPr bwMode="auto">
          <a:xfrm flipH="1" flipV="1">
            <a:off x="4578350" y="-19050"/>
            <a:ext cx="7613650" cy="1331913"/>
          </a:xfrm>
          <a:custGeom>
            <a:avLst/>
            <a:gdLst>
              <a:gd name="T0" fmla="*/ 0 w 1781"/>
              <a:gd name="T1" fmla="*/ 0 h 311"/>
              <a:gd name="T2" fmla="*/ 993 w 1781"/>
              <a:gd name="T3" fmla="*/ 95 h 311"/>
              <a:gd name="T4" fmla="*/ 1781 w 1781"/>
              <a:gd name="T5" fmla="*/ 311 h 311"/>
              <a:gd name="T6" fmla="*/ 1461 w 1781"/>
              <a:gd name="T7" fmla="*/ 311 h 311"/>
              <a:gd name="T8" fmla="*/ 732 w 1781"/>
              <a:gd name="T9" fmla="*/ 74 h 311"/>
              <a:gd name="T10" fmla="*/ 0 w 1781"/>
              <a:gd name="T11" fmla="*/ 17 h 311"/>
              <a:gd name="T12" fmla="*/ 0 w 1781"/>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1781" h="311">
                <a:moveTo>
                  <a:pt x="0" y="0"/>
                </a:moveTo>
                <a:cubicBezTo>
                  <a:pt x="331" y="7"/>
                  <a:pt x="663" y="33"/>
                  <a:pt x="993" y="95"/>
                </a:cubicBezTo>
                <a:cubicBezTo>
                  <a:pt x="1257" y="144"/>
                  <a:pt x="1519" y="219"/>
                  <a:pt x="1781" y="311"/>
                </a:cubicBezTo>
                <a:cubicBezTo>
                  <a:pt x="1461" y="311"/>
                  <a:pt x="1461" y="311"/>
                  <a:pt x="1461" y="311"/>
                </a:cubicBezTo>
                <a:cubicBezTo>
                  <a:pt x="1218" y="199"/>
                  <a:pt x="976" y="119"/>
                  <a:pt x="732" y="74"/>
                </a:cubicBezTo>
                <a:cubicBezTo>
                  <a:pt x="489" y="31"/>
                  <a:pt x="244" y="15"/>
                  <a:pt x="0" y="17"/>
                </a:cubicBezTo>
                <a:cubicBezTo>
                  <a:pt x="0" y="11"/>
                  <a:pt x="0" y="6"/>
                  <a:pt x="0" y="0"/>
                </a:cubicBezTo>
                <a:close/>
              </a:path>
            </a:pathLst>
          </a:custGeom>
          <a:solidFill>
            <a:srgbClr val="EE3C1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5DA2"/>
              </a:solidFill>
              <a:effectLst/>
              <a:uLnTx/>
              <a:uFillTx/>
              <a:latin typeface="Arial" panose="020B0604020202020204"/>
              <a:ea typeface="微软雅黑" panose="020B0503020204020204" pitchFamily="34" charset="-122"/>
              <a:cs typeface="Calibri" panose="020F0502020204030204"/>
            </a:endParaRPr>
          </a:p>
        </p:txBody>
      </p:sp>
      <p:grpSp>
        <p:nvGrpSpPr>
          <p:cNvPr id="11" name="组合 10"/>
          <p:cNvGrpSpPr/>
          <p:nvPr/>
        </p:nvGrpSpPr>
        <p:grpSpPr>
          <a:xfrm>
            <a:off x="2438572" y="2424365"/>
            <a:ext cx="7498629" cy="2574521"/>
            <a:chOff x="2851318" y="1987831"/>
            <a:chExt cx="7498629" cy="2574521"/>
          </a:xfrm>
        </p:grpSpPr>
        <p:grpSp>
          <p:nvGrpSpPr>
            <p:cNvPr id="9" name="组合 8"/>
            <p:cNvGrpSpPr/>
            <p:nvPr/>
          </p:nvGrpSpPr>
          <p:grpSpPr>
            <a:xfrm>
              <a:off x="2851318" y="1987831"/>
              <a:ext cx="6489363" cy="2574521"/>
              <a:chOff x="4112696" y="2169640"/>
              <a:chExt cx="5403994" cy="2574521"/>
            </a:xfrm>
          </p:grpSpPr>
          <p:sp>
            <p:nvSpPr>
              <p:cNvPr id="10" name="文本框 9"/>
              <p:cNvSpPr txBox="1"/>
              <p:nvPr/>
            </p:nvSpPr>
            <p:spPr>
              <a:xfrm>
                <a:off x="6595545" y="2474845"/>
                <a:ext cx="2921145" cy="7683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6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rPr>
                  <a:t>目录标题</a:t>
                </a:r>
              </a:p>
            </p:txBody>
          </p:sp>
          <p:sp>
            <p:nvSpPr>
              <p:cNvPr id="15" name="文本框 14"/>
              <p:cNvSpPr txBox="1"/>
              <p:nvPr/>
            </p:nvSpPr>
            <p:spPr>
              <a:xfrm>
                <a:off x="4112696" y="2169640"/>
                <a:ext cx="2284438" cy="21380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300" b="0" i="0" u="none" strike="noStrike" kern="1200" cap="none" spc="300" normalizeH="0" baseline="0" noProof="0" dirty="0">
                    <a:ln>
                      <a:noFill/>
                    </a:ln>
                    <a:gradFill>
                      <a:gsLst>
                        <a:gs pos="100000">
                          <a:srgbClr val="EEC988"/>
                        </a:gs>
                        <a:gs pos="0">
                          <a:srgbClr val="CB954D"/>
                        </a:gs>
                      </a:gsLst>
                      <a:lin scaled="1"/>
                    </a:gradFill>
                    <a:effectLst/>
                    <a:uLnTx/>
                    <a:uFillTx/>
                    <a:latin typeface="微软雅黑" panose="020B0503020204020204" pitchFamily="34" charset="-122"/>
                    <a:ea typeface="微软雅黑" panose="020B0503020204020204" pitchFamily="34" charset="-122"/>
                    <a:cs typeface="Calibri" panose="020F0502020204030204"/>
                    <a:sym typeface="Helvetica Light"/>
                  </a:rPr>
                  <a:t>02</a:t>
                </a:r>
              </a:p>
            </p:txBody>
          </p:sp>
          <p:cxnSp>
            <p:nvCxnSpPr>
              <p:cNvPr id="17" name="直接连接符 16"/>
              <p:cNvCxnSpPr/>
              <p:nvPr/>
            </p:nvCxnSpPr>
            <p:spPr>
              <a:xfrm>
                <a:off x="8134350" y="4744161"/>
                <a:ext cx="791936" cy="0"/>
              </a:xfrm>
              <a:prstGeom prst="line">
                <a:avLst/>
              </a:prstGeom>
              <a:ln w="12700">
                <a:solidFill>
                  <a:schemeClr val="bg2"/>
                </a:solidFill>
                <a:prstDash val="solid"/>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898510" y="3162008"/>
              <a:ext cx="4451437" cy="829945"/>
            </a:xfrm>
            <a:prstGeom prst="rect">
              <a:avLst/>
            </a:prstGeom>
          </p:spPr>
          <p:txBody>
            <a:bodyPr wrap="square">
              <a:spAutoFit/>
            </a:bodyPr>
            <a:lstStyle/>
            <a:p>
              <a:pPr>
                <a:lnSpc>
                  <a:spcPct val="150000"/>
                </a:lnSpc>
              </a:pPr>
              <a:r>
                <a:rPr lang="zh-CN" altLang="en-US" sz="800" dirty="0">
                  <a:gradFill>
                    <a:gsLst>
                      <a:gs pos="100000">
                        <a:srgbClr val="EEC988"/>
                      </a:gs>
                      <a:gs pos="0">
                        <a:srgbClr val="CB954D"/>
                      </a:gs>
                    </a:gsLst>
                    <a:lin scaled="1"/>
                  </a:gradFill>
                  <a:latin typeface="微软雅黑" panose="020B0503020204020204" pitchFamily="34" charset="-122"/>
                  <a:ea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commodo consequat. Lorem ipsum dolor sit amet</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grpSp>
        <p:nvGrpSpPr>
          <p:cNvPr id="4" name="千图PPT彼岸天：ID 8661124库_组合 3"/>
          <p:cNvGrpSpPr/>
          <p:nvPr>
            <p:custDataLst>
              <p:tags r:id="rId1"/>
            </p:custDataLst>
          </p:nvPr>
        </p:nvGrpSpPr>
        <p:grpSpPr>
          <a:xfrm>
            <a:off x="1603247" y="1794972"/>
            <a:ext cx="2137580" cy="3181152"/>
            <a:chOff x="6525490" y="1135117"/>
            <a:chExt cx="3179695" cy="4732029"/>
          </a:xfrm>
        </p:grpSpPr>
        <p:sp>
          <p:nvSpPr>
            <p:cNvPr id="53" name="Parallelogram 4"/>
            <p:cNvSpPr/>
            <p:nvPr/>
          </p:nvSpPr>
          <p:spPr>
            <a:xfrm flipH="1">
              <a:off x="7565355" y="4304425"/>
              <a:ext cx="372709" cy="728681"/>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Parallelogram 5"/>
            <p:cNvSpPr/>
            <p:nvPr/>
          </p:nvSpPr>
          <p:spPr>
            <a:xfrm rot="661894">
              <a:off x="8245743" y="4484082"/>
              <a:ext cx="332215" cy="632352"/>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Freeform: Shape 6"/>
            <p:cNvSpPr/>
            <p:nvPr/>
          </p:nvSpPr>
          <p:spPr>
            <a:xfrm>
              <a:off x="8147311" y="1135117"/>
              <a:ext cx="155787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2">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Freeform: Shape 7"/>
            <p:cNvSpPr/>
            <p:nvPr/>
          </p:nvSpPr>
          <p:spPr>
            <a:xfrm flipH="1">
              <a:off x="6525490" y="1135117"/>
              <a:ext cx="163213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Freeform: Shape 8"/>
            <p:cNvSpPr/>
            <p:nvPr/>
          </p:nvSpPr>
          <p:spPr>
            <a:xfrm rot="10800000">
              <a:off x="840143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Freeform: Shape 9"/>
            <p:cNvSpPr/>
            <p:nvPr/>
          </p:nvSpPr>
          <p:spPr>
            <a:xfrm>
              <a:off x="708736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Freeform: Shape 10"/>
            <p:cNvSpPr/>
            <p:nvPr/>
          </p:nvSpPr>
          <p:spPr>
            <a:xfrm>
              <a:off x="7954889" y="1634154"/>
              <a:ext cx="363525" cy="2313432"/>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 name="connsiteX0-357" fmla="*/ 102093 w 206361"/>
                <a:gd name="connsiteY0-358" fmla="*/ 2199099 h 2199099"/>
                <a:gd name="connsiteX1-359" fmla="*/ 1 w 206361"/>
                <a:gd name="connsiteY1-360" fmla="*/ 1247255 h 2199099"/>
                <a:gd name="connsiteX2-361" fmla="*/ 104397 w 206361"/>
                <a:gd name="connsiteY2-362" fmla="*/ 0 h 2199099"/>
                <a:gd name="connsiteX3-363" fmla="*/ 205125 w 206361"/>
                <a:gd name="connsiteY3-364" fmla="*/ 1079089 h 2199099"/>
                <a:gd name="connsiteX4-365" fmla="*/ 102093 w 206361"/>
                <a:gd name="connsiteY4-366" fmla="*/ 2199099 h 2199099"/>
                <a:gd name="connsiteX0-367" fmla="*/ 102093 w 206361"/>
                <a:gd name="connsiteY0-368" fmla="*/ 2199099 h 2199099"/>
                <a:gd name="connsiteX1-369" fmla="*/ 1 w 206361"/>
                <a:gd name="connsiteY1-370" fmla="*/ 1247255 h 2199099"/>
                <a:gd name="connsiteX2-371" fmla="*/ 104397 w 206361"/>
                <a:gd name="connsiteY2-372" fmla="*/ 0 h 2199099"/>
                <a:gd name="connsiteX3-373" fmla="*/ 205125 w 206361"/>
                <a:gd name="connsiteY3-374" fmla="*/ 1079089 h 2199099"/>
                <a:gd name="connsiteX4-375" fmla="*/ 102093 w 206361"/>
                <a:gd name="connsiteY4-376" fmla="*/ 2199099 h 2199099"/>
                <a:gd name="connsiteX0-377" fmla="*/ 102093 w 206361"/>
                <a:gd name="connsiteY0-378" fmla="*/ 2199099 h 2199099"/>
                <a:gd name="connsiteX1-379" fmla="*/ 1 w 206361"/>
                <a:gd name="connsiteY1-380" fmla="*/ 1247255 h 2199099"/>
                <a:gd name="connsiteX2-381" fmla="*/ 104397 w 206361"/>
                <a:gd name="connsiteY2-382" fmla="*/ 0 h 2199099"/>
                <a:gd name="connsiteX3-383" fmla="*/ 205125 w 206361"/>
                <a:gd name="connsiteY3-384" fmla="*/ 1079089 h 2199099"/>
                <a:gd name="connsiteX4-385" fmla="*/ 102093 w 206361"/>
                <a:gd name="connsiteY4-386" fmla="*/ 2199099 h 2199099"/>
                <a:gd name="connsiteX0-387" fmla="*/ 102093 w 206361"/>
                <a:gd name="connsiteY0-388" fmla="*/ 2199099 h 2199099"/>
                <a:gd name="connsiteX1-389" fmla="*/ 1 w 206361"/>
                <a:gd name="connsiteY1-390" fmla="*/ 1247255 h 2199099"/>
                <a:gd name="connsiteX2-391" fmla="*/ 104397 w 206361"/>
                <a:gd name="connsiteY2-392" fmla="*/ 0 h 2199099"/>
                <a:gd name="connsiteX3-393" fmla="*/ 205125 w 206361"/>
                <a:gd name="connsiteY3-394" fmla="*/ 1079089 h 2199099"/>
                <a:gd name="connsiteX4-395" fmla="*/ 102093 w 206361"/>
                <a:gd name="connsiteY4-396" fmla="*/ 2199099 h 2199099"/>
                <a:gd name="connsiteX0-397" fmla="*/ 102093 w 206361"/>
                <a:gd name="connsiteY0-398" fmla="*/ 2208485 h 2208485"/>
                <a:gd name="connsiteX1-399" fmla="*/ 1 w 206361"/>
                <a:gd name="connsiteY1-400" fmla="*/ 1247255 h 2208485"/>
                <a:gd name="connsiteX2-401" fmla="*/ 104397 w 206361"/>
                <a:gd name="connsiteY2-402" fmla="*/ 0 h 2208485"/>
                <a:gd name="connsiteX3-403" fmla="*/ 205125 w 206361"/>
                <a:gd name="connsiteY3-404" fmla="*/ 1079089 h 2208485"/>
                <a:gd name="connsiteX4-405" fmla="*/ 102093 w 206361"/>
                <a:gd name="connsiteY4-406" fmla="*/ 2208485 h 2208485"/>
                <a:gd name="connsiteX0-407" fmla="*/ 102093 w 206313"/>
                <a:gd name="connsiteY0-408" fmla="*/ 2208485 h 2208485"/>
                <a:gd name="connsiteX1-409" fmla="*/ 1 w 206313"/>
                <a:gd name="connsiteY1-410" fmla="*/ 1247255 h 2208485"/>
                <a:gd name="connsiteX2-411" fmla="*/ 104397 w 206313"/>
                <a:gd name="connsiteY2-412" fmla="*/ 0 h 2208485"/>
                <a:gd name="connsiteX3-413" fmla="*/ 205125 w 206313"/>
                <a:gd name="connsiteY3-414" fmla="*/ 1079089 h 2208485"/>
                <a:gd name="connsiteX4-415" fmla="*/ 102093 w 206313"/>
                <a:gd name="connsiteY4-41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313" h="2208485">
                  <a:moveTo>
                    <a:pt x="102093" y="2208485"/>
                  </a:moveTo>
                  <a:cubicBezTo>
                    <a:pt x="118854" y="2118023"/>
                    <a:pt x="-383" y="1615336"/>
                    <a:pt x="1" y="1247255"/>
                  </a:cubicBezTo>
                  <a:cubicBezTo>
                    <a:pt x="385" y="879174"/>
                    <a:pt x="69353" y="237819"/>
                    <a:pt x="104397" y="0"/>
                  </a:cubicBezTo>
                  <a:cubicBezTo>
                    <a:pt x="121768" y="338398"/>
                    <a:pt x="205125" y="546420"/>
                    <a:pt x="205125" y="1079089"/>
                  </a:cubicBezTo>
                  <a:cubicBezTo>
                    <a:pt x="220029" y="1490963"/>
                    <a:pt x="89614" y="2140168"/>
                    <a:pt x="102093" y="220848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Rectangle: Rounded Corners 11"/>
            <p:cNvSpPr/>
            <p:nvPr/>
          </p:nvSpPr>
          <p:spPr>
            <a:xfrm>
              <a:off x="7477019" y="5010913"/>
              <a:ext cx="1133581" cy="856233"/>
            </a:xfrm>
            <a:prstGeom prst="roundRect">
              <a:avLst>
                <a:gd name="adj" fmla="val 50000"/>
              </a:avLst>
            </a:prstGeom>
            <a:solidFill>
              <a:schemeClr val="bg1">
                <a:lumMod val="65000"/>
              </a:schemeClr>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Freeform: Shape 12"/>
            <p:cNvSpPr/>
            <p:nvPr/>
          </p:nvSpPr>
          <p:spPr>
            <a:xfrm>
              <a:off x="7954784" y="5043279"/>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Freeform: Shape 13"/>
            <p:cNvSpPr/>
            <p:nvPr/>
          </p:nvSpPr>
          <p:spPr>
            <a:xfrm>
              <a:off x="8318500" y="5098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Freeform: Shape 14"/>
            <p:cNvSpPr/>
            <p:nvPr/>
          </p:nvSpPr>
          <p:spPr>
            <a:xfrm>
              <a:off x="7631094" y="5091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 name="千图PPT彼岸天：ID 8661124库_组合 15"/>
          <p:cNvGrpSpPr/>
          <p:nvPr>
            <p:custDataLst>
              <p:tags r:id="rId2"/>
            </p:custDataLst>
          </p:nvPr>
        </p:nvGrpSpPr>
        <p:grpSpPr>
          <a:xfrm>
            <a:off x="4373038" y="2878723"/>
            <a:ext cx="1415408" cy="2097402"/>
            <a:chOff x="6525490" y="1135117"/>
            <a:chExt cx="3193353" cy="4732029"/>
          </a:xfrm>
          <a:solidFill>
            <a:srgbClr val="D9B982"/>
          </a:solidFill>
        </p:grpSpPr>
        <p:sp>
          <p:nvSpPr>
            <p:cNvPr id="42" name="Parallelogram 16"/>
            <p:cNvSpPr/>
            <p:nvPr/>
          </p:nvSpPr>
          <p:spPr>
            <a:xfrm flipH="1">
              <a:off x="7565355" y="4304425"/>
              <a:ext cx="372709" cy="728681"/>
            </a:xfrm>
            <a:prstGeom prst="parallelogram">
              <a:avLst>
                <a:gd name="adj" fmla="val 620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Parallelogram 17"/>
            <p:cNvSpPr/>
            <p:nvPr/>
          </p:nvSpPr>
          <p:spPr>
            <a:xfrm rot="661894">
              <a:off x="8245743" y="4484082"/>
              <a:ext cx="332215" cy="632352"/>
            </a:xfrm>
            <a:prstGeom prst="parallelogram">
              <a:avLst>
                <a:gd name="adj" fmla="val 620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Freeform: Shape 18"/>
            <p:cNvSpPr/>
            <p:nvPr/>
          </p:nvSpPr>
          <p:spPr>
            <a:xfrm>
              <a:off x="8160968" y="1135117"/>
              <a:ext cx="1557875"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Freeform: Shape 19"/>
            <p:cNvSpPr/>
            <p:nvPr/>
          </p:nvSpPr>
          <p:spPr>
            <a:xfrm flipH="1">
              <a:off x="6525490" y="1135117"/>
              <a:ext cx="163213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Freeform: Shape 20"/>
            <p:cNvSpPr/>
            <p:nvPr/>
          </p:nvSpPr>
          <p:spPr>
            <a:xfrm rot="10800000">
              <a:off x="840143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Freeform: Shape 21"/>
            <p:cNvSpPr/>
            <p:nvPr/>
          </p:nvSpPr>
          <p:spPr>
            <a:xfrm>
              <a:off x="708736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Freeform: Shape 22"/>
            <p:cNvSpPr/>
            <p:nvPr/>
          </p:nvSpPr>
          <p:spPr>
            <a:xfrm>
              <a:off x="7954889" y="1634154"/>
              <a:ext cx="363525" cy="2313432"/>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 name="connsiteX0-357" fmla="*/ 102093 w 206361"/>
                <a:gd name="connsiteY0-358" fmla="*/ 2199099 h 2199099"/>
                <a:gd name="connsiteX1-359" fmla="*/ 1 w 206361"/>
                <a:gd name="connsiteY1-360" fmla="*/ 1247255 h 2199099"/>
                <a:gd name="connsiteX2-361" fmla="*/ 104397 w 206361"/>
                <a:gd name="connsiteY2-362" fmla="*/ 0 h 2199099"/>
                <a:gd name="connsiteX3-363" fmla="*/ 205125 w 206361"/>
                <a:gd name="connsiteY3-364" fmla="*/ 1079089 h 2199099"/>
                <a:gd name="connsiteX4-365" fmla="*/ 102093 w 206361"/>
                <a:gd name="connsiteY4-366" fmla="*/ 2199099 h 2199099"/>
                <a:gd name="connsiteX0-367" fmla="*/ 102093 w 206361"/>
                <a:gd name="connsiteY0-368" fmla="*/ 2199099 h 2199099"/>
                <a:gd name="connsiteX1-369" fmla="*/ 1 w 206361"/>
                <a:gd name="connsiteY1-370" fmla="*/ 1247255 h 2199099"/>
                <a:gd name="connsiteX2-371" fmla="*/ 104397 w 206361"/>
                <a:gd name="connsiteY2-372" fmla="*/ 0 h 2199099"/>
                <a:gd name="connsiteX3-373" fmla="*/ 205125 w 206361"/>
                <a:gd name="connsiteY3-374" fmla="*/ 1079089 h 2199099"/>
                <a:gd name="connsiteX4-375" fmla="*/ 102093 w 206361"/>
                <a:gd name="connsiteY4-376" fmla="*/ 2199099 h 2199099"/>
                <a:gd name="connsiteX0-377" fmla="*/ 102093 w 206361"/>
                <a:gd name="connsiteY0-378" fmla="*/ 2199099 h 2199099"/>
                <a:gd name="connsiteX1-379" fmla="*/ 1 w 206361"/>
                <a:gd name="connsiteY1-380" fmla="*/ 1247255 h 2199099"/>
                <a:gd name="connsiteX2-381" fmla="*/ 104397 w 206361"/>
                <a:gd name="connsiteY2-382" fmla="*/ 0 h 2199099"/>
                <a:gd name="connsiteX3-383" fmla="*/ 205125 w 206361"/>
                <a:gd name="connsiteY3-384" fmla="*/ 1079089 h 2199099"/>
                <a:gd name="connsiteX4-385" fmla="*/ 102093 w 206361"/>
                <a:gd name="connsiteY4-386" fmla="*/ 2199099 h 2199099"/>
                <a:gd name="connsiteX0-387" fmla="*/ 102093 w 206361"/>
                <a:gd name="connsiteY0-388" fmla="*/ 2199099 h 2199099"/>
                <a:gd name="connsiteX1-389" fmla="*/ 1 w 206361"/>
                <a:gd name="connsiteY1-390" fmla="*/ 1247255 h 2199099"/>
                <a:gd name="connsiteX2-391" fmla="*/ 104397 w 206361"/>
                <a:gd name="connsiteY2-392" fmla="*/ 0 h 2199099"/>
                <a:gd name="connsiteX3-393" fmla="*/ 205125 w 206361"/>
                <a:gd name="connsiteY3-394" fmla="*/ 1079089 h 2199099"/>
                <a:gd name="connsiteX4-395" fmla="*/ 102093 w 206361"/>
                <a:gd name="connsiteY4-396" fmla="*/ 2199099 h 2199099"/>
                <a:gd name="connsiteX0-397" fmla="*/ 102093 w 206361"/>
                <a:gd name="connsiteY0-398" fmla="*/ 2208485 h 2208485"/>
                <a:gd name="connsiteX1-399" fmla="*/ 1 w 206361"/>
                <a:gd name="connsiteY1-400" fmla="*/ 1247255 h 2208485"/>
                <a:gd name="connsiteX2-401" fmla="*/ 104397 w 206361"/>
                <a:gd name="connsiteY2-402" fmla="*/ 0 h 2208485"/>
                <a:gd name="connsiteX3-403" fmla="*/ 205125 w 206361"/>
                <a:gd name="connsiteY3-404" fmla="*/ 1079089 h 2208485"/>
                <a:gd name="connsiteX4-405" fmla="*/ 102093 w 206361"/>
                <a:gd name="connsiteY4-406" fmla="*/ 2208485 h 2208485"/>
                <a:gd name="connsiteX0-407" fmla="*/ 102093 w 206313"/>
                <a:gd name="connsiteY0-408" fmla="*/ 2208485 h 2208485"/>
                <a:gd name="connsiteX1-409" fmla="*/ 1 w 206313"/>
                <a:gd name="connsiteY1-410" fmla="*/ 1247255 h 2208485"/>
                <a:gd name="connsiteX2-411" fmla="*/ 104397 w 206313"/>
                <a:gd name="connsiteY2-412" fmla="*/ 0 h 2208485"/>
                <a:gd name="connsiteX3-413" fmla="*/ 205125 w 206313"/>
                <a:gd name="connsiteY3-414" fmla="*/ 1079089 h 2208485"/>
                <a:gd name="connsiteX4-415" fmla="*/ 102093 w 206313"/>
                <a:gd name="connsiteY4-41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313" h="2208485">
                  <a:moveTo>
                    <a:pt x="102093" y="2208485"/>
                  </a:moveTo>
                  <a:cubicBezTo>
                    <a:pt x="118854" y="2118023"/>
                    <a:pt x="-383" y="1615336"/>
                    <a:pt x="1" y="1247255"/>
                  </a:cubicBezTo>
                  <a:cubicBezTo>
                    <a:pt x="385" y="879174"/>
                    <a:pt x="69353" y="237819"/>
                    <a:pt x="104397" y="0"/>
                  </a:cubicBezTo>
                  <a:cubicBezTo>
                    <a:pt x="121768" y="338398"/>
                    <a:pt x="205125" y="546420"/>
                    <a:pt x="205125" y="1079089"/>
                  </a:cubicBezTo>
                  <a:cubicBezTo>
                    <a:pt x="220029" y="1490963"/>
                    <a:pt x="89614" y="2140168"/>
                    <a:pt x="10209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Rectangle: Rounded Corners 23"/>
            <p:cNvSpPr/>
            <p:nvPr/>
          </p:nvSpPr>
          <p:spPr>
            <a:xfrm>
              <a:off x="7477019" y="5010913"/>
              <a:ext cx="1133581" cy="856233"/>
            </a:xfrm>
            <a:prstGeom prst="roundRect">
              <a:avLst>
                <a:gd name="adj" fmla="val 50000"/>
              </a:avLst>
            </a:prstGeom>
            <a:grp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0" name="Freeform: Shape 24"/>
            <p:cNvSpPr/>
            <p:nvPr/>
          </p:nvSpPr>
          <p:spPr>
            <a:xfrm>
              <a:off x="7954784" y="5043279"/>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Freeform: Shape 25"/>
            <p:cNvSpPr/>
            <p:nvPr/>
          </p:nvSpPr>
          <p:spPr>
            <a:xfrm>
              <a:off x="8318500" y="5098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Freeform: Shape 26"/>
            <p:cNvSpPr/>
            <p:nvPr/>
          </p:nvSpPr>
          <p:spPr>
            <a:xfrm>
              <a:off x="7631094" y="5091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 name="千图PPT彼岸天：ID 8661124库_组合 27"/>
          <p:cNvGrpSpPr/>
          <p:nvPr>
            <p:custDataLst>
              <p:tags r:id="rId3"/>
            </p:custDataLst>
          </p:nvPr>
        </p:nvGrpSpPr>
        <p:grpSpPr>
          <a:xfrm>
            <a:off x="6983616" y="3160567"/>
            <a:ext cx="1208365" cy="1815558"/>
            <a:chOff x="6525490" y="1135117"/>
            <a:chExt cx="3193353" cy="4732029"/>
          </a:xfrm>
          <a:solidFill>
            <a:srgbClr val="D9B982"/>
          </a:solidFill>
        </p:grpSpPr>
        <p:sp>
          <p:nvSpPr>
            <p:cNvPr id="31" name="Parallelogram 28"/>
            <p:cNvSpPr/>
            <p:nvPr/>
          </p:nvSpPr>
          <p:spPr>
            <a:xfrm flipH="1">
              <a:off x="7565355" y="4304425"/>
              <a:ext cx="372709" cy="728681"/>
            </a:xfrm>
            <a:prstGeom prst="parallelogram">
              <a:avLst>
                <a:gd name="adj" fmla="val 620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Parallelogram 29"/>
            <p:cNvSpPr/>
            <p:nvPr/>
          </p:nvSpPr>
          <p:spPr>
            <a:xfrm rot="661894">
              <a:off x="8245743" y="4484082"/>
              <a:ext cx="332215" cy="632352"/>
            </a:xfrm>
            <a:prstGeom prst="parallelogram">
              <a:avLst>
                <a:gd name="adj" fmla="val 6202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Freeform: Shape 30"/>
            <p:cNvSpPr/>
            <p:nvPr/>
          </p:nvSpPr>
          <p:spPr>
            <a:xfrm>
              <a:off x="8160968" y="1135117"/>
              <a:ext cx="1557875"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Freeform: Shape 31"/>
            <p:cNvSpPr/>
            <p:nvPr/>
          </p:nvSpPr>
          <p:spPr>
            <a:xfrm flipH="1">
              <a:off x="6525490" y="1135117"/>
              <a:ext cx="163213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Freeform: Shape 32"/>
            <p:cNvSpPr/>
            <p:nvPr/>
          </p:nvSpPr>
          <p:spPr>
            <a:xfrm rot="10800000">
              <a:off x="840143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Freeform: Shape 33"/>
            <p:cNvSpPr/>
            <p:nvPr/>
          </p:nvSpPr>
          <p:spPr>
            <a:xfrm>
              <a:off x="708736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Freeform: Shape 34"/>
            <p:cNvSpPr/>
            <p:nvPr/>
          </p:nvSpPr>
          <p:spPr>
            <a:xfrm>
              <a:off x="7954889" y="1634154"/>
              <a:ext cx="363525" cy="2313432"/>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 name="connsiteX0-357" fmla="*/ 102093 w 206361"/>
                <a:gd name="connsiteY0-358" fmla="*/ 2199099 h 2199099"/>
                <a:gd name="connsiteX1-359" fmla="*/ 1 w 206361"/>
                <a:gd name="connsiteY1-360" fmla="*/ 1247255 h 2199099"/>
                <a:gd name="connsiteX2-361" fmla="*/ 104397 w 206361"/>
                <a:gd name="connsiteY2-362" fmla="*/ 0 h 2199099"/>
                <a:gd name="connsiteX3-363" fmla="*/ 205125 w 206361"/>
                <a:gd name="connsiteY3-364" fmla="*/ 1079089 h 2199099"/>
                <a:gd name="connsiteX4-365" fmla="*/ 102093 w 206361"/>
                <a:gd name="connsiteY4-366" fmla="*/ 2199099 h 2199099"/>
                <a:gd name="connsiteX0-367" fmla="*/ 102093 w 206361"/>
                <a:gd name="connsiteY0-368" fmla="*/ 2199099 h 2199099"/>
                <a:gd name="connsiteX1-369" fmla="*/ 1 w 206361"/>
                <a:gd name="connsiteY1-370" fmla="*/ 1247255 h 2199099"/>
                <a:gd name="connsiteX2-371" fmla="*/ 104397 w 206361"/>
                <a:gd name="connsiteY2-372" fmla="*/ 0 h 2199099"/>
                <a:gd name="connsiteX3-373" fmla="*/ 205125 w 206361"/>
                <a:gd name="connsiteY3-374" fmla="*/ 1079089 h 2199099"/>
                <a:gd name="connsiteX4-375" fmla="*/ 102093 w 206361"/>
                <a:gd name="connsiteY4-376" fmla="*/ 2199099 h 2199099"/>
                <a:gd name="connsiteX0-377" fmla="*/ 102093 w 206361"/>
                <a:gd name="connsiteY0-378" fmla="*/ 2199099 h 2199099"/>
                <a:gd name="connsiteX1-379" fmla="*/ 1 w 206361"/>
                <a:gd name="connsiteY1-380" fmla="*/ 1247255 h 2199099"/>
                <a:gd name="connsiteX2-381" fmla="*/ 104397 w 206361"/>
                <a:gd name="connsiteY2-382" fmla="*/ 0 h 2199099"/>
                <a:gd name="connsiteX3-383" fmla="*/ 205125 w 206361"/>
                <a:gd name="connsiteY3-384" fmla="*/ 1079089 h 2199099"/>
                <a:gd name="connsiteX4-385" fmla="*/ 102093 w 206361"/>
                <a:gd name="connsiteY4-386" fmla="*/ 2199099 h 2199099"/>
                <a:gd name="connsiteX0-387" fmla="*/ 102093 w 206361"/>
                <a:gd name="connsiteY0-388" fmla="*/ 2199099 h 2199099"/>
                <a:gd name="connsiteX1-389" fmla="*/ 1 w 206361"/>
                <a:gd name="connsiteY1-390" fmla="*/ 1247255 h 2199099"/>
                <a:gd name="connsiteX2-391" fmla="*/ 104397 w 206361"/>
                <a:gd name="connsiteY2-392" fmla="*/ 0 h 2199099"/>
                <a:gd name="connsiteX3-393" fmla="*/ 205125 w 206361"/>
                <a:gd name="connsiteY3-394" fmla="*/ 1079089 h 2199099"/>
                <a:gd name="connsiteX4-395" fmla="*/ 102093 w 206361"/>
                <a:gd name="connsiteY4-396" fmla="*/ 2199099 h 2199099"/>
                <a:gd name="connsiteX0-397" fmla="*/ 102093 w 206361"/>
                <a:gd name="connsiteY0-398" fmla="*/ 2208485 h 2208485"/>
                <a:gd name="connsiteX1-399" fmla="*/ 1 w 206361"/>
                <a:gd name="connsiteY1-400" fmla="*/ 1247255 h 2208485"/>
                <a:gd name="connsiteX2-401" fmla="*/ 104397 w 206361"/>
                <a:gd name="connsiteY2-402" fmla="*/ 0 h 2208485"/>
                <a:gd name="connsiteX3-403" fmla="*/ 205125 w 206361"/>
                <a:gd name="connsiteY3-404" fmla="*/ 1079089 h 2208485"/>
                <a:gd name="connsiteX4-405" fmla="*/ 102093 w 206361"/>
                <a:gd name="connsiteY4-406" fmla="*/ 2208485 h 2208485"/>
                <a:gd name="connsiteX0-407" fmla="*/ 102093 w 206313"/>
                <a:gd name="connsiteY0-408" fmla="*/ 2208485 h 2208485"/>
                <a:gd name="connsiteX1-409" fmla="*/ 1 w 206313"/>
                <a:gd name="connsiteY1-410" fmla="*/ 1247255 h 2208485"/>
                <a:gd name="connsiteX2-411" fmla="*/ 104397 w 206313"/>
                <a:gd name="connsiteY2-412" fmla="*/ 0 h 2208485"/>
                <a:gd name="connsiteX3-413" fmla="*/ 205125 w 206313"/>
                <a:gd name="connsiteY3-414" fmla="*/ 1079089 h 2208485"/>
                <a:gd name="connsiteX4-415" fmla="*/ 102093 w 206313"/>
                <a:gd name="connsiteY4-41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313" h="2208485">
                  <a:moveTo>
                    <a:pt x="102093" y="2208485"/>
                  </a:moveTo>
                  <a:cubicBezTo>
                    <a:pt x="118854" y="2118023"/>
                    <a:pt x="-383" y="1615336"/>
                    <a:pt x="1" y="1247255"/>
                  </a:cubicBezTo>
                  <a:cubicBezTo>
                    <a:pt x="385" y="879174"/>
                    <a:pt x="69353" y="237819"/>
                    <a:pt x="104397" y="0"/>
                  </a:cubicBezTo>
                  <a:cubicBezTo>
                    <a:pt x="121768" y="338398"/>
                    <a:pt x="205125" y="546420"/>
                    <a:pt x="205125" y="1079089"/>
                  </a:cubicBezTo>
                  <a:cubicBezTo>
                    <a:pt x="220029" y="1490963"/>
                    <a:pt x="89614" y="2140168"/>
                    <a:pt x="10209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Rectangle: Rounded Corners 35"/>
            <p:cNvSpPr/>
            <p:nvPr/>
          </p:nvSpPr>
          <p:spPr>
            <a:xfrm>
              <a:off x="7477019" y="5010913"/>
              <a:ext cx="1133581" cy="856233"/>
            </a:xfrm>
            <a:prstGeom prst="roundRect">
              <a:avLst>
                <a:gd name="adj" fmla="val 50000"/>
              </a:avLst>
            </a:prstGeom>
            <a:grp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Freeform: Shape 36"/>
            <p:cNvSpPr/>
            <p:nvPr/>
          </p:nvSpPr>
          <p:spPr>
            <a:xfrm>
              <a:off x="7954784" y="5043279"/>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Freeform: Shape 37"/>
            <p:cNvSpPr/>
            <p:nvPr/>
          </p:nvSpPr>
          <p:spPr>
            <a:xfrm>
              <a:off x="8318500" y="5098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Freeform: Shape 38"/>
            <p:cNvSpPr/>
            <p:nvPr/>
          </p:nvSpPr>
          <p:spPr>
            <a:xfrm>
              <a:off x="7631094" y="5091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 name="千图PPT彼岸天：ID 8661124库_组合 39"/>
          <p:cNvGrpSpPr/>
          <p:nvPr>
            <p:custDataLst>
              <p:tags r:id="rId4"/>
            </p:custDataLst>
          </p:nvPr>
        </p:nvGrpSpPr>
        <p:grpSpPr>
          <a:xfrm>
            <a:off x="9638123" y="3603584"/>
            <a:ext cx="913515" cy="1372542"/>
            <a:chOff x="6525490" y="1135117"/>
            <a:chExt cx="3193353" cy="4732029"/>
          </a:xfrm>
        </p:grpSpPr>
        <p:sp>
          <p:nvSpPr>
            <p:cNvPr id="8" name="Parallelogram 40"/>
            <p:cNvSpPr/>
            <p:nvPr/>
          </p:nvSpPr>
          <p:spPr>
            <a:xfrm flipH="1">
              <a:off x="7565355" y="4304425"/>
              <a:ext cx="372709" cy="728681"/>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Parallelogram 41"/>
            <p:cNvSpPr/>
            <p:nvPr/>
          </p:nvSpPr>
          <p:spPr>
            <a:xfrm rot="661894">
              <a:off x="8245743" y="4484082"/>
              <a:ext cx="332215" cy="632352"/>
            </a:xfrm>
            <a:prstGeom prst="parallelogram">
              <a:avLst>
                <a:gd name="adj" fmla="val 6202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42"/>
            <p:cNvSpPr/>
            <p:nvPr/>
          </p:nvSpPr>
          <p:spPr>
            <a:xfrm>
              <a:off x="8160968" y="1135117"/>
              <a:ext cx="1557875"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4">
                <a:lumMod val="60000"/>
                <a:lumOff val="40000"/>
                <a:alpha val="4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43"/>
            <p:cNvSpPr/>
            <p:nvPr/>
          </p:nvSpPr>
          <p:spPr>
            <a:xfrm flipH="1">
              <a:off x="6525490" y="1135117"/>
              <a:ext cx="1632134" cy="3386592"/>
            </a:xfrm>
            <a:custGeom>
              <a:avLst/>
              <a:gdLst>
                <a:gd name="connsiteX0" fmla="*/ 8401 w 1557875"/>
                <a:gd name="connsiteY0" fmla="*/ 0 h 3386592"/>
                <a:gd name="connsiteX1" fmla="*/ 829175 w 1557875"/>
                <a:gd name="connsiteY1" fmla="*/ 198264 h 3386592"/>
                <a:gd name="connsiteX2" fmla="*/ 1447547 w 1557875"/>
                <a:gd name="connsiteY2" fmla="*/ 894635 h 3386592"/>
                <a:gd name="connsiteX3" fmla="*/ 1530477 w 1557875"/>
                <a:gd name="connsiteY3" fmla="*/ 1870799 h 3386592"/>
                <a:gd name="connsiteX4" fmla="*/ 1138627 w 1557875"/>
                <a:gd name="connsiteY4" fmla="*/ 2912037 h 3386592"/>
                <a:gd name="connsiteX5" fmla="*/ 825568 w 1557875"/>
                <a:gd name="connsiteY5" fmla="*/ 3355102 h 3386592"/>
                <a:gd name="connsiteX6" fmla="*/ 26087 w 1557875"/>
                <a:gd name="connsiteY6" fmla="*/ 3386443 h 3386592"/>
                <a:gd name="connsiteX7" fmla="*/ 0 w 1557875"/>
                <a:gd name="connsiteY7" fmla="*/ 3386592 h 3386592"/>
                <a:gd name="connsiteX8" fmla="*/ 0 w 1557875"/>
                <a:gd name="connsiteY8" fmla="*/ 3066486 h 3386592"/>
                <a:gd name="connsiteX9" fmla="*/ 3744 w 1557875"/>
                <a:gd name="connsiteY9" fmla="*/ 3066465 h 3386592"/>
                <a:gd name="connsiteX10" fmla="*/ 652087 w 1557875"/>
                <a:gd name="connsiteY10" fmla="*/ 3041048 h 3386592"/>
                <a:gd name="connsiteX11" fmla="*/ 905963 w 1557875"/>
                <a:gd name="connsiteY11" fmla="*/ 2681744 h 3386592"/>
                <a:gd name="connsiteX12" fmla="*/ 1223736 w 1557875"/>
                <a:gd name="connsiteY12" fmla="*/ 1837349 h 3386592"/>
                <a:gd name="connsiteX13" fmla="*/ 1156483 w 1557875"/>
                <a:gd name="connsiteY13" fmla="*/ 1045725 h 3386592"/>
                <a:gd name="connsiteX14" fmla="*/ 655013 w 1557875"/>
                <a:gd name="connsiteY14" fmla="*/ 481001 h 3386592"/>
                <a:gd name="connsiteX15" fmla="*/ 176073 w 1557875"/>
                <a:gd name="connsiteY15" fmla="*/ 334072 h 3386592"/>
                <a:gd name="connsiteX16" fmla="*/ 0 w 1557875"/>
                <a:gd name="connsiteY16" fmla="*/ 321006 h 3386592"/>
                <a:gd name="connsiteX17" fmla="*/ 0 w 1557875"/>
                <a:gd name="connsiteY17" fmla="*/ 288 h 33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875" h="3386592">
                  <a:moveTo>
                    <a:pt x="8401" y="0"/>
                  </a:moveTo>
                  <a:cubicBezTo>
                    <a:pt x="324225" y="3339"/>
                    <a:pt x="606618" y="89434"/>
                    <a:pt x="829175" y="198264"/>
                  </a:cubicBezTo>
                  <a:cubicBezTo>
                    <a:pt x="1118259" y="358189"/>
                    <a:pt x="1330663" y="615879"/>
                    <a:pt x="1447547" y="894635"/>
                  </a:cubicBezTo>
                  <a:cubicBezTo>
                    <a:pt x="1564431" y="1173392"/>
                    <a:pt x="1581963" y="1534567"/>
                    <a:pt x="1530477" y="1870799"/>
                  </a:cubicBezTo>
                  <a:cubicBezTo>
                    <a:pt x="1478991" y="2207032"/>
                    <a:pt x="1256112" y="2664653"/>
                    <a:pt x="1138627" y="2912037"/>
                  </a:cubicBezTo>
                  <a:cubicBezTo>
                    <a:pt x="1021141" y="3159420"/>
                    <a:pt x="1018619" y="3229288"/>
                    <a:pt x="825568" y="3355102"/>
                  </a:cubicBezTo>
                  <a:cubicBezTo>
                    <a:pt x="671404" y="3376617"/>
                    <a:pt x="330292" y="3383931"/>
                    <a:pt x="26087" y="3386443"/>
                  </a:cubicBezTo>
                  <a:lnTo>
                    <a:pt x="0" y="3386592"/>
                  </a:lnTo>
                  <a:lnTo>
                    <a:pt x="0" y="3066486"/>
                  </a:lnTo>
                  <a:lnTo>
                    <a:pt x="3744" y="3066465"/>
                  </a:lnTo>
                  <a:cubicBezTo>
                    <a:pt x="250440" y="3064428"/>
                    <a:pt x="527066" y="3058496"/>
                    <a:pt x="652087" y="3041048"/>
                  </a:cubicBezTo>
                  <a:cubicBezTo>
                    <a:pt x="808642" y="2939019"/>
                    <a:pt x="810688" y="2882360"/>
                    <a:pt x="905963" y="2681744"/>
                  </a:cubicBezTo>
                  <a:cubicBezTo>
                    <a:pt x="1001238" y="2481127"/>
                    <a:pt x="1181983" y="2110018"/>
                    <a:pt x="1223736" y="1837349"/>
                  </a:cubicBezTo>
                  <a:cubicBezTo>
                    <a:pt x="1265488" y="1564680"/>
                    <a:pt x="1251271" y="1271784"/>
                    <a:pt x="1156483" y="1045725"/>
                  </a:cubicBezTo>
                  <a:cubicBezTo>
                    <a:pt x="1061695" y="819668"/>
                    <a:pt x="889446" y="610692"/>
                    <a:pt x="655013" y="481001"/>
                  </a:cubicBezTo>
                  <a:cubicBezTo>
                    <a:pt x="519650" y="414809"/>
                    <a:pt x="356991" y="358988"/>
                    <a:pt x="176073" y="334072"/>
                  </a:cubicBezTo>
                  <a:lnTo>
                    <a:pt x="0" y="321006"/>
                  </a:lnTo>
                  <a:lnTo>
                    <a:pt x="0" y="28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Freeform: Shape 44"/>
            <p:cNvSpPr/>
            <p:nvPr/>
          </p:nvSpPr>
          <p:spPr>
            <a:xfrm rot="10800000">
              <a:off x="840143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Freeform: Shape 45"/>
            <p:cNvSpPr/>
            <p:nvPr/>
          </p:nvSpPr>
          <p:spPr>
            <a:xfrm>
              <a:off x="7087360" y="1624321"/>
              <a:ext cx="779318" cy="2408184"/>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79318" h="2408184">
                  <a:moveTo>
                    <a:pt x="779318" y="2408184"/>
                  </a:moveTo>
                  <a:cubicBezTo>
                    <a:pt x="369695" y="2231539"/>
                    <a:pt x="0" y="1869094"/>
                    <a:pt x="0" y="1204092"/>
                  </a:cubicBezTo>
                  <a:cubicBezTo>
                    <a:pt x="0" y="539090"/>
                    <a:pt x="411258" y="145473"/>
                    <a:pt x="779318" y="0"/>
                  </a:cubicBezTo>
                  <a:cubicBezTo>
                    <a:pt x="478853" y="276460"/>
                    <a:pt x="246522" y="671422"/>
                    <a:pt x="246522" y="1204091"/>
                  </a:cubicBezTo>
                  <a:cubicBezTo>
                    <a:pt x="246522" y="1736760"/>
                    <a:pt x="458071" y="2214850"/>
                    <a:pt x="779318" y="2408182"/>
                  </a:cubicBezTo>
                  <a:lnTo>
                    <a:pt x="779318" y="24081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Freeform: Shape 46"/>
            <p:cNvSpPr/>
            <p:nvPr/>
          </p:nvSpPr>
          <p:spPr>
            <a:xfrm>
              <a:off x="7954889" y="1634154"/>
              <a:ext cx="363525" cy="2313432"/>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 name="connsiteX0-357" fmla="*/ 102093 w 206361"/>
                <a:gd name="connsiteY0-358" fmla="*/ 2199099 h 2199099"/>
                <a:gd name="connsiteX1-359" fmla="*/ 1 w 206361"/>
                <a:gd name="connsiteY1-360" fmla="*/ 1247255 h 2199099"/>
                <a:gd name="connsiteX2-361" fmla="*/ 104397 w 206361"/>
                <a:gd name="connsiteY2-362" fmla="*/ 0 h 2199099"/>
                <a:gd name="connsiteX3-363" fmla="*/ 205125 w 206361"/>
                <a:gd name="connsiteY3-364" fmla="*/ 1079089 h 2199099"/>
                <a:gd name="connsiteX4-365" fmla="*/ 102093 w 206361"/>
                <a:gd name="connsiteY4-366" fmla="*/ 2199099 h 2199099"/>
                <a:gd name="connsiteX0-367" fmla="*/ 102093 w 206361"/>
                <a:gd name="connsiteY0-368" fmla="*/ 2199099 h 2199099"/>
                <a:gd name="connsiteX1-369" fmla="*/ 1 w 206361"/>
                <a:gd name="connsiteY1-370" fmla="*/ 1247255 h 2199099"/>
                <a:gd name="connsiteX2-371" fmla="*/ 104397 w 206361"/>
                <a:gd name="connsiteY2-372" fmla="*/ 0 h 2199099"/>
                <a:gd name="connsiteX3-373" fmla="*/ 205125 w 206361"/>
                <a:gd name="connsiteY3-374" fmla="*/ 1079089 h 2199099"/>
                <a:gd name="connsiteX4-375" fmla="*/ 102093 w 206361"/>
                <a:gd name="connsiteY4-376" fmla="*/ 2199099 h 2199099"/>
                <a:gd name="connsiteX0-377" fmla="*/ 102093 w 206361"/>
                <a:gd name="connsiteY0-378" fmla="*/ 2199099 h 2199099"/>
                <a:gd name="connsiteX1-379" fmla="*/ 1 w 206361"/>
                <a:gd name="connsiteY1-380" fmla="*/ 1247255 h 2199099"/>
                <a:gd name="connsiteX2-381" fmla="*/ 104397 w 206361"/>
                <a:gd name="connsiteY2-382" fmla="*/ 0 h 2199099"/>
                <a:gd name="connsiteX3-383" fmla="*/ 205125 w 206361"/>
                <a:gd name="connsiteY3-384" fmla="*/ 1079089 h 2199099"/>
                <a:gd name="connsiteX4-385" fmla="*/ 102093 w 206361"/>
                <a:gd name="connsiteY4-386" fmla="*/ 2199099 h 2199099"/>
                <a:gd name="connsiteX0-387" fmla="*/ 102093 w 206361"/>
                <a:gd name="connsiteY0-388" fmla="*/ 2199099 h 2199099"/>
                <a:gd name="connsiteX1-389" fmla="*/ 1 w 206361"/>
                <a:gd name="connsiteY1-390" fmla="*/ 1247255 h 2199099"/>
                <a:gd name="connsiteX2-391" fmla="*/ 104397 w 206361"/>
                <a:gd name="connsiteY2-392" fmla="*/ 0 h 2199099"/>
                <a:gd name="connsiteX3-393" fmla="*/ 205125 w 206361"/>
                <a:gd name="connsiteY3-394" fmla="*/ 1079089 h 2199099"/>
                <a:gd name="connsiteX4-395" fmla="*/ 102093 w 206361"/>
                <a:gd name="connsiteY4-396" fmla="*/ 2199099 h 2199099"/>
                <a:gd name="connsiteX0-397" fmla="*/ 102093 w 206361"/>
                <a:gd name="connsiteY0-398" fmla="*/ 2208485 h 2208485"/>
                <a:gd name="connsiteX1-399" fmla="*/ 1 w 206361"/>
                <a:gd name="connsiteY1-400" fmla="*/ 1247255 h 2208485"/>
                <a:gd name="connsiteX2-401" fmla="*/ 104397 w 206361"/>
                <a:gd name="connsiteY2-402" fmla="*/ 0 h 2208485"/>
                <a:gd name="connsiteX3-403" fmla="*/ 205125 w 206361"/>
                <a:gd name="connsiteY3-404" fmla="*/ 1079089 h 2208485"/>
                <a:gd name="connsiteX4-405" fmla="*/ 102093 w 206361"/>
                <a:gd name="connsiteY4-406" fmla="*/ 2208485 h 2208485"/>
                <a:gd name="connsiteX0-407" fmla="*/ 102093 w 206313"/>
                <a:gd name="connsiteY0-408" fmla="*/ 2208485 h 2208485"/>
                <a:gd name="connsiteX1-409" fmla="*/ 1 w 206313"/>
                <a:gd name="connsiteY1-410" fmla="*/ 1247255 h 2208485"/>
                <a:gd name="connsiteX2-411" fmla="*/ 104397 w 206313"/>
                <a:gd name="connsiteY2-412" fmla="*/ 0 h 2208485"/>
                <a:gd name="connsiteX3-413" fmla="*/ 205125 w 206313"/>
                <a:gd name="connsiteY3-414" fmla="*/ 1079089 h 2208485"/>
                <a:gd name="connsiteX4-415" fmla="*/ 102093 w 206313"/>
                <a:gd name="connsiteY4-41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313" h="2208485">
                  <a:moveTo>
                    <a:pt x="102093" y="2208485"/>
                  </a:moveTo>
                  <a:cubicBezTo>
                    <a:pt x="118854" y="2118023"/>
                    <a:pt x="-383" y="1615336"/>
                    <a:pt x="1" y="1247255"/>
                  </a:cubicBezTo>
                  <a:cubicBezTo>
                    <a:pt x="385" y="879174"/>
                    <a:pt x="69353" y="237819"/>
                    <a:pt x="104397" y="0"/>
                  </a:cubicBezTo>
                  <a:cubicBezTo>
                    <a:pt x="121768" y="338398"/>
                    <a:pt x="205125" y="546420"/>
                    <a:pt x="205125" y="1079089"/>
                  </a:cubicBezTo>
                  <a:cubicBezTo>
                    <a:pt x="220029" y="1490963"/>
                    <a:pt x="89614" y="2140168"/>
                    <a:pt x="102093" y="220848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5" name="Rectangle: Rounded Corners 47"/>
            <p:cNvSpPr/>
            <p:nvPr/>
          </p:nvSpPr>
          <p:spPr>
            <a:xfrm>
              <a:off x="7477019" y="5010913"/>
              <a:ext cx="1133581" cy="856233"/>
            </a:xfrm>
            <a:prstGeom prst="roundRect">
              <a:avLst>
                <a:gd name="adj" fmla="val 50000"/>
              </a:avLst>
            </a:prstGeom>
            <a:solidFill>
              <a:schemeClr val="bg1">
                <a:lumMod val="65000"/>
              </a:schemeClr>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6" name="Freeform: Shape 48"/>
            <p:cNvSpPr/>
            <p:nvPr/>
          </p:nvSpPr>
          <p:spPr>
            <a:xfrm>
              <a:off x="7954784" y="5043279"/>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Freeform: Shape 49"/>
            <p:cNvSpPr/>
            <p:nvPr/>
          </p:nvSpPr>
          <p:spPr>
            <a:xfrm>
              <a:off x="8318500" y="5098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8" name="Freeform: Shape 50"/>
            <p:cNvSpPr/>
            <p:nvPr/>
          </p:nvSpPr>
          <p:spPr>
            <a:xfrm>
              <a:off x="7631094" y="5091665"/>
              <a:ext cx="120616" cy="680729"/>
            </a:xfrm>
            <a:custGeom>
              <a:avLst/>
              <a:gdLst>
                <a:gd name="connsiteX0" fmla="*/ 779318 w 779318"/>
                <a:gd name="connsiteY0" fmla="*/ 2408183 h 2408183"/>
                <a:gd name="connsiteX1" fmla="*/ 0 w 779318"/>
                <a:gd name="connsiteY1" fmla="*/ 1204091 h 2408183"/>
                <a:gd name="connsiteX2" fmla="*/ 779318 w 779318"/>
                <a:gd name="connsiteY2" fmla="*/ -1 h 2408183"/>
                <a:gd name="connsiteX3" fmla="*/ 246522 w 779318"/>
                <a:gd name="connsiteY3" fmla="*/ 1204090 h 2408183"/>
                <a:gd name="connsiteX4" fmla="*/ 779318 w 779318"/>
                <a:gd name="connsiteY4" fmla="*/ 2408181 h 2408183"/>
                <a:gd name="connsiteX5" fmla="*/ 779318 w 779318"/>
                <a:gd name="connsiteY5" fmla="*/ 2408183 h 2408183"/>
                <a:gd name="connsiteX0-1" fmla="*/ 779318 w 779318"/>
                <a:gd name="connsiteY0-2" fmla="*/ 2408184 h 2408184"/>
                <a:gd name="connsiteX1-3" fmla="*/ 0 w 779318"/>
                <a:gd name="connsiteY1-4" fmla="*/ 1204092 h 2408184"/>
                <a:gd name="connsiteX2-5" fmla="*/ 779318 w 779318"/>
                <a:gd name="connsiteY2-6" fmla="*/ 0 h 2408184"/>
                <a:gd name="connsiteX3-7" fmla="*/ 246522 w 779318"/>
                <a:gd name="connsiteY3-8" fmla="*/ 1204091 h 2408184"/>
                <a:gd name="connsiteX4-9" fmla="*/ 779318 w 779318"/>
                <a:gd name="connsiteY4-10" fmla="*/ 2408182 h 2408184"/>
                <a:gd name="connsiteX5-11" fmla="*/ 779318 w 779318"/>
                <a:gd name="connsiteY5-12" fmla="*/ 2408184 h 2408184"/>
                <a:gd name="connsiteX0-13" fmla="*/ 779318 w 779318"/>
                <a:gd name="connsiteY0-14" fmla="*/ 2408184 h 2408184"/>
                <a:gd name="connsiteX1-15" fmla="*/ 0 w 779318"/>
                <a:gd name="connsiteY1-16" fmla="*/ 1204092 h 2408184"/>
                <a:gd name="connsiteX2-17" fmla="*/ 779318 w 779318"/>
                <a:gd name="connsiteY2-18" fmla="*/ 0 h 2408184"/>
                <a:gd name="connsiteX3-19" fmla="*/ 246522 w 779318"/>
                <a:gd name="connsiteY3-20" fmla="*/ 1204091 h 2408184"/>
                <a:gd name="connsiteX4-21" fmla="*/ 779318 w 779318"/>
                <a:gd name="connsiteY4-22" fmla="*/ 2408182 h 2408184"/>
                <a:gd name="connsiteX5-23" fmla="*/ 779318 w 779318"/>
                <a:gd name="connsiteY5-24" fmla="*/ 2408184 h 2408184"/>
                <a:gd name="connsiteX0-25" fmla="*/ 779318 w 779318"/>
                <a:gd name="connsiteY0-26" fmla="*/ 2408184 h 2408184"/>
                <a:gd name="connsiteX1-27" fmla="*/ 0 w 779318"/>
                <a:gd name="connsiteY1-28" fmla="*/ 1204092 h 2408184"/>
                <a:gd name="connsiteX2-29" fmla="*/ 779318 w 779318"/>
                <a:gd name="connsiteY2-30" fmla="*/ 0 h 2408184"/>
                <a:gd name="connsiteX3-31" fmla="*/ 246522 w 779318"/>
                <a:gd name="connsiteY3-32" fmla="*/ 1204091 h 2408184"/>
                <a:gd name="connsiteX4-33" fmla="*/ 779318 w 779318"/>
                <a:gd name="connsiteY4-34" fmla="*/ 2408182 h 2408184"/>
                <a:gd name="connsiteX5-35" fmla="*/ 779318 w 779318"/>
                <a:gd name="connsiteY5-36" fmla="*/ 2408184 h 2408184"/>
                <a:gd name="connsiteX0-37" fmla="*/ 779318 w 779318"/>
                <a:gd name="connsiteY0-38" fmla="*/ 2408184 h 2408184"/>
                <a:gd name="connsiteX1-39" fmla="*/ 0 w 779318"/>
                <a:gd name="connsiteY1-40" fmla="*/ 1204092 h 2408184"/>
                <a:gd name="connsiteX2-41" fmla="*/ 779318 w 779318"/>
                <a:gd name="connsiteY2-42" fmla="*/ 0 h 2408184"/>
                <a:gd name="connsiteX3-43" fmla="*/ 693643 w 779318"/>
                <a:gd name="connsiteY3-44" fmla="*/ 1309195 h 2408184"/>
                <a:gd name="connsiteX4-45" fmla="*/ 779318 w 779318"/>
                <a:gd name="connsiteY4-46" fmla="*/ 2408182 h 2408184"/>
                <a:gd name="connsiteX5-47" fmla="*/ 779318 w 779318"/>
                <a:gd name="connsiteY5-48" fmla="*/ 2408184 h 2408184"/>
                <a:gd name="connsiteX0-49" fmla="*/ 399289 w 399289"/>
                <a:gd name="connsiteY0-50" fmla="*/ 2408184 h 2408184"/>
                <a:gd name="connsiteX1-51" fmla="*/ 23 w 399289"/>
                <a:gd name="connsiteY1-52" fmla="*/ 1214602 h 2408184"/>
                <a:gd name="connsiteX2-53" fmla="*/ 399289 w 399289"/>
                <a:gd name="connsiteY2-54" fmla="*/ 0 h 2408184"/>
                <a:gd name="connsiteX3-55" fmla="*/ 313614 w 399289"/>
                <a:gd name="connsiteY3-56" fmla="*/ 1309195 h 2408184"/>
                <a:gd name="connsiteX4-57" fmla="*/ 399289 w 399289"/>
                <a:gd name="connsiteY4-58" fmla="*/ 2408182 h 2408184"/>
                <a:gd name="connsiteX5-59" fmla="*/ 399289 w 399289"/>
                <a:gd name="connsiteY5-60" fmla="*/ 2408184 h 2408184"/>
                <a:gd name="connsiteX0-61" fmla="*/ 440915 w 440915"/>
                <a:gd name="connsiteY0-62" fmla="*/ 2429204 h 2429204"/>
                <a:gd name="connsiteX1-63" fmla="*/ 41649 w 440915"/>
                <a:gd name="connsiteY1-64" fmla="*/ 1235622 h 2429204"/>
                <a:gd name="connsiteX2-65" fmla="*/ 262069 w 440915"/>
                <a:gd name="connsiteY2-66" fmla="*/ 0 h 2429204"/>
                <a:gd name="connsiteX3-67" fmla="*/ 355240 w 440915"/>
                <a:gd name="connsiteY3-68" fmla="*/ 1330215 h 2429204"/>
                <a:gd name="connsiteX4-69" fmla="*/ 440915 w 440915"/>
                <a:gd name="connsiteY4-70" fmla="*/ 2429202 h 2429204"/>
                <a:gd name="connsiteX5-71" fmla="*/ 440915 w 440915"/>
                <a:gd name="connsiteY5-72" fmla="*/ 2429204 h 2429204"/>
                <a:gd name="connsiteX0-73" fmla="*/ 489378 w 489378"/>
                <a:gd name="connsiteY0-74" fmla="*/ 2597369 h 2597369"/>
                <a:gd name="connsiteX1-75" fmla="*/ 90112 w 489378"/>
                <a:gd name="connsiteY1-76" fmla="*/ 1403787 h 2597369"/>
                <a:gd name="connsiteX2-77" fmla="*/ 221109 w 489378"/>
                <a:gd name="connsiteY2-78" fmla="*/ 0 h 2597369"/>
                <a:gd name="connsiteX3-79" fmla="*/ 403703 w 489378"/>
                <a:gd name="connsiteY3-80" fmla="*/ 1498380 h 2597369"/>
                <a:gd name="connsiteX4-81" fmla="*/ 489378 w 489378"/>
                <a:gd name="connsiteY4-82" fmla="*/ 2597367 h 2597369"/>
                <a:gd name="connsiteX5-83" fmla="*/ 489378 w 489378"/>
                <a:gd name="connsiteY5-84" fmla="*/ 2597369 h 2597369"/>
                <a:gd name="connsiteX0-85" fmla="*/ 489378 w 489378"/>
                <a:gd name="connsiteY0-86" fmla="*/ 2597369 h 2597369"/>
                <a:gd name="connsiteX1-87" fmla="*/ 90112 w 489378"/>
                <a:gd name="connsiteY1-88" fmla="*/ 1403787 h 2597369"/>
                <a:gd name="connsiteX2-89" fmla="*/ 221109 w 489378"/>
                <a:gd name="connsiteY2-90" fmla="*/ 0 h 2597369"/>
                <a:gd name="connsiteX3-91" fmla="*/ 403703 w 489378"/>
                <a:gd name="connsiteY3-92" fmla="*/ 1498380 h 2597369"/>
                <a:gd name="connsiteX4-93" fmla="*/ 489378 w 489378"/>
                <a:gd name="connsiteY4-94" fmla="*/ 2597367 h 2597369"/>
                <a:gd name="connsiteX5-95" fmla="*/ 489378 w 489378"/>
                <a:gd name="connsiteY5-96" fmla="*/ 2597369 h 2597369"/>
                <a:gd name="connsiteX0-97" fmla="*/ 440135 w 440135"/>
                <a:gd name="connsiteY0-98" fmla="*/ 2597369 h 2597369"/>
                <a:gd name="connsiteX1-99" fmla="*/ 40869 w 440135"/>
                <a:gd name="connsiteY1-100" fmla="*/ 1403787 h 2597369"/>
                <a:gd name="connsiteX2-101" fmla="*/ 171866 w 440135"/>
                <a:gd name="connsiteY2-102" fmla="*/ 0 h 2597369"/>
                <a:gd name="connsiteX3-103" fmla="*/ 354460 w 440135"/>
                <a:gd name="connsiteY3-104" fmla="*/ 1498380 h 2597369"/>
                <a:gd name="connsiteX4-105" fmla="*/ 440135 w 440135"/>
                <a:gd name="connsiteY4-106" fmla="*/ 2597367 h 2597369"/>
                <a:gd name="connsiteX5-107" fmla="*/ 440135 w 440135"/>
                <a:gd name="connsiteY5-108" fmla="*/ 2597369 h 2597369"/>
                <a:gd name="connsiteX0-109" fmla="*/ 412392 w 412392"/>
                <a:gd name="connsiteY0-110" fmla="*/ 2597369 h 2597369"/>
                <a:gd name="connsiteX1-111" fmla="*/ 13126 w 412392"/>
                <a:gd name="connsiteY1-112" fmla="*/ 1403787 h 2597369"/>
                <a:gd name="connsiteX2-113" fmla="*/ 144123 w 412392"/>
                <a:gd name="connsiteY2-114" fmla="*/ 0 h 2597369"/>
                <a:gd name="connsiteX3-115" fmla="*/ 326717 w 412392"/>
                <a:gd name="connsiteY3-116" fmla="*/ 1498380 h 2597369"/>
                <a:gd name="connsiteX4-117" fmla="*/ 412392 w 412392"/>
                <a:gd name="connsiteY4-118" fmla="*/ 2597367 h 2597369"/>
                <a:gd name="connsiteX5-119" fmla="*/ 412392 w 412392"/>
                <a:gd name="connsiteY5-120" fmla="*/ 2597369 h 2597369"/>
                <a:gd name="connsiteX0-121" fmla="*/ 388612 w 410967"/>
                <a:gd name="connsiteY0-122" fmla="*/ 2744513 h 2744513"/>
                <a:gd name="connsiteX1-123" fmla="*/ 11701 w 410967"/>
                <a:gd name="connsiteY1-124" fmla="*/ 1403787 h 2744513"/>
                <a:gd name="connsiteX2-125" fmla="*/ 142698 w 410967"/>
                <a:gd name="connsiteY2-126" fmla="*/ 0 h 2744513"/>
                <a:gd name="connsiteX3-127" fmla="*/ 325292 w 410967"/>
                <a:gd name="connsiteY3-128" fmla="*/ 1498380 h 2744513"/>
                <a:gd name="connsiteX4-129" fmla="*/ 410967 w 410967"/>
                <a:gd name="connsiteY4-130" fmla="*/ 2597367 h 2744513"/>
                <a:gd name="connsiteX5-131" fmla="*/ 388612 w 410967"/>
                <a:gd name="connsiteY5-132" fmla="*/ 2744513 h 2744513"/>
                <a:gd name="connsiteX0-133" fmla="*/ 388612 w 410967"/>
                <a:gd name="connsiteY0-134" fmla="*/ 2744513 h 2744513"/>
                <a:gd name="connsiteX1-135" fmla="*/ 11701 w 410967"/>
                <a:gd name="connsiteY1-136" fmla="*/ 1403787 h 2744513"/>
                <a:gd name="connsiteX2-137" fmla="*/ 142698 w 410967"/>
                <a:gd name="connsiteY2-138" fmla="*/ 0 h 2744513"/>
                <a:gd name="connsiteX3-139" fmla="*/ 325292 w 410967"/>
                <a:gd name="connsiteY3-140" fmla="*/ 1498380 h 2744513"/>
                <a:gd name="connsiteX4-141" fmla="*/ 410967 w 410967"/>
                <a:gd name="connsiteY4-142" fmla="*/ 2597367 h 2744513"/>
                <a:gd name="connsiteX5-143" fmla="*/ 388612 w 410967"/>
                <a:gd name="connsiteY5-144" fmla="*/ 2744513 h 2744513"/>
                <a:gd name="connsiteX0-145" fmla="*/ 228631 w 407477"/>
                <a:gd name="connsiteY0-146" fmla="*/ 2471244 h 2597367"/>
                <a:gd name="connsiteX1-147" fmla="*/ 8211 w 407477"/>
                <a:gd name="connsiteY1-148" fmla="*/ 1403787 h 2597367"/>
                <a:gd name="connsiteX2-149" fmla="*/ 139208 w 407477"/>
                <a:gd name="connsiteY2-150" fmla="*/ 0 h 2597367"/>
                <a:gd name="connsiteX3-151" fmla="*/ 321802 w 407477"/>
                <a:gd name="connsiteY3-152" fmla="*/ 1498380 h 2597367"/>
                <a:gd name="connsiteX4-153" fmla="*/ 407477 w 407477"/>
                <a:gd name="connsiteY4-154" fmla="*/ 2597367 h 2597367"/>
                <a:gd name="connsiteX5-155" fmla="*/ 228631 w 407477"/>
                <a:gd name="connsiteY5-156" fmla="*/ 2471244 h 2597367"/>
                <a:gd name="connsiteX0-157" fmla="*/ 223164 w 318785"/>
                <a:gd name="connsiteY0-158" fmla="*/ 2471244 h 2471560"/>
                <a:gd name="connsiteX1-159" fmla="*/ 2744 w 318785"/>
                <a:gd name="connsiteY1-160" fmla="*/ 1403787 h 2471560"/>
                <a:gd name="connsiteX2-161" fmla="*/ 133741 w 318785"/>
                <a:gd name="connsiteY2-162" fmla="*/ 0 h 2471560"/>
                <a:gd name="connsiteX3-163" fmla="*/ 316335 w 318785"/>
                <a:gd name="connsiteY3-164" fmla="*/ 1498380 h 2471560"/>
                <a:gd name="connsiteX4-165" fmla="*/ 223164 w 318785"/>
                <a:gd name="connsiteY4-166" fmla="*/ 2471244 h 2471560"/>
                <a:gd name="connsiteX0-167" fmla="*/ 220502 w 316123"/>
                <a:gd name="connsiteY0-168" fmla="*/ 2523795 h 2524111"/>
                <a:gd name="connsiteX1-169" fmla="*/ 82 w 316123"/>
                <a:gd name="connsiteY1-170" fmla="*/ 1456338 h 2524111"/>
                <a:gd name="connsiteX2-171" fmla="*/ 200104 w 316123"/>
                <a:gd name="connsiteY2-172" fmla="*/ 0 h 2524111"/>
                <a:gd name="connsiteX3-173" fmla="*/ 313673 w 316123"/>
                <a:gd name="connsiteY3-174" fmla="*/ 1550931 h 2524111"/>
                <a:gd name="connsiteX4-175" fmla="*/ 220502 w 316123"/>
                <a:gd name="connsiteY4-176" fmla="*/ 2523795 h 2524111"/>
                <a:gd name="connsiteX0-177" fmla="*/ 220502 w 316123"/>
                <a:gd name="connsiteY0-178" fmla="*/ 2523795 h 2524111"/>
                <a:gd name="connsiteX1-179" fmla="*/ 82 w 316123"/>
                <a:gd name="connsiteY1-180" fmla="*/ 1456338 h 2524111"/>
                <a:gd name="connsiteX2-181" fmla="*/ 200104 w 316123"/>
                <a:gd name="connsiteY2-182" fmla="*/ 0 h 2524111"/>
                <a:gd name="connsiteX3-183" fmla="*/ 313673 w 316123"/>
                <a:gd name="connsiteY3-184" fmla="*/ 1550931 h 2524111"/>
                <a:gd name="connsiteX4-185" fmla="*/ 220502 w 316123"/>
                <a:gd name="connsiteY4-186" fmla="*/ 2523795 h 2524111"/>
                <a:gd name="connsiteX0-187" fmla="*/ 161437 w 257058"/>
                <a:gd name="connsiteY0-188" fmla="*/ 2523795 h 2524111"/>
                <a:gd name="connsiteX1-189" fmla="*/ 181 w 257058"/>
                <a:gd name="connsiteY1-190" fmla="*/ 1445828 h 2524111"/>
                <a:gd name="connsiteX2-191" fmla="*/ 141039 w 257058"/>
                <a:gd name="connsiteY2-192" fmla="*/ 0 h 2524111"/>
                <a:gd name="connsiteX3-193" fmla="*/ 254608 w 257058"/>
                <a:gd name="connsiteY3-194" fmla="*/ 1550931 h 2524111"/>
                <a:gd name="connsiteX4-195" fmla="*/ 161437 w 257058"/>
                <a:gd name="connsiteY4-196" fmla="*/ 2523795 h 2524111"/>
                <a:gd name="connsiteX0-197" fmla="*/ 112207 w 256113"/>
                <a:gd name="connsiteY0-198" fmla="*/ 2513285 h 2513607"/>
                <a:gd name="connsiteX1-199" fmla="*/ 254 w 256113"/>
                <a:gd name="connsiteY1-200" fmla="*/ 1445828 h 2513607"/>
                <a:gd name="connsiteX2-201" fmla="*/ 141112 w 256113"/>
                <a:gd name="connsiteY2-202" fmla="*/ 0 h 2513607"/>
                <a:gd name="connsiteX3-203" fmla="*/ 254681 w 256113"/>
                <a:gd name="connsiteY3-204" fmla="*/ 1550931 h 2513607"/>
                <a:gd name="connsiteX4-205" fmla="*/ 112207 w 256113"/>
                <a:gd name="connsiteY4-206" fmla="*/ 2513285 h 2513607"/>
                <a:gd name="connsiteX0-207" fmla="*/ 112207 w 209853"/>
                <a:gd name="connsiteY0-208" fmla="*/ 2513285 h 2513503"/>
                <a:gd name="connsiteX1-209" fmla="*/ 254 w 209853"/>
                <a:gd name="connsiteY1-210" fmla="*/ 1445828 h 2513503"/>
                <a:gd name="connsiteX2-211" fmla="*/ 141112 w 209853"/>
                <a:gd name="connsiteY2-212" fmla="*/ 0 h 2513503"/>
                <a:gd name="connsiteX3-213" fmla="*/ 205378 w 209853"/>
                <a:gd name="connsiteY3-214" fmla="*/ 1277662 h 2513503"/>
                <a:gd name="connsiteX4-215" fmla="*/ 112207 w 209853"/>
                <a:gd name="connsiteY4-216" fmla="*/ 2513285 h 2513503"/>
                <a:gd name="connsiteX0-217" fmla="*/ 112236 w 207857"/>
                <a:gd name="connsiteY0-218" fmla="*/ 2502774 h 2502992"/>
                <a:gd name="connsiteX1-219" fmla="*/ 283 w 207857"/>
                <a:gd name="connsiteY1-220" fmla="*/ 1435317 h 2502992"/>
                <a:gd name="connsiteX2-221" fmla="*/ 101699 w 207857"/>
                <a:gd name="connsiteY2-222" fmla="*/ 0 h 2502992"/>
                <a:gd name="connsiteX3-223" fmla="*/ 205407 w 207857"/>
                <a:gd name="connsiteY3-224" fmla="*/ 1267151 h 2502992"/>
                <a:gd name="connsiteX4-225" fmla="*/ 112236 w 207857"/>
                <a:gd name="connsiteY4-226" fmla="*/ 2502774 h 2502992"/>
                <a:gd name="connsiteX0-227" fmla="*/ 118518 w 214139"/>
                <a:gd name="connsiteY0-228" fmla="*/ 3206967 h 3207185"/>
                <a:gd name="connsiteX1-229" fmla="*/ 6565 w 214139"/>
                <a:gd name="connsiteY1-230" fmla="*/ 2139510 h 3207185"/>
                <a:gd name="connsiteX2-231" fmla="*/ 78399 w 214139"/>
                <a:gd name="connsiteY2-232" fmla="*/ 0 h 3207185"/>
                <a:gd name="connsiteX3-233" fmla="*/ 211689 w 214139"/>
                <a:gd name="connsiteY3-234" fmla="*/ 1971344 h 3207185"/>
                <a:gd name="connsiteX4-235" fmla="*/ 118518 w 214139"/>
                <a:gd name="connsiteY4-236" fmla="*/ 3206967 h 3207185"/>
                <a:gd name="connsiteX0-237" fmla="*/ 118518 w 214139"/>
                <a:gd name="connsiteY0-238" fmla="*/ 3206967 h 3207185"/>
                <a:gd name="connsiteX1-239" fmla="*/ 6565 w 214139"/>
                <a:gd name="connsiteY1-240" fmla="*/ 2139510 h 3207185"/>
                <a:gd name="connsiteX2-241" fmla="*/ 78399 w 214139"/>
                <a:gd name="connsiteY2-242" fmla="*/ 0 h 3207185"/>
                <a:gd name="connsiteX3-243" fmla="*/ 211689 w 214139"/>
                <a:gd name="connsiteY3-244" fmla="*/ 1971344 h 3207185"/>
                <a:gd name="connsiteX4-245" fmla="*/ 118518 w 214139"/>
                <a:gd name="connsiteY4-246" fmla="*/ 3206967 h 3207185"/>
                <a:gd name="connsiteX0-247" fmla="*/ 112724 w 208345"/>
                <a:gd name="connsiteY0-248" fmla="*/ 3206967 h 3207185"/>
                <a:gd name="connsiteX1-249" fmla="*/ 771 w 208345"/>
                <a:gd name="connsiteY1-250" fmla="*/ 2139510 h 3207185"/>
                <a:gd name="connsiteX2-251" fmla="*/ 72605 w 208345"/>
                <a:gd name="connsiteY2-252" fmla="*/ 0 h 3207185"/>
                <a:gd name="connsiteX3-253" fmla="*/ 205895 w 208345"/>
                <a:gd name="connsiteY3-254" fmla="*/ 1971344 h 3207185"/>
                <a:gd name="connsiteX4-255" fmla="*/ 112724 w 208345"/>
                <a:gd name="connsiteY4-256" fmla="*/ 3206967 h 3207185"/>
                <a:gd name="connsiteX0-257" fmla="*/ 112333 w 207954"/>
                <a:gd name="connsiteY0-258" fmla="*/ 2555326 h 2555544"/>
                <a:gd name="connsiteX1-259" fmla="*/ 380 w 207954"/>
                <a:gd name="connsiteY1-260" fmla="*/ 1487869 h 2555544"/>
                <a:gd name="connsiteX2-261" fmla="*/ 82074 w 207954"/>
                <a:gd name="connsiteY2-262" fmla="*/ 0 h 2555544"/>
                <a:gd name="connsiteX3-263" fmla="*/ 205504 w 207954"/>
                <a:gd name="connsiteY3-264" fmla="*/ 1319703 h 2555544"/>
                <a:gd name="connsiteX4-265" fmla="*/ 112333 w 207954"/>
                <a:gd name="connsiteY4-266" fmla="*/ 2555326 h 2555544"/>
                <a:gd name="connsiteX0-267" fmla="*/ 113360 w 208981"/>
                <a:gd name="connsiteY0-268" fmla="*/ 2250526 h 2250744"/>
                <a:gd name="connsiteX1-269" fmla="*/ 1407 w 208981"/>
                <a:gd name="connsiteY1-270" fmla="*/ 1183069 h 2250744"/>
                <a:gd name="connsiteX2-271" fmla="*/ 63380 w 208981"/>
                <a:gd name="connsiteY2-272" fmla="*/ 0 h 2250744"/>
                <a:gd name="connsiteX3-273" fmla="*/ 206531 w 208981"/>
                <a:gd name="connsiteY3-274" fmla="*/ 1014903 h 2250744"/>
                <a:gd name="connsiteX4-275" fmla="*/ 113360 w 208981"/>
                <a:gd name="connsiteY4-276" fmla="*/ 2250526 h 2250744"/>
                <a:gd name="connsiteX0-277" fmla="*/ 117785 w 294603"/>
                <a:gd name="connsiteY0-278" fmla="*/ 2271546 h 2271764"/>
                <a:gd name="connsiteX1-279" fmla="*/ 5832 w 294603"/>
                <a:gd name="connsiteY1-280" fmla="*/ 1204089 h 2271764"/>
                <a:gd name="connsiteX2-281" fmla="*/ 294602 w 294603"/>
                <a:gd name="connsiteY2-282" fmla="*/ 0 h 2271764"/>
                <a:gd name="connsiteX3-283" fmla="*/ 210956 w 294603"/>
                <a:gd name="connsiteY3-284" fmla="*/ 1035923 h 2271764"/>
                <a:gd name="connsiteX4-285" fmla="*/ 117785 w 294603"/>
                <a:gd name="connsiteY4-286" fmla="*/ 2271546 h 2271764"/>
                <a:gd name="connsiteX0-287" fmla="*/ 112877 w 208498"/>
                <a:gd name="connsiteY0-288" fmla="*/ 2303077 h 2303295"/>
                <a:gd name="connsiteX1-289" fmla="*/ 924 w 208498"/>
                <a:gd name="connsiteY1-290" fmla="*/ 1235620 h 2303295"/>
                <a:gd name="connsiteX2-291" fmla="*/ 171365 w 208498"/>
                <a:gd name="connsiteY2-292" fmla="*/ 0 h 2303295"/>
                <a:gd name="connsiteX3-293" fmla="*/ 206048 w 208498"/>
                <a:gd name="connsiteY3-294" fmla="*/ 1067454 h 2303295"/>
                <a:gd name="connsiteX4-295" fmla="*/ 112877 w 208498"/>
                <a:gd name="connsiteY4-296" fmla="*/ 2303077 h 2303295"/>
                <a:gd name="connsiteX0-297" fmla="*/ 111982 w 207603"/>
                <a:gd name="connsiteY0-298" fmla="*/ 2324098 h 2324316"/>
                <a:gd name="connsiteX1-299" fmla="*/ 29 w 207603"/>
                <a:gd name="connsiteY1-300" fmla="*/ 1256641 h 2324316"/>
                <a:gd name="connsiteX2-301" fmla="*/ 121166 w 207603"/>
                <a:gd name="connsiteY2-302" fmla="*/ 0 h 2324316"/>
                <a:gd name="connsiteX3-303" fmla="*/ 205153 w 207603"/>
                <a:gd name="connsiteY3-304" fmla="*/ 1088475 h 2324316"/>
                <a:gd name="connsiteX4-305" fmla="*/ 111982 w 207603"/>
                <a:gd name="connsiteY4-306" fmla="*/ 2324098 h 2324316"/>
                <a:gd name="connsiteX0-307" fmla="*/ 111982 w 207603"/>
                <a:gd name="connsiteY0-308" fmla="*/ 2197974 h 2198230"/>
                <a:gd name="connsiteX1-309" fmla="*/ 29 w 207603"/>
                <a:gd name="connsiteY1-310" fmla="*/ 1256641 h 2198230"/>
                <a:gd name="connsiteX2-311" fmla="*/ 121166 w 207603"/>
                <a:gd name="connsiteY2-312" fmla="*/ 0 h 2198230"/>
                <a:gd name="connsiteX3-313" fmla="*/ 205153 w 207603"/>
                <a:gd name="connsiteY3-314" fmla="*/ 1088475 h 2198230"/>
                <a:gd name="connsiteX4-315" fmla="*/ 111982 w 207603"/>
                <a:gd name="connsiteY4-316" fmla="*/ 2197974 h 2198230"/>
                <a:gd name="connsiteX0-317" fmla="*/ 111982 w 206487"/>
                <a:gd name="connsiteY0-318" fmla="*/ 2197974 h 2197974"/>
                <a:gd name="connsiteX1-319" fmla="*/ 29 w 206487"/>
                <a:gd name="connsiteY1-320" fmla="*/ 1256641 h 2197974"/>
                <a:gd name="connsiteX2-321" fmla="*/ 121166 w 206487"/>
                <a:gd name="connsiteY2-322" fmla="*/ 0 h 2197974"/>
                <a:gd name="connsiteX3-323" fmla="*/ 205153 w 206487"/>
                <a:gd name="connsiteY3-324" fmla="*/ 1088475 h 2197974"/>
                <a:gd name="connsiteX4-325" fmla="*/ 111982 w 206487"/>
                <a:gd name="connsiteY4-326" fmla="*/ 2197974 h 2197974"/>
                <a:gd name="connsiteX0-327" fmla="*/ 283728 w 283728"/>
                <a:gd name="connsiteY0-328" fmla="*/ 2124402 h 2124402"/>
                <a:gd name="connsiteX1-329" fmla="*/ 4142 w 283728"/>
                <a:gd name="connsiteY1-330" fmla="*/ 1256641 h 2124402"/>
                <a:gd name="connsiteX2-331" fmla="*/ 125279 w 283728"/>
                <a:gd name="connsiteY2-332" fmla="*/ 0 h 2124402"/>
                <a:gd name="connsiteX3-333" fmla="*/ 209266 w 283728"/>
                <a:gd name="connsiteY3-334" fmla="*/ 1088475 h 2124402"/>
                <a:gd name="connsiteX4-335" fmla="*/ 283728 w 283728"/>
                <a:gd name="connsiteY4-336" fmla="*/ 2124402 h 2124402"/>
                <a:gd name="connsiteX0-337" fmla="*/ 283728 w 284476"/>
                <a:gd name="connsiteY0-338" fmla="*/ 2124402 h 2124402"/>
                <a:gd name="connsiteX1-339" fmla="*/ 4142 w 284476"/>
                <a:gd name="connsiteY1-340" fmla="*/ 1256641 h 2124402"/>
                <a:gd name="connsiteX2-341" fmla="*/ 125279 w 284476"/>
                <a:gd name="connsiteY2-342" fmla="*/ 0 h 2124402"/>
                <a:gd name="connsiteX3-343" fmla="*/ 209266 w 284476"/>
                <a:gd name="connsiteY3-344" fmla="*/ 1088475 h 2124402"/>
                <a:gd name="connsiteX4-345" fmla="*/ 283728 w 284476"/>
                <a:gd name="connsiteY4-346" fmla="*/ 2124402 h 2124402"/>
                <a:gd name="connsiteX0-347" fmla="*/ 102153 w 206421"/>
                <a:gd name="connsiteY0-348" fmla="*/ 2208485 h 2208485"/>
                <a:gd name="connsiteX1-349" fmla="*/ 61 w 206421"/>
                <a:gd name="connsiteY1-350" fmla="*/ 1256641 h 2208485"/>
                <a:gd name="connsiteX2-351" fmla="*/ 121198 w 206421"/>
                <a:gd name="connsiteY2-352" fmla="*/ 0 h 2208485"/>
                <a:gd name="connsiteX3-353" fmla="*/ 205185 w 206421"/>
                <a:gd name="connsiteY3-354" fmla="*/ 1088475 h 2208485"/>
                <a:gd name="connsiteX4-355" fmla="*/ 102153 w 206421"/>
                <a:gd name="connsiteY4-356" fmla="*/ 2208485 h 22084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421" h="2208485">
                  <a:moveTo>
                    <a:pt x="102153" y="2208485"/>
                  </a:moveTo>
                  <a:cubicBezTo>
                    <a:pt x="118914" y="2108637"/>
                    <a:pt x="-3113" y="1624722"/>
                    <a:pt x="61" y="1256641"/>
                  </a:cubicBezTo>
                  <a:cubicBezTo>
                    <a:pt x="3235" y="888560"/>
                    <a:pt x="80574" y="219046"/>
                    <a:pt x="121198" y="0"/>
                  </a:cubicBezTo>
                  <a:cubicBezTo>
                    <a:pt x="77188" y="329012"/>
                    <a:pt x="205185" y="555806"/>
                    <a:pt x="205185" y="1088475"/>
                  </a:cubicBezTo>
                  <a:cubicBezTo>
                    <a:pt x="220089" y="1500349"/>
                    <a:pt x="95254" y="2140168"/>
                    <a:pt x="102153" y="22084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9" name="千图PPT彼岸天：ID 8661124库_组合 63"/>
          <p:cNvGrpSpPr/>
          <p:nvPr>
            <p:custDataLst>
              <p:tags r:id="rId5"/>
            </p:custDataLst>
          </p:nvPr>
        </p:nvGrpSpPr>
        <p:grpSpPr>
          <a:xfrm>
            <a:off x="1555160" y="4976121"/>
            <a:ext cx="2233754" cy="1082518"/>
            <a:chOff x="1762632" y="1197195"/>
            <a:chExt cx="2549181" cy="1082518"/>
          </a:xfrm>
        </p:grpSpPr>
        <p:sp>
          <p:nvSpPr>
            <p:cNvPr id="70" name="TextBox 64"/>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输入标题文本</a:t>
              </a:r>
            </a:p>
          </p:txBody>
        </p:sp>
        <p:sp>
          <p:nvSpPr>
            <p:cNvPr id="71" name="TextBox 65"/>
            <p:cNvSpPr txBox="1"/>
            <p:nvPr/>
          </p:nvSpPr>
          <p:spPr>
            <a:xfrm>
              <a:off x="1762632" y="1585420"/>
              <a:ext cx="2549181" cy="694293"/>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请替换文字内容复制你的内容到此 </a:t>
              </a:r>
              <a:b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2" name="千图PPT彼岸天：ID 8661124库_组合 66"/>
          <p:cNvGrpSpPr/>
          <p:nvPr>
            <p:custDataLst>
              <p:tags r:id="rId6"/>
            </p:custDataLst>
          </p:nvPr>
        </p:nvGrpSpPr>
        <p:grpSpPr>
          <a:xfrm>
            <a:off x="3963860" y="4976121"/>
            <a:ext cx="2233754" cy="1082518"/>
            <a:chOff x="1762632" y="1197195"/>
            <a:chExt cx="2549181" cy="1082518"/>
          </a:xfrm>
        </p:grpSpPr>
        <p:sp>
          <p:nvSpPr>
            <p:cNvPr id="73" name="TextBox 67"/>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输入标题文本</a:t>
              </a:r>
            </a:p>
          </p:txBody>
        </p:sp>
        <p:sp>
          <p:nvSpPr>
            <p:cNvPr id="74" name="TextBox 68"/>
            <p:cNvSpPr txBox="1"/>
            <p:nvPr/>
          </p:nvSpPr>
          <p:spPr>
            <a:xfrm>
              <a:off x="1762632" y="1585420"/>
              <a:ext cx="2549181" cy="694293"/>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请替换文字内容复制你的内容到此 </a:t>
              </a:r>
              <a:b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5" name="千图PPT彼岸天：ID 8661124库_组合 69"/>
          <p:cNvGrpSpPr/>
          <p:nvPr>
            <p:custDataLst>
              <p:tags r:id="rId7"/>
            </p:custDataLst>
          </p:nvPr>
        </p:nvGrpSpPr>
        <p:grpSpPr>
          <a:xfrm>
            <a:off x="6470929" y="4976121"/>
            <a:ext cx="2233754" cy="1082518"/>
            <a:chOff x="1762632" y="1197195"/>
            <a:chExt cx="2549181" cy="1082518"/>
          </a:xfrm>
        </p:grpSpPr>
        <p:sp>
          <p:nvSpPr>
            <p:cNvPr id="76" name="TextBox 70"/>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输入标题文本</a:t>
              </a:r>
            </a:p>
          </p:txBody>
        </p:sp>
        <p:sp>
          <p:nvSpPr>
            <p:cNvPr id="77" name="TextBox 71"/>
            <p:cNvSpPr txBox="1"/>
            <p:nvPr/>
          </p:nvSpPr>
          <p:spPr>
            <a:xfrm>
              <a:off x="1762632" y="1585420"/>
              <a:ext cx="2549181" cy="694293"/>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请替换文字内容复制你的内容到此 </a:t>
              </a:r>
              <a:b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8" name="千图PPT彼岸天：ID 8661124库_组合 72"/>
          <p:cNvGrpSpPr/>
          <p:nvPr>
            <p:custDataLst>
              <p:tags r:id="rId8"/>
            </p:custDataLst>
          </p:nvPr>
        </p:nvGrpSpPr>
        <p:grpSpPr>
          <a:xfrm>
            <a:off x="8977998" y="4976121"/>
            <a:ext cx="2233754" cy="1082518"/>
            <a:chOff x="1762632" y="1197195"/>
            <a:chExt cx="2549181" cy="1082518"/>
          </a:xfrm>
        </p:grpSpPr>
        <p:sp>
          <p:nvSpPr>
            <p:cNvPr id="79" name="TextBox 73"/>
            <p:cNvSpPr txBox="1"/>
            <p:nvPr/>
          </p:nvSpPr>
          <p:spPr>
            <a:xfrm>
              <a:off x="1762632" y="1197195"/>
              <a:ext cx="2549181" cy="388226"/>
            </a:xfrm>
            <a:prstGeom prst="rect">
              <a:avLst/>
            </a:prstGeom>
            <a:noFill/>
          </p:spPr>
          <p:txBody>
            <a:bodyPr wrap="none" lIns="0" tIns="0" rIns="0" bIns="0" anchor="b" anchorCtr="1">
              <a:norm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输入标题文本</a:t>
              </a:r>
            </a:p>
          </p:txBody>
        </p:sp>
        <p:sp>
          <p:nvSpPr>
            <p:cNvPr id="80" name="TextBox 74"/>
            <p:cNvSpPr txBox="1"/>
            <p:nvPr/>
          </p:nvSpPr>
          <p:spPr>
            <a:xfrm>
              <a:off x="1762632" y="1585420"/>
              <a:ext cx="2549181" cy="694293"/>
            </a:xfrm>
            <a:prstGeom prst="rect">
              <a:avLst/>
            </a:prstGeom>
          </p:spPr>
          <p:txBody>
            <a:bodyPr vert="horz" wrap="square" lIns="0" tIns="72000" rIns="0" bIns="0" anchor="t" anchorCtr="1">
              <a:noAutofit/>
            </a:bodyPr>
            <a:lstStyle/>
            <a:p>
              <a:pP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请替换文字内容复制你的内容到此 </a:t>
              </a:r>
              <a:b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1000"/>
                                        <p:tgtEl>
                                          <p:spTgt spid="69"/>
                                        </p:tgtEl>
                                      </p:cBhvr>
                                    </p:animEffect>
                                    <p:anim calcmode="lin" valueType="num">
                                      <p:cBhvr>
                                        <p:cTn id="14" dur="1000" fill="hold"/>
                                        <p:tgtEl>
                                          <p:spTgt spid="69"/>
                                        </p:tgtEl>
                                        <p:attrNameLst>
                                          <p:attrName>ppt_x</p:attrName>
                                        </p:attrNameLst>
                                      </p:cBhvr>
                                      <p:tavLst>
                                        <p:tav tm="0">
                                          <p:val>
                                            <p:strVal val="#ppt_x"/>
                                          </p:val>
                                        </p:tav>
                                        <p:tav tm="100000">
                                          <p:val>
                                            <p:strVal val="#ppt_x"/>
                                          </p:val>
                                        </p:tav>
                                      </p:tavLst>
                                    </p:anim>
                                    <p:anim calcmode="lin" valueType="num">
                                      <p:cBhvr>
                                        <p:cTn id="15" dur="1000" fill="hold"/>
                                        <p:tgtEl>
                                          <p:spTgt spid="6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1000"/>
                                        <p:tgtEl>
                                          <p:spTgt spid="72"/>
                                        </p:tgtEl>
                                      </p:cBhvr>
                                    </p:animEffect>
                                    <p:anim calcmode="lin" valueType="num">
                                      <p:cBhvr>
                                        <p:cTn id="26" dur="1000" fill="hold"/>
                                        <p:tgtEl>
                                          <p:spTgt spid="72"/>
                                        </p:tgtEl>
                                        <p:attrNameLst>
                                          <p:attrName>ppt_x</p:attrName>
                                        </p:attrNameLst>
                                      </p:cBhvr>
                                      <p:tavLst>
                                        <p:tav tm="0">
                                          <p:val>
                                            <p:strVal val="#ppt_x"/>
                                          </p:val>
                                        </p:tav>
                                        <p:tav tm="100000">
                                          <p:val>
                                            <p:strVal val="#ppt_x"/>
                                          </p:val>
                                        </p:tav>
                                      </p:tavLst>
                                    </p:anim>
                                    <p:anim calcmode="lin" valueType="num">
                                      <p:cBhvr>
                                        <p:cTn id="27" dur="10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1000"/>
                                        <p:tgtEl>
                                          <p:spTgt spid="75"/>
                                        </p:tgtEl>
                                      </p:cBhvr>
                                    </p:animEffect>
                                    <p:anim calcmode="lin" valueType="num">
                                      <p:cBhvr>
                                        <p:cTn id="38" dur="1000" fill="hold"/>
                                        <p:tgtEl>
                                          <p:spTgt spid="75"/>
                                        </p:tgtEl>
                                        <p:attrNameLst>
                                          <p:attrName>ppt_x</p:attrName>
                                        </p:attrNameLst>
                                      </p:cBhvr>
                                      <p:tavLst>
                                        <p:tav tm="0">
                                          <p:val>
                                            <p:strVal val="#ppt_x"/>
                                          </p:val>
                                        </p:tav>
                                        <p:tav tm="100000">
                                          <p:val>
                                            <p:strVal val="#ppt_x"/>
                                          </p:val>
                                        </p:tav>
                                      </p:tavLst>
                                    </p:anim>
                                    <p:anim calcmode="lin" valueType="num">
                                      <p:cBhvr>
                                        <p:cTn id="39" dur="1000" fill="hold"/>
                                        <p:tgtEl>
                                          <p:spTgt spid="7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1000"/>
                                        <p:tgtEl>
                                          <p:spTgt spid="78"/>
                                        </p:tgtEl>
                                      </p:cBhvr>
                                    </p:animEffect>
                                    <p:anim calcmode="lin" valueType="num">
                                      <p:cBhvr>
                                        <p:cTn id="50" dur="1000" fill="hold"/>
                                        <p:tgtEl>
                                          <p:spTgt spid="78"/>
                                        </p:tgtEl>
                                        <p:attrNameLst>
                                          <p:attrName>ppt_x</p:attrName>
                                        </p:attrNameLst>
                                      </p:cBhvr>
                                      <p:tavLst>
                                        <p:tav tm="0">
                                          <p:val>
                                            <p:strVal val="#ppt_x"/>
                                          </p:val>
                                        </p:tav>
                                        <p:tav tm="100000">
                                          <p:val>
                                            <p:strVal val="#ppt_x"/>
                                          </p:val>
                                        </p:tav>
                                      </p:tavLst>
                                    </p:anim>
                                    <p:anim calcmode="lin" valueType="num">
                                      <p:cBhvr>
                                        <p:cTn id="5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69"/>
          <p:cNvSpPr/>
          <p:nvPr/>
        </p:nvSpPr>
        <p:spPr>
          <a:xfrm rot="10800000">
            <a:off x="3914391" y="1698943"/>
            <a:ext cx="4363220" cy="21773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036" y="0"/>
                  <a:pt x="5272" y="2114"/>
                  <a:pt x="3163" y="6342"/>
                </a:cubicBezTo>
                <a:cubicBezTo>
                  <a:pt x="1060" y="10557"/>
                  <a:pt x="7" y="16076"/>
                  <a:pt x="0" y="21600"/>
                </a:cubicBezTo>
                <a:lnTo>
                  <a:pt x="21600" y="21600"/>
                </a:lnTo>
                <a:cubicBezTo>
                  <a:pt x="21593" y="16076"/>
                  <a:pt x="20540" y="10557"/>
                  <a:pt x="18437" y="6342"/>
                </a:cubicBezTo>
                <a:cubicBezTo>
                  <a:pt x="16328" y="2114"/>
                  <a:pt x="13564" y="0"/>
                  <a:pt x="10800" y="0"/>
                </a:cubicBezTo>
                <a:close/>
              </a:path>
            </a:pathLst>
          </a:custGeom>
          <a:solidFill>
            <a:srgbClr val="D9B982"/>
          </a:solidFill>
          <a:ln w="12700">
            <a:miter lim="400000"/>
          </a:ln>
        </p:spPr>
        <p:txBody>
          <a:bodyPr lIns="19046" tIns="19046" rIns="19046" bIns="19046" anchor="ctr"/>
          <a:lstStyle/>
          <a:p>
            <a:pPr>
              <a:lnSpc>
                <a:spcPct val="120000"/>
              </a:lnSpc>
              <a:defRPr/>
            </a:pPr>
            <a:endParaRPr sz="17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Shape 1851"/>
          <p:cNvSpPr/>
          <p:nvPr/>
        </p:nvSpPr>
        <p:spPr>
          <a:xfrm>
            <a:off x="1889366" y="2925008"/>
            <a:ext cx="1470630" cy="229294"/>
          </a:xfrm>
          <a:prstGeom prst="rect">
            <a:avLst/>
          </a:prstGeom>
          <a:noFill/>
          <a:ln w="12700" cap="flat">
            <a:noFill/>
            <a:miter lim="400000"/>
          </a:ln>
          <a:effectLst/>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a:t>
            </a:r>
          </a:p>
        </p:txBody>
      </p:sp>
      <p:sp>
        <p:nvSpPr>
          <p:cNvPr id="11" name="Shape 1852"/>
          <p:cNvSpPr/>
          <p:nvPr/>
        </p:nvSpPr>
        <p:spPr bwMode="auto">
          <a:xfrm>
            <a:off x="2175028" y="1699160"/>
            <a:ext cx="899305" cy="899305"/>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98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395" tIns="25395" rIns="25395" bIns="25395" anchor="ct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Shape 1853"/>
          <p:cNvSpPr/>
          <p:nvPr/>
        </p:nvSpPr>
        <p:spPr bwMode="auto">
          <a:xfrm>
            <a:off x="2439529" y="1997517"/>
            <a:ext cx="370303" cy="302591"/>
          </a:xfrm>
          <a:custGeom>
            <a:avLst/>
            <a:gdLst>
              <a:gd name="T0" fmla="*/ 2147483647 w 20480"/>
              <a:gd name="T1" fmla="*/ 1544570309 h 21024"/>
              <a:gd name="T2" fmla="*/ 2147483647 w 20480"/>
              <a:gd name="T3" fmla="*/ 1544570309 h 21024"/>
              <a:gd name="T4" fmla="*/ 2147483647 w 20480"/>
              <a:gd name="T5" fmla="*/ 1544570309 h 21024"/>
              <a:gd name="T6" fmla="*/ 2147483647 w 20480"/>
              <a:gd name="T7" fmla="*/ 1544570309 h 21024"/>
              <a:gd name="T8" fmla="*/ 0 60000 65536"/>
              <a:gd name="T9" fmla="*/ 5898240 60000 65536"/>
              <a:gd name="T10" fmla="*/ 11796480 60000 65536"/>
              <a:gd name="T11" fmla="*/ 17694720 60000 65536"/>
              <a:gd name="T12" fmla="*/ 0 w 20480"/>
              <a:gd name="T13" fmla="*/ 0 h 21024"/>
              <a:gd name="T14" fmla="*/ 20480 w 20480"/>
              <a:gd name="T15" fmla="*/ 21024 h 21024"/>
            </a:gdLst>
            <a:ahLst/>
            <a:cxnLst>
              <a:cxn ang="T8">
                <a:pos x="T0" y="T1"/>
              </a:cxn>
              <a:cxn ang="T9">
                <a:pos x="T2" y="T3"/>
              </a:cxn>
              <a:cxn ang="T10">
                <a:pos x="T4" y="T5"/>
              </a:cxn>
              <a:cxn ang="T11">
                <a:pos x="T6" y="T7"/>
              </a:cxn>
            </a:cxnLst>
            <a:rect l="T12" t="T13" r="T14" b="T15"/>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Shape 1855"/>
          <p:cNvSpPr/>
          <p:nvPr/>
        </p:nvSpPr>
        <p:spPr>
          <a:xfrm>
            <a:off x="3349415" y="5222322"/>
            <a:ext cx="1680115" cy="433004"/>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replace text, click add relevant headline, modify the text content, also can copy your content to this directly.</a:t>
            </a:r>
          </a:p>
        </p:txBody>
      </p:sp>
      <p:sp>
        <p:nvSpPr>
          <p:cNvPr id="14" name="Shape 1856"/>
          <p:cNvSpPr/>
          <p:nvPr/>
        </p:nvSpPr>
        <p:spPr>
          <a:xfrm>
            <a:off x="3455216" y="4942627"/>
            <a:ext cx="1468513" cy="229294"/>
          </a:xfrm>
          <a:prstGeom prst="rect">
            <a:avLst/>
          </a:prstGeom>
          <a:ln w="12700">
            <a:miter lim="400000"/>
          </a:ln>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a:t>
            </a:r>
          </a:p>
        </p:txBody>
      </p:sp>
      <p:sp>
        <p:nvSpPr>
          <p:cNvPr id="15" name="Shape 1857"/>
          <p:cNvSpPr/>
          <p:nvPr/>
        </p:nvSpPr>
        <p:spPr bwMode="auto">
          <a:xfrm>
            <a:off x="3736646" y="3713604"/>
            <a:ext cx="903537" cy="905654"/>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395" tIns="25395" rIns="25395" bIns="25395" anchor="ct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Shape 1859"/>
          <p:cNvSpPr/>
          <p:nvPr/>
        </p:nvSpPr>
        <p:spPr>
          <a:xfrm>
            <a:off x="7103223" y="5245599"/>
            <a:ext cx="1680115" cy="433004"/>
          </a:xfrm>
          <a:prstGeom prst="rect">
            <a:avLst/>
          </a:prstGeom>
          <a:noFill/>
          <a:ln w="12700" cap="flat">
            <a:noFill/>
            <a:miter lim="400000"/>
          </a:ln>
          <a:effectLst/>
        </p:spPr>
        <p:txBody>
          <a:bodyPr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replace text, click add relevant headline, modify the text content, also can copy your content to this directly.</a:t>
            </a:r>
          </a:p>
        </p:txBody>
      </p:sp>
      <p:sp>
        <p:nvSpPr>
          <p:cNvPr id="19" name="Shape 1860"/>
          <p:cNvSpPr/>
          <p:nvPr/>
        </p:nvSpPr>
        <p:spPr>
          <a:xfrm>
            <a:off x="7209024" y="4966961"/>
            <a:ext cx="1468513" cy="229294"/>
          </a:xfrm>
          <a:prstGeom prst="rect">
            <a:avLst/>
          </a:prstGeom>
          <a:noFill/>
          <a:ln w="12700" cap="flat">
            <a:noFill/>
            <a:miter lim="400000"/>
          </a:ln>
          <a:effectLst/>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a:t>
            </a:r>
          </a:p>
        </p:txBody>
      </p:sp>
      <p:sp>
        <p:nvSpPr>
          <p:cNvPr id="20" name="Shape 1861"/>
          <p:cNvSpPr/>
          <p:nvPr/>
        </p:nvSpPr>
        <p:spPr>
          <a:xfrm>
            <a:off x="7492570" y="3741112"/>
            <a:ext cx="901422" cy="89930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9B982"/>
          </a:solidFill>
          <a:ln w="12700" cap="flat">
            <a:noFill/>
            <a:miter lim="400000"/>
          </a:ln>
          <a:effectLst/>
        </p:spPr>
        <p:txBody>
          <a:bodyPr lIns="25395" tIns="25395" rIns="25395" bIns="25395" anchor="ctr"/>
          <a:lstStyle/>
          <a:p>
            <a:pPr>
              <a:lnSpc>
                <a:spcPct val="120000"/>
              </a:lnSpc>
              <a:defRPr/>
            </a:pPr>
            <a:endParaRPr sz="17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Shape 1862"/>
          <p:cNvSpPr/>
          <p:nvPr/>
        </p:nvSpPr>
        <p:spPr bwMode="auto">
          <a:xfrm>
            <a:off x="7771884" y="4003498"/>
            <a:ext cx="342794" cy="308938"/>
          </a:xfrm>
          <a:custGeom>
            <a:avLst/>
            <a:gdLst>
              <a:gd name="T0" fmla="*/ 2147483647 w 21177"/>
              <a:gd name="T1" fmla="*/ 1573106924 h 21458"/>
              <a:gd name="T2" fmla="*/ 2147483647 w 21177"/>
              <a:gd name="T3" fmla="*/ 1573106924 h 21458"/>
              <a:gd name="T4" fmla="*/ 2147483647 w 21177"/>
              <a:gd name="T5" fmla="*/ 1573106924 h 21458"/>
              <a:gd name="T6" fmla="*/ 2147483647 w 21177"/>
              <a:gd name="T7" fmla="*/ 1573106924 h 21458"/>
              <a:gd name="T8" fmla="*/ 0 60000 65536"/>
              <a:gd name="T9" fmla="*/ 5898240 60000 65536"/>
              <a:gd name="T10" fmla="*/ 11796480 60000 65536"/>
              <a:gd name="T11" fmla="*/ 17694720 60000 65536"/>
              <a:gd name="T12" fmla="*/ 0 w 21177"/>
              <a:gd name="T13" fmla="*/ 0 h 21458"/>
              <a:gd name="T14" fmla="*/ 21177 w 21177"/>
              <a:gd name="T15" fmla="*/ 21458 h 21458"/>
            </a:gdLst>
            <a:ahLst/>
            <a:cxnLst>
              <a:cxn ang="T8">
                <a:pos x="T0" y="T1"/>
              </a:cxn>
              <a:cxn ang="T9">
                <a:pos x="T2" y="T3"/>
              </a:cxn>
              <a:cxn ang="T10">
                <a:pos x="T4" y="T5"/>
              </a:cxn>
              <a:cxn ang="T11">
                <a:pos x="T6" y="T7"/>
              </a:cxn>
            </a:cxnLst>
            <a:rect l="T12" t="T13" r="T14" b="T15"/>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Shape 1864"/>
          <p:cNvSpPr/>
          <p:nvPr/>
        </p:nvSpPr>
        <p:spPr>
          <a:xfrm>
            <a:off x="8721974" y="3205762"/>
            <a:ext cx="1680115" cy="433004"/>
          </a:xfrm>
          <a:prstGeom prst="rect">
            <a:avLst/>
          </a:prstGeom>
          <a:noFill/>
          <a:ln w="12700" cap="flat">
            <a:noFill/>
            <a:miter lim="400000"/>
          </a:ln>
          <a:effectLst/>
        </p:spPr>
        <p:txBody>
          <a:bodyPr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replace text, click add relevant headline, modify the text content, also can copy your content to this directly.</a:t>
            </a:r>
          </a:p>
        </p:txBody>
      </p:sp>
      <p:sp>
        <p:nvSpPr>
          <p:cNvPr id="24" name="Shape 1865"/>
          <p:cNvSpPr/>
          <p:nvPr/>
        </p:nvSpPr>
        <p:spPr>
          <a:xfrm>
            <a:off x="8827775" y="2925008"/>
            <a:ext cx="1468513" cy="229294"/>
          </a:xfrm>
          <a:prstGeom prst="rect">
            <a:avLst/>
          </a:prstGeom>
          <a:noFill/>
          <a:ln w="12700" cap="flat">
            <a:noFill/>
            <a:miter lim="400000"/>
          </a:ln>
          <a:effectLst/>
        </p:spPr>
        <p:txBody>
          <a:bodyPr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a:t>
            </a:r>
          </a:p>
        </p:txBody>
      </p:sp>
      <p:sp>
        <p:nvSpPr>
          <p:cNvPr id="25" name="Shape 1866"/>
          <p:cNvSpPr/>
          <p:nvPr/>
        </p:nvSpPr>
        <p:spPr>
          <a:xfrm>
            <a:off x="9111321" y="1699160"/>
            <a:ext cx="901422" cy="901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lIns="25395" tIns="25395" rIns="25395" bIns="25395" anchor="ctr"/>
          <a:lstStyle/>
          <a:p>
            <a:pPr>
              <a:lnSpc>
                <a:spcPct val="120000"/>
              </a:lnSpc>
              <a:defRPr/>
            </a:pPr>
            <a:endParaRPr sz="17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Shape 1857"/>
          <p:cNvSpPr/>
          <p:nvPr/>
        </p:nvSpPr>
        <p:spPr bwMode="auto">
          <a:xfrm>
            <a:off x="3736646" y="3715720"/>
            <a:ext cx="903537" cy="903538"/>
          </a:xfrm>
          <a:custGeom>
            <a:avLst/>
            <a:gdLst>
              <a:gd name="T0" fmla="*/ 2147483647 w 19679"/>
              <a:gd name="T1" fmla="*/ 2147483647 h 19679"/>
              <a:gd name="T2" fmla="*/ 2147483647 w 19679"/>
              <a:gd name="T3" fmla="*/ 2147483647 h 19679"/>
              <a:gd name="T4" fmla="*/ 2147483647 w 19679"/>
              <a:gd name="T5" fmla="*/ 2147483647 h 19679"/>
              <a:gd name="T6" fmla="*/ 2147483647 w 19679"/>
              <a:gd name="T7" fmla="*/ 2147483647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5395" tIns="25395" rIns="25395" bIns="25395" anchor="ct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Shape 1858"/>
          <p:cNvSpPr/>
          <p:nvPr/>
        </p:nvSpPr>
        <p:spPr bwMode="auto">
          <a:xfrm>
            <a:off x="4079440" y="3965410"/>
            <a:ext cx="220065" cy="402043"/>
          </a:xfrm>
          <a:custGeom>
            <a:avLst/>
            <a:gdLst>
              <a:gd name="T0" fmla="*/ 281354391 w 21600"/>
              <a:gd name="T1" fmla="*/ 2147483647 h 21600"/>
              <a:gd name="T2" fmla="*/ 281354391 w 21600"/>
              <a:gd name="T3" fmla="*/ 2147483647 h 21600"/>
              <a:gd name="T4" fmla="*/ 281354391 w 21600"/>
              <a:gd name="T5" fmla="*/ 2147483647 h 21600"/>
              <a:gd name="T6" fmla="*/ 281354391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Shape 1867"/>
          <p:cNvSpPr/>
          <p:nvPr/>
        </p:nvSpPr>
        <p:spPr bwMode="auto">
          <a:xfrm>
            <a:off x="9403331" y="1982706"/>
            <a:ext cx="317402" cy="332213"/>
          </a:xfrm>
          <a:custGeom>
            <a:avLst/>
            <a:gdLst>
              <a:gd name="T0" fmla="*/ 2056277183 w 20781"/>
              <a:gd name="T1" fmla="*/ 2147483647 h 20933"/>
              <a:gd name="T2" fmla="*/ 2056277183 w 20781"/>
              <a:gd name="T3" fmla="*/ 2147483647 h 20933"/>
              <a:gd name="T4" fmla="*/ 2056277183 w 20781"/>
              <a:gd name="T5" fmla="*/ 2147483647 h 20933"/>
              <a:gd name="T6" fmla="*/ 2056277183 w 20781"/>
              <a:gd name="T7" fmla="*/ 2147483647 h 20933"/>
              <a:gd name="T8" fmla="*/ 0 60000 65536"/>
              <a:gd name="T9" fmla="*/ 5898240 60000 65536"/>
              <a:gd name="T10" fmla="*/ 11796480 60000 65536"/>
              <a:gd name="T11" fmla="*/ 17694720 60000 65536"/>
              <a:gd name="T12" fmla="*/ 0 w 20781"/>
              <a:gd name="T13" fmla="*/ 0 h 20933"/>
              <a:gd name="T14" fmla="*/ 20781 w 20781"/>
              <a:gd name="T15" fmla="*/ 20933 h 20933"/>
            </a:gdLst>
            <a:ahLst/>
            <a:cxnLst>
              <a:cxn ang="T8">
                <a:pos x="T0" y="T1"/>
              </a:cxn>
              <a:cxn ang="T9">
                <a:pos x="T2" y="T3"/>
              </a:cxn>
              <a:cxn ang="T10">
                <a:pos x="T4" y="T5"/>
              </a:cxn>
              <a:cxn ang="T11">
                <a:pos x="T6" y="T7"/>
              </a:cxn>
            </a:cxnLst>
            <a:rect l="T12" t="T13" r="T14" b="T15"/>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TextBox 8"/>
          <p:cNvSpPr txBox="1"/>
          <p:nvPr/>
        </p:nvSpPr>
        <p:spPr>
          <a:xfrm>
            <a:off x="4224485" y="726564"/>
            <a:ext cx="3743030" cy="468783"/>
          </a:xfrm>
          <a:prstGeom prst="rect">
            <a:avLst/>
          </a:prstGeom>
          <a:noFill/>
        </p:spPr>
        <p:txBody>
          <a:bodyPr wrap="square" lIns="0" tIns="0" rIns="0" bIns="0" rtlCol="0" anchor="ctr">
            <a:spAutoFit/>
          </a:bodyPr>
          <a:lstStyle/>
          <a:p>
            <a:pPr algn="dist">
              <a:lnSpc>
                <a:spcPct val="140000"/>
              </a:lnSpc>
            </a:pPr>
            <a:r>
              <a:rPr lang="zh-CN" altLang="en-US" sz="2400" b="1" dirty="0">
                <a:solidFill>
                  <a:schemeClr val="tx1">
                    <a:lumMod val="75000"/>
                    <a:lumOff val="25000"/>
                  </a:schemeClr>
                </a:solidFill>
                <a:cs typeface="+mn-ea"/>
                <a:sym typeface="+mn-lt"/>
              </a:rPr>
              <a:t>点击输入您的标题</a:t>
            </a:r>
            <a:endParaRPr lang="zh-CN" altLang="en-US" sz="3200" b="1" dirty="0">
              <a:solidFill>
                <a:schemeClr val="tx1">
                  <a:lumMod val="75000"/>
                  <a:lumOff val="25000"/>
                </a:schemeClr>
              </a:solidFill>
              <a:cs typeface="+mn-ea"/>
              <a:sym typeface="+mn-lt"/>
            </a:endParaRPr>
          </a:p>
        </p:txBody>
      </p:sp>
      <p:sp>
        <p:nvSpPr>
          <p:cNvPr id="2" name="Shape 1855"/>
          <p:cNvSpPr/>
          <p:nvPr/>
        </p:nvSpPr>
        <p:spPr>
          <a:xfrm>
            <a:off x="1774615" y="3308432"/>
            <a:ext cx="1680115" cy="433004"/>
          </a:xfrm>
          <a:prstGeom prst="rect">
            <a:avLst/>
          </a:prstGeom>
          <a:ln w="12700">
            <a:miter lim="400000"/>
          </a:ln>
        </p:spPr>
        <p:txBody>
          <a:bodyPr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Please replace text, click add relevant headline, modify the text content, also can copy your content to this directly.</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strips(downRight)">
                                      <p:cBhvr>
                                        <p:cTn id="18" dur="500"/>
                                        <p:tgtEl>
                                          <p:spTgt spid="24"/>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500"/>
                                        <p:tgtEl>
                                          <p:spTgt spid="23"/>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Right)">
                                      <p:cBhvr>
                                        <p:cTn id="32" dur="500"/>
                                        <p:tgtEl>
                                          <p:spTgt spid="19"/>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Right)">
                                      <p:cBhvr>
                                        <p:cTn id="35" dur="500"/>
                                        <p:tgtEl>
                                          <p:spTgt spid="18"/>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3000"/>
                            </p:stCondLst>
                            <p:childTnLst>
                              <p:par>
                                <p:cTn id="44" presetID="18" presetClass="entr" presetSubtype="6"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strips(downRight)">
                                      <p:cBhvr>
                                        <p:cTn id="46" dur="500"/>
                                        <p:tgtEl>
                                          <p:spTgt spid="14"/>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trips(downRight)">
                                      <p:cBhvr>
                                        <p:cTn id="49" dur="500"/>
                                        <p:tgtEl>
                                          <p:spTgt spid="13"/>
                                        </p:tgtEl>
                                      </p:cBhvr>
                                    </p:animEffect>
                                  </p:childTnLst>
                                </p:cTn>
                              </p:par>
                            </p:childTnLst>
                          </p:cTn>
                        </p:par>
                        <p:par>
                          <p:cTn id="50" fill="hold">
                            <p:stCondLst>
                              <p:cond delay="350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par>
                          <p:cTn id="57" fill="hold">
                            <p:stCondLst>
                              <p:cond delay="4000"/>
                            </p:stCondLst>
                            <p:childTnLst>
                              <p:par>
                                <p:cTn id="58" presetID="18" presetClass="entr" presetSubtype="6"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trips(downRight)">
                                      <p:cBhvr>
                                        <p:cTn id="60" dur="500"/>
                                        <p:tgtEl>
                                          <p:spTgt spid="10"/>
                                        </p:tgtEl>
                                      </p:cBhvr>
                                    </p:animEffec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8" presetClass="entr" presetSubtype="6"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strips(downRight)">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4" grpId="0" animBg="1"/>
      <p:bldP spid="18" grpId="0"/>
      <p:bldP spid="19" grpId="0"/>
      <p:bldP spid="23" grpId="0"/>
      <p:bldP spid="24"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自定义 1871">
      <a:dk1>
        <a:sysClr val="windowText" lastClr="000000"/>
      </a:dk1>
      <a:lt1>
        <a:sysClr val="window" lastClr="FFFFFF"/>
      </a:lt1>
      <a:dk2>
        <a:srgbClr val="5A6378"/>
      </a:dk2>
      <a:lt2>
        <a:srgbClr val="7F7F7F"/>
      </a:lt2>
      <a:accent1>
        <a:srgbClr val="C03243"/>
      </a:accent1>
      <a:accent2>
        <a:srgbClr val="E7BF4F"/>
      </a:accent2>
      <a:accent3>
        <a:srgbClr val="C03243"/>
      </a:accent3>
      <a:accent4>
        <a:srgbClr val="E7BF4F"/>
      </a:accent4>
      <a:accent5>
        <a:srgbClr val="C03243"/>
      </a:accent5>
      <a:accent6>
        <a:srgbClr val="E7BF4F"/>
      </a:accent6>
      <a:hlink>
        <a:srgbClr val="168BBA"/>
      </a:hlink>
      <a:folHlink>
        <a:srgbClr val="680000"/>
      </a:folHlink>
    </a:clrScheme>
    <a:fontScheme name="y2dlque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1860</Words>
  <Application>Microsoft Office PowerPoint</Application>
  <PresentationFormat>宽屏</PresentationFormat>
  <Paragraphs>159</Paragraphs>
  <Slides>19</Slides>
  <Notes>4</Notes>
  <HiddenSlides>0</HiddenSlides>
  <MMClips>2</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Helvetica Light</vt:lpstr>
      <vt:lpstr>等线</vt:lpstr>
      <vt:lpstr>宋体</vt:lpstr>
      <vt:lpstr>微软雅黑</vt:lpstr>
      <vt:lpstr>字魂59号-创粗黑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2018-04-10T08:10:00Z</dcterms:created>
  <dcterms:modified xsi:type="dcterms:W3CDTF">2023-01-10T05:06:31Z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9ACB36A025A2483D92E24508AD400F51</vt:lpwstr>
  </property>
  <property fmtid="{A09F084E-AD41-489F-8076-AA5BE3082BCA}" pid="100">
    <vt:ui4>5</vt:ui4>
  </property>
  <property fmtid="{64440492-4C8B-11D1-8B70-080036B11A03}" pid="11">
    <vt:lpwstr>www.2ppt.com-爱PPT提供资源下载</vt:lpwstr>
  </property>
</Properties>
</file>