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71" r:id="rId15"/>
    <p:sldId id="269" r:id="rId16"/>
    <p:sldId id="272" r:id="rId17"/>
    <p:sldId id="273" r:id="rId18"/>
    <p:sldId id="274" r:id="rId19"/>
    <p:sldId id="275" r:id="rId20"/>
    <p:sldId id="276" r:id="rId21"/>
    <p:sldId id="277" r:id="rId22"/>
  </p:sldIdLst>
  <p:sldSz cx="10160000" cy="5715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4C"/>
    <a:srgbClr val="37BEDE"/>
    <a:srgbClr val="19547C"/>
    <a:srgbClr val="E55948"/>
    <a:srgbClr val="1683C6"/>
    <a:srgbClr val="F36A64"/>
    <a:srgbClr val="262626"/>
    <a:srgbClr val="E7E5E6"/>
    <a:srgbClr val="FAF5C8"/>
    <a:srgbClr val="FEF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p:cViewPr varScale="1">
        <p:scale>
          <a:sx n="125" d="100"/>
          <a:sy n="125" d="100"/>
        </p:scale>
        <p:origin x="834" y="90"/>
      </p:cViewPr>
      <p:guideLst>
        <p:guide orient="horz" pos="1800"/>
        <p:guide pos="320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EEE2A-E1DA-431F-81A2-EDD56C375C3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40415-9386-408E-9CCF-54F7835AD1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A40415-9386-408E-9CCF-54F7835AD1E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A40415-9386-408E-9CCF-54F7835AD1E7}"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26"/>
            <a:ext cx="8636000" cy="1135063"/>
          </a:xfrm>
        </p:spPr>
        <p:txBody>
          <a:bodyPr anchor="t"/>
          <a:lstStyle>
            <a:lvl1pPr algn="l">
              <a:defRPr sz="4000" b="1" cap="all"/>
            </a:lvl1p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190500"/>
            <a:ext cx="22860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2" y="190500"/>
            <a:ext cx="6688667"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64"/>
            <a:ext cx="8636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9"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8"/>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5" y="1279268"/>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61145"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6" y="227551"/>
            <a:ext cx="3342570"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6" y="1195920"/>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91431" y="4472782"/>
            <a:ext cx="60960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0BB7672-A38A-49A4-843D-607239B7AF4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08002" y="5296968"/>
            <a:ext cx="2370667"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0BB7672-A38A-49A4-843D-607239B7AF42}" type="datetimeFigureOut">
              <a:rPr lang="zh-CN" altLang="en-US" smtClean="0"/>
              <a:t>2023-01-10</a:t>
            </a:fld>
            <a:endParaRPr lang="zh-CN" altLang="en-US"/>
          </a:p>
        </p:txBody>
      </p:sp>
      <p:sp>
        <p:nvSpPr>
          <p:cNvPr id="5" name="页脚占位符 4"/>
          <p:cNvSpPr>
            <a:spLocks noGrp="1"/>
          </p:cNvSpPr>
          <p:nvPr>
            <p:ph type="ftr" sz="quarter" idx="3"/>
          </p:nvPr>
        </p:nvSpPr>
        <p:spPr>
          <a:xfrm>
            <a:off x="3471338" y="5296968"/>
            <a:ext cx="3217333"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81333" y="5296968"/>
            <a:ext cx="2370667"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64CE74CF-356A-4169-9D6E-C5675D7456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2088" y="1466266"/>
            <a:ext cx="9150842" cy="2062971"/>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31346" y="1921402"/>
            <a:ext cx="3877985" cy="1200329"/>
          </a:xfrm>
          <a:prstGeom prst="rect">
            <a:avLst/>
          </a:prstGeom>
          <a:noFill/>
        </p:spPr>
        <p:txBody>
          <a:bodyPr wrap="non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个人简历</a:t>
            </a:r>
          </a:p>
        </p:txBody>
      </p:sp>
      <p:sp>
        <p:nvSpPr>
          <p:cNvPr id="12" name="五边形 11"/>
          <p:cNvSpPr/>
          <p:nvPr/>
        </p:nvSpPr>
        <p:spPr>
          <a:xfrm flipH="1">
            <a:off x="5726484" y="3137108"/>
            <a:ext cx="4427984" cy="863517"/>
          </a:xfrm>
          <a:prstGeom prst="homePlat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878618" y="3386452"/>
            <a:ext cx="2165978" cy="369332"/>
          </a:xfrm>
          <a:prstGeom prst="rect">
            <a:avLst/>
          </a:prstGeom>
          <a:noFill/>
        </p:spPr>
        <p:txBody>
          <a:bodyPr wrap="none" rtlCol="0">
            <a:spAutoFit/>
          </a:bodyPr>
          <a:lstStyle/>
          <a:p>
            <a:r>
              <a:rPr lang="en-US" altLang="zh-CN" smtClean="0">
                <a:solidFill>
                  <a:schemeClr val="bg1"/>
                </a:solidFill>
                <a:latin typeface="微软雅黑" panose="020B0503020204020204" pitchFamily="34" charset="-122"/>
                <a:ea typeface="微软雅黑" panose="020B0503020204020204" pitchFamily="34" charset="-122"/>
              </a:rPr>
              <a:t>@</a:t>
            </a:r>
            <a:r>
              <a:rPr lang="zh-CN" altLang="en-US" smtClean="0">
                <a:solidFill>
                  <a:schemeClr val="bg1"/>
                </a:solidFill>
                <a:latin typeface="微软雅黑" panose="020B0503020204020204" pitchFamily="34" charset="-122"/>
                <a:ea typeface="微软雅黑" panose="020B0503020204020204" pitchFamily="34" charset="-122"/>
              </a:rPr>
              <a:t>应聘人：</a:t>
            </a:r>
            <a:r>
              <a:rPr lang="en-US" altLang="zh-CN" smtClean="0">
                <a:solidFill>
                  <a:schemeClr val="bg1"/>
                </a:solidFill>
                <a:latin typeface="微软雅黑" panose="020B0503020204020204" pitchFamily="34" charset="-122"/>
                <a:ea typeface="微软雅黑" panose="020B0503020204020204" pitchFamily="34" charset="-122"/>
              </a:rPr>
              <a:t>PPT818</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305333" y="2003395"/>
            <a:ext cx="4015843" cy="1200329"/>
          </a:xfrm>
          <a:prstGeom prst="rect">
            <a:avLst/>
          </a:prstGeom>
          <a:noFill/>
        </p:spPr>
        <p:txBody>
          <a:bodyPr wrap="none" rtlCol="0">
            <a:spAutoFit/>
          </a:bodyPr>
          <a:lstStyle/>
          <a:p>
            <a:pPr>
              <a:lnSpc>
                <a:spcPct val="150000"/>
              </a:lnSpc>
            </a:pPr>
            <a:r>
              <a:rPr lang="en-US" altLang="zh-CN" sz="4800" b="1" dirty="0">
                <a:solidFill>
                  <a:schemeClr val="bg1"/>
                </a:solidFill>
                <a:latin typeface="微软雅黑" panose="020B0503020204020204" pitchFamily="34" charset="-122"/>
                <a:ea typeface="微软雅黑" panose="020B0503020204020204" pitchFamily="34" charset="-122"/>
              </a:rPr>
              <a:t>MY RESUME</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794032" y="523376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161496" y="523376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521536" y="523376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889000" y="523376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27" presetClass="emph" presetSubtype="0" fill="remove" grpId="1" nodeType="afterEffect">
                                  <p:stCondLst>
                                    <p:cond delay="0"/>
                                  </p:stCondLst>
                                  <p:childTnLst>
                                    <p:animClr clrSpc="rgb" dir="cw">
                                      <p:cBhvr override="childStyle">
                                        <p:cTn id="50" dur="250" autoRev="1" fill="remove"/>
                                        <p:tgtEl>
                                          <p:spTgt spid="17"/>
                                        </p:tgtEl>
                                        <p:attrNameLst>
                                          <p:attrName>style.color</p:attrName>
                                        </p:attrNameLst>
                                      </p:cBhvr>
                                      <p:to>
                                        <a:schemeClr val="bg1"/>
                                      </p:to>
                                    </p:animClr>
                                    <p:animClr clrSpc="rgb" dir="cw">
                                      <p:cBhvr>
                                        <p:cTn id="51" dur="250" autoRev="1" fill="remove"/>
                                        <p:tgtEl>
                                          <p:spTgt spid="17"/>
                                        </p:tgtEl>
                                        <p:attrNameLst>
                                          <p:attrName>fillcolor</p:attrName>
                                        </p:attrNameLst>
                                      </p:cBhvr>
                                      <p:to>
                                        <a:schemeClr val="bg1"/>
                                      </p:to>
                                    </p:animClr>
                                    <p:set>
                                      <p:cBhvr>
                                        <p:cTn id="52" dur="250" autoRev="1" fill="remove"/>
                                        <p:tgtEl>
                                          <p:spTgt spid="17"/>
                                        </p:tgtEl>
                                        <p:attrNameLst>
                                          <p:attrName>fill.type</p:attrName>
                                        </p:attrNameLst>
                                      </p:cBhvr>
                                      <p:to>
                                        <p:strVal val="solid"/>
                                      </p:to>
                                    </p:set>
                                    <p:set>
                                      <p:cBhvr>
                                        <p:cTn id="53" dur="250" autoRev="1" fill="remove"/>
                                        <p:tgtEl>
                                          <p:spTgt spid="17"/>
                                        </p:tgtEl>
                                        <p:attrNameLst>
                                          <p:attrName>fill.on</p:attrName>
                                        </p:attrNameLst>
                                      </p:cBhvr>
                                      <p:to>
                                        <p:strVal val="true"/>
                                      </p:to>
                                    </p:set>
                                  </p:childTnLst>
                                </p:cTn>
                              </p:par>
                              <p:par>
                                <p:cTn id="54" presetID="27" presetClass="emph" presetSubtype="0" fill="remove" grpId="1" nodeType="withEffect">
                                  <p:stCondLst>
                                    <p:cond delay="0"/>
                                  </p:stCondLst>
                                  <p:childTnLst>
                                    <p:animClr clrSpc="rgb" dir="cw">
                                      <p:cBhvr override="childStyle">
                                        <p:cTn id="55" dur="250" autoRev="1" fill="remove"/>
                                        <p:tgtEl>
                                          <p:spTgt spid="18"/>
                                        </p:tgtEl>
                                        <p:attrNameLst>
                                          <p:attrName>style.color</p:attrName>
                                        </p:attrNameLst>
                                      </p:cBhvr>
                                      <p:to>
                                        <a:schemeClr val="bg1"/>
                                      </p:to>
                                    </p:animClr>
                                    <p:animClr clrSpc="rgb" dir="cw">
                                      <p:cBhvr>
                                        <p:cTn id="56" dur="250" autoRev="1" fill="remove"/>
                                        <p:tgtEl>
                                          <p:spTgt spid="18"/>
                                        </p:tgtEl>
                                        <p:attrNameLst>
                                          <p:attrName>fillcolor</p:attrName>
                                        </p:attrNameLst>
                                      </p:cBhvr>
                                      <p:to>
                                        <a:schemeClr val="bg1"/>
                                      </p:to>
                                    </p:animClr>
                                    <p:set>
                                      <p:cBhvr>
                                        <p:cTn id="57" dur="250" autoRev="1" fill="remove"/>
                                        <p:tgtEl>
                                          <p:spTgt spid="18"/>
                                        </p:tgtEl>
                                        <p:attrNameLst>
                                          <p:attrName>fill.type</p:attrName>
                                        </p:attrNameLst>
                                      </p:cBhvr>
                                      <p:to>
                                        <p:strVal val="solid"/>
                                      </p:to>
                                    </p:set>
                                    <p:set>
                                      <p:cBhvr>
                                        <p:cTn id="58" dur="250" autoRev="1" fill="remove"/>
                                        <p:tgtEl>
                                          <p:spTgt spid="18"/>
                                        </p:tgtEl>
                                        <p:attrNameLst>
                                          <p:attrName>fill.on</p:attrName>
                                        </p:attrNameLst>
                                      </p:cBhvr>
                                      <p:to>
                                        <p:strVal val="true"/>
                                      </p:to>
                                    </p:set>
                                  </p:childTnLst>
                                </p:cTn>
                              </p:par>
                              <p:par>
                                <p:cTn id="59" presetID="27" presetClass="emph" presetSubtype="0" fill="remove" grpId="1" nodeType="withEffect">
                                  <p:stCondLst>
                                    <p:cond delay="0"/>
                                  </p:stCondLst>
                                  <p:childTnLst>
                                    <p:animClr clrSpc="rgb" dir="cw">
                                      <p:cBhvr override="childStyle">
                                        <p:cTn id="60" dur="250" autoRev="1" fill="remove"/>
                                        <p:tgtEl>
                                          <p:spTgt spid="21"/>
                                        </p:tgtEl>
                                        <p:attrNameLst>
                                          <p:attrName>style.color</p:attrName>
                                        </p:attrNameLst>
                                      </p:cBhvr>
                                      <p:to>
                                        <a:schemeClr val="bg1"/>
                                      </p:to>
                                    </p:animClr>
                                    <p:animClr clrSpc="rgb" dir="cw">
                                      <p:cBhvr>
                                        <p:cTn id="61" dur="250" autoRev="1" fill="remove"/>
                                        <p:tgtEl>
                                          <p:spTgt spid="21"/>
                                        </p:tgtEl>
                                        <p:attrNameLst>
                                          <p:attrName>fillcolor</p:attrName>
                                        </p:attrNameLst>
                                      </p:cBhvr>
                                      <p:to>
                                        <a:schemeClr val="bg1"/>
                                      </p:to>
                                    </p:animClr>
                                    <p:set>
                                      <p:cBhvr>
                                        <p:cTn id="62" dur="250" autoRev="1" fill="remove"/>
                                        <p:tgtEl>
                                          <p:spTgt spid="21"/>
                                        </p:tgtEl>
                                        <p:attrNameLst>
                                          <p:attrName>fill.type</p:attrName>
                                        </p:attrNameLst>
                                      </p:cBhvr>
                                      <p:to>
                                        <p:strVal val="solid"/>
                                      </p:to>
                                    </p:set>
                                    <p:set>
                                      <p:cBhvr>
                                        <p:cTn id="63" dur="250" autoRev="1" fill="remove"/>
                                        <p:tgtEl>
                                          <p:spTgt spid="21"/>
                                        </p:tgtEl>
                                        <p:attrNameLst>
                                          <p:attrName>fill.on</p:attrName>
                                        </p:attrNameLst>
                                      </p:cBhvr>
                                      <p:to>
                                        <p:strVal val="true"/>
                                      </p:to>
                                    </p:set>
                                  </p:childTnLst>
                                </p:cTn>
                              </p:par>
                              <p:par>
                                <p:cTn id="64" presetID="27" presetClass="emph" presetSubtype="0" fill="remove" grpId="1" nodeType="withEffect">
                                  <p:stCondLst>
                                    <p:cond delay="0"/>
                                  </p:stCondLst>
                                  <p:childTnLst>
                                    <p:animClr clrSpc="rgb" dir="cw">
                                      <p:cBhvr override="childStyle">
                                        <p:cTn id="65" dur="250" autoRev="1" fill="remove"/>
                                        <p:tgtEl>
                                          <p:spTgt spid="22"/>
                                        </p:tgtEl>
                                        <p:attrNameLst>
                                          <p:attrName>style.color</p:attrName>
                                        </p:attrNameLst>
                                      </p:cBhvr>
                                      <p:to>
                                        <a:schemeClr val="bg1"/>
                                      </p:to>
                                    </p:animClr>
                                    <p:animClr clrSpc="rgb" dir="cw">
                                      <p:cBhvr>
                                        <p:cTn id="66" dur="250" autoRev="1" fill="remove"/>
                                        <p:tgtEl>
                                          <p:spTgt spid="22"/>
                                        </p:tgtEl>
                                        <p:attrNameLst>
                                          <p:attrName>fillcolor</p:attrName>
                                        </p:attrNameLst>
                                      </p:cBhvr>
                                      <p:to>
                                        <a:schemeClr val="bg1"/>
                                      </p:to>
                                    </p:animClr>
                                    <p:set>
                                      <p:cBhvr>
                                        <p:cTn id="67" dur="250" autoRev="1" fill="remove"/>
                                        <p:tgtEl>
                                          <p:spTgt spid="22"/>
                                        </p:tgtEl>
                                        <p:attrNameLst>
                                          <p:attrName>fill.type</p:attrName>
                                        </p:attrNameLst>
                                      </p:cBhvr>
                                      <p:to>
                                        <p:strVal val="solid"/>
                                      </p:to>
                                    </p:set>
                                    <p:set>
                                      <p:cBhvr>
                                        <p:cTn id="68"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2" grpId="0" animBg="1"/>
      <p:bldP spid="13" grpId="0"/>
      <p:bldP spid="15" grpId="0"/>
      <p:bldP spid="17" grpId="0" animBg="1"/>
      <p:bldP spid="17" grpId="1" animBg="1"/>
      <p:bldP spid="18" grpId="0" animBg="1"/>
      <p:bldP spid="18" grpId="1" animBg="1"/>
      <p:bldP spid="21" grpId="0" animBg="1"/>
      <p:bldP spid="21" grpId="1" animBg="1"/>
      <p:bldP spid="22" grpId="0" animBg="1"/>
      <p:bldP spid="2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1569660"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个人作品展示</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245828" y="1482185"/>
            <a:ext cx="1728192"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839640" y="3390397"/>
            <a:ext cx="504056" cy="504056"/>
          </a:xfrm>
          <a:prstGeom prst="ellipse">
            <a:avLst/>
          </a:prstGeom>
          <a:solidFill>
            <a:srgbClr val="1954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907965" y="3388788"/>
            <a:ext cx="367408" cy="523220"/>
          </a:xfrm>
          <a:prstGeom prst="rect">
            <a:avLst/>
          </a:prstGeom>
          <a:noFill/>
        </p:spPr>
        <p:txBody>
          <a:bodyPr wrap="none" rtlCol="0">
            <a:spAutoFit/>
          </a:bodyPr>
          <a:lstStyle/>
          <a:p>
            <a:r>
              <a:rPr lang="en-US" altLang="zh-CN" sz="2800" b="1" dirty="0">
                <a:solidFill>
                  <a:schemeClr val="bg1"/>
                </a:solidFill>
              </a:rPr>
              <a:t>1</a:t>
            </a:r>
            <a:endParaRPr lang="zh-CN" altLang="en-US" sz="2800" b="1" dirty="0">
              <a:solidFill>
                <a:schemeClr val="bg1"/>
              </a:solidFill>
            </a:endParaRPr>
          </a:p>
        </p:txBody>
      </p:sp>
      <p:grpSp>
        <p:nvGrpSpPr>
          <p:cNvPr id="12" name="组合 11"/>
          <p:cNvGrpSpPr/>
          <p:nvPr/>
        </p:nvGrpSpPr>
        <p:grpSpPr>
          <a:xfrm>
            <a:off x="3207792" y="1482191"/>
            <a:ext cx="1728192" cy="2429823"/>
            <a:chOff x="2699792" y="1507797"/>
            <a:chExt cx="1728192" cy="2429823"/>
          </a:xfrm>
        </p:grpSpPr>
        <p:sp>
          <p:nvSpPr>
            <p:cNvPr id="13" name="矩形 12"/>
            <p:cNvSpPr/>
            <p:nvPr/>
          </p:nvSpPr>
          <p:spPr>
            <a:xfrm>
              <a:off x="2699792" y="1507797"/>
              <a:ext cx="1728192" cy="21602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93604" y="3416009"/>
              <a:ext cx="504056" cy="504056"/>
            </a:xfrm>
            <a:prstGeom prst="ellipse">
              <a:avLst/>
            </a:prstGeom>
            <a:solidFill>
              <a:srgbClr val="37BE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361928" y="3414400"/>
              <a:ext cx="367408" cy="523220"/>
            </a:xfrm>
            <a:prstGeom prst="rect">
              <a:avLst/>
            </a:prstGeom>
            <a:noFill/>
          </p:spPr>
          <p:txBody>
            <a:bodyPr wrap="none" rtlCol="0">
              <a:spAutoFit/>
            </a:bodyPr>
            <a:lstStyle/>
            <a:p>
              <a:r>
                <a:rPr lang="en-US" altLang="zh-CN" sz="2800" b="1" dirty="0">
                  <a:solidFill>
                    <a:schemeClr val="bg1"/>
                  </a:solidFill>
                </a:rPr>
                <a:t>2</a:t>
              </a:r>
              <a:endParaRPr lang="zh-CN" altLang="en-US" sz="2800" b="1" dirty="0">
                <a:solidFill>
                  <a:schemeClr val="bg1"/>
                </a:solidFill>
              </a:endParaRPr>
            </a:p>
          </p:txBody>
        </p:sp>
      </p:grpSp>
      <p:grpSp>
        <p:nvGrpSpPr>
          <p:cNvPr id="16" name="组合 15"/>
          <p:cNvGrpSpPr/>
          <p:nvPr/>
        </p:nvGrpSpPr>
        <p:grpSpPr>
          <a:xfrm>
            <a:off x="5206269" y="1482191"/>
            <a:ext cx="1728192" cy="2429823"/>
            <a:chOff x="4698268" y="1507797"/>
            <a:chExt cx="1728192" cy="2429823"/>
          </a:xfrm>
        </p:grpSpPr>
        <p:sp>
          <p:nvSpPr>
            <p:cNvPr id="17" name="矩形 16"/>
            <p:cNvSpPr/>
            <p:nvPr/>
          </p:nvSpPr>
          <p:spPr>
            <a:xfrm>
              <a:off x="4698268" y="1507797"/>
              <a:ext cx="1728192" cy="216024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292080" y="3416009"/>
              <a:ext cx="504056" cy="504056"/>
            </a:xfrm>
            <a:prstGeom prst="ellipse">
              <a:avLst/>
            </a:prstGeom>
            <a:solidFill>
              <a:srgbClr val="E559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360404" y="3414400"/>
              <a:ext cx="367408" cy="523220"/>
            </a:xfrm>
            <a:prstGeom prst="rect">
              <a:avLst/>
            </a:prstGeom>
            <a:noFill/>
          </p:spPr>
          <p:txBody>
            <a:bodyPr wrap="none" rtlCol="0">
              <a:spAutoFit/>
            </a:bodyPr>
            <a:lstStyle/>
            <a:p>
              <a:r>
                <a:rPr lang="en-US" altLang="zh-CN" sz="2800" b="1" dirty="0">
                  <a:solidFill>
                    <a:schemeClr val="bg1"/>
                  </a:solidFill>
                </a:rPr>
                <a:t>3</a:t>
              </a:r>
              <a:endParaRPr lang="zh-CN" altLang="en-US" sz="2800" b="1" dirty="0">
                <a:solidFill>
                  <a:schemeClr val="bg1"/>
                </a:solidFill>
              </a:endParaRPr>
            </a:p>
          </p:txBody>
        </p:sp>
      </p:grpSp>
      <p:grpSp>
        <p:nvGrpSpPr>
          <p:cNvPr id="20" name="组合 19"/>
          <p:cNvGrpSpPr/>
          <p:nvPr/>
        </p:nvGrpSpPr>
        <p:grpSpPr>
          <a:xfrm>
            <a:off x="7168233" y="1482191"/>
            <a:ext cx="1728192" cy="2429823"/>
            <a:chOff x="6660232" y="1507797"/>
            <a:chExt cx="1728192" cy="2429823"/>
          </a:xfrm>
        </p:grpSpPr>
        <p:sp>
          <p:nvSpPr>
            <p:cNvPr id="22" name="矩形 21"/>
            <p:cNvSpPr/>
            <p:nvPr/>
          </p:nvSpPr>
          <p:spPr>
            <a:xfrm>
              <a:off x="6660232" y="1507797"/>
              <a:ext cx="1728192" cy="216024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254044" y="3416009"/>
              <a:ext cx="504056" cy="504056"/>
            </a:xfrm>
            <a:prstGeom prst="ellipse">
              <a:avLst/>
            </a:prstGeom>
            <a:solidFill>
              <a:srgbClr val="FFCC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7322368" y="3414400"/>
              <a:ext cx="367408" cy="523220"/>
            </a:xfrm>
            <a:prstGeom prst="rect">
              <a:avLst/>
            </a:prstGeom>
            <a:noFill/>
          </p:spPr>
          <p:txBody>
            <a:bodyPr wrap="none" rtlCol="0">
              <a:spAutoFit/>
            </a:bodyPr>
            <a:lstStyle/>
            <a:p>
              <a:r>
                <a:rPr lang="en-US" altLang="zh-CN" sz="2800" b="1" dirty="0">
                  <a:solidFill>
                    <a:schemeClr val="bg1"/>
                  </a:solidFill>
                </a:rPr>
                <a:t>4</a:t>
              </a:r>
              <a:endParaRPr lang="zh-CN" altLang="en-US" sz="2800" b="1" dirty="0">
                <a:solidFill>
                  <a:schemeClr val="bg1"/>
                </a:solidFill>
              </a:endParaRPr>
            </a:p>
          </p:txBody>
        </p:sp>
      </p:grpSp>
      <p:sp>
        <p:nvSpPr>
          <p:cNvPr id="25" name="TextBox 24"/>
          <p:cNvSpPr txBox="1"/>
          <p:nvPr/>
        </p:nvSpPr>
        <p:spPr bwMode="auto">
          <a:xfrm>
            <a:off x="1160957" y="4495098"/>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anose="020F0502020204030204" pitchFamily="34" charset="0"/>
            </a:endParaRPr>
          </a:p>
        </p:txBody>
      </p:sp>
      <p:sp>
        <p:nvSpPr>
          <p:cNvPr id="26" name="矩形 25"/>
          <p:cNvSpPr/>
          <p:nvPr/>
        </p:nvSpPr>
        <p:spPr bwMode="auto">
          <a:xfrm>
            <a:off x="1276968" y="4200040"/>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27" name="TextBox 26"/>
          <p:cNvSpPr txBox="1"/>
          <p:nvPr/>
        </p:nvSpPr>
        <p:spPr bwMode="auto">
          <a:xfrm>
            <a:off x="3135790" y="4495098"/>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anose="020F0502020204030204" pitchFamily="34" charset="0"/>
            </a:endParaRPr>
          </a:p>
        </p:txBody>
      </p:sp>
      <p:sp>
        <p:nvSpPr>
          <p:cNvPr id="28" name="矩形 27"/>
          <p:cNvSpPr/>
          <p:nvPr/>
        </p:nvSpPr>
        <p:spPr bwMode="auto">
          <a:xfrm>
            <a:off x="3251798" y="4200040"/>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29" name="TextBox 28"/>
          <p:cNvSpPr txBox="1"/>
          <p:nvPr/>
        </p:nvSpPr>
        <p:spPr bwMode="auto">
          <a:xfrm>
            <a:off x="5217506" y="4495098"/>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anose="020F0502020204030204" pitchFamily="34" charset="0"/>
            </a:endParaRPr>
          </a:p>
        </p:txBody>
      </p:sp>
      <p:sp>
        <p:nvSpPr>
          <p:cNvPr id="30" name="矩形 29"/>
          <p:cNvSpPr/>
          <p:nvPr/>
        </p:nvSpPr>
        <p:spPr bwMode="auto">
          <a:xfrm>
            <a:off x="5333514" y="4200040"/>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31" name="TextBox 30"/>
          <p:cNvSpPr txBox="1"/>
          <p:nvPr/>
        </p:nvSpPr>
        <p:spPr bwMode="auto">
          <a:xfrm>
            <a:off x="7192339" y="4495098"/>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anose="020F0502020204030204" pitchFamily="34" charset="0"/>
            </a:endParaRPr>
          </a:p>
        </p:txBody>
      </p:sp>
      <p:sp>
        <p:nvSpPr>
          <p:cNvPr id="32" name="矩形 31"/>
          <p:cNvSpPr/>
          <p:nvPr/>
        </p:nvSpPr>
        <p:spPr bwMode="auto">
          <a:xfrm>
            <a:off x="7308347" y="4200040"/>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 presetClass="entr" presetSubtype="8"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5" grpId="0"/>
      <p:bldP spid="26" grpId="0"/>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292992" y="2511197"/>
            <a:ext cx="1327474" cy="1410442"/>
            <a:chOff x="395537" y="2426415"/>
            <a:chExt cx="1327474" cy="1410442"/>
          </a:xfrm>
          <a:solidFill>
            <a:srgbClr val="19547C"/>
          </a:solidFill>
        </p:grpSpPr>
        <p:sp>
          <p:nvSpPr>
            <p:cNvPr id="10" name="六边形 9"/>
            <p:cNvSpPr/>
            <p:nvPr/>
          </p:nvSpPr>
          <p:spPr>
            <a:xfrm rot="16200000">
              <a:off x="354053" y="2467899"/>
              <a:ext cx="1410442" cy="1327474"/>
            </a:xfrm>
            <a:prstGeom prst="hexagon">
              <a:avLst/>
            </a:prstGeom>
            <a:grp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576707" y="2931581"/>
              <a:ext cx="954107" cy="400110"/>
            </a:xfrm>
            <a:prstGeom prst="rect">
              <a:avLst/>
            </a:prstGeom>
            <a:grpFill/>
            <a:ln>
              <a:noFill/>
            </a:ln>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sp>
        <p:nvSpPr>
          <p:cNvPr id="12" name="等腰三角形 11"/>
          <p:cNvSpPr/>
          <p:nvPr/>
        </p:nvSpPr>
        <p:spPr>
          <a:xfrm rot="5400000">
            <a:off x="2700790" y="3144416"/>
            <a:ext cx="224916" cy="193893"/>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2938947" y="3141150"/>
            <a:ext cx="224916" cy="193893"/>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rot="16200000">
            <a:off x="3149447" y="1812267"/>
            <a:ext cx="2983834" cy="2808313"/>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rot="16200000">
            <a:off x="5085964" y="1669592"/>
            <a:ext cx="797366" cy="750462"/>
          </a:xfrm>
          <a:prstGeom prst="hexagon">
            <a:avLst/>
          </a:prstGeom>
          <a:solidFill>
            <a:srgbClr val="19547C"/>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165658" y="1781447"/>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六边形 16"/>
          <p:cNvSpPr/>
          <p:nvPr/>
        </p:nvSpPr>
        <p:spPr>
          <a:xfrm rot="16200000">
            <a:off x="5646838" y="2841186"/>
            <a:ext cx="797366" cy="750462"/>
          </a:xfrm>
          <a:prstGeom prst="hexagon">
            <a:avLst/>
          </a:prstGeom>
          <a:solidFill>
            <a:srgbClr val="19547C"/>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726532" y="2953045"/>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9" name="六边形 18"/>
          <p:cNvSpPr/>
          <p:nvPr/>
        </p:nvSpPr>
        <p:spPr>
          <a:xfrm rot="16200000">
            <a:off x="5143375" y="4103966"/>
            <a:ext cx="797366" cy="750462"/>
          </a:xfrm>
          <a:prstGeom prst="hexagon">
            <a:avLst/>
          </a:prstGeom>
          <a:solidFill>
            <a:srgbClr val="19547C"/>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223069" y="4215826"/>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bwMode="auto">
          <a:xfrm>
            <a:off x="6134378" y="1502123"/>
            <a:ext cx="2834054" cy="923330"/>
          </a:xfrm>
          <a:prstGeom prst="rect">
            <a:avLst/>
          </a:prstGeom>
          <a:noFill/>
        </p:spPr>
        <p:txBody>
          <a:bodyPr wrap="square">
            <a:spAutoFit/>
          </a:bodyPr>
          <a:lstStyle/>
          <a:p>
            <a:pPr>
              <a:lnSpc>
                <a:spcPct val="150000"/>
              </a:lnSpc>
            </a:pPr>
            <a:r>
              <a:rPr lang="zh-CN" altLang="en-US" sz="1200" dirty="0">
                <a:solidFill>
                  <a:srgbClr val="404040"/>
                </a:solidFill>
              </a:rPr>
              <a:t>这里输入简单的文字概述这里输入简单文字概述简单的文字概述这里输入简单的文字概述这里输入简单</a:t>
            </a:r>
            <a:endParaRPr lang="zh-CN" altLang="en-US" sz="1200" dirty="0">
              <a:solidFill>
                <a:srgbClr val="404040"/>
              </a:solidFill>
              <a:latin typeface="Calibri" panose="020F0502020204030204" pitchFamily="34" charset="0"/>
            </a:endParaRPr>
          </a:p>
        </p:txBody>
      </p:sp>
      <p:sp>
        <p:nvSpPr>
          <p:cNvPr id="23" name="TextBox 22"/>
          <p:cNvSpPr txBox="1"/>
          <p:nvPr/>
        </p:nvSpPr>
        <p:spPr bwMode="auto">
          <a:xfrm>
            <a:off x="6638434" y="2718087"/>
            <a:ext cx="2834054" cy="923330"/>
          </a:xfrm>
          <a:prstGeom prst="rect">
            <a:avLst/>
          </a:prstGeom>
          <a:noFill/>
        </p:spPr>
        <p:txBody>
          <a:bodyPr wrap="square">
            <a:spAutoFit/>
          </a:bodyPr>
          <a:lstStyle/>
          <a:p>
            <a:pPr>
              <a:lnSpc>
                <a:spcPct val="150000"/>
              </a:lnSpc>
            </a:pPr>
            <a:r>
              <a:rPr lang="zh-CN" altLang="en-US" sz="1200" dirty="0">
                <a:solidFill>
                  <a:srgbClr val="404040"/>
                </a:solidFill>
              </a:rPr>
              <a:t>这里输入简单的文字概述这里输入简单文字概述简单的文字概述这里输入简单的文字概述这里输入简单</a:t>
            </a:r>
            <a:endParaRPr lang="zh-CN" altLang="en-US" sz="1200" dirty="0">
              <a:solidFill>
                <a:srgbClr val="404040"/>
              </a:solidFill>
              <a:latin typeface="Calibri" panose="020F0502020204030204" pitchFamily="34" charset="0"/>
            </a:endParaRPr>
          </a:p>
        </p:txBody>
      </p:sp>
      <p:sp>
        <p:nvSpPr>
          <p:cNvPr id="24" name="TextBox 23"/>
          <p:cNvSpPr txBox="1"/>
          <p:nvPr/>
        </p:nvSpPr>
        <p:spPr bwMode="auto">
          <a:xfrm>
            <a:off x="6134378" y="4022402"/>
            <a:ext cx="2834054" cy="923330"/>
          </a:xfrm>
          <a:prstGeom prst="rect">
            <a:avLst/>
          </a:prstGeom>
          <a:noFill/>
        </p:spPr>
        <p:txBody>
          <a:bodyPr wrap="square">
            <a:spAutoFit/>
          </a:bodyPr>
          <a:lstStyle/>
          <a:p>
            <a:pPr>
              <a:lnSpc>
                <a:spcPct val="150000"/>
              </a:lnSpc>
            </a:pPr>
            <a:r>
              <a:rPr lang="zh-CN" altLang="en-US" sz="1200" dirty="0">
                <a:solidFill>
                  <a:srgbClr val="404040"/>
                </a:solidFill>
              </a:rPr>
              <a:t>这里输入简单的文字概述这里输入简单文字概述简单的文字概述这里输入简单的文字概述这里输入简单</a:t>
            </a:r>
            <a:endParaRPr lang="zh-CN" altLang="en-US" sz="1200" dirty="0">
              <a:solidFill>
                <a:srgbClr val="404040"/>
              </a:solidFill>
              <a:latin typeface="Calibri" panose="020F050202020403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0-#ppt_w/2"/>
                                          </p:val>
                                        </p:tav>
                                        <p:tav tm="100000">
                                          <p:val>
                                            <p:strVal val="#ppt_x"/>
                                          </p:val>
                                        </p:tav>
                                      </p:tavLst>
                                    </p:anim>
                                    <p:anim calcmode="lin" valueType="num">
                                      <p:cBhvr additive="base">
                                        <p:cTn id="59" dur="500" fill="hold"/>
                                        <p:tgtEl>
                                          <p:spTgt spid="20"/>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0-#ppt_w/2"/>
                                          </p:val>
                                        </p:tav>
                                        <p:tav tm="100000">
                                          <p:val>
                                            <p:strVal val="#ppt_x"/>
                                          </p:val>
                                        </p:tav>
                                      </p:tavLst>
                                    </p:anim>
                                    <p:anim calcmode="lin" valueType="num">
                                      <p:cBhvr additive="base">
                                        <p:cTn id="63" dur="500" fill="hold"/>
                                        <p:tgtEl>
                                          <p:spTgt spid="19"/>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animBg="1"/>
      <p:bldP spid="18" grpId="0"/>
      <p:bldP spid="19" grpId="0" animBg="1"/>
      <p:bldP spid="20"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231942" y="3776710"/>
            <a:ext cx="2074834" cy="120032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这里输入简单的文字概述这里输入简单文字概述这里输入简单的文字概述这里入简</a:t>
            </a:r>
            <a:endParaRPr lang="en-US" altLang="zh-CN" sz="1200" dirty="0">
              <a:solidFill>
                <a:schemeClr val="tx1">
                  <a:lumMod val="75000"/>
                  <a:lumOff val="25000"/>
                </a:schemeClr>
              </a:solidFill>
            </a:endParaRPr>
          </a:p>
          <a:p>
            <a:pPr>
              <a:lnSpc>
                <a:spcPct val="150000"/>
              </a:lnSpc>
            </a:pPr>
            <a:r>
              <a:rPr lang="zh-CN" altLang="en-US" sz="1200" dirty="0">
                <a:solidFill>
                  <a:schemeClr val="tx1">
                    <a:lumMod val="75000"/>
                    <a:lumOff val="25000"/>
                  </a:schemeClr>
                </a:solidFill>
              </a:rPr>
              <a:t>单的文字概述这里输入述</a:t>
            </a:r>
          </a:p>
        </p:txBody>
      </p:sp>
      <p:sp>
        <p:nvSpPr>
          <p:cNvPr id="26" name="TextBox 25"/>
          <p:cNvSpPr txBox="1"/>
          <p:nvPr/>
        </p:nvSpPr>
        <p:spPr>
          <a:xfrm>
            <a:off x="4098865" y="1541082"/>
            <a:ext cx="2074834" cy="120032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这里输入简单的文字概述这里输入简单文字概述这里输入简单的文字概述这里入简</a:t>
            </a:r>
            <a:endParaRPr lang="en-US" altLang="zh-CN" sz="1200" dirty="0">
              <a:solidFill>
                <a:schemeClr val="tx1">
                  <a:lumMod val="75000"/>
                  <a:lumOff val="25000"/>
                </a:schemeClr>
              </a:solidFill>
            </a:endParaRPr>
          </a:p>
          <a:p>
            <a:pPr>
              <a:lnSpc>
                <a:spcPct val="150000"/>
              </a:lnSpc>
            </a:pPr>
            <a:r>
              <a:rPr lang="zh-CN" altLang="en-US" sz="1200" dirty="0">
                <a:solidFill>
                  <a:schemeClr val="tx1">
                    <a:lumMod val="75000"/>
                    <a:lumOff val="25000"/>
                  </a:schemeClr>
                </a:solidFill>
              </a:rPr>
              <a:t>单的文字概述这里输入述</a:t>
            </a:r>
          </a:p>
        </p:txBody>
      </p:sp>
      <p:sp>
        <p:nvSpPr>
          <p:cNvPr id="27" name="TextBox 26"/>
          <p:cNvSpPr txBox="1"/>
          <p:nvPr/>
        </p:nvSpPr>
        <p:spPr>
          <a:xfrm>
            <a:off x="6927368" y="3764659"/>
            <a:ext cx="2074834" cy="120032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这里输入简单的文字概述这里输入简单文字概述这里输入简单的文字概述这里入简</a:t>
            </a:r>
            <a:endParaRPr lang="en-US" altLang="zh-CN" sz="1200" dirty="0">
              <a:solidFill>
                <a:schemeClr val="tx1">
                  <a:lumMod val="75000"/>
                  <a:lumOff val="25000"/>
                </a:schemeClr>
              </a:solidFill>
            </a:endParaRPr>
          </a:p>
          <a:p>
            <a:pPr>
              <a:lnSpc>
                <a:spcPct val="150000"/>
              </a:lnSpc>
            </a:pPr>
            <a:r>
              <a:rPr lang="zh-CN" altLang="en-US" sz="1200" dirty="0">
                <a:solidFill>
                  <a:schemeClr val="tx1">
                    <a:lumMod val="75000"/>
                    <a:lumOff val="25000"/>
                  </a:schemeClr>
                </a:solidFill>
              </a:rPr>
              <a:t>单的文字概述这里输入述</a:t>
            </a:r>
          </a:p>
        </p:txBody>
      </p:sp>
      <p:sp>
        <p:nvSpPr>
          <p:cNvPr id="28" name="椭圆 27"/>
          <p:cNvSpPr/>
          <p:nvPr/>
        </p:nvSpPr>
        <p:spPr>
          <a:xfrm>
            <a:off x="1283766" y="1454950"/>
            <a:ext cx="1872187" cy="187218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76200">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576514" y="1417340"/>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TextBox 29"/>
          <p:cNvSpPr txBox="1"/>
          <p:nvPr/>
        </p:nvSpPr>
        <p:spPr>
          <a:xfrm>
            <a:off x="2583505" y="1517680"/>
            <a:ext cx="723276" cy="523220"/>
          </a:xfrm>
          <a:prstGeom prst="rect">
            <a:avLst/>
          </a:prstGeom>
          <a:noFill/>
        </p:spPr>
        <p:txBody>
          <a:bodyPr wrap="none" rtlCol="0">
            <a:spAutoFit/>
          </a:bodyPr>
          <a:lstStyle/>
          <a:p>
            <a:pPr algn="ctr"/>
            <a:r>
              <a:rPr lang="zh-CN" altLang="en-US" sz="1400" dirty="0">
                <a:solidFill>
                  <a:schemeClr val="bg1"/>
                </a:solidFill>
                <a:latin typeface="+mn-ea"/>
              </a:rPr>
              <a:t>重点</a:t>
            </a:r>
            <a:endParaRPr lang="en-US" altLang="zh-CN" sz="1400" dirty="0">
              <a:solidFill>
                <a:schemeClr val="bg1"/>
              </a:solidFill>
              <a:latin typeface="+mn-ea"/>
            </a:endParaRPr>
          </a:p>
          <a:p>
            <a:pPr algn="ctr"/>
            <a:r>
              <a:rPr lang="zh-CN" altLang="en-US" sz="1400" dirty="0">
                <a:solidFill>
                  <a:schemeClr val="bg1"/>
                </a:solidFill>
                <a:latin typeface="+mn-ea"/>
              </a:rPr>
              <a:t>工作一</a:t>
            </a:r>
          </a:p>
        </p:txBody>
      </p:sp>
      <p:sp>
        <p:nvSpPr>
          <p:cNvPr id="31" name="椭圆 30"/>
          <p:cNvSpPr/>
          <p:nvPr/>
        </p:nvSpPr>
        <p:spPr>
          <a:xfrm>
            <a:off x="4098867" y="3183145"/>
            <a:ext cx="1872187" cy="187218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195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391615" y="3145535"/>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TextBox 32"/>
          <p:cNvSpPr txBox="1"/>
          <p:nvPr/>
        </p:nvSpPr>
        <p:spPr>
          <a:xfrm>
            <a:off x="5398606" y="3245872"/>
            <a:ext cx="723276" cy="523220"/>
          </a:xfrm>
          <a:prstGeom prst="rect">
            <a:avLst/>
          </a:prstGeom>
          <a:noFill/>
        </p:spPr>
        <p:txBody>
          <a:bodyPr wrap="none" rtlCol="0">
            <a:spAutoFit/>
          </a:bodyPr>
          <a:lstStyle/>
          <a:p>
            <a:pPr algn="ctr"/>
            <a:r>
              <a:rPr lang="zh-CN" altLang="en-US" sz="1400" dirty="0">
                <a:solidFill>
                  <a:schemeClr val="bg1"/>
                </a:solidFill>
                <a:latin typeface="+mn-ea"/>
              </a:rPr>
              <a:t>重点</a:t>
            </a:r>
            <a:endParaRPr lang="en-US" altLang="zh-CN" sz="1400" dirty="0">
              <a:solidFill>
                <a:schemeClr val="bg1"/>
              </a:solidFill>
              <a:latin typeface="+mn-ea"/>
            </a:endParaRPr>
          </a:p>
          <a:p>
            <a:pPr algn="ctr"/>
            <a:r>
              <a:rPr lang="zh-CN" altLang="en-US" sz="1400" dirty="0">
                <a:solidFill>
                  <a:schemeClr val="bg1"/>
                </a:solidFill>
                <a:latin typeface="+mn-ea"/>
              </a:rPr>
              <a:t>工作二</a:t>
            </a:r>
          </a:p>
        </p:txBody>
      </p:sp>
      <p:sp>
        <p:nvSpPr>
          <p:cNvPr id="34" name="椭圆 33"/>
          <p:cNvSpPr/>
          <p:nvPr/>
        </p:nvSpPr>
        <p:spPr>
          <a:xfrm>
            <a:off x="6974896" y="1526088"/>
            <a:ext cx="1872187" cy="187218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E55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267640" y="1488481"/>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TextBox 35"/>
          <p:cNvSpPr txBox="1"/>
          <p:nvPr/>
        </p:nvSpPr>
        <p:spPr>
          <a:xfrm>
            <a:off x="8274630" y="1588818"/>
            <a:ext cx="723276" cy="523220"/>
          </a:xfrm>
          <a:prstGeom prst="rect">
            <a:avLst/>
          </a:prstGeom>
          <a:noFill/>
        </p:spPr>
        <p:txBody>
          <a:bodyPr wrap="none" rtlCol="0">
            <a:spAutoFit/>
          </a:bodyPr>
          <a:lstStyle/>
          <a:p>
            <a:pPr algn="ctr"/>
            <a:r>
              <a:rPr lang="zh-CN" altLang="en-US" sz="1400" dirty="0">
                <a:solidFill>
                  <a:schemeClr val="bg1"/>
                </a:solidFill>
                <a:latin typeface="+mn-ea"/>
              </a:rPr>
              <a:t>重点</a:t>
            </a:r>
            <a:endParaRPr lang="en-US" altLang="zh-CN" sz="1400" dirty="0">
              <a:solidFill>
                <a:schemeClr val="bg1"/>
              </a:solidFill>
              <a:latin typeface="+mn-ea"/>
            </a:endParaRPr>
          </a:p>
          <a:p>
            <a:pPr algn="ctr"/>
            <a:r>
              <a:rPr lang="zh-CN" altLang="en-US" sz="1400" dirty="0">
                <a:solidFill>
                  <a:schemeClr val="bg1"/>
                </a:solidFill>
                <a:latin typeface="+mn-ea"/>
              </a:rPr>
              <a:t>工作三</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Scale>
                                      <p:cBhvr>
                                        <p:cTn id="1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9"/>
                                        </p:tgtEl>
                                        <p:attrNameLst>
                                          <p:attrName>ppt_x</p:attrName>
                                          <p:attrName>ppt_y</p:attrName>
                                        </p:attrNameLst>
                                      </p:cBhvr>
                                    </p:animMotion>
                                    <p:animEffect transition="in" filter="fade">
                                      <p:cBhvr>
                                        <p:cTn id="14" dur="1000"/>
                                        <p:tgtEl>
                                          <p:spTgt spid="29"/>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Scale>
                                      <p:cBhvr>
                                        <p:cTn id="1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0"/>
                                        </p:tgtEl>
                                        <p:attrNameLst>
                                          <p:attrName>ppt_x</p:attrName>
                                          <p:attrName>ppt_y</p:attrName>
                                        </p:attrNameLst>
                                      </p:cBhvr>
                                    </p:animMotion>
                                    <p:animEffect transition="in" filter="fade">
                                      <p:cBhvr>
                                        <p:cTn id="19" dur="1000"/>
                                        <p:tgtEl>
                                          <p:spTgt spid="30"/>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5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Scale>
                                      <p:cBhvr>
                                        <p:cTn id="33"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3"/>
                                        </p:tgtEl>
                                        <p:attrNameLst>
                                          <p:attrName>ppt_x</p:attrName>
                                          <p:attrName>ppt_y</p:attrName>
                                        </p:attrNameLst>
                                      </p:cBhvr>
                                    </p:animMotion>
                                    <p:animEffect transition="in" filter="fade">
                                      <p:cBhvr>
                                        <p:cTn id="35" dur="1000"/>
                                        <p:tgtEl>
                                          <p:spTgt spid="33"/>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Scale>
                                      <p:cBhvr>
                                        <p:cTn id="38"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2"/>
                                        </p:tgtEl>
                                        <p:attrNameLst>
                                          <p:attrName>ppt_x</p:attrName>
                                          <p:attrName>ppt_y</p:attrName>
                                        </p:attrNameLst>
                                      </p:cBhvr>
                                    </p:animMotion>
                                    <p:animEffect transition="in" filter="fade">
                                      <p:cBhvr>
                                        <p:cTn id="40" dur="1000"/>
                                        <p:tgtEl>
                                          <p:spTgt spid="32"/>
                                        </p:tgtEl>
                                      </p:cBhvr>
                                    </p:animEffect>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52"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Scale>
                                      <p:cBhvr>
                                        <p:cTn id="54"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6"/>
                                        </p:tgtEl>
                                        <p:attrNameLst>
                                          <p:attrName>ppt_x</p:attrName>
                                          <p:attrName>ppt_y</p:attrName>
                                        </p:attrNameLst>
                                      </p:cBhvr>
                                    </p:animMotion>
                                    <p:animEffect transition="in" filter="fade">
                                      <p:cBhvr>
                                        <p:cTn id="56" dur="1000"/>
                                        <p:tgtEl>
                                          <p:spTgt spid="36"/>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Scale>
                                      <p:cBhvr>
                                        <p:cTn id="59"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5"/>
                                        </p:tgtEl>
                                        <p:attrNameLst>
                                          <p:attrName>ppt_x</p:attrName>
                                          <p:attrName>ppt_y</p:attrName>
                                        </p:attrNameLst>
                                      </p:cBhvr>
                                    </p:animMotion>
                                    <p:animEffect transition="in" filter="fade">
                                      <p:cBhvr>
                                        <p:cTn id="61" dur="1000"/>
                                        <p:tgtEl>
                                          <p:spTgt spid="35"/>
                                        </p:tgtEl>
                                      </p:cBhvr>
                                    </p:animEffect>
                                  </p:childTnLst>
                                </p:cTn>
                              </p:par>
                            </p:childTnLst>
                          </p:cTn>
                        </p:par>
                        <p:par>
                          <p:cTn id="62" fill="hold">
                            <p:stCondLst>
                              <p:cond delay="55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animBg="1"/>
      <p:bldP spid="29" grpId="0" animBg="1"/>
      <p:bldP spid="30" grpId="0"/>
      <p:bldP spid="31" grpId="0" animBg="1"/>
      <p:bldP spid="32" grpId="0" animBg="1"/>
      <p:bldP spid="33" grpId="0"/>
      <p:bldP spid="34" grpId="0" animBg="1"/>
      <p:bldP spid="35"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p:nvPr/>
        </p:nvSpPr>
        <p:spPr>
          <a:xfrm rot="16200000" flipH="1">
            <a:off x="6774687" y="1345333"/>
            <a:ext cx="1563918" cy="1563918"/>
          </a:xfrm>
          <a:prstGeom prst="teardrop">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nvSpPr>
        <p:spPr>
          <a:xfrm rot="5400000" flipH="1" flipV="1">
            <a:off x="6774691" y="3040021"/>
            <a:ext cx="2121739" cy="2121739"/>
          </a:xfrm>
          <a:prstGeom prst="teardrop">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16200000" flipV="1">
            <a:off x="4533151" y="3040021"/>
            <a:ext cx="2121739" cy="2121739"/>
          </a:xfrm>
          <a:prstGeom prst="teardrop">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40"/>
          <p:cNvSpPr txBox="1">
            <a:spLocks noChangeArrowheads="1"/>
          </p:cNvSpPr>
          <p:nvPr/>
        </p:nvSpPr>
        <p:spPr bwMode="gray">
          <a:xfrm>
            <a:off x="1263579" y="1921402"/>
            <a:ext cx="5056765" cy="978729"/>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单击此处输入文字单击此处输入文字单击此处输文字单击此处输文字单击此处输文字单击此处输入文字单击此处输入文字单击此处输入文字单击此处输文字单击此处输入文字单击此处输入文字单击此处输文字单击此处输入文字单击此处输入文字</a:t>
            </a:r>
          </a:p>
        </p:txBody>
      </p:sp>
      <p:sp>
        <p:nvSpPr>
          <p:cNvPr id="13" name="Rectangle 11"/>
          <p:cNvSpPr>
            <a:spLocks noChangeArrowheads="1"/>
          </p:cNvSpPr>
          <p:nvPr/>
        </p:nvSpPr>
        <p:spPr bwMode="gray">
          <a:xfrm>
            <a:off x="4647955" y="1562627"/>
            <a:ext cx="1503511" cy="358775"/>
          </a:xfrm>
          <a:prstGeom prst="rect">
            <a:avLst/>
          </a:prstGeom>
          <a:noFill/>
          <a:ln>
            <a:noFill/>
          </a:ln>
        </p:spPr>
        <p:txBody>
          <a:bodyPr lIns="0" tIns="0" rIns="0" bIns="0" anchor="ctr"/>
          <a:lstStyle/>
          <a:p>
            <a:pPr lvl="0">
              <a:lnSpc>
                <a:spcPct val="120000"/>
              </a:lnSpc>
              <a:defRPr/>
            </a:pPr>
            <a:r>
              <a:rPr lang="zh-CN" altLang="en-US" sz="1400" b="1" kern="0" dirty="0">
                <a:solidFill>
                  <a:srgbClr val="404040"/>
                </a:solidFill>
                <a:latin typeface="微软雅黑" panose="020B0503020204020204" pitchFamily="34" charset="-122"/>
                <a:ea typeface="微软雅黑" panose="020B0503020204020204" pitchFamily="34" charset="-122"/>
              </a:rPr>
              <a:t>单击此处输入标题</a:t>
            </a:r>
          </a:p>
        </p:txBody>
      </p:sp>
      <p:sp>
        <p:nvSpPr>
          <p:cNvPr id="14" name="TextBox 13"/>
          <p:cNvSpPr txBox="1"/>
          <p:nvPr/>
        </p:nvSpPr>
        <p:spPr>
          <a:xfrm>
            <a:off x="6912880" y="1789574"/>
            <a:ext cx="1364476" cy="707886"/>
          </a:xfrm>
          <a:prstGeom prst="rect">
            <a:avLst/>
          </a:prstGeom>
          <a:noFill/>
        </p:spPr>
        <p:txBody>
          <a:bodyPr wrap="none" rtlCol="0">
            <a:spAutoFit/>
          </a:bodyPr>
          <a:lstStyle/>
          <a:p>
            <a:r>
              <a:rPr lang="zh-CN" altLang="en-US" sz="4000" b="1" spc="600" dirty="0">
                <a:solidFill>
                  <a:schemeClr val="bg1"/>
                </a:solidFill>
                <a:latin typeface="微软雅黑" panose="020B0503020204020204" pitchFamily="34" charset="-122"/>
                <a:ea typeface="微软雅黑" panose="020B0503020204020204" pitchFamily="34" charset="-122"/>
              </a:rPr>
              <a:t>标题</a:t>
            </a:r>
          </a:p>
        </p:txBody>
      </p:sp>
      <p:sp>
        <p:nvSpPr>
          <p:cNvPr id="15" name="Text Box 40"/>
          <p:cNvSpPr txBox="1">
            <a:spLocks noChangeArrowheads="1"/>
          </p:cNvSpPr>
          <p:nvPr/>
        </p:nvSpPr>
        <p:spPr bwMode="gray">
          <a:xfrm>
            <a:off x="4776036" y="3793610"/>
            <a:ext cx="1744124" cy="978729"/>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单击此处输入文字单击此处输入文字单击此处输入文字单击此处输入文字单击此处输文字</a:t>
            </a:r>
          </a:p>
        </p:txBody>
      </p:sp>
      <p:sp>
        <p:nvSpPr>
          <p:cNvPr id="16" name="Rectangle 11"/>
          <p:cNvSpPr>
            <a:spLocks noChangeArrowheads="1"/>
          </p:cNvSpPr>
          <p:nvPr/>
        </p:nvSpPr>
        <p:spPr bwMode="gray">
          <a:xfrm>
            <a:off x="4896346" y="3434835"/>
            <a:ext cx="1503511" cy="358775"/>
          </a:xfrm>
          <a:prstGeom prst="rect">
            <a:avLst/>
          </a:prstGeom>
          <a:noFill/>
          <a:ln>
            <a:noFill/>
          </a:ln>
        </p:spPr>
        <p:txBody>
          <a:bodyPr lIns="0" tIns="0" rIns="0" bIns="0" anchor="ctr"/>
          <a:lstStyle/>
          <a:p>
            <a:pPr lvl="0">
              <a:lnSpc>
                <a:spcPct val="120000"/>
              </a:lnSpc>
              <a:defRPr/>
            </a:pPr>
            <a:r>
              <a:rPr lang="zh-CN" altLang="en-US" sz="1400" b="1" kern="0" dirty="0">
                <a:solidFill>
                  <a:schemeClr val="bg1"/>
                </a:solidFill>
                <a:latin typeface="微软雅黑" panose="020B0503020204020204" pitchFamily="34" charset="-122"/>
                <a:ea typeface="微软雅黑" panose="020B0503020204020204" pitchFamily="34" charset="-122"/>
              </a:rPr>
              <a:t>单击此处输入标题</a:t>
            </a:r>
          </a:p>
        </p:txBody>
      </p:sp>
      <p:sp>
        <p:nvSpPr>
          <p:cNvPr id="17" name="Text Box 40"/>
          <p:cNvSpPr txBox="1">
            <a:spLocks noChangeArrowheads="1"/>
          </p:cNvSpPr>
          <p:nvPr/>
        </p:nvSpPr>
        <p:spPr bwMode="gray">
          <a:xfrm>
            <a:off x="6963492" y="3793610"/>
            <a:ext cx="1744124" cy="978729"/>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单击此处输入文字单击此处输入文字单击此处输入文字单击此处输入文字单击此处输文字</a:t>
            </a:r>
          </a:p>
        </p:txBody>
      </p:sp>
      <p:sp>
        <p:nvSpPr>
          <p:cNvPr id="18" name="Rectangle 11"/>
          <p:cNvSpPr>
            <a:spLocks noChangeArrowheads="1"/>
          </p:cNvSpPr>
          <p:nvPr/>
        </p:nvSpPr>
        <p:spPr bwMode="gray">
          <a:xfrm>
            <a:off x="7083804" y="3434835"/>
            <a:ext cx="1503511" cy="358775"/>
          </a:xfrm>
          <a:prstGeom prst="rect">
            <a:avLst/>
          </a:prstGeom>
          <a:noFill/>
          <a:ln>
            <a:noFill/>
          </a:ln>
        </p:spPr>
        <p:txBody>
          <a:bodyPr lIns="0" tIns="0" rIns="0" bIns="0" anchor="ctr"/>
          <a:lstStyle/>
          <a:p>
            <a:pPr lvl="0">
              <a:lnSpc>
                <a:spcPct val="120000"/>
              </a:lnSpc>
              <a:defRPr/>
            </a:pPr>
            <a:r>
              <a:rPr lang="zh-CN" altLang="en-US" sz="1400" b="1" kern="0" dirty="0">
                <a:solidFill>
                  <a:schemeClr val="bg1"/>
                </a:solidFill>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 calcmode="lin" valueType="num">
                                      <p:cBhvr>
                                        <p:cTn id="3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
                                        </p:tgtEl>
                                      </p:cBhvr>
                                    </p:animEffect>
                                  </p:childTnLst>
                                </p:cTn>
                              </p:par>
                            </p:childTnLst>
                          </p:cTn>
                        </p:par>
                        <p:par>
                          <p:cTn id="33" fill="hold">
                            <p:stCondLst>
                              <p:cond delay="3349"/>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750"/>
                                        <p:tgtEl>
                                          <p:spTgt spid="15"/>
                                        </p:tgtEl>
                                      </p:cBhvr>
                                    </p:animEffect>
                                    <p:anim calcmode="lin" valueType="num">
                                      <p:cBhvr>
                                        <p:cTn id="37" dur="750" fill="hold"/>
                                        <p:tgtEl>
                                          <p:spTgt spid="15"/>
                                        </p:tgtEl>
                                        <p:attrNameLst>
                                          <p:attrName>ppt_x</p:attrName>
                                        </p:attrNameLst>
                                      </p:cBhvr>
                                      <p:tavLst>
                                        <p:tav tm="0">
                                          <p:val>
                                            <p:strVal val="#ppt_x"/>
                                          </p:val>
                                        </p:tav>
                                        <p:tav tm="100000">
                                          <p:val>
                                            <p:strVal val="#ppt_x"/>
                                          </p:val>
                                        </p:tav>
                                      </p:tavLst>
                                    </p:anim>
                                    <p:anim calcmode="lin" valueType="num">
                                      <p:cBhvr>
                                        <p:cTn id="38" dur="75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4349"/>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8"/>
                                        </p:tgtEl>
                                        <p:attrNameLst>
                                          <p:attrName>ppt_y</p:attrName>
                                        </p:attrNameLst>
                                      </p:cBhvr>
                                      <p:tavLst>
                                        <p:tav tm="0">
                                          <p:val>
                                            <p:strVal val="#ppt_y"/>
                                          </p:val>
                                        </p:tav>
                                        <p:tav tm="100000">
                                          <p:val>
                                            <p:strVal val="#ppt_y"/>
                                          </p:val>
                                        </p:tav>
                                      </p:tavLst>
                                    </p:anim>
                                    <p:anim calcmode="lin" valueType="num">
                                      <p:cBhvr>
                                        <p:cTn id="4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8"/>
                                        </p:tgtEl>
                                      </p:cBhvr>
                                    </p:animEffect>
                                  </p:childTnLst>
                                </p:cTn>
                              </p:par>
                            </p:childTnLst>
                          </p:cTn>
                        </p:par>
                        <p:par>
                          <p:cTn id="47" fill="hold">
                            <p:stCondLst>
                              <p:cond delay="4949"/>
                            </p:stCondLst>
                            <p:childTnLst>
                              <p:par>
                                <p:cTn id="48" presetID="42"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750"/>
                                        <p:tgtEl>
                                          <p:spTgt spid="17"/>
                                        </p:tgtEl>
                                      </p:cBhvr>
                                    </p:animEffect>
                                    <p:anim calcmode="lin" valueType="num">
                                      <p:cBhvr>
                                        <p:cTn id="51" dur="750" fill="hold"/>
                                        <p:tgtEl>
                                          <p:spTgt spid="17"/>
                                        </p:tgtEl>
                                        <p:attrNameLst>
                                          <p:attrName>ppt_x</p:attrName>
                                        </p:attrNameLst>
                                      </p:cBhvr>
                                      <p:tavLst>
                                        <p:tav tm="0">
                                          <p:val>
                                            <p:strVal val="#ppt_x"/>
                                          </p:val>
                                        </p:tav>
                                        <p:tav tm="100000">
                                          <p:val>
                                            <p:strVal val="#ppt_x"/>
                                          </p:val>
                                        </p:tav>
                                      </p:tavLst>
                                    </p:anim>
                                    <p:anim calcmode="lin" valueType="num">
                                      <p:cBhvr>
                                        <p:cTn id="52" dur="75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94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3"/>
                                        </p:tgtEl>
                                        <p:attrNameLst>
                                          <p:attrName>ppt_y</p:attrName>
                                        </p:attrNameLst>
                                      </p:cBhvr>
                                      <p:tavLst>
                                        <p:tav tm="0">
                                          <p:val>
                                            <p:strVal val="#ppt_y"/>
                                          </p:val>
                                        </p:tav>
                                        <p:tav tm="100000">
                                          <p:val>
                                            <p:strVal val="#ppt_y"/>
                                          </p:val>
                                        </p:tav>
                                      </p:tavLst>
                                    </p:anim>
                                    <p:anim calcmode="lin" valueType="num">
                                      <p:cBhvr>
                                        <p:cTn id="5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3"/>
                                        </p:tgtEl>
                                      </p:cBhvr>
                                    </p:animEffect>
                                  </p:childTnLst>
                                </p:cTn>
                              </p:par>
                            </p:childTnLst>
                          </p:cTn>
                        </p:par>
                        <p:par>
                          <p:cTn id="61" fill="hold">
                            <p:stCondLst>
                              <p:cond delay="655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750"/>
                                        <p:tgtEl>
                                          <p:spTgt spid="12"/>
                                        </p:tgtEl>
                                      </p:cBhvr>
                                    </p:animEffect>
                                    <p:anim calcmode="lin" valueType="num">
                                      <p:cBhvr>
                                        <p:cTn id="65" dur="750" fill="hold"/>
                                        <p:tgtEl>
                                          <p:spTgt spid="12"/>
                                        </p:tgtEl>
                                        <p:attrNameLst>
                                          <p:attrName>ppt_x</p:attrName>
                                        </p:attrNameLst>
                                      </p:cBhvr>
                                      <p:tavLst>
                                        <p:tav tm="0">
                                          <p:val>
                                            <p:strVal val="#ppt_x"/>
                                          </p:val>
                                        </p:tav>
                                        <p:tav tm="100000">
                                          <p:val>
                                            <p:strVal val="#ppt_x"/>
                                          </p:val>
                                        </p:tav>
                                      </p:tavLst>
                                    </p:anim>
                                    <p:anim calcmode="lin" valueType="num">
                                      <p:cBhvr>
                                        <p:cTn id="66"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a:off x="5090362" y="1180692"/>
            <a:ext cx="987388" cy="987388"/>
          </a:xfrm>
          <a:prstGeom prst="rtTriangle">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a:off x="4122944" y="2168080"/>
            <a:ext cx="987388" cy="987388"/>
          </a:xfrm>
          <a:prstGeom prst="rtTriangl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a:off x="5090362" y="3162356"/>
            <a:ext cx="987388" cy="987388"/>
          </a:xfrm>
          <a:prstGeom prst="rtTriangl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flipH="1">
            <a:off x="4122944" y="4149744"/>
            <a:ext cx="987388" cy="987388"/>
          </a:xfrm>
          <a:prstGeom prst="r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65355" y="1674386"/>
            <a:ext cx="418704" cy="369332"/>
          </a:xfrm>
          <a:prstGeom prst="rect">
            <a:avLst/>
          </a:prstGeom>
        </p:spPr>
        <p:txBody>
          <a:bodyPr wrap="none">
            <a:spAutoFit/>
          </a:bodyPr>
          <a:lstStyle/>
          <a:p>
            <a:pPr algn="ctr">
              <a:defRPr/>
            </a:pPr>
            <a:r>
              <a:rPr lang="en-US" altLang="zh-CN" dirty="0">
                <a:solidFill>
                  <a:schemeClr val="bg1"/>
                </a:solidFill>
              </a:rPr>
              <a:t>01</a:t>
            </a:r>
            <a:endParaRPr lang="zh-CN" altLang="en-US" dirty="0">
              <a:solidFill>
                <a:schemeClr val="bg1"/>
              </a:solidFill>
            </a:endParaRPr>
          </a:p>
        </p:txBody>
      </p:sp>
      <p:sp>
        <p:nvSpPr>
          <p:cNvPr id="14" name="矩形 13"/>
          <p:cNvSpPr/>
          <p:nvPr/>
        </p:nvSpPr>
        <p:spPr>
          <a:xfrm>
            <a:off x="4633767" y="2658901"/>
            <a:ext cx="418704" cy="369332"/>
          </a:xfrm>
          <a:prstGeom prst="rect">
            <a:avLst/>
          </a:prstGeom>
        </p:spPr>
        <p:txBody>
          <a:bodyPr wrap="none">
            <a:spAutoFit/>
          </a:bodyPr>
          <a:lstStyle/>
          <a:p>
            <a:pPr algn="ctr">
              <a:defRPr/>
            </a:pPr>
            <a:r>
              <a:rPr lang="en-US" altLang="zh-CN" dirty="0">
                <a:solidFill>
                  <a:schemeClr val="bg1"/>
                </a:solidFill>
              </a:rPr>
              <a:t>02</a:t>
            </a:r>
            <a:endParaRPr lang="zh-CN" altLang="en-US" dirty="0">
              <a:solidFill>
                <a:schemeClr val="bg1"/>
              </a:solidFill>
            </a:endParaRPr>
          </a:p>
        </p:txBody>
      </p:sp>
      <p:sp>
        <p:nvSpPr>
          <p:cNvPr id="15" name="矩形 14"/>
          <p:cNvSpPr/>
          <p:nvPr/>
        </p:nvSpPr>
        <p:spPr>
          <a:xfrm>
            <a:off x="5165355" y="3656050"/>
            <a:ext cx="418704" cy="369332"/>
          </a:xfrm>
          <a:prstGeom prst="rect">
            <a:avLst/>
          </a:prstGeom>
        </p:spPr>
        <p:txBody>
          <a:bodyPr wrap="none">
            <a:spAutoFit/>
          </a:bodyPr>
          <a:lstStyle/>
          <a:p>
            <a:pPr algn="ctr">
              <a:defRPr/>
            </a:pPr>
            <a:r>
              <a:rPr lang="en-US" altLang="zh-CN" dirty="0">
                <a:solidFill>
                  <a:schemeClr val="bg1"/>
                </a:solidFill>
              </a:rPr>
              <a:t>03</a:t>
            </a:r>
            <a:endParaRPr lang="zh-CN" altLang="en-US" dirty="0">
              <a:solidFill>
                <a:schemeClr val="bg1"/>
              </a:solidFill>
            </a:endParaRPr>
          </a:p>
        </p:txBody>
      </p:sp>
      <p:sp>
        <p:nvSpPr>
          <p:cNvPr id="16" name="矩形 15"/>
          <p:cNvSpPr/>
          <p:nvPr/>
        </p:nvSpPr>
        <p:spPr>
          <a:xfrm>
            <a:off x="4671661" y="4659441"/>
            <a:ext cx="418704" cy="369332"/>
          </a:xfrm>
          <a:prstGeom prst="rect">
            <a:avLst/>
          </a:prstGeom>
        </p:spPr>
        <p:txBody>
          <a:bodyPr wrap="none">
            <a:spAutoFit/>
          </a:bodyPr>
          <a:lstStyle/>
          <a:p>
            <a:pPr algn="ctr">
              <a:defRPr/>
            </a:pPr>
            <a:r>
              <a:rPr lang="en-US" altLang="zh-CN" dirty="0">
                <a:solidFill>
                  <a:schemeClr val="bg1"/>
                </a:solidFill>
              </a:rPr>
              <a:t>04</a:t>
            </a:r>
            <a:endParaRPr lang="zh-CN" altLang="en-US" dirty="0">
              <a:solidFill>
                <a:schemeClr val="bg1"/>
              </a:solidFill>
            </a:endParaRPr>
          </a:p>
        </p:txBody>
      </p:sp>
      <p:sp>
        <p:nvSpPr>
          <p:cNvPr id="17" name="TextBox 16"/>
          <p:cNvSpPr txBox="1"/>
          <p:nvPr/>
        </p:nvSpPr>
        <p:spPr bwMode="auto">
          <a:xfrm>
            <a:off x="1431298" y="1538888"/>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18" name="TextBox 17"/>
          <p:cNvSpPr txBox="1"/>
          <p:nvPr/>
        </p:nvSpPr>
        <p:spPr bwMode="auto">
          <a:xfrm>
            <a:off x="5584056" y="2490430"/>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19" name="TextBox 18"/>
          <p:cNvSpPr txBox="1"/>
          <p:nvPr/>
        </p:nvSpPr>
        <p:spPr bwMode="auto">
          <a:xfrm>
            <a:off x="1401186" y="3413759"/>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20" name="TextBox 19"/>
          <p:cNvSpPr txBox="1"/>
          <p:nvPr/>
        </p:nvSpPr>
        <p:spPr bwMode="auto">
          <a:xfrm>
            <a:off x="5553944" y="4382445"/>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975550" y="2065417"/>
            <a:ext cx="4392487" cy="900246"/>
          </a:xfrm>
          <a:prstGeom prst="rect">
            <a:avLst/>
          </a:prstGeom>
          <a:noFill/>
        </p:spPr>
        <p:txBody>
          <a:bodyPr wrap="square" rtlCol="0">
            <a:spAutoFit/>
          </a:bodyPr>
          <a:lstStyle/>
          <a:p>
            <a:pPr>
              <a:lnSpc>
                <a:spcPct val="125000"/>
              </a:lnSpc>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23" name="TextBox 6"/>
          <p:cNvSpPr txBox="1"/>
          <p:nvPr/>
        </p:nvSpPr>
        <p:spPr>
          <a:xfrm>
            <a:off x="975545" y="3374659"/>
            <a:ext cx="4104456" cy="415498"/>
          </a:xfrm>
          <a:prstGeom prst="rect">
            <a:avLst/>
          </a:prstGeom>
          <a:noFill/>
        </p:spPr>
        <p:txBody>
          <a:bodyPr wrap="square" rtlCol="0">
            <a:spAutoFit/>
          </a:bodyPr>
          <a:lstStyle/>
          <a:p>
            <a:pPr>
              <a:lnSpc>
                <a:spcPct val="150000"/>
              </a:lnSpc>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a:t>
            </a:r>
          </a:p>
        </p:txBody>
      </p:sp>
      <p:sp>
        <p:nvSpPr>
          <p:cNvPr id="24" name="对角圆角矩形 23"/>
          <p:cNvSpPr/>
          <p:nvPr/>
        </p:nvSpPr>
        <p:spPr>
          <a:xfrm>
            <a:off x="1047553" y="1705378"/>
            <a:ext cx="1425644" cy="381387"/>
          </a:xfrm>
          <a:prstGeom prst="round2DiagRect">
            <a:avLst>
              <a:gd name="adj1" fmla="val 30205"/>
              <a:gd name="adj2" fmla="val 0"/>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标题一</a:t>
            </a:r>
          </a:p>
        </p:txBody>
      </p:sp>
      <p:sp>
        <p:nvSpPr>
          <p:cNvPr id="37" name="对角圆角矩形 36"/>
          <p:cNvSpPr/>
          <p:nvPr/>
        </p:nvSpPr>
        <p:spPr>
          <a:xfrm>
            <a:off x="1047553" y="3038537"/>
            <a:ext cx="1425644" cy="381387"/>
          </a:xfrm>
          <a:prstGeom prst="round2DiagRect">
            <a:avLst>
              <a:gd name="adj1" fmla="val 30205"/>
              <a:gd name="adj2" fmla="val 0"/>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p>
        </p:txBody>
      </p:sp>
      <p:sp>
        <p:nvSpPr>
          <p:cNvPr id="38" name="对角圆角矩形 37"/>
          <p:cNvSpPr/>
          <p:nvPr/>
        </p:nvSpPr>
        <p:spPr>
          <a:xfrm>
            <a:off x="1047553" y="3861700"/>
            <a:ext cx="1425644" cy="381387"/>
          </a:xfrm>
          <a:prstGeom prst="round2DiagRect">
            <a:avLst>
              <a:gd name="adj1" fmla="val 30205"/>
              <a:gd name="adj2" fmla="val 0"/>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p>
        </p:txBody>
      </p:sp>
      <p:sp>
        <p:nvSpPr>
          <p:cNvPr id="39" name="TextBox 6"/>
          <p:cNvSpPr txBox="1"/>
          <p:nvPr/>
        </p:nvSpPr>
        <p:spPr>
          <a:xfrm>
            <a:off x="975550" y="4231671"/>
            <a:ext cx="4392487"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dirty="0">
                <a:solidFill>
                  <a:schemeClr val="bg2">
                    <a:lumMod val="10000"/>
                  </a:schemeClr>
                </a:solidFill>
              </a:rPr>
              <a:t>添加文本说明内容添加文本说明内容添加文本说明内容添加文本说明内容添加内容</a:t>
            </a: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42012" y="2198388"/>
            <a:ext cx="2759859" cy="1724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6270639" y="2456722"/>
            <a:ext cx="2888945" cy="22005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5728110" y="3348123"/>
            <a:ext cx="2562324" cy="18222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 calcmode="lin" valueType="num">
                                      <p:cBhvr>
                                        <p:cTn id="21" dur="500" fill="hold"/>
                                        <p:tgtEl>
                                          <p:spTgt spid="40"/>
                                        </p:tgtEl>
                                        <p:attrNameLst>
                                          <p:attrName>style.rotation</p:attrName>
                                        </p:attrNameLst>
                                      </p:cBhvr>
                                      <p:tavLst>
                                        <p:tav tm="0">
                                          <p:val>
                                            <p:fltVal val="360"/>
                                          </p:val>
                                        </p:tav>
                                        <p:tav tm="100000">
                                          <p:val>
                                            <p:fltVal val="0"/>
                                          </p:val>
                                        </p:tav>
                                      </p:tavLst>
                                    </p:anim>
                                    <p:animEffect transition="in" filter="fade">
                                      <p:cBhvr>
                                        <p:cTn id="22" dur="500"/>
                                        <p:tgtEl>
                                          <p:spTgt spid="40"/>
                                        </p:tgtEl>
                                      </p:cBhvr>
                                    </p:animEffect>
                                  </p:child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40"/>
                                        </p:tgtEl>
                                      </p:cBhvr>
                                      <p:by x="75000" y="75000"/>
                                    </p:animScale>
                                  </p:childTnLst>
                                </p:cTn>
                              </p:par>
                              <p:par>
                                <p:cTn id="26" presetID="56" presetClass="path" presetSubtype="0" accel="50000" decel="50000" fill="hold" nodeType="withEffect">
                                  <p:stCondLst>
                                    <p:cond delay="250"/>
                                  </p:stCondLst>
                                  <p:childTnLst>
                                    <p:animMotion origin="layout" path="M 3.88889E-6 -2.22222E-6 L -0.07848 -0.26611 " pathEditMode="relative" rAng="0" ptsTypes="AA">
                                      <p:cBhvr>
                                        <p:cTn id="27" dur="750" fill="hold"/>
                                        <p:tgtEl>
                                          <p:spTgt spid="40"/>
                                        </p:tgtEl>
                                        <p:attrNameLst>
                                          <p:attrName>ppt_x</p:attrName>
                                          <p:attrName>ppt_y</p:attrName>
                                        </p:attrNameLst>
                                      </p:cBhvr>
                                      <p:rCtr x="-3924" y="-13306"/>
                                    </p:animMotion>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5750"/>
                            </p:stCondLst>
                            <p:childTnLst>
                              <p:par>
                                <p:cTn id="40" presetID="49" presetClass="entr" presetSubtype="0" decel="100000"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 calcmode="lin" valueType="num">
                                      <p:cBhvr>
                                        <p:cTn id="44" dur="500" fill="hold"/>
                                        <p:tgtEl>
                                          <p:spTgt spid="41"/>
                                        </p:tgtEl>
                                        <p:attrNameLst>
                                          <p:attrName>style.rotation</p:attrName>
                                        </p:attrNameLst>
                                      </p:cBhvr>
                                      <p:tavLst>
                                        <p:tav tm="0">
                                          <p:val>
                                            <p:fltVal val="360"/>
                                          </p:val>
                                        </p:tav>
                                        <p:tav tm="100000">
                                          <p:val>
                                            <p:fltVal val="0"/>
                                          </p:val>
                                        </p:tav>
                                      </p:tavLst>
                                    </p:anim>
                                    <p:animEffect transition="in" filter="fade">
                                      <p:cBhvr>
                                        <p:cTn id="45" dur="500"/>
                                        <p:tgtEl>
                                          <p:spTgt spid="41"/>
                                        </p:tgtEl>
                                      </p:cBhvr>
                                    </p:animEffect>
                                  </p:childTnLst>
                                </p:cTn>
                              </p:par>
                            </p:childTnLst>
                          </p:cTn>
                        </p:par>
                        <p:par>
                          <p:cTn id="46" fill="hold">
                            <p:stCondLst>
                              <p:cond delay="6250"/>
                            </p:stCondLst>
                            <p:childTnLst>
                              <p:par>
                                <p:cTn id="47" presetID="6" presetClass="emph" presetSubtype="0" fill="hold" nodeType="afterEffect">
                                  <p:stCondLst>
                                    <p:cond delay="0"/>
                                  </p:stCondLst>
                                  <p:childTnLst>
                                    <p:animScale>
                                      <p:cBhvr>
                                        <p:cTn id="48" dur="2000" fill="hold"/>
                                        <p:tgtEl>
                                          <p:spTgt spid="41"/>
                                        </p:tgtEl>
                                      </p:cBhvr>
                                      <p:by x="75000" y="75000"/>
                                    </p:animScale>
                                  </p:childTnLst>
                                </p:cTn>
                              </p:par>
                              <p:par>
                                <p:cTn id="49" presetID="56" presetClass="path" presetSubtype="0" accel="50000" decel="50000" fill="hold" nodeType="withEffect">
                                  <p:stCondLst>
                                    <p:cond delay="250"/>
                                  </p:stCondLst>
                                  <p:childTnLst>
                                    <p:animMotion origin="layout" path="M 3.05556E-6 0 L -0.00625 -0.16028 " pathEditMode="relative" rAng="0" ptsTypes="AA">
                                      <p:cBhvr>
                                        <p:cTn id="50" dur="750" fill="hold"/>
                                        <p:tgtEl>
                                          <p:spTgt spid="41"/>
                                        </p:tgtEl>
                                        <p:attrNameLst>
                                          <p:attrName>ppt_x</p:attrName>
                                          <p:attrName>ppt_y</p:attrName>
                                        </p:attrNameLst>
                                      </p:cBhvr>
                                      <p:rCtr x="-313" y="-8028"/>
                                    </p:animMotion>
                                  </p:childTnLst>
                                </p:cTn>
                              </p:par>
                            </p:childTnLst>
                          </p:cTn>
                        </p:par>
                        <p:par>
                          <p:cTn id="51" fill="hold">
                            <p:stCondLst>
                              <p:cond delay="825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1000"/>
                                        <p:tgtEl>
                                          <p:spTgt spid="39"/>
                                        </p:tgtEl>
                                      </p:cBhvr>
                                    </p:animEffect>
                                    <p:anim calcmode="lin" valueType="num">
                                      <p:cBhvr>
                                        <p:cTn id="60" dur="1000" fill="hold"/>
                                        <p:tgtEl>
                                          <p:spTgt spid="39"/>
                                        </p:tgtEl>
                                        <p:attrNameLst>
                                          <p:attrName>ppt_x</p:attrName>
                                        </p:attrNameLst>
                                      </p:cBhvr>
                                      <p:tavLst>
                                        <p:tav tm="0">
                                          <p:val>
                                            <p:strVal val="#ppt_x"/>
                                          </p:val>
                                        </p:tav>
                                        <p:tav tm="100000">
                                          <p:val>
                                            <p:strVal val="#ppt_x"/>
                                          </p:val>
                                        </p:tav>
                                      </p:tavLst>
                                    </p:anim>
                                    <p:anim calcmode="lin" valueType="num">
                                      <p:cBhvr>
                                        <p:cTn id="61" dur="1000" fill="hold"/>
                                        <p:tgtEl>
                                          <p:spTgt spid="39"/>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49" presetClass="entr" presetSubtype="0" decel="100000"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 calcmode="lin" valueType="num">
                                      <p:cBhvr>
                                        <p:cTn id="67" dur="500" fill="hold"/>
                                        <p:tgtEl>
                                          <p:spTgt spid="42"/>
                                        </p:tgtEl>
                                        <p:attrNameLst>
                                          <p:attrName>style.rotation</p:attrName>
                                        </p:attrNameLst>
                                      </p:cBhvr>
                                      <p:tavLst>
                                        <p:tav tm="0">
                                          <p:val>
                                            <p:fltVal val="360"/>
                                          </p:val>
                                        </p:tav>
                                        <p:tav tm="100000">
                                          <p:val>
                                            <p:fltVal val="0"/>
                                          </p:val>
                                        </p:tav>
                                      </p:tavLst>
                                    </p:anim>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37" grpId="0" animBg="1"/>
      <p:bldP spid="38" grpId="0" animBg="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bwMode="auto">
          <a:xfrm>
            <a:off x="3150374" y="2192567"/>
            <a:ext cx="2898775" cy="2897187"/>
            <a:chOff x="3868719" y="1776670"/>
            <a:chExt cx="2628619" cy="2628031"/>
          </a:xfrm>
        </p:grpSpPr>
        <p:sp>
          <p:nvSpPr>
            <p:cNvPr id="33"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E55948"/>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34" name="Oval 5"/>
            <p:cNvSpPr>
              <a:spLocks noChangeArrowheads="1"/>
            </p:cNvSpPr>
            <p:nvPr/>
          </p:nvSpPr>
          <p:spPr bwMode="auto">
            <a:xfrm>
              <a:off x="4274672" y="2176995"/>
              <a:ext cx="1822471" cy="182738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07745">
                <a:defRPr/>
              </a:pPr>
              <a:r>
                <a:rPr lang="zh-CN" altLang="en-US" sz="2000" kern="0" dirty="0">
                  <a:solidFill>
                    <a:schemeClr val="tx1">
                      <a:lumMod val="75000"/>
                      <a:lumOff val="25000"/>
                    </a:schemeClr>
                  </a:solidFill>
                  <a:latin typeface="Calibri" panose="020F0502020204030204"/>
                </a:rPr>
                <a:t>单击此处添加文本</a:t>
              </a:r>
              <a:endParaRPr lang="en-US" sz="2000" kern="0" dirty="0">
                <a:solidFill>
                  <a:schemeClr val="tx1">
                    <a:lumMod val="75000"/>
                    <a:lumOff val="25000"/>
                  </a:schemeClr>
                </a:solidFill>
                <a:latin typeface="Calibri" panose="020F0502020204030204"/>
              </a:endParaRPr>
            </a:p>
          </p:txBody>
        </p:sp>
      </p:grpSp>
      <p:grpSp>
        <p:nvGrpSpPr>
          <p:cNvPr id="35" name="组合 34"/>
          <p:cNvGrpSpPr/>
          <p:nvPr/>
        </p:nvGrpSpPr>
        <p:grpSpPr bwMode="auto">
          <a:xfrm>
            <a:off x="5701481" y="1660751"/>
            <a:ext cx="1974850" cy="1973263"/>
            <a:chOff x="6012485" y="1170407"/>
            <a:chExt cx="1487948" cy="1487615"/>
          </a:xfrm>
        </p:grpSpPr>
        <p:sp>
          <p:nvSpPr>
            <p:cNvPr id="36"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37BEDE"/>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37" name="Oval 7"/>
            <p:cNvSpPr>
              <a:spLocks noChangeArrowheads="1"/>
            </p:cNvSpPr>
            <p:nvPr/>
          </p:nvSpPr>
          <p:spPr bwMode="auto">
            <a:xfrm>
              <a:off x="6307921" y="1468409"/>
              <a:ext cx="897075" cy="89161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00" kern="0" dirty="0">
                  <a:solidFill>
                    <a:schemeClr val="tx1">
                      <a:lumMod val="75000"/>
                      <a:lumOff val="25000"/>
                    </a:schemeClr>
                  </a:solidFill>
                  <a:latin typeface="Calibri" panose="020F0502020204030204"/>
                </a:rPr>
                <a:t>单击此处添加文本</a:t>
              </a:r>
              <a:endParaRPr lang="en-US" altLang="zh-CN" sz="1300" kern="0" dirty="0">
                <a:solidFill>
                  <a:schemeClr val="tx1">
                    <a:lumMod val="75000"/>
                    <a:lumOff val="25000"/>
                  </a:schemeClr>
                </a:solidFill>
                <a:latin typeface="Calibri" panose="020F0502020204030204"/>
              </a:endParaRPr>
            </a:p>
          </p:txBody>
        </p:sp>
      </p:grpSp>
      <p:grpSp>
        <p:nvGrpSpPr>
          <p:cNvPr id="38" name="组合 37"/>
          <p:cNvGrpSpPr/>
          <p:nvPr/>
        </p:nvGrpSpPr>
        <p:grpSpPr bwMode="auto">
          <a:xfrm>
            <a:off x="1021537" y="1956023"/>
            <a:ext cx="2287587" cy="2293938"/>
            <a:chOff x="2057536" y="1194444"/>
            <a:chExt cx="2075647" cy="2080525"/>
          </a:xfrm>
        </p:grpSpPr>
        <p:sp>
          <p:nvSpPr>
            <p:cNvPr id="39"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CC4C"/>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40" name="Oval 9"/>
            <p:cNvSpPr>
              <a:spLocks noChangeArrowheads="1"/>
            </p:cNvSpPr>
            <p:nvPr/>
          </p:nvSpPr>
          <p:spPr bwMode="auto">
            <a:xfrm>
              <a:off x="2404677" y="1544318"/>
              <a:ext cx="1378484" cy="1377897"/>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defRPr/>
              </a:pPr>
              <a:r>
                <a:rPr lang="zh-CN" altLang="en-US" sz="1500" kern="0" dirty="0">
                  <a:solidFill>
                    <a:schemeClr val="tx1">
                      <a:lumMod val="75000"/>
                      <a:lumOff val="25000"/>
                    </a:schemeClr>
                  </a:solidFill>
                  <a:latin typeface="Calibri" panose="020F0502020204030204"/>
                </a:rPr>
                <a:t>单击此处添加文本</a:t>
              </a:r>
              <a:endParaRPr lang="en-US" sz="1500" kern="0" dirty="0">
                <a:solidFill>
                  <a:schemeClr val="tx1">
                    <a:lumMod val="75000"/>
                    <a:lumOff val="25000"/>
                  </a:schemeClr>
                </a:solidFill>
                <a:latin typeface="Calibri" panose="020F0502020204030204"/>
              </a:endParaRPr>
            </a:p>
          </p:txBody>
        </p:sp>
      </p:grpSp>
      <p:sp>
        <p:nvSpPr>
          <p:cNvPr id="41" name="TextBox 53"/>
          <p:cNvSpPr txBox="1">
            <a:spLocks noChangeArrowheads="1"/>
          </p:cNvSpPr>
          <p:nvPr/>
        </p:nvSpPr>
        <p:spPr bwMode="auto">
          <a:xfrm>
            <a:off x="1086621" y="1548039"/>
            <a:ext cx="1905000" cy="33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rgbClr val="363636"/>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200">
              <a:solidFill>
                <a:srgbClr val="363636"/>
              </a:solidFill>
              <a:ea typeface="微软雅黑" panose="020B0503020204020204" pitchFamily="34" charset="-122"/>
              <a:cs typeface="宋体" panose="02010600030101010101" pitchFamily="2" charset="-122"/>
            </a:endParaRPr>
          </a:p>
        </p:txBody>
      </p:sp>
      <p:sp>
        <p:nvSpPr>
          <p:cNvPr id="42" name="TextBox 53"/>
          <p:cNvSpPr txBox="1">
            <a:spLocks noChangeArrowheads="1"/>
          </p:cNvSpPr>
          <p:nvPr/>
        </p:nvSpPr>
        <p:spPr bwMode="auto">
          <a:xfrm>
            <a:off x="3547246" y="1808389"/>
            <a:ext cx="1906588" cy="33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rgbClr val="363636"/>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200">
              <a:solidFill>
                <a:srgbClr val="363636"/>
              </a:solidFill>
              <a:ea typeface="微软雅黑" panose="020B0503020204020204" pitchFamily="34" charset="-122"/>
              <a:cs typeface="宋体" panose="02010600030101010101" pitchFamily="2" charset="-122"/>
            </a:endParaRPr>
          </a:p>
        </p:txBody>
      </p:sp>
      <p:sp>
        <p:nvSpPr>
          <p:cNvPr id="43" name="TextBox 53"/>
          <p:cNvSpPr txBox="1">
            <a:spLocks noChangeArrowheads="1"/>
          </p:cNvSpPr>
          <p:nvPr/>
        </p:nvSpPr>
        <p:spPr bwMode="auto">
          <a:xfrm>
            <a:off x="7438212" y="2183039"/>
            <a:ext cx="1666875" cy="33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rgbClr val="363636"/>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200">
              <a:solidFill>
                <a:srgbClr val="363636"/>
              </a:solidFill>
              <a:ea typeface="微软雅黑" panose="020B0503020204020204" pitchFamily="34" charset="-122"/>
              <a:cs typeface="宋体" panose="02010600030101010101" pitchFamily="2" charset="-122"/>
            </a:endParaRPr>
          </a:p>
        </p:txBody>
      </p:sp>
      <p:grpSp>
        <p:nvGrpSpPr>
          <p:cNvPr id="44" name="组合 43"/>
          <p:cNvGrpSpPr/>
          <p:nvPr/>
        </p:nvGrpSpPr>
        <p:grpSpPr bwMode="auto">
          <a:xfrm>
            <a:off x="7358834" y="2676748"/>
            <a:ext cx="1825625" cy="1830388"/>
            <a:chOff x="2057536" y="1194444"/>
            <a:chExt cx="2075647" cy="2080525"/>
          </a:xfrm>
        </p:grpSpPr>
        <p:sp>
          <p:nvSpPr>
            <p:cNvPr id="45"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19547C"/>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46" name="Oval 9"/>
            <p:cNvSpPr>
              <a:spLocks noChangeArrowheads="1"/>
            </p:cNvSpPr>
            <p:nvPr/>
          </p:nvSpPr>
          <p:spPr bwMode="auto">
            <a:xfrm>
              <a:off x="2404079" y="1544506"/>
              <a:ext cx="1378952" cy="1378596"/>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defRPr/>
              </a:pPr>
              <a:r>
                <a:rPr lang="zh-CN" altLang="en-US" sz="1500" kern="0" dirty="0">
                  <a:solidFill>
                    <a:schemeClr val="tx1">
                      <a:lumMod val="75000"/>
                      <a:lumOff val="25000"/>
                    </a:schemeClr>
                  </a:solidFill>
                  <a:latin typeface="Calibri" panose="020F0502020204030204"/>
                </a:rPr>
                <a:t>单击此处添加文本</a:t>
              </a:r>
              <a:endParaRPr lang="en-US" sz="1500" kern="0" dirty="0">
                <a:solidFill>
                  <a:schemeClr val="tx1">
                    <a:lumMod val="75000"/>
                    <a:lumOff val="25000"/>
                  </a:schemeClr>
                </a:solidFill>
                <a:latin typeface="Calibri" panose="020F0502020204030204"/>
              </a:endParaRPr>
            </a:p>
          </p:txBody>
        </p:sp>
      </p:grpSp>
      <p:sp>
        <p:nvSpPr>
          <p:cNvPr id="47" name="TextBox 53"/>
          <p:cNvSpPr txBox="1">
            <a:spLocks noChangeArrowheads="1"/>
          </p:cNvSpPr>
          <p:nvPr/>
        </p:nvSpPr>
        <p:spPr bwMode="auto">
          <a:xfrm>
            <a:off x="5701485" y="1252764"/>
            <a:ext cx="1906587" cy="33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rgbClr val="363636"/>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200">
              <a:solidFill>
                <a:srgbClr val="363636"/>
              </a:solidFill>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4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60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100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500"/>
                            </p:stCondLst>
                            <p:childTnLst>
                              <p:par>
                                <p:cTn id="18" presetID="8" presetClass="emph" presetSubtype="0" fill="hold" nodeType="afterEffect">
                                  <p:stCondLst>
                                    <p:cond delay="0"/>
                                  </p:stCondLst>
                                  <p:childTnLst>
                                    <p:animRot by="21600000">
                                      <p:cBhvr>
                                        <p:cTn id="19" dur="2000" fill="hold"/>
                                        <p:tgtEl>
                                          <p:spTgt spid="32"/>
                                        </p:tgtEl>
                                        <p:attrNameLst>
                                          <p:attrName>r</p:attrName>
                                        </p:attrNameLst>
                                      </p:cBhvr>
                                    </p:animRot>
                                  </p:childTnLst>
                                </p:cTn>
                              </p:par>
                              <p:par>
                                <p:cTn id="20" presetID="8" presetClass="emph" presetSubtype="0" fill="hold" nodeType="withEffect">
                                  <p:stCondLst>
                                    <p:cond delay="0"/>
                                  </p:stCondLst>
                                  <p:childTnLst>
                                    <p:animRot by="21600000">
                                      <p:cBhvr>
                                        <p:cTn id="21" dur="1500" fill="hold"/>
                                        <p:tgtEl>
                                          <p:spTgt spid="38"/>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35"/>
                                        </p:tgtEl>
                                        <p:attrNameLst>
                                          <p:attrName>r</p:attrName>
                                        </p:attrNameLst>
                                      </p:cBhvr>
                                    </p:animRot>
                                  </p:childTnLst>
                                </p:cTn>
                              </p:par>
                              <p:par>
                                <p:cTn id="24" presetID="8" presetClass="emph" presetSubtype="0" fill="hold" nodeType="withEffect">
                                  <p:stCondLst>
                                    <p:cond delay="0"/>
                                  </p:stCondLst>
                                  <p:childTnLst>
                                    <p:animRot by="21600000">
                                      <p:cBhvr>
                                        <p:cTn id="25" dur="1500" fill="hold"/>
                                        <p:tgtEl>
                                          <p:spTgt spid="44"/>
                                        </p:tgtEl>
                                        <p:attrNameLst>
                                          <p:attrName>r</p:attrName>
                                        </p:attrNameLst>
                                      </p:cBhvr>
                                    </p:animRot>
                                  </p:childTnLst>
                                </p:cTn>
                              </p:par>
                              <p:par>
                                <p:cTn id="26" presetID="42" presetClass="entr" presetSubtype="0" fill="hold" grpId="0" nodeType="withEffect">
                                  <p:stCondLst>
                                    <p:cond delay="6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anim calcmode="lin" valueType="num">
                                      <p:cBhvr>
                                        <p:cTn id="29" dur="500" fill="hold"/>
                                        <p:tgtEl>
                                          <p:spTgt spid="41"/>
                                        </p:tgtEl>
                                        <p:attrNameLst>
                                          <p:attrName>ppt_x</p:attrName>
                                        </p:attrNameLst>
                                      </p:cBhvr>
                                      <p:tavLst>
                                        <p:tav tm="0">
                                          <p:val>
                                            <p:strVal val="#ppt_x"/>
                                          </p:val>
                                        </p:tav>
                                        <p:tav tm="100000">
                                          <p:val>
                                            <p:strVal val="#ppt_x"/>
                                          </p:val>
                                        </p:tav>
                                      </p:tavLst>
                                    </p:anim>
                                    <p:anim calcmode="lin" valueType="num">
                                      <p:cBhvr>
                                        <p:cTn id="30" dur="500" fill="hold"/>
                                        <p:tgtEl>
                                          <p:spTgt spid="4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1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anim calcmode="lin" valueType="num">
                                      <p:cBhvr>
                                        <p:cTn id="34" dur="500" fill="hold"/>
                                        <p:tgtEl>
                                          <p:spTgt spid="42"/>
                                        </p:tgtEl>
                                        <p:attrNameLst>
                                          <p:attrName>ppt_x</p:attrName>
                                        </p:attrNameLst>
                                      </p:cBhvr>
                                      <p:tavLst>
                                        <p:tav tm="0">
                                          <p:val>
                                            <p:strVal val="#ppt_x"/>
                                          </p:val>
                                        </p:tav>
                                        <p:tav tm="100000">
                                          <p:val>
                                            <p:strVal val="#ppt_x"/>
                                          </p:val>
                                        </p:tav>
                                      </p:tavLst>
                                    </p:anim>
                                    <p:anim calcmode="lin" valueType="num">
                                      <p:cBhvr>
                                        <p:cTn id="35" dur="500" fill="hold"/>
                                        <p:tgtEl>
                                          <p:spTgt spid="4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30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anim calcmode="lin" valueType="num">
                                      <p:cBhvr>
                                        <p:cTn id="39" dur="500" fill="hold"/>
                                        <p:tgtEl>
                                          <p:spTgt spid="43"/>
                                        </p:tgtEl>
                                        <p:attrNameLst>
                                          <p:attrName>ppt_x</p:attrName>
                                        </p:attrNameLst>
                                      </p:cBhvr>
                                      <p:tavLst>
                                        <p:tav tm="0">
                                          <p:val>
                                            <p:strVal val="#ppt_x"/>
                                          </p:val>
                                        </p:tav>
                                        <p:tav tm="100000">
                                          <p:val>
                                            <p:strVal val="#ppt_x"/>
                                          </p:val>
                                        </p:tav>
                                      </p:tavLst>
                                    </p:anim>
                                    <p:anim calcmode="lin" valueType="num">
                                      <p:cBhvr>
                                        <p:cTn id="40" dur="500" fill="hold"/>
                                        <p:tgtEl>
                                          <p:spTgt spid="4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60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anim calcmode="lin" valueType="num">
                                      <p:cBhvr>
                                        <p:cTn id="44" dur="500" fill="hold"/>
                                        <p:tgtEl>
                                          <p:spTgt spid="47"/>
                                        </p:tgtEl>
                                        <p:attrNameLst>
                                          <p:attrName>ppt_x</p:attrName>
                                        </p:attrNameLst>
                                      </p:cBhvr>
                                      <p:tavLst>
                                        <p:tav tm="0">
                                          <p:val>
                                            <p:strVal val="#ppt_x"/>
                                          </p:val>
                                        </p:tav>
                                        <p:tav tm="100000">
                                          <p:val>
                                            <p:strVal val="#ppt_x"/>
                                          </p:val>
                                        </p:tav>
                                      </p:tavLst>
                                    </p:anim>
                                    <p:anim calcmode="lin" valueType="num">
                                      <p:cBhvr>
                                        <p:cTn id="45"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04"/>
          <p:cNvSpPr/>
          <p:nvPr/>
        </p:nvSpPr>
        <p:spPr bwMode="auto">
          <a:xfrm>
            <a:off x="5167967" y="3905655"/>
            <a:ext cx="1156212" cy="1256107"/>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19547C"/>
          </a:solidFill>
          <a:ln>
            <a:noFill/>
          </a:ln>
        </p:spPr>
        <p:txBody>
          <a:bodyPr lIns="121914" tIns="60957" rIns="121914" bIns="60957"/>
          <a:lstStyle/>
          <a:p>
            <a:pPr defTabSz="1219200"/>
            <a:endParaRPr lang="zh-CN" altLang="en-US" sz="2400" kern="0">
              <a:solidFill>
                <a:sysClr val="windowText" lastClr="000000"/>
              </a:solidFill>
            </a:endParaRPr>
          </a:p>
        </p:txBody>
      </p:sp>
      <p:sp>
        <p:nvSpPr>
          <p:cNvPr id="10" name="Freeform 106"/>
          <p:cNvSpPr/>
          <p:nvPr/>
        </p:nvSpPr>
        <p:spPr bwMode="auto">
          <a:xfrm>
            <a:off x="3681772" y="3886531"/>
            <a:ext cx="1160462" cy="1256105"/>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E55948"/>
          </a:solidFill>
          <a:ln>
            <a:noFill/>
          </a:ln>
        </p:spPr>
        <p:txBody>
          <a:bodyPr lIns="121914" tIns="60957" rIns="121914" bIns="60957"/>
          <a:lstStyle/>
          <a:p>
            <a:pPr defTabSz="1219200"/>
            <a:endParaRPr lang="zh-CN" altLang="en-US" sz="2400" kern="0">
              <a:solidFill>
                <a:sysClr val="windowText" lastClr="000000"/>
              </a:solidFill>
            </a:endParaRPr>
          </a:p>
        </p:txBody>
      </p:sp>
      <p:sp>
        <p:nvSpPr>
          <p:cNvPr id="11" name="Freeform 108"/>
          <p:cNvSpPr/>
          <p:nvPr/>
        </p:nvSpPr>
        <p:spPr bwMode="auto">
          <a:xfrm>
            <a:off x="4972218" y="1388412"/>
            <a:ext cx="2023372" cy="2380438"/>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E55948"/>
          </a:solidFill>
          <a:ln>
            <a:noFill/>
          </a:ln>
        </p:spPr>
        <p:txBody>
          <a:bodyPr lIns="121914" tIns="60957" rIns="121914" bIns="60957"/>
          <a:lstStyle/>
          <a:p>
            <a:pPr defTabSz="1219200"/>
            <a:endParaRPr lang="zh-CN" altLang="en-US" sz="2400" kern="0">
              <a:solidFill>
                <a:sysClr val="windowText" lastClr="000000"/>
              </a:solidFill>
            </a:endParaRPr>
          </a:p>
        </p:txBody>
      </p:sp>
      <p:sp>
        <p:nvSpPr>
          <p:cNvPr id="12" name="Freeform 109"/>
          <p:cNvSpPr/>
          <p:nvPr/>
        </p:nvSpPr>
        <p:spPr bwMode="auto">
          <a:xfrm>
            <a:off x="2972084" y="1396917"/>
            <a:ext cx="2023372" cy="2380438"/>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19547C"/>
          </a:solidFill>
          <a:ln>
            <a:noFill/>
          </a:ln>
        </p:spPr>
        <p:txBody>
          <a:bodyPr lIns="121914" tIns="60957" rIns="121914" bIns="60957"/>
          <a:lstStyle/>
          <a:p>
            <a:pPr defTabSz="1219200"/>
            <a:endParaRPr lang="zh-CN" altLang="en-US" sz="2400" kern="0">
              <a:solidFill>
                <a:sysClr val="windowText" lastClr="000000"/>
              </a:solidFill>
            </a:endParaRPr>
          </a:p>
        </p:txBody>
      </p:sp>
      <p:sp>
        <p:nvSpPr>
          <p:cNvPr id="13" name="Freeform 121"/>
          <p:cNvSpPr/>
          <p:nvPr/>
        </p:nvSpPr>
        <p:spPr bwMode="auto">
          <a:xfrm>
            <a:off x="4700282" y="3229091"/>
            <a:ext cx="255047" cy="252921"/>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E55948"/>
          </a:solidFill>
          <a:ln>
            <a:noFill/>
          </a:ln>
        </p:spPr>
        <p:txBody>
          <a:bodyPr lIns="121914" tIns="60957" rIns="121914" bIns="60957"/>
          <a:lstStyle/>
          <a:p>
            <a:pPr defTabSz="1219200"/>
            <a:endParaRPr lang="zh-CN" altLang="en-US" sz="2400" kern="0">
              <a:solidFill>
                <a:sysClr val="windowText" lastClr="000000"/>
              </a:solidFill>
            </a:endParaRPr>
          </a:p>
        </p:txBody>
      </p:sp>
      <p:sp>
        <p:nvSpPr>
          <p:cNvPr id="14" name="Freeform 122"/>
          <p:cNvSpPr/>
          <p:nvPr/>
        </p:nvSpPr>
        <p:spPr bwMode="auto">
          <a:xfrm>
            <a:off x="5011850" y="3178662"/>
            <a:ext cx="316684" cy="31668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19547C"/>
          </a:solidFill>
          <a:ln>
            <a:noFill/>
          </a:ln>
        </p:spPr>
        <p:txBody>
          <a:bodyPr lIns="121914" tIns="60957" rIns="121914" bIns="60957"/>
          <a:lstStyle/>
          <a:p>
            <a:pPr defTabSz="1219200"/>
            <a:endParaRPr lang="zh-CN" altLang="en-US" sz="2400" kern="0">
              <a:solidFill>
                <a:sysClr val="windowText" lastClr="000000"/>
              </a:solidFill>
            </a:endParaRPr>
          </a:p>
        </p:txBody>
      </p:sp>
      <p:sp>
        <p:nvSpPr>
          <p:cNvPr id="15" name="Freeform 123"/>
          <p:cNvSpPr/>
          <p:nvPr/>
        </p:nvSpPr>
        <p:spPr bwMode="auto">
          <a:xfrm>
            <a:off x="4700282" y="3533013"/>
            <a:ext cx="255047" cy="248672"/>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E55948"/>
          </a:solidFill>
          <a:ln>
            <a:noFill/>
          </a:ln>
        </p:spPr>
        <p:txBody>
          <a:bodyPr lIns="121914" tIns="60957" rIns="121914" bIns="60957"/>
          <a:lstStyle/>
          <a:p>
            <a:pPr defTabSz="1219200"/>
            <a:endParaRPr lang="zh-CN" altLang="en-US" sz="2400" kern="0">
              <a:solidFill>
                <a:sysClr val="windowText" lastClr="000000"/>
              </a:solidFill>
            </a:endParaRPr>
          </a:p>
        </p:txBody>
      </p:sp>
      <p:sp>
        <p:nvSpPr>
          <p:cNvPr id="16" name="Freeform 124"/>
          <p:cNvSpPr/>
          <p:nvPr/>
        </p:nvSpPr>
        <p:spPr bwMode="auto">
          <a:xfrm>
            <a:off x="5002351" y="3533013"/>
            <a:ext cx="250798" cy="248672"/>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19547C"/>
          </a:solidFill>
          <a:ln>
            <a:noFill/>
          </a:ln>
        </p:spPr>
        <p:txBody>
          <a:bodyPr lIns="121914" tIns="60957" rIns="121914" bIns="60957"/>
          <a:lstStyle/>
          <a:p>
            <a:pPr defTabSz="1219200"/>
            <a:endParaRPr lang="zh-CN" altLang="en-US" sz="2400" kern="0">
              <a:solidFill>
                <a:sysClr val="windowText" lastClr="000000"/>
              </a:solidFill>
            </a:endParaRPr>
          </a:p>
        </p:txBody>
      </p:sp>
      <p:sp>
        <p:nvSpPr>
          <p:cNvPr id="17" name="矩形 1"/>
          <p:cNvSpPr>
            <a:spLocks noChangeArrowheads="1"/>
          </p:cNvSpPr>
          <p:nvPr/>
        </p:nvSpPr>
        <p:spPr bwMode="auto">
          <a:xfrm>
            <a:off x="7177142" y="1524650"/>
            <a:ext cx="2295346"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20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18" name="任意多边形 17"/>
          <p:cNvSpPr/>
          <p:nvPr/>
        </p:nvSpPr>
        <p:spPr>
          <a:xfrm flipH="1">
            <a:off x="1084676" y="2068336"/>
            <a:ext cx="3160115"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121914" tIns="60957" rIns="121914" bIns="60957" anchor="ctr"/>
          <a:lstStyle/>
          <a:p>
            <a:pPr algn="ctr" defTabSz="1219200">
              <a:defRPr/>
            </a:pPr>
            <a:endParaRPr lang="zh-CN" altLang="en-US" sz="2400" kern="0">
              <a:solidFill>
                <a:sysClr val="window" lastClr="FFFFFF"/>
              </a:solidFill>
            </a:endParaRPr>
          </a:p>
        </p:txBody>
      </p:sp>
      <p:sp>
        <p:nvSpPr>
          <p:cNvPr id="19" name="矩形 1"/>
          <p:cNvSpPr>
            <a:spLocks noChangeArrowheads="1"/>
          </p:cNvSpPr>
          <p:nvPr/>
        </p:nvSpPr>
        <p:spPr bwMode="auto">
          <a:xfrm>
            <a:off x="1482107" y="1633367"/>
            <a:ext cx="2563370"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20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20" name="任意多边形 19"/>
          <p:cNvSpPr/>
          <p:nvPr/>
        </p:nvSpPr>
        <p:spPr>
          <a:xfrm flipH="1">
            <a:off x="1084673" y="3640017"/>
            <a:ext cx="2810011" cy="83102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121914" tIns="60957" rIns="121914" bIns="60957" anchor="ctr"/>
          <a:lstStyle/>
          <a:p>
            <a:pPr algn="ctr" defTabSz="1219200">
              <a:defRPr/>
            </a:pPr>
            <a:endParaRPr lang="zh-CN" altLang="en-US" sz="2400" kern="0">
              <a:solidFill>
                <a:sysClr val="window" lastClr="FFFFFF"/>
              </a:solidFill>
            </a:endParaRPr>
          </a:p>
        </p:txBody>
      </p:sp>
      <p:sp>
        <p:nvSpPr>
          <p:cNvPr id="22" name="矩形 1"/>
          <p:cNvSpPr>
            <a:spLocks noChangeArrowheads="1"/>
          </p:cNvSpPr>
          <p:nvPr/>
        </p:nvSpPr>
        <p:spPr bwMode="auto">
          <a:xfrm>
            <a:off x="1497513" y="3157549"/>
            <a:ext cx="255298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20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7170657" y="3361562"/>
            <a:ext cx="1900511" cy="15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200">
              <a:lnSpc>
                <a:spcPct val="150000"/>
              </a:lnSpc>
            </a:pPr>
            <a:r>
              <a:rPr lang="zh-CN" altLang="en-US" sz="16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kern="0" dirty="0">
              <a:solidFill>
                <a:srgbClr val="595959"/>
              </a:solidFill>
              <a:latin typeface="微软雅黑" panose="020B0503020204020204" pitchFamily="34" charset="-122"/>
              <a:ea typeface="微软雅黑" panose="020B0503020204020204" pitchFamily="34" charset="-122"/>
            </a:endParaRPr>
          </a:p>
          <a:p>
            <a:pPr algn="just" defTabSz="1219200">
              <a:lnSpc>
                <a:spcPct val="150000"/>
              </a:lnSpc>
            </a:pPr>
            <a:r>
              <a:rPr lang="zh-CN" altLang="en-US" sz="14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kern="0" dirty="0">
              <a:solidFill>
                <a:srgbClr val="595959"/>
              </a:solidFill>
              <a:latin typeface="微软雅黑" panose="020B0503020204020204" pitchFamily="34" charset="-122"/>
              <a:ea typeface="微软雅黑" panose="020B0503020204020204" pitchFamily="34" charset="-122"/>
            </a:endParaRPr>
          </a:p>
          <a:p>
            <a:pPr algn="just" defTabSz="1219200">
              <a:lnSpc>
                <a:spcPct val="150000"/>
              </a:lnSpc>
            </a:pPr>
            <a:r>
              <a:rPr lang="zh-CN" altLang="en-US" sz="14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kern="0" dirty="0">
              <a:solidFill>
                <a:srgbClr val="595959"/>
              </a:solidFill>
              <a:latin typeface="微软雅黑" panose="020B0503020204020204" pitchFamily="34" charset="-122"/>
              <a:ea typeface="微软雅黑" panose="020B0503020204020204" pitchFamily="34" charset="-122"/>
            </a:endParaRPr>
          </a:p>
          <a:p>
            <a:pPr algn="just" defTabSz="1219200">
              <a:lnSpc>
                <a:spcPct val="150000"/>
              </a:lnSpc>
            </a:pPr>
            <a:endParaRPr lang="zh-CN" altLang="zh-CN" sz="1600" kern="0" dirty="0">
              <a:solidFill>
                <a:sysClr val="windowText" lastClr="000000"/>
              </a:solidFill>
            </a:endParaRPr>
          </a:p>
        </p:txBody>
      </p:sp>
      <p:sp>
        <p:nvSpPr>
          <p:cNvPr id="24" name="Freeform 11"/>
          <p:cNvSpPr/>
          <p:nvPr/>
        </p:nvSpPr>
        <p:spPr bwMode="auto">
          <a:xfrm>
            <a:off x="6811466" y="1606841"/>
            <a:ext cx="359191" cy="31455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121914" tIns="60957" rIns="121914" bIns="60957"/>
          <a:lstStyle/>
          <a:p>
            <a:pPr defTabSz="1219200"/>
            <a:endParaRPr lang="zh-CN" altLang="en-US" sz="2400" kern="0">
              <a:solidFill>
                <a:sysClr val="windowText" lastClr="000000"/>
              </a:solidFill>
            </a:endParaRPr>
          </a:p>
        </p:txBody>
      </p:sp>
      <p:grpSp>
        <p:nvGrpSpPr>
          <p:cNvPr id="25" name="组合 122"/>
          <p:cNvGrpSpPr/>
          <p:nvPr/>
        </p:nvGrpSpPr>
        <p:grpSpPr bwMode="auto">
          <a:xfrm>
            <a:off x="1206923" y="1750633"/>
            <a:ext cx="257171" cy="259297"/>
            <a:chOff x="3889445" y="2973091"/>
            <a:chExt cx="319708" cy="324921"/>
          </a:xfrm>
        </p:grpSpPr>
        <p:sp>
          <p:nvSpPr>
            <p:cNvPr id="26"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27"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28"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29"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grpSp>
      <p:grpSp>
        <p:nvGrpSpPr>
          <p:cNvPr id="30" name="组合 13321"/>
          <p:cNvGrpSpPr/>
          <p:nvPr/>
        </p:nvGrpSpPr>
        <p:grpSpPr bwMode="auto">
          <a:xfrm>
            <a:off x="6849722" y="3501136"/>
            <a:ext cx="282679" cy="280553"/>
            <a:chOff x="1057275" y="3008313"/>
            <a:chExt cx="368300" cy="368300"/>
          </a:xfrm>
        </p:grpSpPr>
        <p:sp>
          <p:nvSpPr>
            <p:cNvPr id="31"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32"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grpSp>
      <p:grpSp>
        <p:nvGrpSpPr>
          <p:cNvPr id="33" name="组合 13322"/>
          <p:cNvGrpSpPr/>
          <p:nvPr/>
        </p:nvGrpSpPr>
        <p:grpSpPr bwMode="auto">
          <a:xfrm>
            <a:off x="1210818" y="3240793"/>
            <a:ext cx="280550" cy="299680"/>
            <a:chOff x="1946500" y="2659080"/>
            <a:chExt cx="249236" cy="264850"/>
          </a:xfrm>
        </p:grpSpPr>
        <p:sp>
          <p:nvSpPr>
            <p:cNvPr id="34"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35"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36"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37"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grpSp>
      <p:sp>
        <p:nvSpPr>
          <p:cNvPr id="38" name="任意多边形 37"/>
          <p:cNvSpPr/>
          <p:nvPr/>
        </p:nvSpPr>
        <p:spPr>
          <a:xfrm>
            <a:off x="5878424" y="1988433"/>
            <a:ext cx="3196974"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121914" tIns="60957" rIns="121914" bIns="60957" anchor="ctr"/>
          <a:lstStyle/>
          <a:p>
            <a:pPr algn="ctr" defTabSz="1219200">
              <a:defRPr/>
            </a:pPr>
            <a:endParaRPr lang="zh-CN" altLang="en-US" sz="2400" kern="0">
              <a:solidFill>
                <a:sysClr val="window" lastClr="FFFFFF"/>
              </a:solidFill>
            </a:endParaRPr>
          </a:p>
        </p:txBody>
      </p:sp>
      <p:sp>
        <p:nvSpPr>
          <p:cNvPr id="39" name="任意多边形 38"/>
          <p:cNvSpPr/>
          <p:nvPr/>
        </p:nvSpPr>
        <p:spPr>
          <a:xfrm>
            <a:off x="5746074" y="3836932"/>
            <a:ext cx="3329322" cy="83102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121914" tIns="60957" rIns="121914" bIns="60957" anchor="ctr"/>
          <a:lstStyle/>
          <a:p>
            <a:pPr algn="ctr" defTabSz="1219200">
              <a:defRPr/>
            </a:pPr>
            <a:endParaRPr lang="zh-CN" altLang="en-US" sz="2400" kern="0">
              <a:solidFill>
                <a:sysClr val="window" lastClr="FFFFFF"/>
              </a:solidFill>
            </a:endParaRPr>
          </a:p>
        </p:txBody>
      </p:sp>
      <p:sp>
        <p:nvSpPr>
          <p:cNvPr id="40" name="Oval 54"/>
          <p:cNvSpPr>
            <a:spLocks noChangeArrowheads="1"/>
          </p:cNvSpPr>
          <p:nvPr/>
        </p:nvSpPr>
        <p:spPr bwMode="auto">
          <a:xfrm>
            <a:off x="4206743" y="2857500"/>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9200">
              <a:defRPr/>
            </a:pPr>
            <a:endParaRPr lang="zh-CN" altLang="en-US" sz="2400" kern="0">
              <a:solidFill>
                <a:sysClr val="windowText" lastClr="000000"/>
              </a:solidFill>
            </a:endParaRPr>
          </a:p>
        </p:txBody>
      </p:sp>
      <p:sp>
        <p:nvSpPr>
          <p:cNvPr id="41" name="Oval 54"/>
          <p:cNvSpPr>
            <a:spLocks noChangeArrowheads="1"/>
          </p:cNvSpPr>
          <p:nvPr/>
        </p:nvSpPr>
        <p:spPr bwMode="auto">
          <a:xfrm>
            <a:off x="5813892" y="2787604"/>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9200">
              <a:defRPr/>
            </a:pPr>
            <a:endParaRPr lang="zh-CN" altLang="en-US" sz="2400" kern="0">
              <a:solidFill>
                <a:sysClr val="windowText" lastClr="000000"/>
              </a:solidFill>
            </a:endParaRPr>
          </a:p>
        </p:txBody>
      </p:sp>
      <p:sp>
        <p:nvSpPr>
          <p:cNvPr id="42" name="Oval 54"/>
          <p:cNvSpPr>
            <a:spLocks noChangeArrowheads="1"/>
          </p:cNvSpPr>
          <p:nvPr/>
        </p:nvSpPr>
        <p:spPr bwMode="auto">
          <a:xfrm>
            <a:off x="5669876" y="4619188"/>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9200">
              <a:defRPr/>
            </a:pPr>
            <a:endParaRPr lang="zh-CN" altLang="en-US" sz="2400" kern="0">
              <a:solidFill>
                <a:sysClr val="windowText" lastClr="000000"/>
              </a:solidFill>
            </a:endParaRPr>
          </a:p>
        </p:txBody>
      </p:sp>
      <p:sp>
        <p:nvSpPr>
          <p:cNvPr id="43" name="Oval 54"/>
          <p:cNvSpPr>
            <a:spLocks noChangeArrowheads="1"/>
          </p:cNvSpPr>
          <p:nvPr/>
        </p:nvSpPr>
        <p:spPr bwMode="auto">
          <a:xfrm>
            <a:off x="3836180" y="4423182"/>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9200">
              <a:defRPr/>
            </a:pPr>
            <a:endParaRPr lang="zh-CN" altLang="en-US" sz="2400" kern="0">
              <a:solidFill>
                <a:sysClr val="windowText" lastClr="0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strVal val="4*#ppt_w"/>
                                          </p:val>
                                        </p:tav>
                                        <p:tav tm="100000">
                                          <p:val>
                                            <p:strVal val="#ppt_w"/>
                                          </p:val>
                                        </p:tav>
                                      </p:tavLst>
                                    </p:anim>
                                    <p:anim calcmode="lin" valueType="num">
                                      <p:cBhvr>
                                        <p:cTn id="25" dur="500" fill="hold"/>
                                        <p:tgtEl>
                                          <p:spTgt spid="13"/>
                                        </p:tgtEl>
                                        <p:attrNameLst>
                                          <p:attrName>ppt_h</p:attrName>
                                        </p:attrNameLst>
                                      </p:cBhvr>
                                      <p:tavLst>
                                        <p:tav tm="0">
                                          <p:val>
                                            <p:strVal val="4*#ppt_h"/>
                                          </p:val>
                                        </p:tav>
                                        <p:tav tm="100000">
                                          <p:val>
                                            <p:strVal val="#ppt_h"/>
                                          </p:val>
                                        </p:tav>
                                      </p:tavLst>
                                    </p:anim>
                                  </p:childTnLst>
                                </p:cTn>
                              </p:par>
                            </p:childTnLst>
                          </p:cTn>
                        </p:par>
                        <p:par>
                          <p:cTn id="26" fill="hold">
                            <p:stCondLst>
                              <p:cond delay="1000"/>
                            </p:stCondLst>
                            <p:childTnLst>
                              <p:par>
                                <p:cTn id="27" presetID="23" presetClass="entr" presetSubtype="3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strVal val="4*#ppt_w"/>
                                          </p:val>
                                        </p:tav>
                                        <p:tav tm="100000">
                                          <p:val>
                                            <p:strVal val="#ppt_w"/>
                                          </p:val>
                                        </p:tav>
                                      </p:tavLst>
                                    </p:anim>
                                    <p:anim calcmode="lin" valueType="num">
                                      <p:cBhvr>
                                        <p:cTn id="30" dur="500" fill="hold"/>
                                        <p:tgtEl>
                                          <p:spTgt spid="14"/>
                                        </p:tgtEl>
                                        <p:attrNameLst>
                                          <p:attrName>ppt_h</p:attrName>
                                        </p:attrNameLst>
                                      </p:cBhvr>
                                      <p:tavLst>
                                        <p:tav tm="0">
                                          <p:val>
                                            <p:strVal val="4*#ppt_h"/>
                                          </p:val>
                                        </p:tav>
                                        <p:tav tm="100000">
                                          <p:val>
                                            <p:strVal val="#ppt_h"/>
                                          </p:val>
                                        </p:tav>
                                      </p:tavLst>
                                    </p:anim>
                                  </p:childTnLst>
                                </p:cTn>
                              </p:par>
                            </p:childTnLst>
                          </p:cTn>
                        </p:par>
                        <p:par>
                          <p:cTn id="31" fill="hold">
                            <p:stCondLst>
                              <p:cond delay="1500"/>
                            </p:stCondLst>
                            <p:childTnLst>
                              <p:par>
                                <p:cTn id="32" presetID="23" presetClass="entr" presetSubtype="32"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strVal val="4*#ppt_w"/>
                                          </p:val>
                                        </p:tav>
                                        <p:tav tm="100000">
                                          <p:val>
                                            <p:strVal val="#ppt_w"/>
                                          </p:val>
                                        </p:tav>
                                      </p:tavLst>
                                    </p:anim>
                                    <p:anim calcmode="lin" valueType="num">
                                      <p:cBhvr>
                                        <p:cTn id="35" dur="500" fill="hold"/>
                                        <p:tgtEl>
                                          <p:spTgt spid="16"/>
                                        </p:tgtEl>
                                        <p:attrNameLst>
                                          <p:attrName>ppt_h</p:attrName>
                                        </p:attrNameLst>
                                      </p:cBhvr>
                                      <p:tavLst>
                                        <p:tav tm="0">
                                          <p:val>
                                            <p:strVal val="4*#ppt_h"/>
                                          </p:val>
                                        </p:tav>
                                        <p:tav tm="100000">
                                          <p:val>
                                            <p:strVal val="#ppt_h"/>
                                          </p:val>
                                        </p:tav>
                                      </p:tavLst>
                                    </p:anim>
                                  </p:childTnLst>
                                </p:cTn>
                              </p:par>
                            </p:childTnLst>
                          </p:cTn>
                        </p:par>
                        <p:par>
                          <p:cTn id="36" fill="hold">
                            <p:stCondLst>
                              <p:cond delay="2000"/>
                            </p:stCondLst>
                            <p:childTnLst>
                              <p:par>
                                <p:cTn id="37" presetID="23" presetClass="entr" presetSubtype="32"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strVal val="4*#ppt_w"/>
                                          </p:val>
                                        </p:tav>
                                        <p:tav tm="100000">
                                          <p:val>
                                            <p:strVal val="#ppt_w"/>
                                          </p:val>
                                        </p:tav>
                                      </p:tavLst>
                                    </p:anim>
                                    <p:anim calcmode="lin" valueType="num">
                                      <p:cBhvr>
                                        <p:cTn id="40" dur="500" fill="hold"/>
                                        <p:tgtEl>
                                          <p:spTgt spid="15"/>
                                        </p:tgtEl>
                                        <p:attrNameLst>
                                          <p:attrName>ppt_h</p:attrName>
                                        </p:attrNameLst>
                                      </p:cBhvr>
                                      <p:tavLst>
                                        <p:tav tm="0">
                                          <p:val>
                                            <p:strVal val="4*#ppt_h"/>
                                          </p:val>
                                        </p:tav>
                                        <p:tav tm="100000">
                                          <p:val>
                                            <p:strVal val="#ppt_h"/>
                                          </p:val>
                                        </p:tav>
                                      </p:tavLst>
                                    </p:anim>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par>
                          <p:cTn id="54" fill="hold">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500"/>
                                        <p:tgtEl>
                                          <p:spTgt spid="3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500"/>
                                        <p:tgtEl>
                                          <p:spTgt spid="39"/>
                                        </p:tgtEl>
                                      </p:cBhvr>
                                    </p:animEffect>
                                  </p:childTnLst>
                                </p:cTn>
                              </p:par>
                            </p:childTnLst>
                          </p:cTn>
                        </p:par>
                        <p:par>
                          <p:cTn id="84" fill="hold">
                            <p:stCondLst>
                              <p:cond delay="4000"/>
                            </p:stCondLst>
                            <p:childTnLst>
                              <p:par>
                                <p:cTn id="85" presetID="2" presetClass="entr" presetSubtype="4"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animBg="1"/>
      <p:bldP spid="19" grpId="0"/>
      <p:bldP spid="20" grpId="0" animBg="1"/>
      <p:bldP spid="22" grpId="0"/>
      <p:bldP spid="23" grpId="0"/>
      <p:bldP spid="24"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5082990" y="2940314"/>
            <a:ext cx="2149434" cy="214943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572852" y="3339250"/>
            <a:ext cx="1750498" cy="1750498"/>
          </a:xfrm>
          <a:prstGeom prst="ellips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802385" y="3635669"/>
            <a:ext cx="1454082" cy="145408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bwMode="auto">
          <a:xfrm>
            <a:off x="1055385" y="1788192"/>
            <a:ext cx="3811587" cy="646331"/>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3" name="矩形 12"/>
          <p:cNvSpPr/>
          <p:nvPr/>
        </p:nvSpPr>
        <p:spPr bwMode="auto">
          <a:xfrm>
            <a:off x="1045884" y="1428146"/>
            <a:ext cx="2020887" cy="369332"/>
          </a:xfrm>
          <a:prstGeom prst="rect">
            <a:avLst/>
          </a:prstGeom>
        </p:spPr>
        <p:txBody>
          <a:bodyPr>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4" name="TextBox 13"/>
          <p:cNvSpPr txBox="1"/>
          <p:nvPr/>
        </p:nvSpPr>
        <p:spPr bwMode="auto">
          <a:xfrm>
            <a:off x="1055385" y="2940320"/>
            <a:ext cx="3811587" cy="646331"/>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5" name="矩形 14"/>
          <p:cNvSpPr/>
          <p:nvPr/>
        </p:nvSpPr>
        <p:spPr bwMode="auto">
          <a:xfrm>
            <a:off x="1045884" y="2580274"/>
            <a:ext cx="2020887" cy="369332"/>
          </a:xfrm>
          <a:prstGeom prst="rect">
            <a:avLst/>
          </a:prstGeom>
        </p:spPr>
        <p:txBody>
          <a:bodyPr>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6" name="TextBox 15"/>
          <p:cNvSpPr txBox="1"/>
          <p:nvPr/>
        </p:nvSpPr>
        <p:spPr bwMode="auto">
          <a:xfrm>
            <a:off x="1055385" y="4269816"/>
            <a:ext cx="3811587" cy="646331"/>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7" name="矩形 16"/>
          <p:cNvSpPr/>
          <p:nvPr/>
        </p:nvSpPr>
        <p:spPr bwMode="auto">
          <a:xfrm>
            <a:off x="1050546" y="3876418"/>
            <a:ext cx="2020887" cy="369332"/>
          </a:xfrm>
          <a:prstGeom prst="rect">
            <a:avLst/>
          </a:prstGeom>
        </p:spPr>
        <p:txBody>
          <a:bodyPr>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8" name="矩形 17"/>
          <p:cNvSpPr/>
          <p:nvPr/>
        </p:nvSpPr>
        <p:spPr bwMode="auto">
          <a:xfrm>
            <a:off x="5808074" y="2364250"/>
            <a:ext cx="715079" cy="369332"/>
          </a:xfrm>
          <a:prstGeom prst="rect">
            <a:avLst/>
          </a:prstGeom>
        </p:spPr>
        <p:txBody>
          <a:bodyPr wrap="square">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9" name="矩形 18"/>
          <p:cNvSpPr/>
          <p:nvPr/>
        </p:nvSpPr>
        <p:spPr bwMode="auto">
          <a:xfrm>
            <a:off x="7087306" y="2910640"/>
            <a:ext cx="715079" cy="369332"/>
          </a:xfrm>
          <a:prstGeom prst="rect">
            <a:avLst/>
          </a:prstGeom>
        </p:spPr>
        <p:txBody>
          <a:bodyPr wrap="square">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0" name="矩形 19"/>
          <p:cNvSpPr/>
          <p:nvPr/>
        </p:nvSpPr>
        <p:spPr bwMode="auto">
          <a:xfrm>
            <a:off x="8184341" y="3154583"/>
            <a:ext cx="715079" cy="369332"/>
          </a:xfrm>
          <a:prstGeom prst="rect">
            <a:avLst/>
          </a:prstGeom>
        </p:spPr>
        <p:txBody>
          <a:bodyPr wrap="square">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4*#ppt_w"/>
                                          </p:val>
                                        </p:tav>
                                        <p:tav tm="100000">
                                          <p:val>
                                            <p:strVal val="#ppt_w"/>
                                          </p:val>
                                        </p:tav>
                                      </p:tavLst>
                                    </p:anim>
                                    <p:anim calcmode="lin" valueType="num">
                                      <p:cBhvr>
                                        <p:cTn id="13" dur="500" fill="hold"/>
                                        <p:tgtEl>
                                          <p:spTgt spid="10"/>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4*#ppt_w"/>
                                          </p:val>
                                        </p:tav>
                                        <p:tav tm="100000">
                                          <p:val>
                                            <p:strVal val="#ppt_w"/>
                                          </p:val>
                                        </p:tav>
                                      </p:tavLst>
                                    </p:anim>
                                    <p:anim calcmode="lin" valueType="num">
                                      <p:cBhvr>
                                        <p:cTn id="18" dur="500" fill="hold"/>
                                        <p:tgtEl>
                                          <p:spTgt spid="11"/>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435982" y="2637172"/>
            <a:ext cx="1142824" cy="1075598"/>
          </a:xfrm>
          <a:prstGeom prst="hexagon">
            <a:avLst/>
          </a:prstGeom>
          <a:solidFill>
            <a:srgbClr val="19547C"/>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787742" y="2937265"/>
            <a:ext cx="452586" cy="452586"/>
          </a:xfrm>
          <a:prstGeom prst="rect">
            <a:avLst/>
          </a:prstGeom>
        </p:spPr>
      </p:pic>
      <p:sp>
        <p:nvSpPr>
          <p:cNvPr id="11" name="六边形 10"/>
          <p:cNvSpPr/>
          <p:nvPr/>
        </p:nvSpPr>
        <p:spPr>
          <a:xfrm rot="16200000">
            <a:off x="3859256" y="1685585"/>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4211015" y="1985678"/>
            <a:ext cx="452586" cy="452586"/>
          </a:xfrm>
          <a:prstGeom prst="rect">
            <a:avLst/>
          </a:prstGeom>
        </p:spPr>
      </p:pic>
      <p:sp>
        <p:nvSpPr>
          <p:cNvPr id="13" name="六边形 12"/>
          <p:cNvSpPr/>
          <p:nvPr/>
        </p:nvSpPr>
        <p:spPr>
          <a:xfrm rot="16200000">
            <a:off x="3278671" y="2637171"/>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3630432" y="2937264"/>
            <a:ext cx="452586" cy="452586"/>
          </a:xfrm>
          <a:prstGeom prst="rect">
            <a:avLst/>
          </a:prstGeom>
        </p:spPr>
      </p:pic>
      <p:sp>
        <p:nvSpPr>
          <p:cNvPr id="15" name="六边形 14"/>
          <p:cNvSpPr/>
          <p:nvPr/>
        </p:nvSpPr>
        <p:spPr>
          <a:xfrm rot="16200000">
            <a:off x="3859256" y="3620497"/>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4211015" y="3920590"/>
            <a:ext cx="452586" cy="452586"/>
          </a:xfrm>
          <a:prstGeom prst="rect">
            <a:avLst/>
          </a:prstGeom>
        </p:spPr>
      </p:pic>
      <p:sp>
        <p:nvSpPr>
          <p:cNvPr id="17" name="六边形 16"/>
          <p:cNvSpPr/>
          <p:nvPr/>
        </p:nvSpPr>
        <p:spPr>
          <a:xfrm rot="16200000">
            <a:off x="5058734" y="3571309"/>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410496" y="3866966"/>
            <a:ext cx="452586" cy="484284"/>
          </a:xfrm>
          <a:prstGeom prst="rect">
            <a:avLst/>
          </a:prstGeom>
        </p:spPr>
      </p:pic>
      <p:sp>
        <p:nvSpPr>
          <p:cNvPr id="19" name="六边形 18"/>
          <p:cNvSpPr/>
          <p:nvPr/>
        </p:nvSpPr>
        <p:spPr>
          <a:xfrm rot="16200000">
            <a:off x="5589893" y="2611866"/>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5935087" y="3035781"/>
            <a:ext cx="473540" cy="263077"/>
          </a:xfrm>
          <a:prstGeom prst="rect">
            <a:avLst/>
          </a:prstGeom>
        </p:spPr>
      </p:pic>
      <p:sp>
        <p:nvSpPr>
          <p:cNvPr id="22" name="六边形 21"/>
          <p:cNvSpPr/>
          <p:nvPr/>
        </p:nvSpPr>
        <p:spPr>
          <a:xfrm rot="16200000">
            <a:off x="5038777" y="1655275"/>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9">
            <a:biLevel thresh="50000"/>
            <a:extLst>
              <a:ext uri="{28A0092B-C50C-407E-A947-70E740481C1C}">
                <a14:useLocalDpi xmlns:a14="http://schemas.microsoft.com/office/drawing/2010/main" val="0"/>
              </a:ext>
            </a:extLst>
          </a:blip>
          <a:stretch>
            <a:fillRect/>
          </a:stretch>
        </p:blipFill>
        <p:spPr>
          <a:xfrm>
            <a:off x="5294486" y="1864053"/>
            <a:ext cx="658051" cy="658051"/>
          </a:xfrm>
          <a:prstGeom prst="rect">
            <a:avLst/>
          </a:prstGeom>
        </p:spPr>
      </p:pic>
      <p:sp>
        <p:nvSpPr>
          <p:cNvPr id="24" name="矩形 23"/>
          <p:cNvSpPr/>
          <p:nvPr/>
        </p:nvSpPr>
        <p:spPr>
          <a:xfrm flipH="1">
            <a:off x="6336623" y="1992029"/>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346991" y="1746452"/>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6944006" y="2999768"/>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954374" y="2754195"/>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6372461" y="4090388"/>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382828" y="3844811"/>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963756" y="4154954"/>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838213" y="3874922"/>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flipH="1">
            <a:off x="687515" y="3044525"/>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561975" y="2764492"/>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flipH="1">
            <a:off x="1062866" y="2026489"/>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1937326" y="1746452"/>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350"/>
                                        <p:tgtEl>
                                          <p:spTgt spid="25"/>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5"/>
                                        </p:tgtEl>
                                      </p:cBhvr>
                                    </p:animEffect>
                                    <p:animScale>
                                      <p:cBhvr>
                                        <p:cTn id="63" dur="200" autoRev="1" fill="hold"/>
                                        <p:tgtEl>
                                          <p:spTgt spid="25"/>
                                        </p:tgtEl>
                                      </p:cBhvr>
                                      <p:by x="105000" y="105000"/>
                                    </p:animScale>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350"/>
                                        <p:tgtEl>
                                          <p:spTgt spid="27"/>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27"/>
                                        </p:tgtEl>
                                      </p:cBhvr>
                                    </p:animEffect>
                                    <p:animScale>
                                      <p:cBhvr>
                                        <p:cTn id="74" dur="200" autoRev="1" fill="hold"/>
                                        <p:tgtEl>
                                          <p:spTgt spid="27"/>
                                        </p:tgtEl>
                                      </p:cBhvr>
                                      <p:by x="105000" y="105000"/>
                                    </p:animScale>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350"/>
                                        <p:tgtEl>
                                          <p:spTgt spid="29"/>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29"/>
                                        </p:tgtEl>
                                      </p:cBhvr>
                                    </p:animEffect>
                                    <p:animScale>
                                      <p:cBhvr>
                                        <p:cTn id="85" dur="200" autoRev="1" fill="hold"/>
                                        <p:tgtEl>
                                          <p:spTgt spid="29"/>
                                        </p:tgtEl>
                                      </p:cBhvr>
                                      <p:by x="105000" y="105000"/>
                                    </p:animScale>
                                  </p:childTnLst>
                                </p:cTn>
                              </p:par>
                            </p:childTnLst>
                          </p:cTn>
                        </p:par>
                        <p:par>
                          <p:cTn id="86" fill="hold">
                            <p:stCondLst>
                              <p:cond delay="6000"/>
                            </p:stCondLst>
                            <p:childTnLst>
                              <p:par>
                                <p:cTn id="87" presetID="10"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350"/>
                                        <p:tgtEl>
                                          <p:spTgt spid="31"/>
                                        </p:tgtEl>
                                      </p:cBhvr>
                                    </p:animEffect>
                                  </p:childTnLst>
                                </p:cTn>
                              </p:par>
                              <p:par>
                                <p:cTn id="94" presetID="26" presetClass="emph" presetSubtype="0" fill="hold" grpId="1" nodeType="withEffect">
                                  <p:stCondLst>
                                    <p:cond delay="0"/>
                                  </p:stCondLst>
                                  <p:childTnLst>
                                    <p:animEffect transition="out" filter="fade">
                                      <p:cBhvr>
                                        <p:cTn id="95" dur="400" tmFilter="0, 0; .2, .5; .8, .5; 1, 0"/>
                                        <p:tgtEl>
                                          <p:spTgt spid="31"/>
                                        </p:tgtEl>
                                      </p:cBhvr>
                                    </p:animEffect>
                                    <p:animScale>
                                      <p:cBhvr>
                                        <p:cTn id="96" dur="200" autoRev="1" fill="hold"/>
                                        <p:tgtEl>
                                          <p:spTgt spid="31"/>
                                        </p:tgtEl>
                                      </p:cBhvr>
                                      <p:by x="105000" y="105000"/>
                                    </p:animScale>
                                  </p:childTnLst>
                                </p:cTn>
                              </p:par>
                            </p:childTnLst>
                          </p:cTn>
                        </p:par>
                        <p:par>
                          <p:cTn id="97" fill="hold">
                            <p:stCondLst>
                              <p:cond delay="70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7500"/>
                            </p:stCondLst>
                            <p:childTnLst>
                              <p:par>
                                <p:cTn id="102" presetID="10" presetClass="entr" presetSubtype="0"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350"/>
                                        <p:tgtEl>
                                          <p:spTgt spid="33"/>
                                        </p:tgtEl>
                                      </p:cBhvr>
                                    </p:animEffect>
                                  </p:childTnLst>
                                </p:cTn>
                              </p:par>
                              <p:par>
                                <p:cTn id="105" presetID="26" presetClass="emph" presetSubtype="0" fill="hold" grpId="1" nodeType="withEffect">
                                  <p:stCondLst>
                                    <p:cond delay="0"/>
                                  </p:stCondLst>
                                  <p:childTnLst>
                                    <p:animEffect transition="out" filter="fade">
                                      <p:cBhvr>
                                        <p:cTn id="106" dur="400" tmFilter="0, 0; .2, .5; .8, .5; 1, 0"/>
                                        <p:tgtEl>
                                          <p:spTgt spid="33"/>
                                        </p:tgtEl>
                                      </p:cBhvr>
                                    </p:animEffect>
                                    <p:animScale>
                                      <p:cBhvr>
                                        <p:cTn id="107" dur="200" autoRev="1" fill="hold"/>
                                        <p:tgtEl>
                                          <p:spTgt spid="33"/>
                                        </p:tgtEl>
                                      </p:cBhvr>
                                      <p:by x="105000" y="105000"/>
                                    </p:animScale>
                                  </p:childTnLst>
                                </p:cTn>
                              </p:par>
                            </p:childTnLst>
                          </p:cTn>
                        </p:par>
                        <p:par>
                          <p:cTn id="108" fill="hold">
                            <p:stCondLst>
                              <p:cond delay="8000"/>
                            </p:stCondLst>
                            <p:childTnLst>
                              <p:par>
                                <p:cTn id="109" presetID="10" presetClass="entr" presetSubtype="0"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par>
                          <p:cTn id="112" fill="hold">
                            <p:stCondLst>
                              <p:cond delay="8500"/>
                            </p:stCondLst>
                            <p:childTnLst>
                              <p:par>
                                <p:cTn id="113" presetID="10" presetClass="entr" presetSubtype="0"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350"/>
                                        <p:tgtEl>
                                          <p:spTgt spid="35"/>
                                        </p:tgtEl>
                                      </p:cBhvr>
                                    </p:animEffect>
                                  </p:childTnLst>
                                </p:cTn>
                              </p:par>
                              <p:par>
                                <p:cTn id="116" presetID="26" presetClass="emph" presetSubtype="0" fill="hold" grpId="1" nodeType="withEffect">
                                  <p:stCondLst>
                                    <p:cond delay="0"/>
                                  </p:stCondLst>
                                  <p:childTnLst>
                                    <p:animEffect transition="out" filter="fade">
                                      <p:cBhvr>
                                        <p:cTn id="117" dur="400" tmFilter="0, 0; .2, .5; .8, .5; 1, 0"/>
                                        <p:tgtEl>
                                          <p:spTgt spid="35"/>
                                        </p:tgtEl>
                                      </p:cBhvr>
                                    </p:animEffect>
                                    <p:animScale>
                                      <p:cBhvr>
                                        <p:cTn id="118" dur="200" autoRev="1" fill="hold"/>
                                        <p:tgtEl>
                                          <p:spTgt spid="35"/>
                                        </p:tgtEl>
                                      </p:cBhvr>
                                      <p:by x="105000" y="105000"/>
                                    </p:animScale>
                                  </p:childTnLst>
                                </p:cTn>
                              </p:par>
                            </p:childTnLst>
                          </p:cTn>
                        </p:par>
                        <p:par>
                          <p:cTn id="119" fill="hold">
                            <p:stCondLst>
                              <p:cond delay="9000"/>
                            </p:stCondLst>
                            <p:childTnLst>
                              <p:par>
                                <p:cTn id="120" presetID="10"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22" grpId="0" animBg="1"/>
      <p:bldP spid="24" grpId="0"/>
      <p:bldP spid="25" grpId="0"/>
      <p:bldP spid="25" grpId="1"/>
      <p:bldP spid="26" grpId="0"/>
      <p:bldP spid="27" grpId="0"/>
      <p:bldP spid="27" grpId="1"/>
      <p:bldP spid="28" grpId="0"/>
      <p:bldP spid="29" grpId="0"/>
      <p:bldP spid="29" grpId="1"/>
      <p:bldP spid="30" grpId="0"/>
      <p:bldP spid="31" grpId="0"/>
      <p:bldP spid="31" grpId="1"/>
      <p:bldP spid="32" grpId="0"/>
      <p:bldP spid="33" grpId="0"/>
      <p:bldP spid="33" grpId="1"/>
      <p:bldP spid="34" grpId="0"/>
      <p:bldP spid="35" grpId="0"/>
      <p:bldP spid="3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87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基本信息</a:t>
            </a:r>
          </a:p>
        </p:txBody>
      </p:sp>
      <p:sp>
        <p:nvSpPr>
          <p:cNvPr id="7" name="圆角矩形 6"/>
          <p:cNvSpPr/>
          <p:nvPr/>
        </p:nvSpPr>
        <p:spPr>
          <a:xfrm>
            <a:off x="1377320" y="1701263"/>
            <a:ext cx="2736304" cy="292702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874429" y="1273327"/>
            <a:ext cx="3877985" cy="3831818"/>
          </a:xfrm>
          <a:prstGeom prst="rect">
            <a:avLst/>
          </a:prstGeom>
          <a:noFill/>
        </p:spPr>
        <p:txBody>
          <a:bodyPr wrap="non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姓名：</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song</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性别：女</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出生年月日：</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1988.01.01</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毕业院校：上海美术学院</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专业：输入文本</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电话：</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15012345678</a:t>
            </a:r>
          </a:p>
          <a:p>
            <a:pPr>
              <a:lnSpc>
                <a:spcPct val="15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QQ</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12345670</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现居地址：北京市朝阳区具体的住址</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现任职位：输入文本</a:t>
            </a:r>
          </a:p>
        </p:txBody>
      </p:sp>
      <p:sp>
        <p:nvSpPr>
          <p:cNvPr id="11" name="矩形 1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1119560" y="1356542"/>
            <a:ext cx="1944216" cy="1676048"/>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FC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3005382" y="2356273"/>
            <a:ext cx="784531" cy="676320"/>
          </a:xfrm>
          <a:prstGeom prst="hexagon">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131390" y="2520104"/>
            <a:ext cx="524503"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01</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12" name="矩形 11"/>
          <p:cNvSpPr/>
          <p:nvPr/>
        </p:nvSpPr>
        <p:spPr>
          <a:xfrm flipH="1">
            <a:off x="4052224" y="1717526"/>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062589" y="1346447"/>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六边形 13"/>
          <p:cNvSpPr/>
          <p:nvPr/>
        </p:nvSpPr>
        <p:spPr>
          <a:xfrm>
            <a:off x="6909958" y="3516782"/>
            <a:ext cx="1944216" cy="1676048"/>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6125433" y="4557447"/>
            <a:ext cx="784531" cy="676320"/>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6251442" y="4721278"/>
            <a:ext cx="556563"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02</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17" name="矩形 16"/>
          <p:cNvSpPr/>
          <p:nvPr/>
        </p:nvSpPr>
        <p:spPr>
          <a:xfrm flipH="1">
            <a:off x="1119566" y="4002686"/>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183208" y="3685474"/>
            <a:ext cx="2338167" cy="328267"/>
          </a:xfrm>
          <a:prstGeom prst="rect">
            <a:avLst/>
          </a:prstGeom>
        </p:spPr>
        <p:txBody>
          <a:bodyPr wrap="square" lIns="121893" tIns="60946" rIns="121893" bIns="60946">
            <a:spAutoFit/>
          </a:bodyPr>
          <a:lstStyle/>
          <a:p>
            <a:pPr algn="r"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350"/>
                                        <p:tgtEl>
                                          <p:spTgt spid="13"/>
                                        </p:tgtEl>
                                      </p:cBhvr>
                                    </p:animEffect>
                                  </p:childTnLst>
                                </p:cTn>
                              </p:par>
                              <p:par>
                                <p:cTn id="24" presetID="26" presetClass="emph" presetSubtype="0" fill="hold" grpId="1" nodeType="withEffect">
                                  <p:stCondLst>
                                    <p:cond delay="0"/>
                                  </p:stCondLst>
                                  <p:childTnLst>
                                    <p:animEffect transition="out" filter="fade">
                                      <p:cBhvr>
                                        <p:cTn id="25" dur="400" tmFilter="0, 0; .2, .5; .8, .5; 1, 0"/>
                                        <p:tgtEl>
                                          <p:spTgt spid="13"/>
                                        </p:tgtEl>
                                      </p:cBhvr>
                                    </p:animEffect>
                                    <p:animScale>
                                      <p:cBhvr>
                                        <p:cTn id="26" dur="200" autoRev="1" fill="hold"/>
                                        <p:tgtEl>
                                          <p:spTgt spid="13"/>
                                        </p:tgtEl>
                                      </p:cBhvr>
                                      <p:by x="105000" y="105000"/>
                                    </p:animScale>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2000"/>
                            </p:stCondLst>
                            <p:childTnLst>
                              <p:par>
                                <p:cTn id="32" presetID="52"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Scale>
                                      <p:cBhvr>
                                        <p:cTn id="3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5"/>
                                        </p:tgtEl>
                                        <p:attrNameLst>
                                          <p:attrName>ppt_x</p:attrName>
                                          <p:attrName>ppt_y</p:attrName>
                                        </p:attrNameLst>
                                      </p:cBhvr>
                                    </p:animMotion>
                                    <p:animEffect transition="in" filter="fade">
                                      <p:cBhvr>
                                        <p:cTn id="36" dur="1000"/>
                                        <p:tgtEl>
                                          <p:spTgt spid="15"/>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Scale>
                                      <p:cBhvr>
                                        <p:cTn id="3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6"/>
                                        </p:tgtEl>
                                        <p:attrNameLst>
                                          <p:attrName>ppt_x</p:attrName>
                                          <p:attrName>ppt_y</p:attrName>
                                        </p:attrNameLst>
                                      </p:cBhvr>
                                    </p:animMotion>
                                    <p:animEffect transition="in" filter="fade">
                                      <p:cBhvr>
                                        <p:cTn id="41" dur="1000"/>
                                        <p:tgtEl>
                                          <p:spTgt spid="16"/>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Scale>
                                      <p:cBhvr>
                                        <p:cTn id="4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4"/>
                                        </p:tgtEl>
                                        <p:attrNameLst>
                                          <p:attrName>ppt_x</p:attrName>
                                          <p:attrName>ppt_y</p:attrName>
                                        </p:attrNameLst>
                                      </p:cBhvr>
                                    </p:animMotion>
                                    <p:animEffect transition="in" filter="fade">
                                      <p:cBhvr>
                                        <p:cTn id="46" dur="1000"/>
                                        <p:tgtEl>
                                          <p:spTgt spid="14"/>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350"/>
                                        <p:tgtEl>
                                          <p:spTgt spid="18"/>
                                        </p:tgtEl>
                                      </p:cBhvr>
                                    </p:animEffect>
                                  </p:childTnLst>
                                </p:cTn>
                              </p:par>
                              <p:par>
                                <p:cTn id="51" presetID="26" presetClass="emph" presetSubtype="0" fill="hold" grpId="1" nodeType="withEffect">
                                  <p:stCondLst>
                                    <p:cond delay="0"/>
                                  </p:stCondLst>
                                  <p:childTnLst>
                                    <p:animEffect transition="out" filter="fade">
                                      <p:cBhvr>
                                        <p:cTn id="52" dur="400" tmFilter="0, 0; .2, .5; .8, .5; 1, 0"/>
                                        <p:tgtEl>
                                          <p:spTgt spid="18"/>
                                        </p:tgtEl>
                                      </p:cBhvr>
                                    </p:animEffect>
                                    <p:animScale>
                                      <p:cBhvr>
                                        <p:cTn id="53" dur="200" autoRev="1" fill="hold"/>
                                        <p:tgtEl>
                                          <p:spTgt spid="18"/>
                                        </p:tgtEl>
                                      </p:cBhvr>
                                      <p:by x="105000" y="105000"/>
                                    </p:animScale>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3" grpId="1"/>
      <p:bldP spid="14" grpId="0" animBg="1"/>
      <p:bldP spid="15" grpId="0" animBg="1"/>
      <p:bldP spid="16" grpId="0"/>
      <p:bldP spid="17" grpId="0"/>
      <p:bldP spid="18" grpId="0"/>
      <p:bldP spid="1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a:off x="0" y="1466266"/>
            <a:ext cx="9652000" cy="2062971"/>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20026" y="1921399"/>
            <a:ext cx="8320419"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Thank you for time</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12" name="五边形 11"/>
          <p:cNvSpPr/>
          <p:nvPr/>
        </p:nvSpPr>
        <p:spPr>
          <a:xfrm flipH="1">
            <a:off x="5211622" y="3137108"/>
            <a:ext cx="4948378" cy="863517"/>
          </a:xfrm>
          <a:prstGeom prst="homePlat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363756" y="3386452"/>
            <a:ext cx="2165978" cy="369332"/>
          </a:xfrm>
          <a:prstGeom prst="rect">
            <a:avLst/>
          </a:prstGeom>
          <a:noFill/>
        </p:spPr>
        <p:txBody>
          <a:bodyPr wrap="none" rtlCol="0">
            <a:spAutoFit/>
          </a:bodyPr>
          <a:lstStyle/>
          <a:p>
            <a:r>
              <a:rPr lang="en-US" altLang="zh-CN" smtClean="0">
                <a:solidFill>
                  <a:schemeClr val="bg1"/>
                </a:solidFill>
                <a:latin typeface="微软雅黑" panose="020B0503020204020204" pitchFamily="34" charset="-122"/>
                <a:ea typeface="微软雅黑" panose="020B0503020204020204" pitchFamily="34" charset="-122"/>
              </a:rPr>
              <a:t>@</a:t>
            </a:r>
            <a:r>
              <a:rPr lang="zh-CN" altLang="en-US" smtClean="0">
                <a:solidFill>
                  <a:schemeClr val="bg1"/>
                </a:solidFill>
                <a:latin typeface="微软雅黑" panose="020B0503020204020204" pitchFamily="34" charset="-122"/>
                <a:ea typeface="微软雅黑" panose="020B0503020204020204" pitchFamily="34" charset="-122"/>
              </a:rPr>
              <a:t>应聘人：</a:t>
            </a:r>
            <a:r>
              <a:rPr lang="en-US" altLang="zh-CN" smtClean="0">
                <a:solidFill>
                  <a:schemeClr val="bg1"/>
                </a:solidFill>
                <a:latin typeface="微软雅黑" panose="020B0503020204020204" pitchFamily="34" charset="-122"/>
                <a:ea typeface="微软雅黑" panose="020B0503020204020204" pitchFamily="34" charset="-122"/>
              </a:rPr>
              <a:t>PPT818</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gtEl>
                                        <p:attrNameLst>
                                          <p:attrName>ppt_y</p:attrName>
                                        </p:attrNameLst>
                                      </p:cBhvr>
                                      <p:tavLst>
                                        <p:tav tm="0">
                                          <p:val>
                                            <p:strVal val="#ppt_y"/>
                                          </p:val>
                                        </p:tav>
                                        <p:tav tm="100000">
                                          <p:val>
                                            <p:strVal val="#ppt_y"/>
                                          </p:val>
                                        </p:tav>
                                      </p:tavLst>
                                    </p:anim>
                                    <p:anim calcmode="lin" valueType="num">
                                      <p:cBhvr>
                                        <p:cTn id="2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87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教育经历</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5920" y="1489348"/>
            <a:ext cx="3754040" cy="338437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909367" y="1489348"/>
            <a:ext cx="4391471" cy="338437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bwMode="auto">
          <a:xfrm>
            <a:off x="5097748" y="2031150"/>
            <a:ext cx="4014700" cy="2554545"/>
          </a:xfrm>
          <a:prstGeom prst="rect">
            <a:avLst/>
          </a:prstGeom>
        </p:spPr>
        <p:txBody>
          <a:bodyPr wrap="square">
            <a:spAutoFit/>
          </a:bodyPr>
          <a:lstStyle/>
          <a:p>
            <a:pPr>
              <a:lnSpc>
                <a:spcPct val="200000"/>
              </a:lnSpc>
              <a:defRPr/>
            </a:pPr>
            <a:r>
              <a:rPr lang="zh-CN" altLang="en-US" sz="1600" dirty="0">
                <a:solidFill>
                  <a:schemeClr val="bg1"/>
                </a:solidFill>
                <a:latin typeface="微软雅黑" panose="020B0503020204020204" pitchFamily="34" charset="-122"/>
                <a:ea typeface="微软雅黑" panose="020B0503020204020204" pitchFamily="34" charset="-122"/>
              </a:rPr>
              <a:t>毕业院校：这里输入学校名子</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defRPr/>
            </a:pPr>
            <a:r>
              <a:rPr lang="zh-CN" altLang="en-US" sz="1600" dirty="0">
                <a:solidFill>
                  <a:schemeClr val="bg1"/>
                </a:solidFill>
                <a:latin typeface="微软雅黑" panose="020B0503020204020204" pitchFamily="34" charset="-122"/>
                <a:ea typeface="微软雅黑" panose="020B0503020204020204" pitchFamily="34" charset="-122"/>
              </a:rPr>
              <a:t>所学专业：专业名称</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defRPr/>
            </a:pPr>
            <a:r>
              <a:rPr lang="zh-CN" altLang="en-US" sz="1600" dirty="0">
                <a:solidFill>
                  <a:schemeClr val="bg1"/>
                </a:solidFill>
                <a:latin typeface="微软雅黑" panose="020B0503020204020204" pitchFamily="34" charset="-122"/>
                <a:ea typeface="微软雅黑" panose="020B0503020204020204" pitchFamily="34" charset="-122"/>
              </a:rPr>
              <a:t>获得学历：本科</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defRPr/>
            </a:pPr>
            <a:r>
              <a:rPr lang="zh-CN" altLang="en-US" sz="1600" dirty="0">
                <a:solidFill>
                  <a:schemeClr val="bg1"/>
                </a:solidFill>
                <a:latin typeface="微软雅黑" panose="020B0503020204020204" pitchFamily="34" charset="-122"/>
                <a:ea typeface="微软雅黑" panose="020B0503020204020204" pitchFamily="34" charset="-122"/>
              </a:rPr>
              <a:t>在校时间：</a:t>
            </a:r>
            <a:r>
              <a:rPr lang="en-US" altLang="zh-CN" sz="1600" dirty="0">
                <a:solidFill>
                  <a:schemeClr val="bg1"/>
                </a:solidFill>
                <a:latin typeface="微软雅黑" panose="020B0503020204020204" pitchFamily="34" charset="-122"/>
                <a:ea typeface="微软雅黑" panose="020B0503020204020204" pitchFamily="34" charset="-122"/>
              </a:rPr>
              <a:t>2010</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9</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-2014</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9</a:t>
            </a:r>
            <a:r>
              <a:rPr lang="zh-CN" altLang="en-US" sz="1600" dirty="0">
                <a:solidFill>
                  <a:schemeClr val="bg1"/>
                </a:solidFill>
                <a:latin typeface="微软雅黑" panose="020B0503020204020204" pitchFamily="34" charset="-122"/>
                <a:ea typeface="微软雅黑" panose="020B0503020204020204" pitchFamily="34" charset="-122"/>
              </a:rPr>
              <a:t>月</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defRPr/>
            </a:pPr>
            <a:r>
              <a:rPr lang="zh-CN" altLang="en-US" sz="1600" dirty="0">
                <a:solidFill>
                  <a:schemeClr val="bg1"/>
                </a:solidFill>
                <a:latin typeface="微软雅黑" panose="020B0503020204020204" pitchFamily="34" charset="-122"/>
                <a:ea typeface="微软雅黑" panose="020B0503020204020204" pitchFamily="34" charset="-122"/>
              </a:rPr>
              <a:t>毕业证书：这里输入证书编号</a:t>
            </a:r>
          </a:p>
        </p:txBody>
      </p:sp>
      <p:sp>
        <p:nvSpPr>
          <p:cNvPr id="25" name="矩形 24"/>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87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求职意向</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4287097" y="1961631"/>
            <a:ext cx="1728192" cy="1489820"/>
          </a:xfrm>
          <a:prstGeom prst="triangl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3423000" y="3451451"/>
            <a:ext cx="1728192" cy="1489820"/>
          </a:xfrm>
          <a:prstGeom prst="triangl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a:off x="5149371" y="3451451"/>
            <a:ext cx="1728192" cy="1489820"/>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flipH="1">
            <a:off x="3711030" y="1192225"/>
            <a:ext cx="3107870" cy="769413"/>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这里输入简单的文字概述这里输入简单这里输入简单的文字概述这里输入</a:t>
            </a:r>
            <a:endParaRPr lang="en-US" altLang="zh-CN" sz="1400" dirty="0">
              <a:solidFill>
                <a:schemeClr val="tx1">
                  <a:lumMod val="75000"/>
                  <a:lumOff val="25000"/>
                </a:schemeClr>
              </a:solidFill>
            </a:endParaRPr>
          </a:p>
        </p:txBody>
      </p:sp>
      <p:sp>
        <p:nvSpPr>
          <p:cNvPr id="40" name="矩形 39"/>
          <p:cNvSpPr/>
          <p:nvPr/>
        </p:nvSpPr>
        <p:spPr>
          <a:xfrm>
            <a:off x="4298622" y="913290"/>
            <a:ext cx="1852800"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flipH="1">
            <a:off x="759520" y="3461342"/>
            <a:ext cx="2790076" cy="1415744"/>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这里输入简单的文字概述这里输入简单这里输入简单的文字概述这里输入这里输入简单的文字概述这里输入</a:t>
            </a:r>
            <a:endParaRPr lang="en-US" altLang="zh-CN" sz="1400" dirty="0">
              <a:solidFill>
                <a:schemeClr val="tx1">
                  <a:lumMod val="75000"/>
                  <a:lumOff val="25000"/>
                </a:schemeClr>
              </a:solidFill>
            </a:endParaRPr>
          </a:p>
        </p:txBody>
      </p:sp>
      <p:sp>
        <p:nvSpPr>
          <p:cNvPr id="42" name="矩形 41"/>
          <p:cNvSpPr/>
          <p:nvPr/>
        </p:nvSpPr>
        <p:spPr>
          <a:xfrm>
            <a:off x="1250025" y="3182411"/>
            <a:ext cx="2202486"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flipH="1">
            <a:off x="6807374" y="3464705"/>
            <a:ext cx="2790076" cy="1415744"/>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这里输入简单的文字概述这里输入简单这里输入简单的文字概述这里输入这里输入简单的文字概述这里输入</a:t>
            </a:r>
            <a:endParaRPr lang="en-US" altLang="zh-CN" sz="1400" dirty="0">
              <a:solidFill>
                <a:schemeClr val="tx1">
                  <a:lumMod val="75000"/>
                  <a:lumOff val="25000"/>
                </a:schemeClr>
              </a:solidFill>
            </a:endParaRPr>
          </a:p>
        </p:txBody>
      </p:sp>
      <p:sp>
        <p:nvSpPr>
          <p:cNvPr id="44" name="矩形 43"/>
          <p:cNvSpPr/>
          <p:nvPr/>
        </p:nvSpPr>
        <p:spPr>
          <a:xfrm>
            <a:off x="7297880" y="3185773"/>
            <a:ext cx="2202486"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4766406" y="2293795"/>
            <a:ext cx="700833" cy="1107996"/>
          </a:xfrm>
          <a:prstGeom prst="rect">
            <a:avLst/>
          </a:prstGeom>
          <a:noFill/>
        </p:spPr>
        <p:txBody>
          <a:bodyPr wrap="none" rtlCol="0">
            <a:spAutoFit/>
          </a:bodyPr>
          <a:lstStyle/>
          <a:p>
            <a:r>
              <a:rPr lang="en-US" altLang="zh-CN" sz="6600" dirty="0">
                <a:solidFill>
                  <a:schemeClr val="bg1"/>
                </a:solidFill>
                <a:latin typeface="方正兰亭粗黑_GBK" panose="02000000000000000000" pitchFamily="2" charset="-122"/>
                <a:ea typeface="方正兰亭粗黑_GBK" panose="02000000000000000000" pitchFamily="2" charset="-122"/>
              </a:rPr>
              <a:t>1</a:t>
            </a:r>
            <a:endParaRPr lang="zh-CN" altLang="en-US" sz="6600" dirty="0">
              <a:solidFill>
                <a:schemeClr val="bg1"/>
              </a:solidFill>
              <a:latin typeface="方正兰亭粗黑_GBK" panose="02000000000000000000" pitchFamily="2" charset="-122"/>
              <a:ea typeface="方正兰亭粗黑_GBK" panose="02000000000000000000" pitchFamily="2" charset="-122"/>
            </a:endParaRPr>
          </a:p>
        </p:txBody>
      </p:sp>
      <p:sp>
        <p:nvSpPr>
          <p:cNvPr id="46" name="TextBox 45"/>
          <p:cNvSpPr txBox="1"/>
          <p:nvPr/>
        </p:nvSpPr>
        <p:spPr>
          <a:xfrm>
            <a:off x="3936683" y="3833278"/>
            <a:ext cx="732893" cy="1107996"/>
          </a:xfrm>
          <a:prstGeom prst="rect">
            <a:avLst/>
          </a:prstGeom>
          <a:noFill/>
        </p:spPr>
        <p:txBody>
          <a:bodyPr wrap="none" rtlCol="0">
            <a:spAutoFit/>
          </a:bodyPr>
          <a:lstStyle/>
          <a:p>
            <a:r>
              <a:rPr lang="en-US" altLang="zh-CN" sz="6600" dirty="0">
                <a:solidFill>
                  <a:schemeClr val="bg1"/>
                </a:solidFill>
                <a:latin typeface="方正兰亭粗黑_GBK" panose="02000000000000000000" pitchFamily="2" charset="-122"/>
                <a:ea typeface="方正兰亭粗黑_GBK" panose="02000000000000000000" pitchFamily="2" charset="-122"/>
              </a:rPr>
              <a:t>2</a:t>
            </a:r>
            <a:endParaRPr lang="zh-CN" altLang="en-US" sz="6600" dirty="0">
              <a:solidFill>
                <a:schemeClr val="bg1"/>
              </a:solidFill>
              <a:latin typeface="方正兰亭粗黑_GBK" panose="02000000000000000000" pitchFamily="2" charset="-122"/>
              <a:ea typeface="方正兰亭粗黑_GBK" panose="02000000000000000000" pitchFamily="2" charset="-122"/>
            </a:endParaRPr>
          </a:p>
        </p:txBody>
      </p:sp>
      <p:sp>
        <p:nvSpPr>
          <p:cNvPr id="47" name="TextBox 46"/>
          <p:cNvSpPr txBox="1"/>
          <p:nvPr/>
        </p:nvSpPr>
        <p:spPr>
          <a:xfrm>
            <a:off x="5648845" y="3833278"/>
            <a:ext cx="736099" cy="1107996"/>
          </a:xfrm>
          <a:prstGeom prst="rect">
            <a:avLst/>
          </a:prstGeom>
          <a:noFill/>
        </p:spPr>
        <p:txBody>
          <a:bodyPr wrap="none" rtlCol="0">
            <a:spAutoFit/>
          </a:bodyPr>
          <a:lstStyle/>
          <a:p>
            <a:r>
              <a:rPr lang="en-US" altLang="zh-CN" sz="6600" dirty="0">
                <a:solidFill>
                  <a:schemeClr val="bg1"/>
                </a:solidFill>
                <a:latin typeface="方正兰亭粗黑_GBK" panose="02000000000000000000" pitchFamily="2" charset="-122"/>
                <a:ea typeface="方正兰亭粗黑_GBK" panose="02000000000000000000" pitchFamily="2" charset="-122"/>
              </a:rPr>
              <a:t>3</a:t>
            </a:r>
            <a:endParaRPr lang="zh-CN" altLang="en-US" sz="6600" dirty="0">
              <a:solidFill>
                <a:schemeClr val="bg1"/>
              </a:solidFill>
              <a:latin typeface="方正兰亭粗黑_GBK" panose="02000000000000000000" pitchFamily="2" charset="-122"/>
              <a:ea typeface="方正兰亭粗黑_GBK"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10" dur="1000" fill="hold"/>
                                        <p:tgtEl>
                                          <p:spTgt spid="4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20" dur="1000" fill="hold"/>
                                        <p:tgtEl>
                                          <p:spTgt spid="3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6"/>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31" dur="1000" fill="hold"/>
                                        <p:tgtEl>
                                          <p:spTgt spid="4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6"/>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41" dur="1000" fill="hold"/>
                                        <p:tgtEl>
                                          <p:spTgt spid="3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7"/>
                                        </p:tgtEl>
                                      </p:cBhvr>
                                    </p:animEffect>
                                  </p:childTnLst>
                                </p:cTn>
                              </p:par>
                            </p:childTnLst>
                          </p:cTn>
                        </p:par>
                        <p:par>
                          <p:cTn id="46" fill="hold">
                            <p:stCondLst>
                              <p:cond delay="2000"/>
                            </p:stCondLst>
                            <p:childTnLst>
                              <p:par>
                                <p:cTn id="47" presetID="25"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52" dur="1000" fill="hold"/>
                                        <p:tgtEl>
                                          <p:spTgt spid="3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8"/>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62" dur="1000" fill="hold"/>
                                        <p:tgtEl>
                                          <p:spTgt spid="47"/>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7"/>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350"/>
                                        <p:tgtEl>
                                          <p:spTgt spid="40"/>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40"/>
                                        </p:tgtEl>
                                      </p:cBhvr>
                                    </p:animEffect>
                                    <p:animScale>
                                      <p:cBhvr>
                                        <p:cTn id="73" dur="200" autoRev="1" fill="hold"/>
                                        <p:tgtEl>
                                          <p:spTgt spid="40"/>
                                        </p:tgtEl>
                                      </p:cBhvr>
                                      <p:by x="105000" y="105000"/>
                                    </p:animScale>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350"/>
                                        <p:tgtEl>
                                          <p:spTgt spid="42"/>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42"/>
                                        </p:tgtEl>
                                      </p:cBhvr>
                                    </p:animEffect>
                                    <p:animScale>
                                      <p:cBhvr>
                                        <p:cTn id="84" dur="200" autoRev="1" fill="hold"/>
                                        <p:tgtEl>
                                          <p:spTgt spid="42"/>
                                        </p:tgtEl>
                                      </p:cBhvr>
                                      <p:by x="105000" y="105000"/>
                                    </p:animScale>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350"/>
                                        <p:tgtEl>
                                          <p:spTgt spid="44"/>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44"/>
                                        </p:tgtEl>
                                      </p:cBhvr>
                                    </p:animEffect>
                                    <p:animScale>
                                      <p:cBhvr>
                                        <p:cTn id="95" dur="200" autoRev="1" fill="hold"/>
                                        <p:tgtEl>
                                          <p:spTgt spid="44"/>
                                        </p:tgtEl>
                                      </p:cBhvr>
                                      <p:by x="105000" y="105000"/>
                                    </p:animScale>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P spid="40" grpId="0"/>
      <p:bldP spid="40" grpId="1"/>
      <p:bldP spid="41" grpId="0"/>
      <p:bldP spid="42" grpId="0"/>
      <p:bldP spid="42" grpId="1"/>
      <p:bldP spid="43" grpId="0"/>
      <p:bldP spid="44" grpId="0"/>
      <p:bldP spid="44" grpId="1"/>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五边形 13"/>
          <p:cNvSpPr/>
          <p:nvPr/>
        </p:nvSpPr>
        <p:spPr>
          <a:xfrm>
            <a:off x="822377" y="1633364"/>
            <a:ext cx="3181255" cy="1296144"/>
          </a:xfrm>
          <a:prstGeom prst="homePlat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边形 42"/>
          <p:cNvSpPr/>
          <p:nvPr/>
        </p:nvSpPr>
        <p:spPr>
          <a:xfrm>
            <a:off x="4683451" y="1633364"/>
            <a:ext cx="3181255" cy="1296144"/>
          </a:xfrm>
          <a:prstGeom prst="homePlat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边形 43"/>
          <p:cNvSpPr/>
          <p:nvPr/>
        </p:nvSpPr>
        <p:spPr>
          <a:xfrm>
            <a:off x="2477018" y="3649588"/>
            <a:ext cx="3181255" cy="129614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边形 44"/>
          <p:cNvSpPr/>
          <p:nvPr/>
        </p:nvSpPr>
        <p:spPr>
          <a:xfrm>
            <a:off x="6338092" y="3649588"/>
            <a:ext cx="3181255" cy="129614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工作经历</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71488" y="3278954"/>
            <a:ext cx="9144000" cy="0"/>
          </a:xfrm>
          <a:prstGeom prst="line">
            <a:avLst/>
          </a:prstGeom>
          <a:ln w="57150">
            <a:solidFill>
              <a:srgbClr val="37BEDE"/>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795022" y="1973499"/>
            <a:ext cx="217567" cy="1414245"/>
            <a:chOff x="287016" y="1973493"/>
            <a:chExt cx="217567" cy="1414245"/>
          </a:xfrm>
        </p:grpSpPr>
        <p:cxnSp>
          <p:nvCxnSpPr>
            <p:cNvPr id="13" name="直接连接符 12"/>
            <p:cNvCxnSpPr>
              <a:endCxn id="10" idx="0"/>
            </p:cNvCxnSpPr>
            <p:nvPr/>
          </p:nvCxnSpPr>
          <p:spPr>
            <a:xfrm>
              <a:off x="395799" y="1993404"/>
              <a:ext cx="1" cy="1176767"/>
            </a:xfrm>
            <a:prstGeom prst="line">
              <a:avLst/>
            </a:prstGeom>
            <a:ln w="19050">
              <a:solidFill>
                <a:srgbClr val="FFCC4C"/>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342311" y="1973493"/>
              <a:ext cx="108784" cy="108784"/>
            </a:xfrm>
            <a:prstGeom prst="ellipse">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椭圆 9"/>
            <p:cNvSpPr/>
            <p:nvPr/>
          </p:nvSpPr>
          <p:spPr>
            <a:xfrm>
              <a:off x="287016" y="3170171"/>
              <a:ext cx="217567" cy="217567"/>
            </a:xfrm>
            <a:prstGeom prst="ellipse">
              <a:avLst/>
            </a:prstGeom>
            <a:solidFill>
              <a:srgbClr val="FFCC4C"/>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4683454" y="2082464"/>
            <a:ext cx="217567" cy="1305462"/>
            <a:chOff x="4175448" y="2082462"/>
            <a:chExt cx="217567" cy="1305462"/>
          </a:xfrm>
        </p:grpSpPr>
        <p:cxnSp>
          <p:nvCxnSpPr>
            <p:cNvPr id="36" name="直接连接符 35"/>
            <p:cNvCxnSpPr/>
            <p:nvPr/>
          </p:nvCxnSpPr>
          <p:spPr>
            <a:xfrm>
              <a:off x="4284231" y="2102373"/>
              <a:ext cx="1" cy="1176767"/>
            </a:xfrm>
            <a:prstGeom prst="line">
              <a:avLst/>
            </a:prstGeom>
            <a:ln w="19050">
              <a:solidFill>
                <a:srgbClr val="19547C"/>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4230743" y="2082462"/>
              <a:ext cx="108784" cy="108784"/>
            </a:xfrm>
            <a:prstGeom prst="ellips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3" name="椭圆 32"/>
            <p:cNvSpPr/>
            <p:nvPr/>
          </p:nvSpPr>
          <p:spPr>
            <a:xfrm>
              <a:off x="4175448" y="3170357"/>
              <a:ext cx="217567" cy="217567"/>
            </a:xfrm>
            <a:prstGeom prst="ellipse">
              <a:avLst/>
            </a:prstGeom>
            <a:solidFill>
              <a:srgbClr val="19547C"/>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57" name="组合 56"/>
          <p:cNvGrpSpPr/>
          <p:nvPr/>
        </p:nvGrpSpPr>
        <p:grpSpPr>
          <a:xfrm>
            <a:off x="6338095" y="3217540"/>
            <a:ext cx="217567" cy="1339942"/>
            <a:chOff x="5830089" y="3217540"/>
            <a:chExt cx="217567" cy="1339942"/>
          </a:xfrm>
        </p:grpSpPr>
        <p:cxnSp>
          <p:nvCxnSpPr>
            <p:cNvPr id="40" name="直接连接符 39"/>
            <p:cNvCxnSpPr/>
            <p:nvPr/>
          </p:nvCxnSpPr>
          <p:spPr>
            <a:xfrm>
              <a:off x="5938871" y="3326323"/>
              <a:ext cx="1" cy="1176767"/>
            </a:xfrm>
            <a:prstGeom prst="line">
              <a:avLst/>
            </a:prstGeom>
            <a:ln w="19050">
              <a:solidFill>
                <a:srgbClr val="37BEDE"/>
              </a:solidFill>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5885383" y="4448698"/>
              <a:ext cx="108784" cy="108784"/>
            </a:xfrm>
            <a:prstGeom prst="ellips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4" name="椭圆 33"/>
            <p:cNvSpPr/>
            <p:nvPr/>
          </p:nvSpPr>
          <p:spPr>
            <a:xfrm>
              <a:off x="5830089" y="3217540"/>
              <a:ext cx="217567" cy="217567"/>
            </a:xfrm>
            <a:prstGeom prst="ellipse">
              <a:avLst/>
            </a:prstGeom>
            <a:solidFill>
              <a:srgbClr val="37BEDE"/>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55" name="组合 54"/>
          <p:cNvGrpSpPr/>
          <p:nvPr/>
        </p:nvGrpSpPr>
        <p:grpSpPr>
          <a:xfrm>
            <a:off x="2449663" y="3170357"/>
            <a:ext cx="217567" cy="1431902"/>
            <a:chOff x="1941657" y="3170357"/>
            <a:chExt cx="217567" cy="1431902"/>
          </a:xfrm>
        </p:grpSpPr>
        <p:cxnSp>
          <p:nvCxnSpPr>
            <p:cNvPr id="38" name="直接连接符 37"/>
            <p:cNvCxnSpPr/>
            <p:nvPr/>
          </p:nvCxnSpPr>
          <p:spPr>
            <a:xfrm>
              <a:off x="2053159" y="3371100"/>
              <a:ext cx="1" cy="1176767"/>
            </a:xfrm>
            <a:prstGeom prst="line">
              <a:avLst/>
            </a:prstGeom>
            <a:ln w="19050">
              <a:solidFill>
                <a:srgbClr val="E55948"/>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1999671" y="4493475"/>
              <a:ext cx="108784" cy="108784"/>
            </a:xfrm>
            <a:prstGeom prst="ellips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2" name="椭圆 31"/>
            <p:cNvSpPr/>
            <p:nvPr/>
          </p:nvSpPr>
          <p:spPr>
            <a:xfrm>
              <a:off x="1941657" y="3170357"/>
              <a:ext cx="217567" cy="217567"/>
            </a:xfrm>
            <a:prstGeom prst="ellipse">
              <a:avLst/>
            </a:prstGeom>
            <a:solidFill>
              <a:srgbClr val="E55948"/>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sp>
        <p:nvSpPr>
          <p:cNvPr id="46" name="矩形 45"/>
          <p:cNvSpPr/>
          <p:nvPr/>
        </p:nvSpPr>
        <p:spPr>
          <a:xfrm flipH="1">
            <a:off x="1096107" y="1735152"/>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rPr>
              <a:t>这里输入简单的文字概述</a:t>
            </a:r>
            <a:endParaRPr lang="en-US" altLang="zh-CN" sz="1400" dirty="0">
              <a:solidFill>
                <a:schemeClr val="bg1"/>
              </a:solidFill>
            </a:endParaRPr>
          </a:p>
          <a:p>
            <a:pPr>
              <a:lnSpc>
                <a:spcPct val="150000"/>
              </a:lnSpc>
            </a:pPr>
            <a:r>
              <a:rPr lang="zh-CN" altLang="en-US" sz="1400" dirty="0">
                <a:solidFill>
                  <a:schemeClr val="bg1"/>
                </a:solidFill>
              </a:rPr>
              <a:t>这里输入简单文字概述简</a:t>
            </a:r>
            <a:endParaRPr lang="en-US" altLang="zh-CN" sz="1400" dirty="0">
              <a:solidFill>
                <a:schemeClr val="bg1"/>
              </a:solidFill>
            </a:endParaRPr>
          </a:p>
          <a:p>
            <a:pPr>
              <a:lnSpc>
                <a:spcPct val="150000"/>
              </a:lnSpc>
            </a:pPr>
            <a:r>
              <a:rPr lang="zh-CN" altLang="en-US" sz="1400" dirty="0">
                <a:solidFill>
                  <a:schemeClr val="bg1"/>
                </a:solidFill>
              </a:rPr>
              <a:t>单的文字概述</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rPr>
              <a:t>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flipH="1">
            <a:off x="4984539" y="1746601"/>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rPr>
              <a:t>这里输入简单的文字概述</a:t>
            </a:r>
            <a:endParaRPr lang="en-US" altLang="zh-CN" sz="1400" dirty="0">
              <a:solidFill>
                <a:schemeClr val="bg1"/>
              </a:solidFill>
            </a:endParaRPr>
          </a:p>
          <a:p>
            <a:pPr>
              <a:lnSpc>
                <a:spcPct val="150000"/>
              </a:lnSpc>
            </a:pPr>
            <a:r>
              <a:rPr lang="zh-CN" altLang="en-US" sz="1400" dirty="0">
                <a:solidFill>
                  <a:schemeClr val="bg1"/>
                </a:solidFill>
              </a:rPr>
              <a:t>这里输入简单文字概述简</a:t>
            </a:r>
            <a:endParaRPr lang="en-US" altLang="zh-CN" sz="1400" dirty="0">
              <a:solidFill>
                <a:schemeClr val="bg1"/>
              </a:solidFill>
            </a:endParaRPr>
          </a:p>
          <a:p>
            <a:pPr>
              <a:lnSpc>
                <a:spcPct val="150000"/>
              </a:lnSpc>
            </a:pPr>
            <a:r>
              <a:rPr lang="zh-CN" altLang="en-US" sz="1400" dirty="0">
                <a:solidFill>
                  <a:schemeClr val="bg1"/>
                </a:solidFill>
              </a:rPr>
              <a:t>单的文字概述</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rPr>
              <a:t>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flipH="1">
            <a:off x="2670015" y="3751376"/>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rPr>
              <a:t>这里输入简单的文字概述</a:t>
            </a:r>
            <a:endParaRPr lang="en-US" altLang="zh-CN" sz="1400" dirty="0">
              <a:solidFill>
                <a:schemeClr val="bg1"/>
              </a:solidFill>
            </a:endParaRPr>
          </a:p>
          <a:p>
            <a:pPr>
              <a:lnSpc>
                <a:spcPct val="150000"/>
              </a:lnSpc>
            </a:pPr>
            <a:r>
              <a:rPr lang="zh-CN" altLang="en-US" sz="1400" dirty="0">
                <a:solidFill>
                  <a:schemeClr val="bg1"/>
                </a:solidFill>
              </a:rPr>
              <a:t>这里输入简单文字概述简</a:t>
            </a:r>
            <a:endParaRPr lang="en-US" altLang="zh-CN" sz="1400" dirty="0">
              <a:solidFill>
                <a:schemeClr val="bg1"/>
              </a:solidFill>
            </a:endParaRPr>
          </a:p>
          <a:p>
            <a:pPr>
              <a:lnSpc>
                <a:spcPct val="150000"/>
              </a:lnSpc>
            </a:pPr>
            <a:r>
              <a:rPr lang="zh-CN" altLang="en-US" sz="1400" dirty="0">
                <a:solidFill>
                  <a:schemeClr val="bg1"/>
                </a:solidFill>
              </a:rPr>
              <a:t>单的文字概述</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rPr>
              <a:t>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flipH="1">
            <a:off x="6558447" y="3762825"/>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rPr>
              <a:t>这里输入简单的文字概述</a:t>
            </a:r>
            <a:endParaRPr lang="en-US" altLang="zh-CN" sz="1400" dirty="0">
              <a:solidFill>
                <a:schemeClr val="bg1"/>
              </a:solidFill>
            </a:endParaRPr>
          </a:p>
          <a:p>
            <a:pPr>
              <a:lnSpc>
                <a:spcPct val="150000"/>
              </a:lnSpc>
            </a:pPr>
            <a:r>
              <a:rPr lang="zh-CN" altLang="en-US" sz="1400" dirty="0">
                <a:solidFill>
                  <a:schemeClr val="bg1"/>
                </a:solidFill>
              </a:rPr>
              <a:t>这里输入简单文字概述简</a:t>
            </a:r>
            <a:endParaRPr lang="en-US" altLang="zh-CN" sz="1400" dirty="0">
              <a:solidFill>
                <a:schemeClr val="bg1"/>
              </a:solidFill>
            </a:endParaRPr>
          </a:p>
          <a:p>
            <a:pPr>
              <a:lnSpc>
                <a:spcPct val="150000"/>
              </a:lnSpc>
            </a:pPr>
            <a:r>
              <a:rPr lang="zh-CN" altLang="en-US" sz="1400" dirty="0">
                <a:solidFill>
                  <a:schemeClr val="bg1"/>
                </a:solidFill>
              </a:rPr>
              <a:t>单的文字概述</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rPr>
              <a:t>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500"/>
                                        <p:tgtEl>
                                          <p:spTgt spid="56"/>
                                        </p:tgtEl>
                                      </p:cBhvr>
                                    </p:animEffect>
                                  </p:childTnLst>
                                </p:cTn>
                              </p:par>
                              <p:par>
                                <p:cTn id="12" presetID="22" presetClass="entr" presetSubtype="4"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par>
                                <p:cTn id="15" presetID="22" presetClass="entr" presetSubtype="1"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par>
                                <p:cTn id="18" presetID="22" presetClass="entr" presetSubtype="1"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3" grpId="0" animBg="1"/>
      <p:bldP spid="44" grpId="0" animBg="1"/>
      <p:bldP spid="45" grpId="0" animBg="1"/>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项目经验</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25706" y="3264845"/>
            <a:ext cx="2766882" cy="2112941"/>
          </a:xfrm>
          <a:prstGeom prst="rect">
            <a:avLst/>
          </a:prstGeom>
          <a:noFill/>
          <a:ln w="9525">
            <a:noFill/>
            <a:miter lim="800000"/>
            <a:headEnd/>
            <a:tailEnd/>
          </a:ln>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75550" y="1211875"/>
            <a:ext cx="2757301" cy="2094586"/>
          </a:xfrm>
          <a:prstGeom prst="rect">
            <a:avLst/>
          </a:prstGeom>
          <a:noFill/>
          <a:ln w="9525">
            <a:noFill/>
            <a:miter lim="800000"/>
            <a:headEnd/>
            <a:tailEnd/>
          </a:ln>
        </p:spPr>
      </p:pic>
      <p:pic>
        <p:nvPicPr>
          <p:cNvPr id="42"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494910" y="1210287"/>
            <a:ext cx="2755385" cy="2096626"/>
          </a:xfrm>
          <a:prstGeom prst="rect">
            <a:avLst/>
          </a:prstGeom>
          <a:noFill/>
          <a:ln w="9525">
            <a:noFill/>
            <a:miter lim="800000"/>
            <a:headEnd/>
            <a:tailEnd/>
          </a:ln>
        </p:spPr>
      </p:pic>
      <p:sp>
        <p:nvSpPr>
          <p:cNvPr id="54" name="矩形 53"/>
          <p:cNvSpPr/>
          <p:nvPr/>
        </p:nvSpPr>
        <p:spPr>
          <a:xfrm>
            <a:off x="3728880" y="1210292"/>
            <a:ext cx="2764966" cy="2104785"/>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5" name="矩形 54"/>
          <p:cNvSpPr/>
          <p:nvPr/>
        </p:nvSpPr>
        <p:spPr>
          <a:xfrm>
            <a:off x="982618" y="3271189"/>
            <a:ext cx="2764966" cy="210274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6" name="矩形 55"/>
          <p:cNvSpPr/>
          <p:nvPr/>
        </p:nvSpPr>
        <p:spPr>
          <a:xfrm>
            <a:off x="6507271" y="3271189"/>
            <a:ext cx="2763050" cy="2104784"/>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7" name="等腰三角形 56"/>
          <p:cNvSpPr/>
          <p:nvPr/>
        </p:nvSpPr>
        <p:spPr>
          <a:xfrm>
            <a:off x="990561" y="3118795"/>
            <a:ext cx="379393" cy="191715"/>
          </a:xfrm>
          <a:prstGeom prst="triangl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8" name="等腰三角形 57"/>
          <p:cNvSpPr/>
          <p:nvPr/>
        </p:nvSpPr>
        <p:spPr>
          <a:xfrm>
            <a:off x="8367115" y="3118795"/>
            <a:ext cx="379393" cy="191715"/>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9" name="等腰三角形 58"/>
          <p:cNvSpPr/>
          <p:nvPr/>
        </p:nvSpPr>
        <p:spPr>
          <a:xfrm flipV="1">
            <a:off x="4719486" y="3268018"/>
            <a:ext cx="379393" cy="193755"/>
          </a:xfrm>
          <a:prstGeom prst="triangl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0" name="TextBox 59"/>
          <p:cNvSpPr txBox="1"/>
          <p:nvPr/>
        </p:nvSpPr>
        <p:spPr>
          <a:xfrm>
            <a:off x="4187171" y="1644980"/>
            <a:ext cx="1612915" cy="492443"/>
          </a:xfrm>
          <a:prstGeom prst="rect">
            <a:avLst/>
          </a:prstGeom>
          <a:noFill/>
        </p:spPr>
        <p:txBody>
          <a:bodyPr wrap="square">
            <a:spAutoFit/>
          </a:bodyPr>
          <a:lstStyle/>
          <a:p>
            <a:pPr algn="ctr">
              <a:lnSpc>
                <a:spcPct val="130000"/>
              </a:lnSpc>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61" name="TextBox 60"/>
          <p:cNvSpPr txBox="1"/>
          <p:nvPr/>
        </p:nvSpPr>
        <p:spPr>
          <a:xfrm rot="21593092">
            <a:off x="3864073" y="2162499"/>
            <a:ext cx="2433591" cy="1052596"/>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1402692" y="3517188"/>
            <a:ext cx="1789150" cy="492443"/>
          </a:xfrm>
          <a:prstGeom prst="rect">
            <a:avLst/>
          </a:prstGeom>
          <a:noFill/>
        </p:spPr>
        <p:txBody>
          <a:bodyPr wrap="square">
            <a:spAutoFit/>
          </a:bodyPr>
          <a:lstStyle/>
          <a:p>
            <a:pPr algn="ctr">
              <a:lnSpc>
                <a:spcPct val="130000"/>
              </a:lnSpc>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63" name="TextBox 62"/>
          <p:cNvSpPr txBox="1"/>
          <p:nvPr/>
        </p:nvSpPr>
        <p:spPr>
          <a:xfrm rot="21593092">
            <a:off x="1151984" y="4034707"/>
            <a:ext cx="2433591" cy="1052596"/>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7058701" y="3517188"/>
            <a:ext cx="1680964" cy="492443"/>
          </a:xfrm>
          <a:prstGeom prst="rect">
            <a:avLst/>
          </a:prstGeom>
          <a:noFill/>
        </p:spPr>
        <p:txBody>
          <a:bodyPr wrap="square">
            <a:spAutoFit/>
          </a:bodyPr>
          <a:lstStyle/>
          <a:p>
            <a:pPr algn="ctr">
              <a:lnSpc>
                <a:spcPct val="130000"/>
              </a:lnSpc>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65" name="TextBox 64"/>
          <p:cNvSpPr txBox="1"/>
          <p:nvPr/>
        </p:nvSpPr>
        <p:spPr>
          <a:xfrm rot="21593092">
            <a:off x="6677805" y="4178723"/>
            <a:ext cx="2433591" cy="1052596"/>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up)">
                                      <p:cBhvr>
                                        <p:cTn id="21" dur="500"/>
                                        <p:tgtEl>
                                          <p:spTgt spid="6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up)">
                                      <p:cBhvr>
                                        <p:cTn id="24" dur="500"/>
                                        <p:tgtEl>
                                          <p:spTgt spid="6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par>
                          <p:cTn id="33" fill="hold">
                            <p:stCondLst>
                              <p:cond delay="3500"/>
                            </p:stCondLst>
                            <p:childTnLst>
                              <p:par>
                                <p:cTn id="34" presetID="47"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up)">
                                      <p:cBhvr>
                                        <p:cTn id="42" dur="500"/>
                                        <p:tgtEl>
                                          <p:spTgt spid="6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up)">
                                      <p:cBhvr>
                                        <p:cTn id="45" dur="500"/>
                                        <p:tgtEl>
                                          <p:spTgt spid="6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anim calcmode="lin" valueType="num">
                                      <p:cBhvr>
                                        <p:cTn id="50" dur="1000" fill="hold"/>
                                        <p:tgtEl>
                                          <p:spTgt spid="56"/>
                                        </p:tgtEl>
                                        <p:attrNameLst>
                                          <p:attrName>ppt_x</p:attrName>
                                        </p:attrNameLst>
                                      </p:cBhvr>
                                      <p:tavLst>
                                        <p:tav tm="0">
                                          <p:val>
                                            <p:strVal val="#ppt_x"/>
                                          </p:val>
                                        </p:tav>
                                        <p:tav tm="100000">
                                          <p:val>
                                            <p:strVal val="#ppt_x"/>
                                          </p:val>
                                        </p:tav>
                                      </p:tavLst>
                                    </p:anim>
                                    <p:anim calcmode="lin" valueType="num">
                                      <p:cBhvr>
                                        <p:cTn id="51" dur="1000" fill="hold"/>
                                        <p:tgtEl>
                                          <p:spTgt spid="56"/>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500"/>
                                        <p:tgtEl>
                                          <p:spTgt spid="58"/>
                                        </p:tgtEl>
                                      </p:cBhvr>
                                    </p:animEffect>
                                  </p:childTnLst>
                                </p:cTn>
                              </p:par>
                            </p:childTnLst>
                          </p:cTn>
                        </p:par>
                        <p:par>
                          <p:cTn id="56" fill="hold">
                            <p:stCondLst>
                              <p:cond delay="6500"/>
                            </p:stCondLst>
                            <p:childTnLst>
                              <p:par>
                                <p:cTn id="57" presetID="42"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21" presetClass="entr" presetSubtype="1"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heel(1)">
                                      <p:cBhvr>
                                        <p:cTn id="65" dur="2000"/>
                                        <p:tgtEl>
                                          <p:spTgt spid="64"/>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wheel(1)">
                                      <p:cBhvr>
                                        <p:cTn id="68"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语言能力</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5364610" y="2824884"/>
            <a:ext cx="465137" cy="401637"/>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25" name="六边形 24"/>
          <p:cNvSpPr/>
          <p:nvPr/>
        </p:nvSpPr>
        <p:spPr>
          <a:xfrm>
            <a:off x="7244522" y="3477067"/>
            <a:ext cx="465137" cy="401637"/>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26" name="六边形 25"/>
          <p:cNvSpPr/>
          <p:nvPr/>
        </p:nvSpPr>
        <p:spPr>
          <a:xfrm>
            <a:off x="7173567" y="4244618"/>
            <a:ext cx="465137" cy="401637"/>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27" name="六边形 26"/>
          <p:cNvSpPr/>
          <p:nvPr/>
        </p:nvSpPr>
        <p:spPr>
          <a:xfrm>
            <a:off x="8532467" y="2849202"/>
            <a:ext cx="301625" cy="258763"/>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28" name="六边形 27"/>
          <p:cNvSpPr/>
          <p:nvPr/>
        </p:nvSpPr>
        <p:spPr>
          <a:xfrm>
            <a:off x="7859361" y="2695218"/>
            <a:ext cx="442912" cy="382587"/>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29" name="六边形 28"/>
          <p:cNvSpPr/>
          <p:nvPr/>
        </p:nvSpPr>
        <p:spPr>
          <a:xfrm>
            <a:off x="5889279" y="2409462"/>
            <a:ext cx="182563" cy="157162"/>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32" name="六边形 31"/>
          <p:cNvSpPr/>
          <p:nvPr/>
        </p:nvSpPr>
        <p:spPr>
          <a:xfrm>
            <a:off x="6983067" y="4158887"/>
            <a:ext cx="204787" cy="177800"/>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33" name="六边形 32"/>
          <p:cNvSpPr/>
          <p:nvPr/>
        </p:nvSpPr>
        <p:spPr>
          <a:xfrm>
            <a:off x="8287986" y="3077802"/>
            <a:ext cx="214312" cy="184150"/>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34" name="六边形 33"/>
          <p:cNvSpPr/>
          <p:nvPr/>
        </p:nvSpPr>
        <p:spPr>
          <a:xfrm>
            <a:off x="6047016" y="2759379"/>
            <a:ext cx="358775" cy="307975"/>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35" name="六边形 34"/>
          <p:cNvSpPr/>
          <p:nvPr/>
        </p:nvSpPr>
        <p:spPr>
          <a:xfrm>
            <a:off x="5903948" y="3169878"/>
            <a:ext cx="301625" cy="258763"/>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grpSp>
        <p:nvGrpSpPr>
          <p:cNvPr id="36" name="组合 35"/>
          <p:cNvGrpSpPr/>
          <p:nvPr/>
        </p:nvGrpSpPr>
        <p:grpSpPr>
          <a:xfrm>
            <a:off x="4647958" y="3519919"/>
            <a:ext cx="2003091" cy="1541451"/>
            <a:chOff x="1706166" y="2936728"/>
            <a:chExt cx="2009775" cy="1733550"/>
          </a:xfrm>
        </p:grpSpPr>
        <p:sp>
          <p:nvSpPr>
            <p:cNvPr id="37" name="六边形 36"/>
            <p:cNvSpPr/>
            <p:nvPr/>
          </p:nvSpPr>
          <p:spPr>
            <a:xfrm>
              <a:off x="1706166" y="2936728"/>
              <a:ext cx="2009775" cy="1733550"/>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38" name="TextBox 1"/>
            <p:cNvSpPr txBox="1">
              <a:spLocks noChangeArrowheads="1"/>
            </p:cNvSpPr>
            <p:nvPr/>
          </p:nvSpPr>
          <p:spPr bwMode="auto">
            <a:xfrm>
              <a:off x="2054203" y="3897241"/>
              <a:ext cx="1241425" cy="449973"/>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英语</a:t>
              </a:r>
            </a:p>
          </p:txBody>
        </p:sp>
        <p:sp>
          <p:nvSpPr>
            <p:cNvPr id="39" name="流程图: 联系 2"/>
            <p:cNvSpPr/>
            <p:nvPr/>
          </p:nvSpPr>
          <p:spPr>
            <a:xfrm>
              <a:off x="2481241" y="3322566"/>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grpSp>
      <p:grpSp>
        <p:nvGrpSpPr>
          <p:cNvPr id="40" name="组合 39"/>
          <p:cNvGrpSpPr/>
          <p:nvPr/>
        </p:nvGrpSpPr>
        <p:grpSpPr>
          <a:xfrm>
            <a:off x="6171293" y="1417346"/>
            <a:ext cx="1866107" cy="1608357"/>
            <a:chOff x="3379663" y="1721272"/>
            <a:chExt cx="2011363" cy="1733550"/>
          </a:xfrm>
        </p:grpSpPr>
        <p:sp>
          <p:nvSpPr>
            <p:cNvPr id="41" name="六边形 40"/>
            <p:cNvSpPr/>
            <p:nvPr/>
          </p:nvSpPr>
          <p:spPr>
            <a:xfrm>
              <a:off x="3379663" y="1721272"/>
              <a:ext cx="2011363" cy="1733550"/>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43" name="矩形 45"/>
            <p:cNvSpPr/>
            <p:nvPr/>
          </p:nvSpPr>
          <p:spPr>
            <a:xfrm>
              <a:off x="4205163" y="2065759"/>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44" name="TextBox 8"/>
            <p:cNvSpPr txBox="1">
              <a:spLocks noChangeArrowheads="1"/>
            </p:cNvSpPr>
            <p:nvPr/>
          </p:nvSpPr>
          <p:spPr bwMode="auto">
            <a:xfrm>
              <a:off x="3861005" y="2667358"/>
              <a:ext cx="1139824" cy="431254"/>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汉语</a:t>
              </a:r>
            </a:p>
          </p:txBody>
        </p:sp>
      </p:grpSp>
      <p:grpSp>
        <p:nvGrpSpPr>
          <p:cNvPr id="45" name="组合 44"/>
          <p:cNvGrpSpPr/>
          <p:nvPr/>
        </p:nvGrpSpPr>
        <p:grpSpPr>
          <a:xfrm>
            <a:off x="7641878" y="3331801"/>
            <a:ext cx="1844267" cy="1589534"/>
            <a:chOff x="5186238" y="2780134"/>
            <a:chExt cx="2011363" cy="1733550"/>
          </a:xfrm>
        </p:grpSpPr>
        <p:sp>
          <p:nvSpPr>
            <p:cNvPr id="46" name="六边形 45"/>
            <p:cNvSpPr/>
            <p:nvPr/>
          </p:nvSpPr>
          <p:spPr>
            <a:xfrm>
              <a:off x="5186238" y="2780134"/>
              <a:ext cx="2011363" cy="1733550"/>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47" name="圆角矩形 51"/>
            <p:cNvSpPr/>
            <p:nvPr/>
          </p:nvSpPr>
          <p:spPr>
            <a:xfrm flipH="1">
              <a:off x="5965701" y="3110334"/>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48" name="TextBox 11"/>
            <p:cNvSpPr txBox="1">
              <a:spLocks noChangeArrowheads="1"/>
            </p:cNvSpPr>
            <p:nvPr/>
          </p:nvSpPr>
          <p:spPr bwMode="auto">
            <a:xfrm>
              <a:off x="5570413" y="3789804"/>
              <a:ext cx="1243013" cy="436361"/>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日语</a:t>
              </a:r>
            </a:p>
          </p:txBody>
        </p:sp>
      </p:grpSp>
      <p:sp>
        <p:nvSpPr>
          <p:cNvPr id="49" name="六边形 48"/>
          <p:cNvSpPr/>
          <p:nvPr/>
        </p:nvSpPr>
        <p:spPr>
          <a:xfrm>
            <a:off x="6583687" y="3169880"/>
            <a:ext cx="442912" cy="382587"/>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6" name="六边形 65"/>
          <p:cNvSpPr/>
          <p:nvPr/>
        </p:nvSpPr>
        <p:spPr>
          <a:xfrm>
            <a:off x="6922239" y="3588295"/>
            <a:ext cx="301625" cy="258763"/>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7" name="六边形 66"/>
          <p:cNvSpPr/>
          <p:nvPr/>
        </p:nvSpPr>
        <p:spPr>
          <a:xfrm>
            <a:off x="6677758" y="3816891"/>
            <a:ext cx="214312" cy="184150"/>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8" name="TextBox 67"/>
          <p:cNvSpPr txBox="1"/>
          <p:nvPr/>
        </p:nvSpPr>
        <p:spPr bwMode="auto">
          <a:xfrm>
            <a:off x="1037941" y="1845381"/>
            <a:ext cx="2952328" cy="646331"/>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a:t>
            </a:r>
            <a:endParaRPr lang="zh-CN" altLang="en-US" sz="1200" dirty="0">
              <a:solidFill>
                <a:srgbClr val="2D2D2D"/>
              </a:solidFill>
              <a:latin typeface="Calibri" panose="020F0502020204030204" pitchFamily="34" charset="0"/>
            </a:endParaRPr>
          </a:p>
        </p:txBody>
      </p:sp>
      <p:sp>
        <p:nvSpPr>
          <p:cNvPr id="69" name="矩形 68"/>
          <p:cNvSpPr/>
          <p:nvPr/>
        </p:nvSpPr>
        <p:spPr bwMode="auto">
          <a:xfrm>
            <a:off x="1037946" y="1498717"/>
            <a:ext cx="2020887" cy="369332"/>
          </a:xfrm>
          <a:prstGeom prst="rect">
            <a:avLst/>
          </a:prstGeom>
        </p:spPr>
        <p:txBody>
          <a:bodyPr>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70" name="TextBox 69"/>
          <p:cNvSpPr txBox="1"/>
          <p:nvPr/>
        </p:nvSpPr>
        <p:spPr bwMode="auto">
          <a:xfrm>
            <a:off x="1047553" y="3075271"/>
            <a:ext cx="2952328" cy="646331"/>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a:t>
            </a:r>
            <a:endParaRPr lang="zh-CN" altLang="en-US" sz="1200" dirty="0">
              <a:solidFill>
                <a:srgbClr val="2D2D2D"/>
              </a:solidFill>
              <a:latin typeface="Calibri" panose="020F0502020204030204" pitchFamily="34" charset="0"/>
            </a:endParaRPr>
          </a:p>
        </p:txBody>
      </p:sp>
      <p:sp>
        <p:nvSpPr>
          <p:cNvPr id="71" name="矩形 70"/>
          <p:cNvSpPr/>
          <p:nvPr/>
        </p:nvSpPr>
        <p:spPr bwMode="auto">
          <a:xfrm>
            <a:off x="1047558" y="2728606"/>
            <a:ext cx="2020887" cy="369332"/>
          </a:xfrm>
          <a:prstGeom prst="rect">
            <a:avLst/>
          </a:prstGeom>
        </p:spPr>
        <p:txBody>
          <a:bodyPr>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72" name="TextBox 71"/>
          <p:cNvSpPr txBox="1"/>
          <p:nvPr/>
        </p:nvSpPr>
        <p:spPr bwMode="auto">
          <a:xfrm>
            <a:off x="1047553" y="4227399"/>
            <a:ext cx="2952328" cy="646331"/>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a:t>
            </a:r>
            <a:endParaRPr lang="zh-CN" altLang="en-US" sz="1200" dirty="0">
              <a:solidFill>
                <a:srgbClr val="2D2D2D"/>
              </a:solidFill>
              <a:latin typeface="Calibri" panose="020F0502020204030204" pitchFamily="34" charset="0"/>
            </a:endParaRPr>
          </a:p>
        </p:txBody>
      </p:sp>
      <p:sp>
        <p:nvSpPr>
          <p:cNvPr id="73" name="矩形 72"/>
          <p:cNvSpPr/>
          <p:nvPr/>
        </p:nvSpPr>
        <p:spPr bwMode="auto">
          <a:xfrm>
            <a:off x="1047558" y="3880735"/>
            <a:ext cx="2020887" cy="369332"/>
          </a:xfrm>
          <a:prstGeom prst="rect">
            <a:avLst/>
          </a:prstGeom>
        </p:spPr>
        <p:txBody>
          <a:bodyPr>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0-#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0-#ppt_w/2"/>
                                          </p:val>
                                        </p:tav>
                                        <p:tav tm="100000">
                                          <p:val>
                                            <p:strVal val="#ppt_x"/>
                                          </p:val>
                                        </p:tav>
                                      </p:tavLst>
                                    </p:anim>
                                    <p:anim calcmode="lin" valueType="num">
                                      <p:cBhvr additive="base">
                                        <p:cTn id="56" dur="500" fill="hold"/>
                                        <p:tgtEl>
                                          <p:spTgt spid="33"/>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down)">
                                      <p:cBhvr>
                                        <p:cTn id="62" dur="500"/>
                                        <p:tgtEl>
                                          <p:spTgt spid="66"/>
                                        </p:tgtEl>
                                      </p:cBhvr>
                                    </p:animEffect>
                                  </p:childTnLst>
                                </p:cTn>
                              </p:par>
                              <p:par>
                                <p:cTn id="63" presetID="2" presetClass="entr" presetSubtype="8"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additive="base">
                                        <p:cTn id="65" dur="500" fill="hold"/>
                                        <p:tgtEl>
                                          <p:spTgt spid="67"/>
                                        </p:tgtEl>
                                        <p:attrNameLst>
                                          <p:attrName>ppt_x</p:attrName>
                                        </p:attrNameLst>
                                      </p:cBhvr>
                                      <p:tavLst>
                                        <p:tav tm="0">
                                          <p:val>
                                            <p:strVal val="0-#ppt_w/2"/>
                                          </p:val>
                                        </p:tav>
                                        <p:tav tm="100000">
                                          <p:val>
                                            <p:strVal val="#ppt_x"/>
                                          </p:val>
                                        </p:tav>
                                      </p:tavLst>
                                    </p:anim>
                                    <p:anim calcmode="lin" valueType="num">
                                      <p:cBhvr additive="base">
                                        <p:cTn id="66" dur="500" fill="hold"/>
                                        <p:tgtEl>
                                          <p:spTgt spid="67"/>
                                        </p:tgtEl>
                                        <p:attrNameLst>
                                          <p:attrName>ppt_y</p:attrName>
                                        </p:attrNameLst>
                                      </p:cBhvr>
                                      <p:tavLst>
                                        <p:tav tm="0">
                                          <p:val>
                                            <p:strVal val="#ppt_y"/>
                                          </p:val>
                                        </p:tav>
                                        <p:tav tm="100000">
                                          <p:val>
                                            <p:strVal val="#ppt_y"/>
                                          </p:val>
                                        </p:tav>
                                      </p:tavLst>
                                    </p:anim>
                                  </p:childTnLst>
                                </p:cTn>
                              </p:par>
                            </p:childTnLst>
                          </p:cTn>
                        </p:par>
                        <p:par>
                          <p:cTn id="67" fill="hold">
                            <p:stCondLst>
                              <p:cond delay="2500"/>
                            </p:stCondLst>
                            <p:childTnLst>
                              <p:par>
                                <p:cTn id="68" presetID="42" presetClass="entr" presetSubtype="0"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1000"/>
                                        <p:tgtEl>
                                          <p:spTgt spid="68"/>
                                        </p:tgtEl>
                                      </p:cBhvr>
                                    </p:animEffect>
                                    <p:anim calcmode="lin" valueType="num">
                                      <p:cBhvr>
                                        <p:cTn id="76" dur="1000" fill="hold"/>
                                        <p:tgtEl>
                                          <p:spTgt spid="68"/>
                                        </p:tgtEl>
                                        <p:attrNameLst>
                                          <p:attrName>ppt_x</p:attrName>
                                        </p:attrNameLst>
                                      </p:cBhvr>
                                      <p:tavLst>
                                        <p:tav tm="0">
                                          <p:val>
                                            <p:strVal val="#ppt_x"/>
                                          </p:val>
                                        </p:tav>
                                        <p:tav tm="100000">
                                          <p:val>
                                            <p:strVal val="#ppt_x"/>
                                          </p:val>
                                        </p:tav>
                                      </p:tavLst>
                                    </p:anim>
                                    <p:anim calcmode="lin" valueType="num">
                                      <p:cBhvr>
                                        <p:cTn id="77" dur="1000" fill="hold"/>
                                        <p:tgtEl>
                                          <p:spTgt spid="68"/>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2"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0"/>
                                        <p:tgtEl>
                                          <p:spTgt spid="73"/>
                                        </p:tgtEl>
                                      </p:cBhvr>
                                    </p:animEffect>
                                    <p:anim calcmode="lin" valueType="num">
                                      <p:cBhvr>
                                        <p:cTn id="93" dur="1000" fill="hold"/>
                                        <p:tgtEl>
                                          <p:spTgt spid="73"/>
                                        </p:tgtEl>
                                        <p:attrNameLst>
                                          <p:attrName>ppt_x</p:attrName>
                                        </p:attrNameLst>
                                      </p:cBhvr>
                                      <p:tavLst>
                                        <p:tav tm="0">
                                          <p:val>
                                            <p:strVal val="#ppt_x"/>
                                          </p:val>
                                        </p:tav>
                                        <p:tav tm="100000">
                                          <p:val>
                                            <p:strVal val="#ppt_x"/>
                                          </p:val>
                                        </p:tav>
                                      </p:tavLst>
                                    </p:anim>
                                    <p:anim calcmode="lin" valueType="num">
                                      <p:cBhvr>
                                        <p:cTn id="94" dur="1000" fill="hold"/>
                                        <p:tgtEl>
                                          <p:spTgt spid="7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1000"/>
                                        <p:tgtEl>
                                          <p:spTgt spid="72"/>
                                        </p:tgtEl>
                                      </p:cBhvr>
                                    </p:animEffect>
                                    <p:anim calcmode="lin" valueType="num">
                                      <p:cBhvr>
                                        <p:cTn id="98" dur="1000" fill="hold"/>
                                        <p:tgtEl>
                                          <p:spTgt spid="72"/>
                                        </p:tgtEl>
                                        <p:attrNameLst>
                                          <p:attrName>ppt_x</p:attrName>
                                        </p:attrNameLst>
                                      </p:cBhvr>
                                      <p:tavLst>
                                        <p:tav tm="0">
                                          <p:val>
                                            <p:strVal val="#ppt_x"/>
                                          </p:val>
                                        </p:tav>
                                        <p:tav tm="100000">
                                          <p:val>
                                            <p:strVal val="#ppt_x"/>
                                          </p:val>
                                        </p:tav>
                                      </p:tavLst>
                                    </p:anim>
                                    <p:anim calcmode="lin" valueType="num">
                                      <p:cBhvr>
                                        <p:cTn id="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animBg="1"/>
      <p:bldP spid="33" grpId="0" animBg="1"/>
      <p:bldP spid="34" grpId="0" animBg="1"/>
      <p:bldP spid="35" grpId="0" animBg="1"/>
      <p:bldP spid="49" grpId="0" animBg="1"/>
      <p:bldP spid="66" grpId="0" animBg="1"/>
      <p:bldP spid="67" grpId="0" animBg="1"/>
      <p:bldP spid="68" grpId="0"/>
      <p:bldP spid="69" grpId="0"/>
      <p:bldP spid="70" grpId="0"/>
      <p:bldP spid="71" grpId="0"/>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项目经验</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66" y="2957599"/>
            <a:ext cx="3733800" cy="257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椭圆 9"/>
          <p:cNvSpPr/>
          <p:nvPr/>
        </p:nvSpPr>
        <p:spPr>
          <a:xfrm>
            <a:off x="1191570" y="3490565"/>
            <a:ext cx="1512168" cy="1512168"/>
          </a:xfrm>
          <a:prstGeom prst="ellipse">
            <a:avLst/>
          </a:prstGeom>
          <a:solidFill>
            <a:srgbClr val="FFCC4C"/>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919766" y="1439634"/>
            <a:ext cx="1919393" cy="1919393"/>
          </a:xfrm>
          <a:prstGeom prst="ellipse">
            <a:avLst/>
          </a:prstGeom>
          <a:solidFill>
            <a:srgbClr val="E55948"/>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23241" y="1057303"/>
            <a:ext cx="2297849" cy="2297849"/>
          </a:xfrm>
          <a:prstGeom prst="ellipse">
            <a:avLst/>
          </a:prstGeom>
          <a:solidFill>
            <a:srgbClr val="37BEDE"/>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757544" y="3543750"/>
            <a:ext cx="1505761" cy="1505761"/>
          </a:xfrm>
          <a:prstGeom prst="ellipse">
            <a:avLst/>
          </a:prstGeom>
          <a:solidFill>
            <a:srgbClr val="19547C"/>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bwMode="auto">
          <a:xfrm>
            <a:off x="6232132" y="1598275"/>
            <a:ext cx="1615099" cy="1338828"/>
          </a:xfrm>
          <a:prstGeom prst="rect">
            <a:avLst/>
          </a:prstGeom>
          <a:noFill/>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这里输入简单的文字概述这里输入</a:t>
            </a:r>
          </a:p>
        </p:txBody>
      </p:sp>
      <p:sp>
        <p:nvSpPr>
          <p:cNvPr id="15" name="TextBox 14"/>
          <p:cNvSpPr txBox="1"/>
          <p:nvPr/>
        </p:nvSpPr>
        <p:spPr bwMode="auto">
          <a:xfrm>
            <a:off x="3270743" y="1937659"/>
            <a:ext cx="1351890" cy="923330"/>
          </a:xfrm>
          <a:prstGeom prst="rect">
            <a:avLst/>
          </a:prstGeom>
          <a:noFill/>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这里输入简单的文字概</a:t>
            </a:r>
          </a:p>
        </p:txBody>
      </p:sp>
      <p:sp>
        <p:nvSpPr>
          <p:cNvPr id="16" name="TextBox 15"/>
          <p:cNvSpPr txBox="1"/>
          <p:nvPr/>
        </p:nvSpPr>
        <p:spPr bwMode="auto">
          <a:xfrm>
            <a:off x="1361459" y="3837061"/>
            <a:ext cx="1198267"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17" name="TextBox 16"/>
          <p:cNvSpPr txBox="1"/>
          <p:nvPr/>
        </p:nvSpPr>
        <p:spPr bwMode="auto">
          <a:xfrm>
            <a:off x="7911290" y="3834959"/>
            <a:ext cx="1198267"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10"/>
                                        </p:tgtEl>
                                      </p:cBhvr>
                                    </p:animEffect>
                                    <p:animScale>
                                      <p:cBhvr>
                                        <p:cTn id="24" dur="250" autoRev="1" fill="hold"/>
                                        <p:tgtEl>
                                          <p:spTgt spid="10"/>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par>
                                <p:cTn id="28" presetID="26" presetClass="emph" presetSubtype="0" fill="hold" grpId="1" nodeType="withEffect">
                                  <p:stCondLst>
                                    <p:cond delay="0"/>
                                  </p:stCondLst>
                                  <p:childTnLst>
                                    <p:animEffect transition="out" filter="fade">
                                      <p:cBhvr>
                                        <p:cTn id="29" dur="500" tmFilter="0, 0; .2, .5; .8, .5; 1, 0"/>
                                        <p:tgtEl>
                                          <p:spTgt spid="12"/>
                                        </p:tgtEl>
                                      </p:cBhvr>
                                    </p:animEffect>
                                    <p:animScale>
                                      <p:cBhvr>
                                        <p:cTn id="30" dur="250" autoRev="1" fill="hold"/>
                                        <p:tgtEl>
                                          <p:spTgt spid="12"/>
                                        </p:tgtEl>
                                      </p:cBhvr>
                                      <p:by x="105000" y="105000"/>
                                    </p:animScale>
                                  </p:childTnLst>
                                </p:cTn>
                              </p:par>
                              <p:par>
                                <p:cTn id="31" presetID="26" presetClass="emph" presetSubtype="0" fill="hold" grpId="1" nodeType="withEffect">
                                  <p:stCondLst>
                                    <p:cond delay="0"/>
                                  </p:stCondLst>
                                  <p:childTnLst>
                                    <p:animEffect transition="out" filter="fade">
                                      <p:cBhvr>
                                        <p:cTn id="32" dur="500" tmFilter="0, 0; .2, .5; .8, .5; 1, 0"/>
                                        <p:tgtEl>
                                          <p:spTgt spid="13"/>
                                        </p:tgtEl>
                                      </p:cBhvr>
                                    </p:animEffect>
                                    <p:animScale>
                                      <p:cBhvr>
                                        <p:cTn id="33" dur="250" autoRev="1" fill="hold"/>
                                        <p:tgtEl>
                                          <p:spTgt spid="13"/>
                                        </p:tgtEl>
                                      </p:cBhvr>
                                      <p:by x="105000" y="105000"/>
                                    </p:animScale>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687515"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获得的荣誉及证书</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6099" y="1756352"/>
            <a:ext cx="1512168" cy="15121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73405" y="1756352"/>
            <a:ext cx="1512168" cy="151216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359921" y="1756352"/>
            <a:ext cx="1512168" cy="151216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099" y="3433565"/>
            <a:ext cx="1512168" cy="151216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673405" y="3433565"/>
            <a:ext cx="1512168" cy="1512168"/>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359921" y="3433565"/>
            <a:ext cx="1512168" cy="1512168"/>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460521" y="3762265"/>
            <a:ext cx="1338828" cy="923330"/>
          </a:xfrm>
          <a:prstGeom prst="rect">
            <a:avLst/>
          </a:prstGeom>
          <a:noFill/>
        </p:spPr>
        <p:txBody>
          <a:bodyPr wrap="non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获得的</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荣誉及证书</a:t>
            </a:r>
          </a:p>
        </p:txBody>
      </p:sp>
      <p:cxnSp>
        <p:nvCxnSpPr>
          <p:cNvPr id="16" name="肘形连接符 15"/>
          <p:cNvCxnSpPr/>
          <p:nvPr/>
        </p:nvCxnSpPr>
        <p:spPr>
          <a:xfrm rot="16200000" flipH="1">
            <a:off x="6304136" y="1828357"/>
            <a:ext cx="2880320" cy="2880320"/>
          </a:xfrm>
          <a:prstGeom prst="bentConnector3">
            <a:avLst/>
          </a:prstGeom>
          <a:ln w="57150">
            <a:solidFill>
              <a:srgbClr val="19547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auto">
          <a:xfrm>
            <a:off x="6431837" y="2188400"/>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8" name="矩形 17"/>
          <p:cNvSpPr/>
          <p:nvPr/>
        </p:nvSpPr>
        <p:spPr bwMode="auto">
          <a:xfrm>
            <a:off x="6448155" y="1828357"/>
            <a:ext cx="2020887" cy="369332"/>
          </a:xfrm>
          <a:prstGeom prst="rect">
            <a:avLst/>
          </a:prstGeom>
        </p:spPr>
        <p:txBody>
          <a:bodyPr>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9" name="TextBox 18"/>
          <p:cNvSpPr txBox="1"/>
          <p:nvPr/>
        </p:nvSpPr>
        <p:spPr bwMode="auto">
          <a:xfrm>
            <a:off x="6304142" y="3857358"/>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20" name="矩形 19"/>
          <p:cNvSpPr/>
          <p:nvPr/>
        </p:nvSpPr>
        <p:spPr bwMode="auto">
          <a:xfrm>
            <a:off x="6320460" y="3497314"/>
            <a:ext cx="2020887" cy="369332"/>
          </a:xfrm>
          <a:prstGeom prst="rect">
            <a:avLst/>
          </a:prstGeom>
        </p:spPr>
        <p:txBody>
          <a:bodyPr>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7" grpId="0"/>
      <p:bldP spid="18" grpId="0"/>
      <p:bldP spid="19" grpId="0"/>
      <p:bldP spid="20" grpId="0"/>
    </p:bldLst>
  </p:timing>
</p:sld>
</file>

<file path=ppt/theme/theme1.xml><?xml version="1.0" encoding="utf-8"?>
<a:theme xmlns:a="http://schemas.openxmlformats.org/drawingml/2006/main" name="WWW.2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1473</Words>
  <Application>Microsoft Office PowerPoint</Application>
  <PresentationFormat>自定义</PresentationFormat>
  <Paragraphs>217</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方正兰亭粗黑_GBK</vt:lpstr>
      <vt:lpstr>方正正大黑简体</vt:lpstr>
      <vt:lpstr>宋体</vt:lpstr>
      <vt:lpstr>微软雅黑</vt:lpstr>
      <vt:lpstr>Arial</vt:lpstr>
      <vt:lpstr>Calibri</vt:lpstr>
      <vt:lpstr>Impact</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2021-05-06T03:53:06Z</dcterms:created>
  <dcterms:modified xsi:type="dcterms:W3CDTF">2023-01-10T09:52:32Z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69CEDB7BF0F141BAAECD53BAA3147B21</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