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8" r:id="rId4"/>
    <p:sldId id="264" r:id="rId5"/>
    <p:sldId id="259" r:id="rId6"/>
    <p:sldId id="276" r:id="rId7"/>
    <p:sldId id="277" r:id="rId8"/>
    <p:sldId id="274" r:id="rId9"/>
    <p:sldId id="273" r:id="rId10"/>
    <p:sldId id="272" r:id="rId11"/>
    <p:sldId id="280" r:id="rId12"/>
    <p:sldId id="281" r:id="rId13"/>
    <p:sldId id="267" r:id="rId14"/>
    <p:sldId id="260" r:id="rId15"/>
    <p:sldId id="347" r:id="rId16"/>
    <p:sldId id="266" r:id="rId17"/>
    <p:sldId id="278" r:id="rId18"/>
    <p:sldId id="261" r:id="rId19"/>
    <p:sldId id="349" r:id="rId20"/>
    <p:sldId id="279" r:id="rId21"/>
    <p:sldId id="262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5B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812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FBA229A8-BD8A-4896-832C-1285FB515966}" type="datetimeFigureOut">
              <a:rPr lang="zh-CN" altLang="en-US" smtClean="0"/>
              <a:t>2023-01-16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A66300C0-C6F9-4A65-A4C5-F4A8249D6FFB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/>
        </p:nvSpPr>
        <p:spPr>
          <a:xfrm flipV="1">
            <a:off x="0" y="747712"/>
            <a:ext cx="12192000" cy="46038"/>
          </a:xfrm>
          <a:prstGeom prst="rect">
            <a:avLst/>
          </a:prstGeom>
          <a:solidFill>
            <a:srgbClr val="085B41"/>
          </a:solidFill>
          <a:ln w="12700" cap="flat" cmpd="sng" algn="ctr">
            <a:solidFill>
              <a:srgbClr val="085B41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FandolFang R" panose="00000500000000000000" pitchFamily="50" charset="-122"/>
              <a:cs typeface="+mn-cs"/>
            </a:endParaRPr>
          </a:p>
        </p:txBody>
      </p:sp>
      <p:sp>
        <p:nvSpPr>
          <p:cNvPr id="15" name="文本框 23"/>
          <p:cNvSpPr txBox="1">
            <a:spLocks noChangeArrowheads="1"/>
          </p:cNvSpPr>
          <p:nvPr userDrawn="1"/>
        </p:nvSpPr>
        <p:spPr bwMode="auto">
          <a:xfrm>
            <a:off x="9622070" y="203883"/>
            <a:ext cx="2362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457200"/>
            <a:r>
              <a:rPr lang="zh-CN" altLang="en-US" dirty="0">
                <a:solidFill>
                  <a:srgbClr val="085B41"/>
                </a:solidFill>
                <a:latin typeface="FandolFang R" panose="00000500000000000000" pitchFamily="50" charset="-122"/>
              </a:rPr>
              <a:t>小学数学四年级下册</a:t>
            </a:r>
          </a:p>
        </p:txBody>
      </p:sp>
      <p:sp>
        <p:nvSpPr>
          <p:cNvPr id="16" name="KSO_Shape"/>
          <p:cNvSpPr>
            <a:spLocks noChangeAspect="1"/>
          </p:cNvSpPr>
          <p:nvPr userDrawn="1"/>
        </p:nvSpPr>
        <p:spPr bwMode="auto">
          <a:xfrm>
            <a:off x="207730" y="80513"/>
            <a:ext cx="531166" cy="514800"/>
          </a:xfrm>
          <a:custGeom>
            <a:avLst/>
            <a:gdLst>
              <a:gd name="T0" fmla="*/ 912343 w 2122487"/>
              <a:gd name="T1" fmla="*/ 702822 h 2147888"/>
              <a:gd name="T2" fmla="*/ 1019025 w 2122487"/>
              <a:gd name="T3" fmla="*/ 752822 h 2147888"/>
              <a:gd name="T4" fmla="*/ 832155 w 2122487"/>
              <a:gd name="T5" fmla="*/ 978408 h 2147888"/>
              <a:gd name="T6" fmla="*/ 836610 w 2122487"/>
              <a:gd name="T7" fmla="*/ 1025591 h 2147888"/>
              <a:gd name="T8" fmla="*/ 871077 w 2122487"/>
              <a:gd name="T9" fmla="*/ 1060097 h 2147888"/>
              <a:gd name="T10" fmla="*/ 918908 w 2122487"/>
              <a:gd name="T11" fmla="*/ 1064792 h 2147888"/>
              <a:gd name="T12" fmla="*/ 1142824 w 2122487"/>
              <a:gd name="T13" fmla="*/ 878643 h 2147888"/>
              <a:gd name="T14" fmla="*/ 1191827 w 2122487"/>
              <a:gd name="T15" fmla="*/ 988502 h 2147888"/>
              <a:gd name="T16" fmla="*/ 1204958 w 2122487"/>
              <a:gd name="T17" fmla="*/ 1109158 h 2147888"/>
              <a:gd name="T18" fmla="*/ 1179401 w 2122487"/>
              <a:gd name="T19" fmla="*/ 1219955 h 2147888"/>
              <a:gd name="T20" fmla="*/ 1117736 w 2122487"/>
              <a:gd name="T21" fmla="*/ 1312678 h 2147888"/>
              <a:gd name="T22" fmla="*/ 1023715 w 2122487"/>
              <a:gd name="T23" fmla="*/ 1377702 h 2147888"/>
              <a:gd name="T24" fmla="*/ 902964 w 2122487"/>
              <a:gd name="T25" fmla="*/ 1403523 h 2147888"/>
              <a:gd name="T26" fmla="*/ 778931 w 2122487"/>
              <a:gd name="T27" fmla="*/ 1384040 h 2147888"/>
              <a:gd name="T28" fmla="*/ 665215 w 2122487"/>
              <a:gd name="T29" fmla="*/ 1323007 h 2147888"/>
              <a:gd name="T30" fmla="*/ 573772 w 2122487"/>
              <a:gd name="T31" fmla="*/ 1227937 h 2147888"/>
              <a:gd name="T32" fmla="*/ 516094 w 2122487"/>
              <a:gd name="T33" fmla="*/ 1106576 h 2147888"/>
              <a:gd name="T34" fmla="*/ 502494 w 2122487"/>
              <a:gd name="T35" fmla="*/ 976295 h 2147888"/>
              <a:gd name="T36" fmla="*/ 532740 w 2122487"/>
              <a:gd name="T37" fmla="*/ 861037 h 2147888"/>
              <a:gd name="T38" fmla="*/ 599095 w 2122487"/>
              <a:gd name="T39" fmla="*/ 769723 h 2147888"/>
              <a:gd name="T40" fmla="*/ 694523 w 2122487"/>
              <a:gd name="T41" fmla="*/ 709864 h 2147888"/>
              <a:gd name="T42" fmla="*/ 707682 w 2122487"/>
              <a:gd name="T43" fmla="*/ 270333 h 2147888"/>
              <a:gd name="T44" fmla="*/ 967579 w 2122487"/>
              <a:gd name="T45" fmla="*/ 311164 h 2147888"/>
              <a:gd name="T46" fmla="*/ 1199095 w 2122487"/>
              <a:gd name="T47" fmla="*/ 424976 h 2147888"/>
              <a:gd name="T48" fmla="*/ 1065159 w 2122487"/>
              <a:gd name="T49" fmla="*/ 618808 h 2147888"/>
              <a:gd name="T50" fmla="*/ 908704 w 2122487"/>
              <a:gd name="T51" fmla="*/ 552164 h 2147888"/>
              <a:gd name="T52" fmla="*/ 737471 w 2122487"/>
              <a:gd name="T53" fmla="*/ 537849 h 2147888"/>
              <a:gd name="T54" fmla="*/ 574215 w 2122487"/>
              <a:gd name="T55" fmla="*/ 582435 h 2147888"/>
              <a:gd name="T56" fmla="*/ 444031 w 2122487"/>
              <a:gd name="T57" fmla="*/ 680760 h 2147888"/>
              <a:gd name="T58" fmla="*/ 357477 w 2122487"/>
              <a:gd name="T59" fmla="*/ 823904 h 2147888"/>
              <a:gd name="T60" fmla="*/ 327218 w 2122487"/>
              <a:gd name="T61" fmla="*/ 1000841 h 2147888"/>
              <a:gd name="T62" fmla="*/ 365217 w 2122487"/>
              <a:gd name="T63" fmla="*/ 1194908 h 2147888"/>
              <a:gd name="T64" fmla="*/ 466315 w 2122487"/>
              <a:gd name="T65" fmla="*/ 1365508 h 2147888"/>
              <a:gd name="T66" fmla="*/ 613387 w 2122487"/>
              <a:gd name="T67" fmla="*/ 1493165 h 2147888"/>
              <a:gd name="T68" fmla="*/ 788841 w 2122487"/>
              <a:gd name="T69" fmla="*/ 1565207 h 2147888"/>
              <a:gd name="T70" fmla="*/ 973913 w 2122487"/>
              <a:gd name="T71" fmla="*/ 1572012 h 2147888"/>
              <a:gd name="T72" fmla="*/ 1140454 w 2122487"/>
              <a:gd name="T73" fmla="*/ 1512173 h 2147888"/>
              <a:gd name="T74" fmla="*/ 1261958 w 2122487"/>
              <a:gd name="T75" fmla="*/ 1401881 h 2147888"/>
              <a:gd name="T76" fmla="*/ 1333970 w 2122487"/>
              <a:gd name="T77" fmla="*/ 1257093 h 2147888"/>
              <a:gd name="T78" fmla="*/ 1352970 w 2122487"/>
              <a:gd name="T79" fmla="*/ 1091891 h 2147888"/>
              <a:gd name="T80" fmla="*/ 1315439 w 2122487"/>
              <a:gd name="T81" fmla="*/ 918474 h 2147888"/>
              <a:gd name="T82" fmla="*/ 1236860 w 2122487"/>
              <a:gd name="T83" fmla="*/ 776268 h 2147888"/>
              <a:gd name="T84" fmla="*/ 1515992 w 2122487"/>
              <a:gd name="T85" fmla="*/ 787767 h 2147888"/>
              <a:gd name="T86" fmla="*/ 1600201 w 2122487"/>
              <a:gd name="T87" fmla="*/ 1046365 h 2147888"/>
              <a:gd name="T88" fmla="*/ 1601609 w 2122487"/>
              <a:gd name="T89" fmla="*/ 1305669 h 2147888"/>
              <a:gd name="T90" fmla="*/ 1520918 w 2122487"/>
              <a:gd name="T91" fmla="*/ 1543852 h 2147888"/>
              <a:gd name="T92" fmla="*/ 1360241 w 2122487"/>
              <a:gd name="T93" fmla="*/ 1741205 h 2147888"/>
              <a:gd name="T94" fmla="*/ 1120516 w 2122487"/>
              <a:gd name="T95" fmla="*/ 1871678 h 2147888"/>
              <a:gd name="T96" fmla="*/ 933333 w 2122487"/>
              <a:gd name="T97" fmla="*/ 1904296 h 2147888"/>
              <a:gd name="T98" fmla="*/ 637078 w 2122487"/>
              <a:gd name="T99" fmla="*/ 1862291 h 2147888"/>
              <a:gd name="T100" fmla="*/ 363810 w 2122487"/>
              <a:gd name="T101" fmla="*/ 1714923 h 2147888"/>
              <a:gd name="T102" fmla="*/ 147775 w 2122487"/>
              <a:gd name="T103" fmla="*/ 1479789 h 2147888"/>
              <a:gd name="T104" fmla="*/ 36357 w 2122487"/>
              <a:gd name="T105" fmla="*/ 1238790 h 2147888"/>
              <a:gd name="T106" fmla="*/ 3284 w 2122487"/>
              <a:gd name="T107" fmla="*/ 1068424 h 2147888"/>
              <a:gd name="T108" fmla="*/ 30963 w 2122487"/>
              <a:gd name="T109" fmla="*/ 773452 h 2147888"/>
              <a:gd name="T110" fmla="*/ 154578 w 2122487"/>
              <a:gd name="T111" fmla="*/ 533391 h 2147888"/>
              <a:gd name="T112" fmla="*/ 348563 w 2122487"/>
              <a:gd name="T113" fmla="*/ 365371 h 2147888"/>
              <a:gd name="T114" fmla="*/ 592276 w 2122487"/>
              <a:gd name="T115" fmla="*/ 279719 h 2147888"/>
              <a:gd name="T116" fmla="*/ 1692442 w 2122487"/>
              <a:gd name="T117" fmla="*/ 169898 h 2147888"/>
              <a:gd name="T118" fmla="*/ 1726464 w 2122487"/>
              <a:gd name="T119" fmla="*/ 211020 h 2147888"/>
              <a:gd name="T120" fmla="*/ 926586 w 2122487"/>
              <a:gd name="T121" fmla="*/ 1021959 h 2147888"/>
              <a:gd name="T122" fmla="*/ 877782 w 2122487"/>
              <a:gd name="T123" fmla="*/ 1001280 h 2147888"/>
              <a:gd name="T124" fmla="*/ 1654900 w 2122487"/>
              <a:gd name="T125" fmla="*/ 181412 h 214788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122487" h="2147888">
                <a:moveTo>
                  <a:pt x="904800" y="776287"/>
                </a:moveTo>
                <a:lnTo>
                  <a:pt x="914580" y="776287"/>
                </a:lnTo>
                <a:lnTo>
                  <a:pt x="924095" y="776287"/>
                </a:lnTo>
                <a:lnTo>
                  <a:pt x="933610" y="776552"/>
                </a:lnTo>
                <a:lnTo>
                  <a:pt x="943390" y="777081"/>
                </a:lnTo>
                <a:lnTo>
                  <a:pt x="952906" y="777875"/>
                </a:lnTo>
                <a:lnTo>
                  <a:pt x="962421" y="778934"/>
                </a:lnTo>
                <a:lnTo>
                  <a:pt x="971937" y="780257"/>
                </a:lnTo>
                <a:lnTo>
                  <a:pt x="981452" y="781845"/>
                </a:lnTo>
                <a:lnTo>
                  <a:pt x="991232" y="783433"/>
                </a:lnTo>
                <a:lnTo>
                  <a:pt x="1000483" y="785551"/>
                </a:lnTo>
                <a:lnTo>
                  <a:pt x="1009999" y="787668"/>
                </a:lnTo>
                <a:lnTo>
                  <a:pt x="1019250" y="790050"/>
                </a:lnTo>
                <a:lnTo>
                  <a:pt x="1028501" y="792432"/>
                </a:lnTo>
                <a:lnTo>
                  <a:pt x="1037488" y="795343"/>
                </a:lnTo>
                <a:lnTo>
                  <a:pt x="1046475" y="798519"/>
                </a:lnTo>
                <a:lnTo>
                  <a:pt x="1055462" y="801431"/>
                </a:lnTo>
                <a:lnTo>
                  <a:pt x="1064448" y="804872"/>
                </a:lnTo>
                <a:lnTo>
                  <a:pt x="1072907" y="808577"/>
                </a:lnTo>
                <a:lnTo>
                  <a:pt x="1081629" y="812282"/>
                </a:lnTo>
                <a:lnTo>
                  <a:pt x="1090352" y="815988"/>
                </a:lnTo>
                <a:lnTo>
                  <a:pt x="1099074" y="820222"/>
                </a:lnTo>
                <a:lnTo>
                  <a:pt x="1107532" y="824457"/>
                </a:lnTo>
                <a:lnTo>
                  <a:pt x="1115991" y="828956"/>
                </a:lnTo>
                <a:lnTo>
                  <a:pt x="1124449" y="833721"/>
                </a:lnTo>
                <a:lnTo>
                  <a:pt x="1132643" y="838485"/>
                </a:lnTo>
                <a:lnTo>
                  <a:pt x="1140572" y="843778"/>
                </a:lnTo>
                <a:lnTo>
                  <a:pt x="1148766" y="848807"/>
                </a:lnTo>
                <a:lnTo>
                  <a:pt x="1156696" y="854100"/>
                </a:lnTo>
                <a:lnTo>
                  <a:pt x="1164625" y="859658"/>
                </a:lnTo>
                <a:lnTo>
                  <a:pt x="959514" y="1065307"/>
                </a:lnTo>
                <a:lnTo>
                  <a:pt x="956342" y="1068483"/>
                </a:lnTo>
                <a:lnTo>
                  <a:pt x="953699" y="1071394"/>
                </a:lnTo>
                <a:lnTo>
                  <a:pt x="951320" y="1074570"/>
                </a:lnTo>
                <a:lnTo>
                  <a:pt x="948941" y="1078011"/>
                </a:lnTo>
                <a:lnTo>
                  <a:pt x="946826" y="1081452"/>
                </a:lnTo>
                <a:lnTo>
                  <a:pt x="944712" y="1084628"/>
                </a:lnTo>
                <a:lnTo>
                  <a:pt x="943126" y="1088333"/>
                </a:lnTo>
                <a:lnTo>
                  <a:pt x="941804" y="1092039"/>
                </a:lnTo>
                <a:lnTo>
                  <a:pt x="940218" y="1095744"/>
                </a:lnTo>
                <a:lnTo>
                  <a:pt x="938897" y="1099185"/>
                </a:lnTo>
                <a:lnTo>
                  <a:pt x="938104" y="1103155"/>
                </a:lnTo>
                <a:lnTo>
                  <a:pt x="937311" y="1106860"/>
                </a:lnTo>
                <a:lnTo>
                  <a:pt x="936518" y="1110830"/>
                </a:lnTo>
                <a:lnTo>
                  <a:pt x="935989" y="1114536"/>
                </a:lnTo>
                <a:lnTo>
                  <a:pt x="935725" y="1118506"/>
                </a:lnTo>
                <a:lnTo>
                  <a:pt x="935725" y="1122211"/>
                </a:lnTo>
                <a:lnTo>
                  <a:pt x="935725" y="1126181"/>
                </a:lnTo>
                <a:lnTo>
                  <a:pt x="935989" y="1130151"/>
                </a:lnTo>
                <a:lnTo>
                  <a:pt x="936518" y="1133857"/>
                </a:lnTo>
                <a:lnTo>
                  <a:pt x="937311" y="1137827"/>
                </a:lnTo>
                <a:lnTo>
                  <a:pt x="938104" y="1141532"/>
                </a:lnTo>
                <a:lnTo>
                  <a:pt x="938897" y="1145502"/>
                </a:lnTo>
                <a:lnTo>
                  <a:pt x="940218" y="1148943"/>
                </a:lnTo>
                <a:lnTo>
                  <a:pt x="941804" y="1152648"/>
                </a:lnTo>
                <a:lnTo>
                  <a:pt x="943126" y="1156354"/>
                </a:lnTo>
                <a:lnTo>
                  <a:pt x="944712" y="1160059"/>
                </a:lnTo>
                <a:lnTo>
                  <a:pt x="946826" y="1163235"/>
                </a:lnTo>
                <a:lnTo>
                  <a:pt x="948941" y="1166676"/>
                </a:lnTo>
                <a:lnTo>
                  <a:pt x="951320" y="1170116"/>
                </a:lnTo>
                <a:lnTo>
                  <a:pt x="953699" y="1173292"/>
                </a:lnTo>
                <a:lnTo>
                  <a:pt x="956342" y="1176204"/>
                </a:lnTo>
                <a:lnTo>
                  <a:pt x="959514" y="1179380"/>
                </a:lnTo>
                <a:lnTo>
                  <a:pt x="962157" y="1182291"/>
                </a:lnTo>
                <a:lnTo>
                  <a:pt x="965329" y="1184673"/>
                </a:lnTo>
                <a:lnTo>
                  <a:pt x="968501" y="1187320"/>
                </a:lnTo>
                <a:lnTo>
                  <a:pt x="971408" y="1189437"/>
                </a:lnTo>
                <a:lnTo>
                  <a:pt x="974844" y="1191819"/>
                </a:lnTo>
                <a:lnTo>
                  <a:pt x="978280" y="1193407"/>
                </a:lnTo>
                <a:lnTo>
                  <a:pt x="981981" y="1195260"/>
                </a:lnTo>
                <a:lnTo>
                  <a:pt x="985417" y="1196848"/>
                </a:lnTo>
                <a:lnTo>
                  <a:pt x="989117" y="1198171"/>
                </a:lnTo>
                <a:lnTo>
                  <a:pt x="992818" y="1199495"/>
                </a:lnTo>
                <a:lnTo>
                  <a:pt x="996518" y="1200553"/>
                </a:lnTo>
                <a:lnTo>
                  <a:pt x="1000483" y="1201612"/>
                </a:lnTo>
                <a:lnTo>
                  <a:pt x="1004184" y="1202141"/>
                </a:lnTo>
                <a:lnTo>
                  <a:pt x="1008148" y="1202671"/>
                </a:lnTo>
                <a:lnTo>
                  <a:pt x="1012113" y="1202935"/>
                </a:lnTo>
                <a:lnTo>
                  <a:pt x="1016342" y="1202935"/>
                </a:lnTo>
                <a:lnTo>
                  <a:pt x="1020307" y="1202935"/>
                </a:lnTo>
                <a:lnTo>
                  <a:pt x="1024272" y="1202671"/>
                </a:lnTo>
                <a:lnTo>
                  <a:pt x="1028237" y="1202141"/>
                </a:lnTo>
                <a:lnTo>
                  <a:pt x="1032201" y="1201612"/>
                </a:lnTo>
                <a:lnTo>
                  <a:pt x="1035902" y="1200553"/>
                </a:lnTo>
                <a:lnTo>
                  <a:pt x="1039602" y="1199495"/>
                </a:lnTo>
                <a:lnTo>
                  <a:pt x="1043303" y="1198171"/>
                </a:lnTo>
                <a:lnTo>
                  <a:pt x="1047003" y="1196848"/>
                </a:lnTo>
                <a:lnTo>
                  <a:pt x="1050704" y="1195260"/>
                </a:lnTo>
                <a:lnTo>
                  <a:pt x="1054140" y="1193407"/>
                </a:lnTo>
                <a:lnTo>
                  <a:pt x="1057576" y="1191819"/>
                </a:lnTo>
                <a:lnTo>
                  <a:pt x="1061012" y="1189437"/>
                </a:lnTo>
                <a:lnTo>
                  <a:pt x="1064184" y="1187320"/>
                </a:lnTo>
                <a:lnTo>
                  <a:pt x="1067092" y="1184673"/>
                </a:lnTo>
                <a:lnTo>
                  <a:pt x="1070263" y="1182291"/>
                </a:lnTo>
                <a:lnTo>
                  <a:pt x="1073435" y="1179380"/>
                </a:lnTo>
                <a:lnTo>
                  <a:pt x="1277490" y="974790"/>
                </a:lnTo>
                <a:lnTo>
                  <a:pt x="1282776" y="982730"/>
                </a:lnTo>
                <a:lnTo>
                  <a:pt x="1288327" y="990670"/>
                </a:lnTo>
                <a:lnTo>
                  <a:pt x="1293349" y="998610"/>
                </a:lnTo>
                <a:lnTo>
                  <a:pt x="1298106" y="1007080"/>
                </a:lnTo>
                <a:lnTo>
                  <a:pt x="1302864" y="1015284"/>
                </a:lnTo>
                <a:lnTo>
                  <a:pt x="1307358" y="1024018"/>
                </a:lnTo>
                <a:lnTo>
                  <a:pt x="1311851" y="1032488"/>
                </a:lnTo>
                <a:lnTo>
                  <a:pt x="1316080" y="1041222"/>
                </a:lnTo>
                <a:lnTo>
                  <a:pt x="1320309" y="1049956"/>
                </a:lnTo>
                <a:lnTo>
                  <a:pt x="1323745" y="1058955"/>
                </a:lnTo>
                <a:lnTo>
                  <a:pt x="1327710" y="1067954"/>
                </a:lnTo>
                <a:lnTo>
                  <a:pt x="1331146" y="1077217"/>
                </a:lnTo>
                <a:lnTo>
                  <a:pt x="1334582" y="1086216"/>
                </a:lnTo>
                <a:lnTo>
                  <a:pt x="1337490" y="1095744"/>
                </a:lnTo>
                <a:lnTo>
                  <a:pt x="1340662" y="1105007"/>
                </a:lnTo>
                <a:lnTo>
                  <a:pt x="1343569" y="1114536"/>
                </a:lnTo>
                <a:lnTo>
                  <a:pt x="1345948" y="1124328"/>
                </a:lnTo>
                <a:lnTo>
                  <a:pt x="1348327" y="1134386"/>
                </a:lnTo>
                <a:lnTo>
                  <a:pt x="1350442" y="1144179"/>
                </a:lnTo>
                <a:lnTo>
                  <a:pt x="1352556" y="1153971"/>
                </a:lnTo>
                <a:lnTo>
                  <a:pt x="1354142" y="1164029"/>
                </a:lnTo>
                <a:lnTo>
                  <a:pt x="1355464" y="1173822"/>
                </a:lnTo>
                <a:lnTo>
                  <a:pt x="1356785" y="1183350"/>
                </a:lnTo>
                <a:lnTo>
                  <a:pt x="1357578" y="1193143"/>
                </a:lnTo>
                <a:lnTo>
                  <a:pt x="1358371" y="1202935"/>
                </a:lnTo>
                <a:lnTo>
                  <a:pt x="1358900" y="1212464"/>
                </a:lnTo>
                <a:lnTo>
                  <a:pt x="1358900" y="1221992"/>
                </a:lnTo>
                <a:lnTo>
                  <a:pt x="1358900" y="1231520"/>
                </a:lnTo>
                <a:lnTo>
                  <a:pt x="1358900" y="1241048"/>
                </a:lnTo>
                <a:lnTo>
                  <a:pt x="1358371" y="1250576"/>
                </a:lnTo>
                <a:lnTo>
                  <a:pt x="1357843" y="1260104"/>
                </a:lnTo>
                <a:lnTo>
                  <a:pt x="1357050" y="1269368"/>
                </a:lnTo>
                <a:lnTo>
                  <a:pt x="1355728" y="1278631"/>
                </a:lnTo>
                <a:lnTo>
                  <a:pt x="1354406" y="1287895"/>
                </a:lnTo>
                <a:lnTo>
                  <a:pt x="1353085" y="1296893"/>
                </a:lnTo>
                <a:lnTo>
                  <a:pt x="1350970" y="1306157"/>
                </a:lnTo>
                <a:lnTo>
                  <a:pt x="1349120" y="1315156"/>
                </a:lnTo>
                <a:lnTo>
                  <a:pt x="1346741" y="1324154"/>
                </a:lnTo>
                <a:lnTo>
                  <a:pt x="1344627" y="1332889"/>
                </a:lnTo>
                <a:lnTo>
                  <a:pt x="1341983" y="1341358"/>
                </a:lnTo>
                <a:lnTo>
                  <a:pt x="1339076" y="1350092"/>
                </a:lnTo>
                <a:lnTo>
                  <a:pt x="1336168" y="1358826"/>
                </a:lnTo>
                <a:lnTo>
                  <a:pt x="1332732" y="1367296"/>
                </a:lnTo>
                <a:lnTo>
                  <a:pt x="1329560" y="1375500"/>
                </a:lnTo>
                <a:lnTo>
                  <a:pt x="1325860" y="1383970"/>
                </a:lnTo>
                <a:lnTo>
                  <a:pt x="1321895" y="1391910"/>
                </a:lnTo>
                <a:lnTo>
                  <a:pt x="1317930" y="1399850"/>
                </a:lnTo>
                <a:lnTo>
                  <a:pt x="1313701" y="1407790"/>
                </a:lnTo>
                <a:lnTo>
                  <a:pt x="1309208" y="1415730"/>
                </a:lnTo>
                <a:lnTo>
                  <a:pt x="1304450" y="1423406"/>
                </a:lnTo>
                <a:lnTo>
                  <a:pt x="1299428" y="1431081"/>
                </a:lnTo>
                <a:lnTo>
                  <a:pt x="1294406" y="1438492"/>
                </a:lnTo>
                <a:lnTo>
                  <a:pt x="1289384" y="1445638"/>
                </a:lnTo>
                <a:lnTo>
                  <a:pt x="1283833" y="1453049"/>
                </a:lnTo>
                <a:lnTo>
                  <a:pt x="1278018" y="1459930"/>
                </a:lnTo>
                <a:lnTo>
                  <a:pt x="1272203" y="1466812"/>
                </a:lnTo>
                <a:lnTo>
                  <a:pt x="1266388" y="1473428"/>
                </a:lnTo>
                <a:lnTo>
                  <a:pt x="1260044" y="1480045"/>
                </a:lnTo>
                <a:lnTo>
                  <a:pt x="1253701" y="1486397"/>
                </a:lnTo>
                <a:lnTo>
                  <a:pt x="1247093" y="1492749"/>
                </a:lnTo>
                <a:lnTo>
                  <a:pt x="1240221" y="1498837"/>
                </a:lnTo>
                <a:lnTo>
                  <a:pt x="1233613" y="1504659"/>
                </a:lnTo>
                <a:lnTo>
                  <a:pt x="1226212" y="1510218"/>
                </a:lnTo>
                <a:lnTo>
                  <a:pt x="1218811" y="1516040"/>
                </a:lnTo>
                <a:lnTo>
                  <a:pt x="1211674" y="1521334"/>
                </a:lnTo>
                <a:lnTo>
                  <a:pt x="1203745" y="1526362"/>
                </a:lnTo>
                <a:lnTo>
                  <a:pt x="1195815" y="1531391"/>
                </a:lnTo>
                <a:lnTo>
                  <a:pt x="1187885" y="1536155"/>
                </a:lnTo>
                <a:lnTo>
                  <a:pt x="1179691" y="1540655"/>
                </a:lnTo>
                <a:lnTo>
                  <a:pt x="1171233" y="1545154"/>
                </a:lnTo>
                <a:lnTo>
                  <a:pt x="1162775" y="1549389"/>
                </a:lnTo>
                <a:lnTo>
                  <a:pt x="1154053" y="1553359"/>
                </a:lnTo>
                <a:lnTo>
                  <a:pt x="1145066" y="1557064"/>
                </a:lnTo>
                <a:lnTo>
                  <a:pt x="1136079" y="1560240"/>
                </a:lnTo>
                <a:lnTo>
                  <a:pt x="1127092" y="1563681"/>
                </a:lnTo>
                <a:lnTo>
                  <a:pt x="1117577" y="1566592"/>
                </a:lnTo>
                <a:lnTo>
                  <a:pt x="1108325" y="1569239"/>
                </a:lnTo>
                <a:lnTo>
                  <a:pt x="1098546" y="1571886"/>
                </a:lnTo>
                <a:lnTo>
                  <a:pt x="1089030" y="1574003"/>
                </a:lnTo>
                <a:lnTo>
                  <a:pt x="1078986" y="1576385"/>
                </a:lnTo>
                <a:lnTo>
                  <a:pt x="1068942" y="1577973"/>
                </a:lnTo>
                <a:lnTo>
                  <a:pt x="1058633" y="1579296"/>
                </a:lnTo>
                <a:lnTo>
                  <a:pt x="1048589" y="1580620"/>
                </a:lnTo>
                <a:lnTo>
                  <a:pt x="1038545" y="1581678"/>
                </a:lnTo>
                <a:lnTo>
                  <a:pt x="1028501" y="1582208"/>
                </a:lnTo>
                <a:lnTo>
                  <a:pt x="1017928" y="1582472"/>
                </a:lnTo>
                <a:lnTo>
                  <a:pt x="1007884" y="1582737"/>
                </a:lnTo>
                <a:lnTo>
                  <a:pt x="997840" y="1582472"/>
                </a:lnTo>
                <a:lnTo>
                  <a:pt x="987796" y="1582208"/>
                </a:lnTo>
                <a:lnTo>
                  <a:pt x="977752" y="1581414"/>
                </a:lnTo>
                <a:lnTo>
                  <a:pt x="967443" y="1580620"/>
                </a:lnTo>
                <a:lnTo>
                  <a:pt x="957399" y="1579032"/>
                </a:lnTo>
                <a:lnTo>
                  <a:pt x="947355" y="1577708"/>
                </a:lnTo>
                <a:lnTo>
                  <a:pt x="937575" y="1576120"/>
                </a:lnTo>
                <a:lnTo>
                  <a:pt x="927531" y="1574003"/>
                </a:lnTo>
                <a:lnTo>
                  <a:pt x="917487" y="1571886"/>
                </a:lnTo>
                <a:lnTo>
                  <a:pt x="907443" y="1569239"/>
                </a:lnTo>
                <a:lnTo>
                  <a:pt x="897663" y="1566857"/>
                </a:lnTo>
                <a:lnTo>
                  <a:pt x="887883" y="1563681"/>
                </a:lnTo>
                <a:lnTo>
                  <a:pt x="878103" y="1560505"/>
                </a:lnTo>
                <a:lnTo>
                  <a:pt x="868324" y="1557064"/>
                </a:lnTo>
                <a:lnTo>
                  <a:pt x="858808" y="1553359"/>
                </a:lnTo>
                <a:lnTo>
                  <a:pt x="849028" y="1549389"/>
                </a:lnTo>
                <a:lnTo>
                  <a:pt x="839513" y="1545419"/>
                </a:lnTo>
                <a:lnTo>
                  <a:pt x="829997" y="1540919"/>
                </a:lnTo>
                <a:lnTo>
                  <a:pt x="820746" y="1536420"/>
                </a:lnTo>
                <a:lnTo>
                  <a:pt x="811495" y="1531656"/>
                </a:lnTo>
                <a:lnTo>
                  <a:pt x="802508" y="1526627"/>
                </a:lnTo>
                <a:lnTo>
                  <a:pt x="793257" y="1521334"/>
                </a:lnTo>
                <a:lnTo>
                  <a:pt x="784535" y="1515776"/>
                </a:lnTo>
                <a:lnTo>
                  <a:pt x="775548" y="1509953"/>
                </a:lnTo>
                <a:lnTo>
                  <a:pt x="766825" y="1504130"/>
                </a:lnTo>
                <a:lnTo>
                  <a:pt x="758367" y="1498307"/>
                </a:lnTo>
                <a:lnTo>
                  <a:pt x="749909" y="1491691"/>
                </a:lnTo>
                <a:lnTo>
                  <a:pt x="741451" y="1485339"/>
                </a:lnTo>
                <a:lnTo>
                  <a:pt x="733257" y="1478457"/>
                </a:lnTo>
                <a:lnTo>
                  <a:pt x="725063" y="1471840"/>
                </a:lnTo>
                <a:lnTo>
                  <a:pt x="717398" y="1464694"/>
                </a:lnTo>
                <a:lnTo>
                  <a:pt x="709468" y="1457548"/>
                </a:lnTo>
                <a:lnTo>
                  <a:pt x="701803" y="1450137"/>
                </a:lnTo>
                <a:lnTo>
                  <a:pt x="694402" y="1442197"/>
                </a:lnTo>
                <a:lnTo>
                  <a:pt x="687001" y="1434787"/>
                </a:lnTo>
                <a:lnTo>
                  <a:pt x="679864" y="1426582"/>
                </a:lnTo>
                <a:lnTo>
                  <a:pt x="672992" y="1418377"/>
                </a:lnTo>
                <a:lnTo>
                  <a:pt x="666120" y="1410172"/>
                </a:lnTo>
                <a:lnTo>
                  <a:pt x="659512" y="1401967"/>
                </a:lnTo>
                <a:lnTo>
                  <a:pt x="652904" y="1393233"/>
                </a:lnTo>
                <a:lnTo>
                  <a:pt x="646824" y="1384499"/>
                </a:lnTo>
                <a:lnTo>
                  <a:pt x="641009" y="1375500"/>
                </a:lnTo>
                <a:lnTo>
                  <a:pt x="635194" y="1366502"/>
                </a:lnTo>
                <a:lnTo>
                  <a:pt x="629379" y="1357238"/>
                </a:lnTo>
                <a:lnTo>
                  <a:pt x="623829" y="1347975"/>
                </a:lnTo>
                <a:lnTo>
                  <a:pt x="618807" y="1338447"/>
                </a:lnTo>
                <a:lnTo>
                  <a:pt x="613784" y="1328918"/>
                </a:lnTo>
                <a:lnTo>
                  <a:pt x="609027" y="1319126"/>
                </a:lnTo>
                <a:lnTo>
                  <a:pt x="604533" y="1309068"/>
                </a:lnTo>
                <a:lnTo>
                  <a:pt x="600040" y="1299275"/>
                </a:lnTo>
                <a:lnTo>
                  <a:pt x="595811" y="1289218"/>
                </a:lnTo>
                <a:lnTo>
                  <a:pt x="592110" y="1278896"/>
                </a:lnTo>
                <a:lnTo>
                  <a:pt x="588410" y="1268309"/>
                </a:lnTo>
                <a:lnTo>
                  <a:pt x="585238" y="1257987"/>
                </a:lnTo>
                <a:lnTo>
                  <a:pt x="581802" y="1247665"/>
                </a:lnTo>
                <a:lnTo>
                  <a:pt x="578894" y="1237078"/>
                </a:lnTo>
                <a:lnTo>
                  <a:pt x="576515" y="1225962"/>
                </a:lnTo>
                <a:lnTo>
                  <a:pt x="573872" y="1215375"/>
                </a:lnTo>
                <a:lnTo>
                  <a:pt x="572022" y="1204523"/>
                </a:lnTo>
                <a:lnTo>
                  <a:pt x="570172" y="1193937"/>
                </a:lnTo>
                <a:lnTo>
                  <a:pt x="568586" y="1183615"/>
                </a:lnTo>
                <a:lnTo>
                  <a:pt x="567529" y="1173028"/>
                </a:lnTo>
                <a:lnTo>
                  <a:pt x="566736" y="1162441"/>
                </a:lnTo>
                <a:lnTo>
                  <a:pt x="565678" y="1152119"/>
                </a:lnTo>
                <a:lnTo>
                  <a:pt x="565414" y="1141797"/>
                </a:lnTo>
                <a:lnTo>
                  <a:pt x="565150" y="1131210"/>
                </a:lnTo>
                <a:lnTo>
                  <a:pt x="565414" y="1121152"/>
                </a:lnTo>
                <a:lnTo>
                  <a:pt x="565678" y="1110830"/>
                </a:lnTo>
                <a:lnTo>
                  <a:pt x="566471" y="1100773"/>
                </a:lnTo>
                <a:lnTo>
                  <a:pt x="567529" y="1090980"/>
                </a:lnTo>
                <a:lnTo>
                  <a:pt x="568586" y="1080923"/>
                </a:lnTo>
                <a:lnTo>
                  <a:pt x="569907" y="1071130"/>
                </a:lnTo>
                <a:lnTo>
                  <a:pt x="571493" y="1061337"/>
                </a:lnTo>
                <a:lnTo>
                  <a:pt x="573344" y="1051809"/>
                </a:lnTo>
                <a:lnTo>
                  <a:pt x="575723" y="1042281"/>
                </a:lnTo>
                <a:lnTo>
                  <a:pt x="577837" y="1033017"/>
                </a:lnTo>
                <a:lnTo>
                  <a:pt x="580480" y="1023754"/>
                </a:lnTo>
                <a:lnTo>
                  <a:pt x="583123" y="1014755"/>
                </a:lnTo>
                <a:lnTo>
                  <a:pt x="586295" y="1005756"/>
                </a:lnTo>
                <a:lnTo>
                  <a:pt x="589467" y="996757"/>
                </a:lnTo>
                <a:lnTo>
                  <a:pt x="592903" y="988023"/>
                </a:lnTo>
                <a:lnTo>
                  <a:pt x="596604" y="979289"/>
                </a:lnTo>
                <a:lnTo>
                  <a:pt x="600568" y="970820"/>
                </a:lnTo>
                <a:lnTo>
                  <a:pt x="604533" y="962615"/>
                </a:lnTo>
                <a:lnTo>
                  <a:pt x="609027" y="954410"/>
                </a:lnTo>
                <a:lnTo>
                  <a:pt x="613520" y="946205"/>
                </a:lnTo>
                <a:lnTo>
                  <a:pt x="618278" y="938001"/>
                </a:lnTo>
                <a:lnTo>
                  <a:pt x="623036" y="930590"/>
                </a:lnTo>
                <a:lnTo>
                  <a:pt x="628322" y="922650"/>
                </a:lnTo>
                <a:lnTo>
                  <a:pt x="633344" y="915239"/>
                </a:lnTo>
                <a:lnTo>
                  <a:pt x="638895" y="908093"/>
                </a:lnTo>
                <a:lnTo>
                  <a:pt x="644710" y="900947"/>
                </a:lnTo>
                <a:lnTo>
                  <a:pt x="650525" y="894065"/>
                </a:lnTo>
                <a:lnTo>
                  <a:pt x="656340" y="887184"/>
                </a:lnTo>
                <a:lnTo>
                  <a:pt x="662683" y="880567"/>
                </a:lnTo>
                <a:lnTo>
                  <a:pt x="669027" y="873950"/>
                </a:lnTo>
                <a:lnTo>
                  <a:pt x="675371" y="867863"/>
                </a:lnTo>
                <a:lnTo>
                  <a:pt x="682243" y="861511"/>
                </a:lnTo>
                <a:lnTo>
                  <a:pt x="688851" y="855688"/>
                </a:lnTo>
                <a:lnTo>
                  <a:pt x="695988" y="850130"/>
                </a:lnTo>
                <a:lnTo>
                  <a:pt x="703124" y="844572"/>
                </a:lnTo>
                <a:lnTo>
                  <a:pt x="710525" y="839279"/>
                </a:lnTo>
                <a:lnTo>
                  <a:pt x="718190" y="833985"/>
                </a:lnTo>
                <a:lnTo>
                  <a:pt x="725591" y="828956"/>
                </a:lnTo>
                <a:lnTo>
                  <a:pt x="733521" y="824192"/>
                </a:lnTo>
                <a:lnTo>
                  <a:pt x="741451" y="819693"/>
                </a:lnTo>
                <a:lnTo>
                  <a:pt x="749644" y="815458"/>
                </a:lnTo>
                <a:lnTo>
                  <a:pt x="757574" y="811224"/>
                </a:lnTo>
                <a:lnTo>
                  <a:pt x="765768" y="807518"/>
                </a:lnTo>
                <a:lnTo>
                  <a:pt x="774226" y="803813"/>
                </a:lnTo>
                <a:lnTo>
                  <a:pt x="782949" y="800372"/>
                </a:lnTo>
                <a:lnTo>
                  <a:pt x="791671" y="796931"/>
                </a:lnTo>
                <a:lnTo>
                  <a:pt x="800394" y="794285"/>
                </a:lnTo>
                <a:lnTo>
                  <a:pt x="809381" y="791373"/>
                </a:lnTo>
                <a:lnTo>
                  <a:pt x="818632" y="788991"/>
                </a:lnTo>
                <a:lnTo>
                  <a:pt x="827883" y="786345"/>
                </a:lnTo>
                <a:lnTo>
                  <a:pt x="837134" y="784492"/>
                </a:lnTo>
                <a:lnTo>
                  <a:pt x="846650" y="782375"/>
                </a:lnTo>
                <a:lnTo>
                  <a:pt x="856165" y="780787"/>
                </a:lnTo>
                <a:lnTo>
                  <a:pt x="865680" y="779198"/>
                </a:lnTo>
                <a:lnTo>
                  <a:pt x="875460" y="778140"/>
                </a:lnTo>
                <a:lnTo>
                  <a:pt x="885240" y="777346"/>
                </a:lnTo>
                <a:lnTo>
                  <a:pt x="894756" y="776816"/>
                </a:lnTo>
                <a:lnTo>
                  <a:pt x="904800" y="776287"/>
                </a:lnTo>
                <a:close/>
                <a:moveTo>
                  <a:pt x="797783" y="304800"/>
                </a:moveTo>
                <a:lnTo>
                  <a:pt x="819466" y="304800"/>
                </a:lnTo>
                <a:lnTo>
                  <a:pt x="840885" y="305594"/>
                </a:lnTo>
                <a:lnTo>
                  <a:pt x="862304" y="306652"/>
                </a:lnTo>
                <a:lnTo>
                  <a:pt x="883722" y="307975"/>
                </a:lnTo>
                <a:lnTo>
                  <a:pt x="904877" y="310356"/>
                </a:lnTo>
                <a:lnTo>
                  <a:pt x="925767" y="312738"/>
                </a:lnTo>
                <a:lnTo>
                  <a:pt x="946921" y="315913"/>
                </a:lnTo>
                <a:lnTo>
                  <a:pt x="968075" y="319617"/>
                </a:lnTo>
                <a:lnTo>
                  <a:pt x="988701" y="323586"/>
                </a:lnTo>
                <a:lnTo>
                  <a:pt x="1009591" y="328083"/>
                </a:lnTo>
                <a:lnTo>
                  <a:pt x="1029952" y="333111"/>
                </a:lnTo>
                <a:lnTo>
                  <a:pt x="1050577" y="338402"/>
                </a:lnTo>
                <a:lnTo>
                  <a:pt x="1070674" y="344223"/>
                </a:lnTo>
                <a:lnTo>
                  <a:pt x="1090770" y="350838"/>
                </a:lnTo>
                <a:lnTo>
                  <a:pt x="1110603" y="357188"/>
                </a:lnTo>
                <a:lnTo>
                  <a:pt x="1130170" y="364331"/>
                </a:lnTo>
                <a:lnTo>
                  <a:pt x="1149474" y="371740"/>
                </a:lnTo>
                <a:lnTo>
                  <a:pt x="1168513" y="379677"/>
                </a:lnTo>
                <a:lnTo>
                  <a:pt x="1187816" y="387879"/>
                </a:lnTo>
                <a:lnTo>
                  <a:pt x="1206855" y="396611"/>
                </a:lnTo>
                <a:lnTo>
                  <a:pt x="1225629" y="405606"/>
                </a:lnTo>
                <a:lnTo>
                  <a:pt x="1244139" y="415131"/>
                </a:lnTo>
                <a:lnTo>
                  <a:pt x="1262649" y="424656"/>
                </a:lnTo>
                <a:lnTo>
                  <a:pt x="1280895" y="434975"/>
                </a:lnTo>
                <a:lnTo>
                  <a:pt x="1298876" y="445294"/>
                </a:lnTo>
                <a:lnTo>
                  <a:pt x="1316593" y="456406"/>
                </a:lnTo>
                <a:lnTo>
                  <a:pt x="1334310" y="467519"/>
                </a:lnTo>
                <a:lnTo>
                  <a:pt x="1351762" y="479161"/>
                </a:lnTo>
                <a:lnTo>
                  <a:pt x="1368686" y="491067"/>
                </a:lnTo>
                <a:lnTo>
                  <a:pt x="1385609" y="503502"/>
                </a:lnTo>
                <a:lnTo>
                  <a:pt x="1404648" y="517790"/>
                </a:lnTo>
                <a:lnTo>
                  <a:pt x="1423158" y="532871"/>
                </a:lnTo>
                <a:lnTo>
                  <a:pt x="1441404" y="548217"/>
                </a:lnTo>
                <a:lnTo>
                  <a:pt x="1459385" y="563563"/>
                </a:lnTo>
                <a:lnTo>
                  <a:pt x="1273491" y="749565"/>
                </a:lnTo>
                <a:lnTo>
                  <a:pt x="1260270" y="738717"/>
                </a:lnTo>
                <a:lnTo>
                  <a:pt x="1253394" y="733161"/>
                </a:lnTo>
                <a:lnTo>
                  <a:pt x="1246519" y="728134"/>
                </a:lnTo>
                <a:lnTo>
                  <a:pt x="1235149" y="720196"/>
                </a:lnTo>
                <a:lnTo>
                  <a:pt x="1224043" y="712259"/>
                </a:lnTo>
                <a:lnTo>
                  <a:pt x="1212408" y="704850"/>
                </a:lnTo>
                <a:lnTo>
                  <a:pt x="1200773" y="697706"/>
                </a:lnTo>
                <a:lnTo>
                  <a:pt x="1188874" y="690298"/>
                </a:lnTo>
                <a:lnTo>
                  <a:pt x="1176710" y="683684"/>
                </a:lnTo>
                <a:lnTo>
                  <a:pt x="1164811" y="677069"/>
                </a:lnTo>
                <a:lnTo>
                  <a:pt x="1152647" y="670719"/>
                </a:lnTo>
                <a:lnTo>
                  <a:pt x="1140219" y="664634"/>
                </a:lnTo>
                <a:lnTo>
                  <a:pt x="1128055" y="658813"/>
                </a:lnTo>
                <a:lnTo>
                  <a:pt x="1115362" y="653521"/>
                </a:lnTo>
                <a:lnTo>
                  <a:pt x="1102670" y="648229"/>
                </a:lnTo>
                <a:lnTo>
                  <a:pt x="1089713" y="643202"/>
                </a:lnTo>
                <a:lnTo>
                  <a:pt x="1076756" y="638704"/>
                </a:lnTo>
                <a:lnTo>
                  <a:pt x="1064063" y="634206"/>
                </a:lnTo>
                <a:lnTo>
                  <a:pt x="1051106" y="629973"/>
                </a:lnTo>
                <a:lnTo>
                  <a:pt x="1037885" y="626004"/>
                </a:lnTo>
                <a:lnTo>
                  <a:pt x="1024399" y="622565"/>
                </a:lnTo>
                <a:lnTo>
                  <a:pt x="1010913" y="619390"/>
                </a:lnTo>
                <a:lnTo>
                  <a:pt x="997427" y="616479"/>
                </a:lnTo>
                <a:lnTo>
                  <a:pt x="983941" y="613569"/>
                </a:lnTo>
                <a:lnTo>
                  <a:pt x="970191" y="611452"/>
                </a:lnTo>
                <a:lnTo>
                  <a:pt x="956705" y="609336"/>
                </a:lnTo>
                <a:lnTo>
                  <a:pt x="942954" y="607748"/>
                </a:lnTo>
                <a:lnTo>
                  <a:pt x="928940" y="606425"/>
                </a:lnTo>
                <a:lnTo>
                  <a:pt x="915189" y="605102"/>
                </a:lnTo>
                <a:lnTo>
                  <a:pt x="901439" y="604573"/>
                </a:lnTo>
                <a:lnTo>
                  <a:pt x="887424" y="604044"/>
                </a:lnTo>
                <a:lnTo>
                  <a:pt x="873410" y="604044"/>
                </a:lnTo>
                <a:lnTo>
                  <a:pt x="859395" y="604573"/>
                </a:lnTo>
                <a:lnTo>
                  <a:pt x="845380" y="605102"/>
                </a:lnTo>
                <a:lnTo>
                  <a:pt x="831365" y="606425"/>
                </a:lnTo>
                <a:lnTo>
                  <a:pt x="817351" y="607748"/>
                </a:lnTo>
                <a:lnTo>
                  <a:pt x="803071" y="609336"/>
                </a:lnTo>
                <a:lnTo>
                  <a:pt x="789057" y="611452"/>
                </a:lnTo>
                <a:lnTo>
                  <a:pt x="775306" y="613834"/>
                </a:lnTo>
                <a:lnTo>
                  <a:pt x="761820" y="616744"/>
                </a:lnTo>
                <a:lnTo>
                  <a:pt x="748599" y="619919"/>
                </a:lnTo>
                <a:lnTo>
                  <a:pt x="735377" y="623359"/>
                </a:lnTo>
                <a:lnTo>
                  <a:pt x="722156" y="627063"/>
                </a:lnTo>
                <a:lnTo>
                  <a:pt x="709199" y="631296"/>
                </a:lnTo>
                <a:lnTo>
                  <a:pt x="696506" y="635794"/>
                </a:lnTo>
                <a:lnTo>
                  <a:pt x="683814" y="640556"/>
                </a:lnTo>
                <a:lnTo>
                  <a:pt x="671650" y="645584"/>
                </a:lnTo>
                <a:lnTo>
                  <a:pt x="659486" y="650875"/>
                </a:lnTo>
                <a:lnTo>
                  <a:pt x="647323" y="656696"/>
                </a:lnTo>
                <a:lnTo>
                  <a:pt x="635952" y="662517"/>
                </a:lnTo>
                <a:lnTo>
                  <a:pt x="624053" y="668867"/>
                </a:lnTo>
                <a:lnTo>
                  <a:pt x="612682" y="675481"/>
                </a:lnTo>
                <a:lnTo>
                  <a:pt x="601312" y="682361"/>
                </a:lnTo>
                <a:lnTo>
                  <a:pt x="590206" y="689769"/>
                </a:lnTo>
                <a:lnTo>
                  <a:pt x="579100" y="697442"/>
                </a:lnTo>
                <a:lnTo>
                  <a:pt x="568523" y="705115"/>
                </a:lnTo>
                <a:lnTo>
                  <a:pt x="558210" y="713317"/>
                </a:lnTo>
                <a:lnTo>
                  <a:pt x="548162" y="721784"/>
                </a:lnTo>
                <a:lnTo>
                  <a:pt x="537849" y="730515"/>
                </a:lnTo>
                <a:lnTo>
                  <a:pt x="528329" y="739246"/>
                </a:lnTo>
                <a:lnTo>
                  <a:pt x="518810" y="748507"/>
                </a:lnTo>
                <a:lnTo>
                  <a:pt x="509555" y="758032"/>
                </a:lnTo>
                <a:lnTo>
                  <a:pt x="500564" y="767557"/>
                </a:lnTo>
                <a:lnTo>
                  <a:pt x="491838" y="777346"/>
                </a:lnTo>
                <a:lnTo>
                  <a:pt x="483641" y="787665"/>
                </a:lnTo>
                <a:lnTo>
                  <a:pt x="475444" y="798248"/>
                </a:lnTo>
                <a:lnTo>
                  <a:pt x="467246" y="808832"/>
                </a:lnTo>
                <a:lnTo>
                  <a:pt x="459578" y="819679"/>
                </a:lnTo>
                <a:lnTo>
                  <a:pt x="452174" y="831057"/>
                </a:lnTo>
                <a:lnTo>
                  <a:pt x="444770" y="842434"/>
                </a:lnTo>
                <a:lnTo>
                  <a:pt x="438159" y="854340"/>
                </a:lnTo>
                <a:lnTo>
                  <a:pt x="431284" y="866246"/>
                </a:lnTo>
                <a:lnTo>
                  <a:pt x="425202" y="878417"/>
                </a:lnTo>
                <a:lnTo>
                  <a:pt x="419120" y="890852"/>
                </a:lnTo>
                <a:lnTo>
                  <a:pt x="413303" y="903288"/>
                </a:lnTo>
                <a:lnTo>
                  <a:pt x="408014" y="915988"/>
                </a:lnTo>
                <a:lnTo>
                  <a:pt x="402990" y="928952"/>
                </a:lnTo>
                <a:lnTo>
                  <a:pt x="398495" y="941917"/>
                </a:lnTo>
                <a:lnTo>
                  <a:pt x="393999" y="955411"/>
                </a:lnTo>
                <a:lnTo>
                  <a:pt x="390033" y="968905"/>
                </a:lnTo>
                <a:lnTo>
                  <a:pt x="386331" y="982398"/>
                </a:lnTo>
                <a:lnTo>
                  <a:pt x="383158" y="996157"/>
                </a:lnTo>
                <a:lnTo>
                  <a:pt x="379985" y="1010180"/>
                </a:lnTo>
                <a:lnTo>
                  <a:pt x="377076" y="1024467"/>
                </a:lnTo>
                <a:lnTo>
                  <a:pt x="374961" y="1038755"/>
                </a:lnTo>
                <a:lnTo>
                  <a:pt x="372845" y="1053571"/>
                </a:lnTo>
                <a:lnTo>
                  <a:pt x="371523" y="1068388"/>
                </a:lnTo>
                <a:lnTo>
                  <a:pt x="370201" y="1083205"/>
                </a:lnTo>
                <a:lnTo>
                  <a:pt x="369672" y="1098021"/>
                </a:lnTo>
                <a:lnTo>
                  <a:pt x="368879" y="1113367"/>
                </a:lnTo>
                <a:lnTo>
                  <a:pt x="368879" y="1128448"/>
                </a:lnTo>
                <a:lnTo>
                  <a:pt x="369143" y="1143794"/>
                </a:lnTo>
                <a:lnTo>
                  <a:pt x="370201" y="1159140"/>
                </a:lnTo>
                <a:lnTo>
                  <a:pt x="371523" y="1174750"/>
                </a:lnTo>
                <a:lnTo>
                  <a:pt x="372845" y="1190096"/>
                </a:lnTo>
                <a:lnTo>
                  <a:pt x="374961" y="1205971"/>
                </a:lnTo>
                <a:lnTo>
                  <a:pt x="377340" y="1221582"/>
                </a:lnTo>
                <a:lnTo>
                  <a:pt x="380249" y="1237721"/>
                </a:lnTo>
                <a:lnTo>
                  <a:pt x="383687" y="1253332"/>
                </a:lnTo>
                <a:lnTo>
                  <a:pt x="387124" y="1269471"/>
                </a:lnTo>
                <a:lnTo>
                  <a:pt x="391355" y="1285346"/>
                </a:lnTo>
                <a:lnTo>
                  <a:pt x="395850" y="1300957"/>
                </a:lnTo>
                <a:lnTo>
                  <a:pt x="400875" y="1316567"/>
                </a:lnTo>
                <a:lnTo>
                  <a:pt x="406163" y="1331648"/>
                </a:lnTo>
                <a:lnTo>
                  <a:pt x="411716" y="1347259"/>
                </a:lnTo>
                <a:lnTo>
                  <a:pt x="417798" y="1362075"/>
                </a:lnTo>
                <a:lnTo>
                  <a:pt x="423880" y="1376892"/>
                </a:lnTo>
                <a:lnTo>
                  <a:pt x="430755" y="1391709"/>
                </a:lnTo>
                <a:lnTo>
                  <a:pt x="437630" y="1406261"/>
                </a:lnTo>
                <a:lnTo>
                  <a:pt x="445034" y="1420548"/>
                </a:lnTo>
                <a:lnTo>
                  <a:pt x="452967" y="1434571"/>
                </a:lnTo>
                <a:lnTo>
                  <a:pt x="460900" y="1448330"/>
                </a:lnTo>
                <a:lnTo>
                  <a:pt x="469097" y="1462088"/>
                </a:lnTo>
                <a:lnTo>
                  <a:pt x="477823" y="1475582"/>
                </a:lnTo>
                <a:lnTo>
                  <a:pt x="486814" y="1488811"/>
                </a:lnTo>
                <a:lnTo>
                  <a:pt x="496069" y="1502040"/>
                </a:lnTo>
                <a:lnTo>
                  <a:pt x="505589" y="1515005"/>
                </a:lnTo>
                <a:lnTo>
                  <a:pt x="515637" y="1527176"/>
                </a:lnTo>
                <a:lnTo>
                  <a:pt x="525685" y="1539611"/>
                </a:lnTo>
                <a:lnTo>
                  <a:pt x="535733" y="1551782"/>
                </a:lnTo>
                <a:lnTo>
                  <a:pt x="546311" y="1563423"/>
                </a:lnTo>
                <a:lnTo>
                  <a:pt x="557417" y="1575065"/>
                </a:lnTo>
                <a:lnTo>
                  <a:pt x="568523" y="1586442"/>
                </a:lnTo>
                <a:lnTo>
                  <a:pt x="579893" y="1597555"/>
                </a:lnTo>
                <a:lnTo>
                  <a:pt x="591264" y="1608138"/>
                </a:lnTo>
                <a:lnTo>
                  <a:pt x="603163" y="1618457"/>
                </a:lnTo>
                <a:lnTo>
                  <a:pt x="615062" y="1628776"/>
                </a:lnTo>
                <a:lnTo>
                  <a:pt x="627490" y="1638830"/>
                </a:lnTo>
                <a:lnTo>
                  <a:pt x="639919" y="1648355"/>
                </a:lnTo>
                <a:lnTo>
                  <a:pt x="652347" y="1657615"/>
                </a:lnTo>
                <a:lnTo>
                  <a:pt x="665304" y="1666611"/>
                </a:lnTo>
                <a:lnTo>
                  <a:pt x="678261" y="1675342"/>
                </a:lnTo>
                <a:lnTo>
                  <a:pt x="691482" y="1683544"/>
                </a:lnTo>
                <a:lnTo>
                  <a:pt x="704968" y="1691482"/>
                </a:lnTo>
                <a:lnTo>
                  <a:pt x="718454" y="1699155"/>
                </a:lnTo>
                <a:lnTo>
                  <a:pt x="731940" y="1706828"/>
                </a:lnTo>
                <a:lnTo>
                  <a:pt x="745690" y="1713707"/>
                </a:lnTo>
                <a:lnTo>
                  <a:pt x="759441" y="1720057"/>
                </a:lnTo>
                <a:lnTo>
                  <a:pt x="773455" y="1726671"/>
                </a:lnTo>
                <a:lnTo>
                  <a:pt x="787734" y="1732492"/>
                </a:lnTo>
                <a:lnTo>
                  <a:pt x="801749" y="1738313"/>
                </a:lnTo>
                <a:lnTo>
                  <a:pt x="816293" y="1743605"/>
                </a:lnTo>
                <a:lnTo>
                  <a:pt x="830836" y="1748632"/>
                </a:lnTo>
                <a:lnTo>
                  <a:pt x="845380" y="1753130"/>
                </a:lnTo>
                <a:lnTo>
                  <a:pt x="859924" y="1757363"/>
                </a:lnTo>
                <a:lnTo>
                  <a:pt x="874732" y="1761067"/>
                </a:lnTo>
                <a:lnTo>
                  <a:pt x="889275" y="1764771"/>
                </a:lnTo>
                <a:lnTo>
                  <a:pt x="904348" y="1767946"/>
                </a:lnTo>
                <a:lnTo>
                  <a:pt x="918891" y="1770328"/>
                </a:lnTo>
                <a:lnTo>
                  <a:pt x="933699" y="1772709"/>
                </a:lnTo>
                <a:lnTo>
                  <a:pt x="948507" y="1774561"/>
                </a:lnTo>
                <a:lnTo>
                  <a:pt x="963580" y="1776413"/>
                </a:lnTo>
                <a:lnTo>
                  <a:pt x="978388" y="1777471"/>
                </a:lnTo>
                <a:lnTo>
                  <a:pt x="993196" y="1778265"/>
                </a:lnTo>
                <a:lnTo>
                  <a:pt x="1008268" y="1778530"/>
                </a:lnTo>
                <a:lnTo>
                  <a:pt x="1023341" y="1778530"/>
                </a:lnTo>
                <a:lnTo>
                  <a:pt x="1038149" y="1778265"/>
                </a:lnTo>
                <a:lnTo>
                  <a:pt x="1052957" y="1777471"/>
                </a:lnTo>
                <a:lnTo>
                  <a:pt x="1067765" y="1776149"/>
                </a:lnTo>
                <a:lnTo>
                  <a:pt x="1083102" y="1774296"/>
                </a:lnTo>
                <a:lnTo>
                  <a:pt x="1097910" y="1772444"/>
                </a:lnTo>
                <a:lnTo>
                  <a:pt x="1112718" y="1769799"/>
                </a:lnTo>
                <a:lnTo>
                  <a:pt x="1127262" y="1767153"/>
                </a:lnTo>
                <a:lnTo>
                  <a:pt x="1142070" y="1763713"/>
                </a:lnTo>
                <a:lnTo>
                  <a:pt x="1156349" y="1760273"/>
                </a:lnTo>
                <a:lnTo>
                  <a:pt x="1170364" y="1756040"/>
                </a:lnTo>
                <a:lnTo>
                  <a:pt x="1184114" y="1751807"/>
                </a:lnTo>
                <a:lnTo>
                  <a:pt x="1197600" y="1747044"/>
                </a:lnTo>
                <a:lnTo>
                  <a:pt x="1210821" y="1742017"/>
                </a:lnTo>
                <a:lnTo>
                  <a:pt x="1224043" y="1736726"/>
                </a:lnTo>
                <a:lnTo>
                  <a:pt x="1236735" y="1731169"/>
                </a:lnTo>
                <a:lnTo>
                  <a:pt x="1249428" y="1725084"/>
                </a:lnTo>
                <a:lnTo>
                  <a:pt x="1261856" y="1718734"/>
                </a:lnTo>
                <a:lnTo>
                  <a:pt x="1274020" y="1712119"/>
                </a:lnTo>
                <a:lnTo>
                  <a:pt x="1285655" y="1704976"/>
                </a:lnTo>
                <a:lnTo>
                  <a:pt x="1297554" y="1697832"/>
                </a:lnTo>
                <a:lnTo>
                  <a:pt x="1308660" y="1690423"/>
                </a:lnTo>
                <a:lnTo>
                  <a:pt x="1320031" y="1682486"/>
                </a:lnTo>
                <a:lnTo>
                  <a:pt x="1330608" y="1674284"/>
                </a:lnTo>
                <a:lnTo>
                  <a:pt x="1340920" y="1666082"/>
                </a:lnTo>
                <a:lnTo>
                  <a:pt x="1350969" y="1657615"/>
                </a:lnTo>
                <a:lnTo>
                  <a:pt x="1361017" y="1648884"/>
                </a:lnTo>
                <a:lnTo>
                  <a:pt x="1370801" y="1639888"/>
                </a:lnTo>
                <a:lnTo>
                  <a:pt x="1380056" y="1630628"/>
                </a:lnTo>
                <a:lnTo>
                  <a:pt x="1389047" y="1621103"/>
                </a:lnTo>
                <a:lnTo>
                  <a:pt x="1398037" y="1611313"/>
                </a:lnTo>
                <a:lnTo>
                  <a:pt x="1406499" y="1601259"/>
                </a:lnTo>
                <a:lnTo>
                  <a:pt x="1414696" y="1590940"/>
                </a:lnTo>
                <a:lnTo>
                  <a:pt x="1422629" y="1580621"/>
                </a:lnTo>
                <a:lnTo>
                  <a:pt x="1430562" y="1570303"/>
                </a:lnTo>
                <a:lnTo>
                  <a:pt x="1437702" y="1559190"/>
                </a:lnTo>
                <a:lnTo>
                  <a:pt x="1445106" y="1548342"/>
                </a:lnTo>
                <a:lnTo>
                  <a:pt x="1451716" y="1536965"/>
                </a:lnTo>
                <a:lnTo>
                  <a:pt x="1458591" y="1525853"/>
                </a:lnTo>
                <a:lnTo>
                  <a:pt x="1464673" y="1514211"/>
                </a:lnTo>
                <a:lnTo>
                  <a:pt x="1470755" y="1502834"/>
                </a:lnTo>
                <a:lnTo>
                  <a:pt x="1476308" y="1490928"/>
                </a:lnTo>
                <a:lnTo>
                  <a:pt x="1481597" y="1479286"/>
                </a:lnTo>
                <a:lnTo>
                  <a:pt x="1486621" y="1467115"/>
                </a:lnTo>
                <a:lnTo>
                  <a:pt x="1491381" y="1454680"/>
                </a:lnTo>
                <a:lnTo>
                  <a:pt x="1495876" y="1442773"/>
                </a:lnTo>
                <a:lnTo>
                  <a:pt x="1500107" y="1430073"/>
                </a:lnTo>
                <a:lnTo>
                  <a:pt x="1503809" y="1417373"/>
                </a:lnTo>
                <a:lnTo>
                  <a:pt x="1507511" y="1404673"/>
                </a:lnTo>
                <a:lnTo>
                  <a:pt x="1510420" y="1391973"/>
                </a:lnTo>
                <a:lnTo>
                  <a:pt x="1513593" y="1379009"/>
                </a:lnTo>
                <a:lnTo>
                  <a:pt x="1516237" y="1366044"/>
                </a:lnTo>
                <a:lnTo>
                  <a:pt x="1518617" y="1352815"/>
                </a:lnTo>
                <a:lnTo>
                  <a:pt x="1520732" y="1339586"/>
                </a:lnTo>
                <a:lnTo>
                  <a:pt x="1522319" y="1326092"/>
                </a:lnTo>
                <a:lnTo>
                  <a:pt x="1523641" y="1312598"/>
                </a:lnTo>
                <a:lnTo>
                  <a:pt x="1524434" y="1299105"/>
                </a:lnTo>
                <a:lnTo>
                  <a:pt x="1525492" y="1285611"/>
                </a:lnTo>
                <a:lnTo>
                  <a:pt x="1526021" y="1272117"/>
                </a:lnTo>
                <a:lnTo>
                  <a:pt x="1526021" y="1258623"/>
                </a:lnTo>
                <a:lnTo>
                  <a:pt x="1525757" y="1244865"/>
                </a:lnTo>
                <a:lnTo>
                  <a:pt x="1525228" y="1231107"/>
                </a:lnTo>
                <a:lnTo>
                  <a:pt x="1524170" y="1217348"/>
                </a:lnTo>
                <a:lnTo>
                  <a:pt x="1523112" y="1203325"/>
                </a:lnTo>
                <a:lnTo>
                  <a:pt x="1521790" y="1189302"/>
                </a:lnTo>
                <a:lnTo>
                  <a:pt x="1519675" y="1175544"/>
                </a:lnTo>
                <a:lnTo>
                  <a:pt x="1517559" y="1161521"/>
                </a:lnTo>
                <a:lnTo>
                  <a:pt x="1514915" y="1147498"/>
                </a:lnTo>
                <a:lnTo>
                  <a:pt x="1512271" y="1133211"/>
                </a:lnTo>
                <a:lnTo>
                  <a:pt x="1509097" y="1119188"/>
                </a:lnTo>
                <a:lnTo>
                  <a:pt x="1505395" y="1104900"/>
                </a:lnTo>
                <a:lnTo>
                  <a:pt x="1501429" y="1090877"/>
                </a:lnTo>
                <a:lnTo>
                  <a:pt x="1497198" y="1076855"/>
                </a:lnTo>
                <a:lnTo>
                  <a:pt x="1492703" y="1063096"/>
                </a:lnTo>
                <a:lnTo>
                  <a:pt x="1487943" y="1049338"/>
                </a:lnTo>
                <a:lnTo>
                  <a:pt x="1482919" y="1035580"/>
                </a:lnTo>
                <a:lnTo>
                  <a:pt x="1477630" y="1022350"/>
                </a:lnTo>
                <a:lnTo>
                  <a:pt x="1472077" y="1008857"/>
                </a:lnTo>
                <a:lnTo>
                  <a:pt x="1466260" y="995892"/>
                </a:lnTo>
                <a:lnTo>
                  <a:pt x="1460178" y="982927"/>
                </a:lnTo>
                <a:lnTo>
                  <a:pt x="1453832" y="969963"/>
                </a:lnTo>
                <a:lnTo>
                  <a:pt x="1446957" y="957527"/>
                </a:lnTo>
                <a:lnTo>
                  <a:pt x="1440346" y="945092"/>
                </a:lnTo>
                <a:lnTo>
                  <a:pt x="1432942" y="932657"/>
                </a:lnTo>
                <a:lnTo>
                  <a:pt x="1425802" y="920486"/>
                </a:lnTo>
                <a:lnTo>
                  <a:pt x="1418134" y="908844"/>
                </a:lnTo>
                <a:lnTo>
                  <a:pt x="1410201" y="896938"/>
                </a:lnTo>
                <a:lnTo>
                  <a:pt x="1402268" y="885561"/>
                </a:lnTo>
                <a:lnTo>
                  <a:pt x="1398566" y="880534"/>
                </a:lnTo>
                <a:lnTo>
                  <a:pt x="1394335" y="875242"/>
                </a:lnTo>
                <a:lnTo>
                  <a:pt x="1386402" y="864923"/>
                </a:lnTo>
                <a:lnTo>
                  <a:pt x="1572032" y="679450"/>
                </a:lnTo>
                <a:lnTo>
                  <a:pt x="1584724" y="694531"/>
                </a:lnTo>
                <a:lnTo>
                  <a:pt x="1596624" y="709877"/>
                </a:lnTo>
                <a:lnTo>
                  <a:pt x="1608787" y="725752"/>
                </a:lnTo>
                <a:lnTo>
                  <a:pt x="1620422" y="741627"/>
                </a:lnTo>
                <a:lnTo>
                  <a:pt x="1632850" y="759090"/>
                </a:lnTo>
                <a:lnTo>
                  <a:pt x="1644750" y="776817"/>
                </a:lnTo>
                <a:lnTo>
                  <a:pt x="1656120" y="794809"/>
                </a:lnTo>
                <a:lnTo>
                  <a:pt x="1667755" y="812800"/>
                </a:lnTo>
                <a:lnTo>
                  <a:pt x="1678332" y="831321"/>
                </a:lnTo>
                <a:lnTo>
                  <a:pt x="1688909" y="850107"/>
                </a:lnTo>
                <a:lnTo>
                  <a:pt x="1699222" y="869157"/>
                </a:lnTo>
                <a:lnTo>
                  <a:pt x="1709006" y="888207"/>
                </a:lnTo>
                <a:lnTo>
                  <a:pt x="1718525" y="908050"/>
                </a:lnTo>
                <a:lnTo>
                  <a:pt x="1727781" y="927629"/>
                </a:lnTo>
                <a:lnTo>
                  <a:pt x="1736507" y="947473"/>
                </a:lnTo>
                <a:lnTo>
                  <a:pt x="1744704" y="967846"/>
                </a:lnTo>
                <a:lnTo>
                  <a:pt x="1752373" y="988219"/>
                </a:lnTo>
                <a:lnTo>
                  <a:pt x="1760041" y="1009121"/>
                </a:lnTo>
                <a:lnTo>
                  <a:pt x="1767181" y="1030023"/>
                </a:lnTo>
                <a:lnTo>
                  <a:pt x="1773792" y="1051190"/>
                </a:lnTo>
                <a:lnTo>
                  <a:pt x="1779873" y="1072886"/>
                </a:lnTo>
                <a:lnTo>
                  <a:pt x="1785955" y="1094052"/>
                </a:lnTo>
                <a:lnTo>
                  <a:pt x="1790979" y="1115748"/>
                </a:lnTo>
                <a:lnTo>
                  <a:pt x="1795739" y="1137180"/>
                </a:lnTo>
                <a:lnTo>
                  <a:pt x="1799970" y="1158611"/>
                </a:lnTo>
                <a:lnTo>
                  <a:pt x="1803936" y="1179777"/>
                </a:lnTo>
                <a:lnTo>
                  <a:pt x="1806845" y="1201209"/>
                </a:lnTo>
                <a:lnTo>
                  <a:pt x="1809754" y="1222640"/>
                </a:lnTo>
                <a:lnTo>
                  <a:pt x="1811869" y="1243542"/>
                </a:lnTo>
                <a:lnTo>
                  <a:pt x="1813985" y="1264709"/>
                </a:lnTo>
                <a:lnTo>
                  <a:pt x="1815042" y="1285611"/>
                </a:lnTo>
                <a:lnTo>
                  <a:pt x="1815836" y="1306778"/>
                </a:lnTo>
                <a:lnTo>
                  <a:pt x="1816100" y="1327680"/>
                </a:lnTo>
                <a:lnTo>
                  <a:pt x="1816100" y="1348317"/>
                </a:lnTo>
                <a:lnTo>
                  <a:pt x="1815571" y="1369219"/>
                </a:lnTo>
                <a:lnTo>
                  <a:pt x="1814514" y="1389592"/>
                </a:lnTo>
                <a:lnTo>
                  <a:pt x="1812927" y="1410494"/>
                </a:lnTo>
                <a:lnTo>
                  <a:pt x="1810812" y="1431132"/>
                </a:lnTo>
                <a:lnTo>
                  <a:pt x="1808432" y="1451769"/>
                </a:lnTo>
                <a:lnTo>
                  <a:pt x="1805523" y="1472142"/>
                </a:lnTo>
                <a:lnTo>
                  <a:pt x="1801821" y="1492515"/>
                </a:lnTo>
                <a:lnTo>
                  <a:pt x="1797855" y="1512623"/>
                </a:lnTo>
                <a:lnTo>
                  <a:pt x="1793359" y="1532467"/>
                </a:lnTo>
                <a:lnTo>
                  <a:pt x="1788600" y="1552576"/>
                </a:lnTo>
                <a:lnTo>
                  <a:pt x="1783311" y="1572155"/>
                </a:lnTo>
                <a:lnTo>
                  <a:pt x="1777758" y="1591469"/>
                </a:lnTo>
                <a:lnTo>
                  <a:pt x="1771147" y="1611048"/>
                </a:lnTo>
                <a:lnTo>
                  <a:pt x="1764801" y="1630098"/>
                </a:lnTo>
                <a:lnTo>
                  <a:pt x="1757397" y="1648884"/>
                </a:lnTo>
                <a:lnTo>
                  <a:pt x="1749993" y="1667669"/>
                </a:lnTo>
                <a:lnTo>
                  <a:pt x="1741796" y="1685926"/>
                </a:lnTo>
                <a:lnTo>
                  <a:pt x="1733334" y="1704182"/>
                </a:lnTo>
                <a:lnTo>
                  <a:pt x="1724343" y="1722703"/>
                </a:lnTo>
                <a:lnTo>
                  <a:pt x="1714559" y="1740694"/>
                </a:lnTo>
                <a:lnTo>
                  <a:pt x="1704775" y="1758686"/>
                </a:lnTo>
                <a:lnTo>
                  <a:pt x="1694198" y="1776413"/>
                </a:lnTo>
                <a:lnTo>
                  <a:pt x="1683092" y="1793876"/>
                </a:lnTo>
                <a:lnTo>
                  <a:pt x="1671721" y="1810544"/>
                </a:lnTo>
                <a:lnTo>
                  <a:pt x="1659822" y="1827478"/>
                </a:lnTo>
                <a:lnTo>
                  <a:pt x="1647394" y="1844146"/>
                </a:lnTo>
                <a:lnTo>
                  <a:pt x="1634966" y="1860021"/>
                </a:lnTo>
                <a:lnTo>
                  <a:pt x="1621744" y="1875896"/>
                </a:lnTo>
                <a:lnTo>
                  <a:pt x="1608258" y="1891242"/>
                </a:lnTo>
                <a:lnTo>
                  <a:pt x="1594244" y="1906324"/>
                </a:lnTo>
                <a:lnTo>
                  <a:pt x="1579436" y="1921140"/>
                </a:lnTo>
                <a:lnTo>
                  <a:pt x="1564628" y="1935692"/>
                </a:lnTo>
                <a:lnTo>
                  <a:pt x="1549291" y="1949715"/>
                </a:lnTo>
                <a:lnTo>
                  <a:pt x="1533425" y="1963209"/>
                </a:lnTo>
                <a:lnTo>
                  <a:pt x="1517030" y="1976703"/>
                </a:lnTo>
                <a:lnTo>
                  <a:pt x="1500107" y="1989667"/>
                </a:lnTo>
                <a:lnTo>
                  <a:pt x="1482390" y="2002367"/>
                </a:lnTo>
                <a:lnTo>
                  <a:pt x="1464673" y="2014803"/>
                </a:lnTo>
                <a:lnTo>
                  <a:pt x="1446428" y="2026709"/>
                </a:lnTo>
                <a:lnTo>
                  <a:pt x="1427653" y="2037821"/>
                </a:lnTo>
                <a:lnTo>
                  <a:pt x="1408614" y="2048669"/>
                </a:lnTo>
                <a:lnTo>
                  <a:pt x="1389047" y="2059253"/>
                </a:lnTo>
                <a:lnTo>
                  <a:pt x="1368950" y="2069042"/>
                </a:lnTo>
                <a:lnTo>
                  <a:pt x="1348589" y="2078303"/>
                </a:lnTo>
                <a:lnTo>
                  <a:pt x="1327699" y="2087034"/>
                </a:lnTo>
                <a:lnTo>
                  <a:pt x="1306809" y="2095501"/>
                </a:lnTo>
                <a:lnTo>
                  <a:pt x="1285126" y="2102909"/>
                </a:lnTo>
                <a:lnTo>
                  <a:pt x="1263178" y="2110317"/>
                </a:lnTo>
                <a:lnTo>
                  <a:pt x="1240966" y="2116667"/>
                </a:lnTo>
                <a:lnTo>
                  <a:pt x="1218225" y="2123017"/>
                </a:lnTo>
                <a:lnTo>
                  <a:pt x="1206590" y="2125663"/>
                </a:lnTo>
                <a:lnTo>
                  <a:pt x="1194691" y="2128309"/>
                </a:lnTo>
                <a:lnTo>
                  <a:pt x="1183056" y="2130690"/>
                </a:lnTo>
                <a:lnTo>
                  <a:pt x="1171157" y="2133072"/>
                </a:lnTo>
                <a:lnTo>
                  <a:pt x="1159258" y="2135188"/>
                </a:lnTo>
                <a:lnTo>
                  <a:pt x="1147358" y="2137305"/>
                </a:lnTo>
                <a:lnTo>
                  <a:pt x="1135459" y="2139157"/>
                </a:lnTo>
                <a:lnTo>
                  <a:pt x="1123824" y="2141009"/>
                </a:lnTo>
                <a:lnTo>
                  <a:pt x="1111660" y="2142332"/>
                </a:lnTo>
                <a:lnTo>
                  <a:pt x="1099761" y="2143390"/>
                </a:lnTo>
                <a:lnTo>
                  <a:pt x="1075962" y="2145772"/>
                </a:lnTo>
                <a:lnTo>
                  <a:pt x="1052164" y="2147094"/>
                </a:lnTo>
                <a:lnTo>
                  <a:pt x="1028365" y="2147888"/>
                </a:lnTo>
                <a:lnTo>
                  <a:pt x="1004038" y="2147888"/>
                </a:lnTo>
                <a:lnTo>
                  <a:pt x="980239" y="2147359"/>
                </a:lnTo>
                <a:lnTo>
                  <a:pt x="956440" y="2146301"/>
                </a:lnTo>
                <a:lnTo>
                  <a:pt x="932642" y="2144449"/>
                </a:lnTo>
                <a:lnTo>
                  <a:pt x="908843" y="2142067"/>
                </a:lnTo>
                <a:lnTo>
                  <a:pt x="884780" y="2138892"/>
                </a:lnTo>
                <a:lnTo>
                  <a:pt x="860981" y="2135188"/>
                </a:lnTo>
                <a:lnTo>
                  <a:pt x="837183" y="2130690"/>
                </a:lnTo>
                <a:lnTo>
                  <a:pt x="813384" y="2125663"/>
                </a:lnTo>
                <a:lnTo>
                  <a:pt x="789057" y="2120107"/>
                </a:lnTo>
                <a:lnTo>
                  <a:pt x="765522" y="2114022"/>
                </a:lnTo>
                <a:lnTo>
                  <a:pt x="741724" y="2106878"/>
                </a:lnTo>
                <a:lnTo>
                  <a:pt x="718190" y="2099734"/>
                </a:lnTo>
                <a:lnTo>
                  <a:pt x="694920" y="2091532"/>
                </a:lnTo>
                <a:lnTo>
                  <a:pt x="671650" y="2082801"/>
                </a:lnTo>
                <a:lnTo>
                  <a:pt x="648645" y="2073276"/>
                </a:lnTo>
                <a:lnTo>
                  <a:pt x="625904" y="2063486"/>
                </a:lnTo>
                <a:lnTo>
                  <a:pt x="603163" y="2052903"/>
                </a:lnTo>
                <a:lnTo>
                  <a:pt x="580686" y="2042055"/>
                </a:lnTo>
                <a:lnTo>
                  <a:pt x="558474" y="2030149"/>
                </a:lnTo>
                <a:lnTo>
                  <a:pt x="536527" y="2018242"/>
                </a:lnTo>
                <a:lnTo>
                  <a:pt x="514844" y="2005542"/>
                </a:lnTo>
                <a:lnTo>
                  <a:pt x="493425" y="1992313"/>
                </a:lnTo>
                <a:lnTo>
                  <a:pt x="472270" y="1978555"/>
                </a:lnTo>
                <a:lnTo>
                  <a:pt x="451116" y="1964003"/>
                </a:lnTo>
                <a:lnTo>
                  <a:pt x="430491" y="1949186"/>
                </a:lnTo>
                <a:lnTo>
                  <a:pt x="410130" y="1933576"/>
                </a:lnTo>
                <a:lnTo>
                  <a:pt x="390033" y="1917701"/>
                </a:lnTo>
                <a:lnTo>
                  <a:pt x="370465" y="1901296"/>
                </a:lnTo>
                <a:lnTo>
                  <a:pt x="351162" y="1884099"/>
                </a:lnTo>
                <a:lnTo>
                  <a:pt x="332123" y="1867165"/>
                </a:lnTo>
                <a:lnTo>
                  <a:pt x="313613" y="1849174"/>
                </a:lnTo>
                <a:lnTo>
                  <a:pt x="295632" y="1830917"/>
                </a:lnTo>
                <a:lnTo>
                  <a:pt x="278179" y="1812132"/>
                </a:lnTo>
                <a:lnTo>
                  <a:pt x="260727" y="1792553"/>
                </a:lnTo>
                <a:lnTo>
                  <a:pt x="243804" y="1772974"/>
                </a:lnTo>
                <a:lnTo>
                  <a:pt x="227409" y="1753130"/>
                </a:lnTo>
                <a:lnTo>
                  <a:pt x="211543" y="1732492"/>
                </a:lnTo>
                <a:lnTo>
                  <a:pt x="196206" y="1711590"/>
                </a:lnTo>
                <a:lnTo>
                  <a:pt x="181134" y="1690159"/>
                </a:lnTo>
                <a:lnTo>
                  <a:pt x="166590" y="1668463"/>
                </a:lnTo>
                <a:lnTo>
                  <a:pt x="152840" y="1646503"/>
                </a:lnTo>
                <a:lnTo>
                  <a:pt x="139354" y="1624542"/>
                </a:lnTo>
                <a:lnTo>
                  <a:pt x="126397" y="1601788"/>
                </a:lnTo>
                <a:lnTo>
                  <a:pt x="114498" y="1578505"/>
                </a:lnTo>
                <a:lnTo>
                  <a:pt x="102598" y="1555221"/>
                </a:lnTo>
                <a:lnTo>
                  <a:pt x="91492" y="1531673"/>
                </a:lnTo>
                <a:lnTo>
                  <a:pt x="80915" y="1507861"/>
                </a:lnTo>
                <a:lnTo>
                  <a:pt x="70867" y="1483784"/>
                </a:lnTo>
                <a:lnTo>
                  <a:pt x="61612" y="1458913"/>
                </a:lnTo>
                <a:lnTo>
                  <a:pt x="57117" y="1446742"/>
                </a:lnTo>
                <a:lnTo>
                  <a:pt x="52886" y="1434307"/>
                </a:lnTo>
                <a:lnTo>
                  <a:pt x="48655" y="1421871"/>
                </a:lnTo>
                <a:lnTo>
                  <a:pt x="44688" y="1409171"/>
                </a:lnTo>
                <a:lnTo>
                  <a:pt x="40986" y="1396736"/>
                </a:lnTo>
                <a:lnTo>
                  <a:pt x="37284" y="1384036"/>
                </a:lnTo>
                <a:lnTo>
                  <a:pt x="33582" y="1371071"/>
                </a:lnTo>
                <a:lnTo>
                  <a:pt x="30409" y="1358371"/>
                </a:lnTo>
                <a:lnTo>
                  <a:pt x="27236" y="1345407"/>
                </a:lnTo>
                <a:lnTo>
                  <a:pt x="24063" y="1332707"/>
                </a:lnTo>
                <a:lnTo>
                  <a:pt x="21154" y="1319742"/>
                </a:lnTo>
                <a:lnTo>
                  <a:pt x="18774" y="1306513"/>
                </a:lnTo>
                <a:lnTo>
                  <a:pt x="16130" y="1293548"/>
                </a:lnTo>
                <a:lnTo>
                  <a:pt x="14015" y="1280848"/>
                </a:lnTo>
                <a:lnTo>
                  <a:pt x="11635" y="1268148"/>
                </a:lnTo>
                <a:lnTo>
                  <a:pt x="9784" y="1255448"/>
                </a:lnTo>
                <a:lnTo>
                  <a:pt x="7933" y="1242484"/>
                </a:lnTo>
                <a:lnTo>
                  <a:pt x="6346" y="1229784"/>
                </a:lnTo>
                <a:lnTo>
                  <a:pt x="3702" y="1204648"/>
                </a:lnTo>
                <a:lnTo>
                  <a:pt x="1851" y="1179248"/>
                </a:lnTo>
                <a:lnTo>
                  <a:pt x="529" y="1154642"/>
                </a:lnTo>
                <a:lnTo>
                  <a:pt x="0" y="1129507"/>
                </a:lnTo>
                <a:lnTo>
                  <a:pt x="0" y="1105165"/>
                </a:lnTo>
                <a:lnTo>
                  <a:pt x="793" y="1080823"/>
                </a:lnTo>
                <a:lnTo>
                  <a:pt x="1851" y="1056217"/>
                </a:lnTo>
                <a:lnTo>
                  <a:pt x="4231" y="1032405"/>
                </a:lnTo>
                <a:lnTo>
                  <a:pt x="6611" y="1008592"/>
                </a:lnTo>
                <a:lnTo>
                  <a:pt x="9784" y="985044"/>
                </a:lnTo>
                <a:lnTo>
                  <a:pt x="13750" y="961496"/>
                </a:lnTo>
                <a:lnTo>
                  <a:pt x="18245" y="938477"/>
                </a:lnTo>
                <a:lnTo>
                  <a:pt x="23270" y="915723"/>
                </a:lnTo>
                <a:lnTo>
                  <a:pt x="28823" y="894027"/>
                </a:lnTo>
                <a:lnTo>
                  <a:pt x="34905" y="872067"/>
                </a:lnTo>
                <a:lnTo>
                  <a:pt x="41515" y="850636"/>
                </a:lnTo>
                <a:lnTo>
                  <a:pt x="48655" y="829734"/>
                </a:lnTo>
                <a:lnTo>
                  <a:pt x="56323" y="808567"/>
                </a:lnTo>
                <a:lnTo>
                  <a:pt x="64785" y="787929"/>
                </a:lnTo>
                <a:lnTo>
                  <a:pt x="73511" y="767821"/>
                </a:lnTo>
                <a:lnTo>
                  <a:pt x="82766" y="747977"/>
                </a:lnTo>
                <a:lnTo>
                  <a:pt x="92550" y="728398"/>
                </a:lnTo>
                <a:lnTo>
                  <a:pt x="102598" y="709084"/>
                </a:lnTo>
                <a:lnTo>
                  <a:pt x="113704" y="690298"/>
                </a:lnTo>
                <a:lnTo>
                  <a:pt x="124810" y="671777"/>
                </a:lnTo>
                <a:lnTo>
                  <a:pt x="136181" y="653521"/>
                </a:lnTo>
                <a:lnTo>
                  <a:pt x="148345" y="635794"/>
                </a:lnTo>
                <a:lnTo>
                  <a:pt x="161037" y="618331"/>
                </a:lnTo>
                <a:lnTo>
                  <a:pt x="174259" y="601398"/>
                </a:lnTo>
                <a:lnTo>
                  <a:pt x="187480" y="585259"/>
                </a:lnTo>
                <a:lnTo>
                  <a:pt x="200966" y="569384"/>
                </a:lnTo>
                <a:lnTo>
                  <a:pt x="214981" y="553773"/>
                </a:lnTo>
                <a:lnTo>
                  <a:pt x="229260" y="538956"/>
                </a:lnTo>
                <a:lnTo>
                  <a:pt x="243804" y="524404"/>
                </a:lnTo>
                <a:lnTo>
                  <a:pt x="258876" y="510117"/>
                </a:lnTo>
                <a:lnTo>
                  <a:pt x="274477" y="496359"/>
                </a:lnTo>
                <a:lnTo>
                  <a:pt x="290343" y="483129"/>
                </a:lnTo>
                <a:lnTo>
                  <a:pt x="306738" y="470165"/>
                </a:lnTo>
                <a:lnTo>
                  <a:pt x="323132" y="457465"/>
                </a:lnTo>
                <a:lnTo>
                  <a:pt x="340056" y="445294"/>
                </a:lnTo>
                <a:lnTo>
                  <a:pt x="357508" y="433917"/>
                </a:lnTo>
                <a:lnTo>
                  <a:pt x="374961" y="422540"/>
                </a:lnTo>
                <a:lnTo>
                  <a:pt x="392942" y="411956"/>
                </a:lnTo>
                <a:lnTo>
                  <a:pt x="411187" y="401902"/>
                </a:lnTo>
                <a:lnTo>
                  <a:pt x="429697" y="392113"/>
                </a:lnTo>
                <a:lnTo>
                  <a:pt x="447943" y="383117"/>
                </a:lnTo>
                <a:lnTo>
                  <a:pt x="466717" y="374386"/>
                </a:lnTo>
                <a:lnTo>
                  <a:pt x="485492" y="366183"/>
                </a:lnTo>
                <a:lnTo>
                  <a:pt x="504795" y="358511"/>
                </a:lnTo>
                <a:lnTo>
                  <a:pt x="524099" y="351631"/>
                </a:lnTo>
                <a:lnTo>
                  <a:pt x="543931" y="344752"/>
                </a:lnTo>
                <a:lnTo>
                  <a:pt x="564027" y="338667"/>
                </a:lnTo>
                <a:lnTo>
                  <a:pt x="584388" y="333111"/>
                </a:lnTo>
                <a:lnTo>
                  <a:pt x="604749" y="327819"/>
                </a:lnTo>
                <a:lnTo>
                  <a:pt x="625639" y="323321"/>
                </a:lnTo>
                <a:lnTo>
                  <a:pt x="646529" y="319088"/>
                </a:lnTo>
                <a:lnTo>
                  <a:pt x="667684" y="315383"/>
                </a:lnTo>
                <a:lnTo>
                  <a:pt x="689367" y="312208"/>
                </a:lnTo>
                <a:lnTo>
                  <a:pt x="710786" y="309563"/>
                </a:lnTo>
                <a:lnTo>
                  <a:pt x="732733" y="307446"/>
                </a:lnTo>
                <a:lnTo>
                  <a:pt x="754681" y="306123"/>
                </a:lnTo>
                <a:lnTo>
                  <a:pt x="776364" y="305065"/>
                </a:lnTo>
                <a:lnTo>
                  <a:pt x="797783" y="304800"/>
                </a:lnTo>
                <a:close/>
                <a:moveTo>
                  <a:pt x="1971872" y="292100"/>
                </a:moveTo>
                <a:lnTo>
                  <a:pt x="2122487" y="334433"/>
                </a:lnTo>
                <a:lnTo>
                  <a:pt x="1869877" y="587375"/>
                </a:lnTo>
                <a:lnTo>
                  <a:pt x="1719262" y="545042"/>
                </a:lnTo>
                <a:lnTo>
                  <a:pt x="1971872" y="292100"/>
                </a:lnTo>
                <a:close/>
                <a:moveTo>
                  <a:pt x="1898928" y="190500"/>
                </a:moveTo>
                <a:lnTo>
                  <a:pt x="1903425" y="190765"/>
                </a:lnTo>
                <a:lnTo>
                  <a:pt x="1907921" y="191560"/>
                </a:lnTo>
                <a:lnTo>
                  <a:pt x="1912418" y="192355"/>
                </a:lnTo>
                <a:lnTo>
                  <a:pt x="1916650" y="194209"/>
                </a:lnTo>
                <a:lnTo>
                  <a:pt x="1920882" y="196064"/>
                </a:lnTo>
                <a:lnTo>
                  <a:pt x="1925114" y="198183"/>
                </a:lnTo>
                <a:lnTo>
                  <a:pt x="1928818" y="201098"/>
                </a:lnTo>
                <a:lnTo>
                  <a:pt x="1932521" y="204542"/>
                </a:lnTo>
                <a:lnTo>
                  <a:pt x="1935695" y="208251"/>
                </a:lnTo>
                <a:lnTo>
                  <a:pt x="1938604" y="211696"/>
                </a:lnTo>
                <a:lnTo>
                  <a:pt x="1940985" y="215670"/>
                </a:lnTo>
                <a:lnTo>
                  <a:pt x="1942837" y="219909"/>
                </a:lnTo>
                <a:lnTo>
                  <a:pt x="1944159" y="224413"/>
                </a:lnTo>
                <a:lnTo>
                  <a:pt x="1945482" y="228917"/>
                </a:lnTo>
                <a:lnTo>
                  <a:pt x="1946011" y="233156"/>
                </a:lnTo>
                <a:lnTo>
                  <a:pt x="1946275" y="237925"/>
                </a:lnTo>
                <a:lnTo>
                  <a:pt x="1946011" y="242430"/>
                </a:lnTo>
                <a:lnTo>
                  <a:pt x="1945482" y="246934"/>
                </a:lnTo>
                <a:lnTo>
                  <a:pt x="1944159" y="251173"/>
                </a:lnTo>
                <a:lnTo>
                  <a:pt x="1942837" y="255677"/>
                </a:lnTo>
                <a:lnTo>
                  <a:pt x="1940985" y="259916"/>
                </a:lnTo>
                <a:lnTo>
                  <a:pt x="1938604" y="263890"/>
                </a:lnTo>
                <a:lnTo>
                  <a:pt x="1935695" y="267864"/>
                </a:lnTo>
                <a:lnTo>
                  <a:pt x="1932521" y="271044"/>
                </a:lnTo>
                <a:lnTo>
                  <a:pt x="1064661" y="1140336"/>
                </a:lnTo>
                <a:lnTo>
                  <a:pt x="1061222" y="1143515"/>
                </a:lnTo>
                <a:lnTo>
                  <a:pt x="1057255" y="1146430"/>
                </a:lnTo>
                <a:lnTo>
                  <a:pt x="1053287" y="1148814"/>
                </a:lnTo>
                <a:lnTo>
                  <a:pt x="1049055" y="1150934"/>
                </a:lnTo>
                <a:lnTo>
                  <a:pt x="1044558" y="1152259"/>
                </a:lnTo>
                <a:lnTo>
                  <a:pt x="1040326" y="1153318"/>
                </a:lnTo>
                <a:lnTo>
                  <a:pt x="1035829" y="1153848"/>
                </a:lnTo>
                <a:lnTo>
                  <a:pt x="1031597" y="1154113"/>
                </a:lnTo>
                <a:lnTo>
                  <a:pt x="1026571" y="1153848"/>
                </a:lnTo>
                <a:lnTo>
                  <a:pt x="1022075" y="1153318"/>
                </a:lnTo>
                <a:lnTo>
                  <a:pt x="1018107" y="1152259"/>
                </a:lnTo>
                <a:lnTo>
                  <a:pt x="1013610" y="1150934"/>
                </a:lnTo>
                <a:lnTo>
                  <a:pt x="1009378" y="1148814"/>
                </a:lnTo>
                <a:lnTo>
                  <a:pt x="1005411" y="1146430"/>
                </a:lnTo>
                <a:lnTo>
                  <a:pt x="1001443" y="1143515"/>
                </a:lnTo>
                <a:lnTo>
                  <a:pt x="998004" y="1140336"/>
                </a:lnTo>
                <a:lnTo>
                  <a:pt x="994566" y="1136892"/>
                </a:lnTo>
                <a:lnTo>
                  <a:pt x="991921" y="1132917"/>
                </a:lnTo>
                <a:lnTo>
                  <a:pt x="989540" y="1128943"/>
                </a:lnTo>
                <a:lnTo>
                  <a:pt x="987688" y="1124704"/>
                </a:lnTo>
                <a:lnTo>
                  <a:pt x="986101" y="1120465"/>
                </a:lnTo>
                <a:lnTo>
                  <a:pt x="985043" y="1115961"/>
                </a:lnTo>
                <a:lnTo>
                  <a:pt x="984250" y="1111457"/>
                </a:lnTo>
                <a:lnTo>
                  <a:pt x="984250" y="1106953"/>
                </a:lnTo>
                <a:lnTo>
                  <a:pt x="984250" y="1102448"/>
                </a:lnTo>
                <a:lnTo>
                  <a:pt x="985043" y="1097944"/>
                </a:lnTo>
                <a:lnTo>
                  <a:pt x="986101" y="1093440"/>
                </a:lnTo>
                <a:lnTo>
                  <a:pt x="987688" y="1089201"/>
                </a:lnTo>
                <a:lnTo>
                  <a:pt x="989540" y="1084962"/>
                </a:lnTo>
                <a:lnTo>
                  <a:pt x="991921" y="1080723"/>
                </a:lnTo>
                <a:lnTo>
                  <a:pt x="994566" y="1077278"/>
                </a:lnTo>
                <a:lnTo>
                  <a:pt x="998004" y="1073569"/>
                </a:lnTo>
                <a:lnTo>
                  <a:pt x="1865599" y="204542"/>
                </a:lnTo>
                <a:lnTo>
                  <a:pt x="1869303" y="201098"/>
                </a:lnTo>
                <a:lnTo>
                  <a:pt x="1873270" y="198183"/>
                </a:lnTo>
                <a:lnTo>
                  <a:pt x="1877238" y="196064"/>
                </a:lnTo>
                <a:lnTo>
                  <a:pt x="1881470" y="194209"/>
                </a:lnTo>
                <a:lnTo>
                  <a:pt x="1885438" y="192355"/>
                </a:lnTo>
                <a:lnTo>
                  <a:pt x="1889934" y="191560"/>
                </a:lnTo>
                <a:lnTo>
                  <a:pt x="1894431" y="190765"/>
                </a:lnTo>
                <a:lnTo>
                  <a:pt x="1898928" y="190500"/>
                </a:lnTo>
                <a:close/>
                <a:moveTo>
                  <a:pt x="1813227" y="0"/>
                </a:moveTo>
                <a:lnTo>
                  <a:pt x="1855787" y="150615"/>
                </a:lnTo>
                <a:lnTo>
                  <a:pt x="1602807" y="403225"/>
                </a:lnTo>
                <a:lnTo>
                  <a:pt x="1560512" y="252610"/>
                </a:lnTo>
                <a:lnTo>
                  <a:pt x="1813227" y="0"/>
                </a:lnTo>
                <a:close/>
              </a:path>
            </a:pathLst>
          </a:custGeom>
          <a:solidFill>
            <a:srgbClr val="085B4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2.jpeg"/><Relationship Id="rId5" Type="http://schemas.openxmlformats.org/officeDocument/2006/relationships/tags" Target="../tags/tag5.xml"/><Relationship Id="rId10" Type="http://schemas.openxmlformats.org/officeDocument/2006/relationships/image" Target="../media/image1.jpeg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image" Target="../media/image1.jpe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13.xml"/><Relationship Id="rId10" Type="http://schemas.openxmlformats.org/officeDocument/2006/relationships/tags" Target="../tags/tag18.xml"/><Relationship Id="rId4" Type="http://schemas.openxmlformats.org/officeDocument/2006/relationships/tags" Target="../tags/tag12.xml"/><Relationship Id="rId9" Type="http://schemas.openxmlformats.org/officeDocument/2006/relationships/tags" Target="../tags/tag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image" Target="../media/image2.jpeg"/><Relationship Id="rId5" Type="http://schemas.openxmlformats.org/officeDocument/2006/relationships/tags" Target="../tags/tag23.xml"/><Relationship Id="rId10" Type="http://schemas.openxmlformats.org/officeDocument/2006/relationships/image" Target="../media/image1.jpeg"/><Relationship Id="rId4" Type="http://schemas.openxmlformats.org/officeDocument/2006/relationships/tags" Target="../tags/tag22.xml"/><Relationship Id="rId9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50"/>
          <a:stretch>
            <a:fillRect/>
          </a:stretch>
        </p:blipFill>
        <p:spPr>
          <a:xfrm>
            <a:off x="595086" y="333829"/>
            <a:ext cx="11596914" cy="6524171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>
            <a:off x="2645456" y="4110718"/>
            <a:ext cx="596900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2604181" y="2866118"/>
            <a:ext cx="6010275" cy="5715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3480435" y="4539615"/>
            <a:ext cx="216027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800" smtClean="0">
                <a:solidFill>
                  <a:schemeClr val="bg1"/>
                </a:solidFill>
                <a:cs typeface="+mn-ea"/>
                <a:sym typeface="+mn-lt"/>
              </a:rPr>
              <a:t>讲师：</a:t>
            </a:r>
            <a:r>
              <a:rPr lang="en-US" altLang="zh-CN" sz="1800" smtClean="0">
                <a:solidFill>
                  <a:schemeClr val="bg1"/>
                </a:solidFill>
                <a:cs typeface="+mn-ea"/>
                <a:sym typeface="+mn-lt"/>
              </a:rPr>
              <a:t>PPT818</a:t>
            </a:r>
            <a:endParaRPr lang="zh-CN" altLang="en-US" sz="1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副标题 2"/>
          <p:cNvSpPr>
            <a:spLocks noChangeArrowheads="1"/>
          </p:cNvSpPr>
          <p:nvPr/>
        </p:nvSpPr>
        <p:spPr bwMode="auto">
          <a:xfrm>
            <a:off x="1973943" y="3168518"/>
            <a:ext cx="7089913" cy="7429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algn="ctr">
              <a:lnSpc>
                <a:spcPct val="90000"/>
              </a:lnSpc>
              <a:spcBef>
                <a:spcPts val="1000"/>
              </a:spcBef>
            </a:pPr>
            <a:r>
              <a:rPr lang="en-US" altLang="zh-CN" sz="4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5.3 </a:t>
            </a:r>
            <a:r>
              <a:rPr lang="zh-CN" altLang="en-US" sz="4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三角形边的关系</a:t>
            </a:r>
          </a:p>
        </p:txBody>
      </p:sp>
      <p:grpSp>
        <p:nvGrpSpPr>
          <p:cNvPr id="12" name="PA_组合 42"/>
          <p:cNvGrpSpPr/>
          <p:nvPr>
            <p:custDataLst>
              <p:tags r:id="rId1"/>
            </p:custDataLst>
          </p:nvPr>
        </p:nvGrpSpPr>
        <p:grpSpPr>
          <a:xfrm>
            <a:off x="4846135" y="1721531"/>
            <a:ext cx="540000" cy="540000"/>
            <a:chOff x="5309025" y="2094564"/>
            <a:chExt cx="1461661" cy="1461661"/>
          </a:xfrm>
        </p:grpSpPr>
        <p:sp>
          <p:nvSpPr>
            <p:cNvPr id="13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4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6EADAA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5" name="PA_组合 45"/>
          <p:cNvGrpSpPr/>
          <p:nvPr>
            <p:custDataLst>
              <p:tags r:id="rId2"/>
            </p:custDataLst>
          </p:nvPr>
        </p:nvGrpSpPr>
        <p:grpSpPr>
          <a:xfrm>
            <a:off x="5386135" y="1721531"/>
            <a:ext cx="540000" cy="540000"/>
            <a:chOff x="5309025" y="2094564"/>
            <a:chExt cx="1461661" cy="1461661"/>
          </a:xfrm>
        </p:grpSpPr>
        <p:sp>
          <p:nvSpPr>
            <p:cNvPr id="16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7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3913F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8" name="PA_组合 48"/>
          <p:cNvGrpSpPr/>
          <p:nvPr>
            <p:custDataLst>
              <p:tags r:id="rId3"/>
            </p:custDataLst>
          </p:nvPr>
        </p:nvGrpSpPr>
        <p:grpSpPr>
          <a:xfrm>
            <a:off x="5882663" y="1721531"/>
            <a:ext cx="540000" cy="540000"/>
            <a:chOff x="5309025" y="2094564"/>
            <a:chExt cx="1461661" cy="1461661"/>
          </a:xfrm>
        </p:grpSpPr>
        <p:sp>
          <p:nvSpPr>
            <p:cNvPr id="19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0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56CA93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1" name="PA_组合 51"/>
          <p:cNvGrpSpPr/>
          <p:nvPr>
            <p:custDataLst>
              <p:tags r:id="rId4"/>
            </p:custDataLst>
          </p:nvPr>
        </p:nvGrpSpPr>
        <p:grpSpPr>
          <a:xfrm>
            <a:off x="6385239" y="1721531"/>
            <a:ext cx="540000" cy="540000"/>
            <a:chOff x="5309025" y="2094564"/>
            <a:chExt cx="1461661" cy="1461661"/>
          </a:xfrm>
        </p:grpSpPr>
        <p:sp>
          <p:nvSpPr>
            <p:cNvPr id="22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3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B606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4" name="PA_文本框 26"/>
          <p:cNvSpPr txBox="1"/>
          <p:nvPr>
            <p:custDataLst>
              <p:tags r:id="rId5"/>
            </p:custDataLst>
          </p:nvPr>
        </p:nvSpPr>
        <p:spPr>
          <a:xfrm>
            <a:off x="4820048" y="1721531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四</a:t>
            </a:r>
            <a:endParaRPr lang="zh-CN" alt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5" name="PA_文本框 26"/>
          <p:cNvSpPr txBox="1"/>
          <p:nvPr>
            <p:custDataLst>
              <p:tags r:id="rId6"/>
            </p:custDataLst>
          </p:nvPr>
        </p:nvSpPr>
        <p:spPr>
          <a:xfrm>
            <a:off x="5386135" y="1721531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下</a:t>
            </a:r>
          </a:p>
        </p:txBody>
      </p:sp>
      <p:sp>
        <p:nvSpPr>
          <p:cNvPr id="26" name="PA_矩形 56"/>
          <p:cNvSpPr/>
          <p:nvPr>
            <p:custDataLst>
              <p:tags r:id="rId7"/>
            </p:custDataLst>
          </p:nvPr>
        </p:nvSpPr>
        <p:spPr>
          <a:xfrm>
            <a:off x="5870000" y="1745114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数</a:t>
            </a:r>
          </a:p>
        </p:txBody>
      </p:sp>
      <p:sp>
        <p:nvSpPr>
          <p:cNvPr id="27" name="PA_矩形 57"/>
          <p:cNvSpPr/>
          <p:nvPr>
            <p:custDataLst>
              <p:tags r:id="rId8"/>
            </p:custDataLst>
          </p:nvPr>
        </p:nvSpPr>
        <p:spPr>
          <a:xfrm>
            <a:off x="6385239" y="1721531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学</a:t>
            </a:r>
          </a:p>
        </p:txBody>
      </p:sp>
      <p:pic>
        <p:nvPicPr>
          <p:cNvPr id="28" name="Picture 2" descr="“书”的图片搜索结果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292" y="1458006"/>
            <a:ext cx="990171" cy="83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4" grpId="0"/>
      <p:bldP spid="25" grpId="0"/>
      <p:bldP spid="26" grpId="0"/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99304" y="1240266"/>
            <a:ext cx="8245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讨论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:</a:t>
            </a:r>
            <a:r>
              <a:rPr kumimoji="0" lang="zh-CN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你发现了什么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问题？为什么会出现这个问题？</a:t>
            </a:r>
            <a:endParaRPr kumimoji="0" lang="zh-CN" altLang="zh-CN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圆角矩形 29"/>
          <p:cNvSpPr>
            <a:spLocks noChangeArrowheads="1"/>
          </p:cNvSpPr>
          <p:nvPr/>
        </p:nvSpPr>
        <p:spPr bwMode="auto">
          <a:xfrm>
            <a:off x="6910673" y="2097319"/>
            <a:ext cx="2159794" cy="1350169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5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 bwMode="auto">
          <a:xfrm>
            <a:off x="7036879" y="1997150"/>
            <a:ext cx="1351360" cy="1305702"/>
            <a:chOff x="5424985" y="1428797"/>
            <a:chExt cx="1801745" cy="1740929"/>
          </a:xfrm>
        </p:grpSpPr>
        <p:cxnSp>
          <p:nvCxnSpPr>
            <p:cNvPr id="5" name="直接连接符 31"/>
            <p:cNvCxnSpPr>
              <a:cxnSpLocks noChangeShapeType="1"/>
            </p:cNvCxnSpPr>
            <p:nvPr/>
          </p:nvCxnSpPr>
          <p:spPr bwMode="auto">
            <a:xfrm>
              <a:off x="5424985" y="2007223"/>
              <a:ext cx="800776" cy="1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" name="直接连接符 32"/>
            <p:cNvCxnSpPr>
              <a:cxnSpLocks noChangeShapeType="1"/>
            </p:cNvCxnSpPr>
            <p:nvPr/>
          </p:nvCxnSpPr>
          <p:spPr bwMode="auto">
            <a:xfrm>
              <a:off x="5424985" y="2539035"/>
              <a:ext cx="1000970" cy="1"/>
            </a:xfrm>
            <a:prstGeom prst="line">
              <a:avLst/>
            </a:prstGeom>
            <a:noFill/>
            <a:ln w="38100" algn="ctr">
              <a:solidFill>
                <a:srgbClr val="00B05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" name="直接连接符 33"/>
            <p:cNvCxnSpPr>
              <a:cxnSpLocks noChangeShapeType="1"/>
            </p:cNvCxnSpPr>
            <p:nvPr/>
          </p:nvCxnSpPr>
          <p:spPr bwMode="auto">
            <a:xfrm>
              <a:off x="5424985" y="3070848"/>
              <a:ext cx="1801745" cy="1"/>
            </a:xfrm>
            <a:prstGeom prst="line">
              <a:avLst/>
            </a:prstGeom>
            <a:noFill/>
            <a:ln w="38100" algn="ctr">
              <a:solidFill>
                <a:srgbClr val="0066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" name="矩形 7"/>
            <p:cNvSpPr/>
            <p:nvPr/>
          </p:nvSpPr>
          <p:spPr>
            <a:xfrm>
              <a:off x="5597721" y="1428797"/>
              <a:ext cx="524055" cy="6976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4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5619299" y="1966632"/>
              <a:ext cx="524055" cy="6976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5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640877" y="2472102"/>
              <a:ext cx="524055" cy="6976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9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1" name="圆角矩形 42"/>
          <p:cNvSpPr>
            <a:spLocks noChangeArrowheads="1"/>
          </p:cNvSpPr>
          <p:nvPr/>
        </p:nvSpPr>
        <p:spPr bwMode="auto">
          <a:xfrm>
            <a:off x="3336145" y="3660867"/>
            <a:ext cx="2159794" cy="1350169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 bwMode="auto">
          <a:xfrm>
            <a:off x="3451435" y="3531174"/>
            <a:ext cx="1512295" cy="1325700"/>
            <a:chOff x="1180694" y="4480415"/>
            <a:chExt cx="2016495" cy="1767599"/>
          </a:xfrm>
        </p:grpSpPr>
        <p:cxnSp>
          <p:nvCxnSpPr>
            <p:cNvPr id="13" name="直接连接符 44"/>
            <p:cNvCxnSpPr>
              <a:cxnSpLocks noChangeShapeType="1"/>
            </p:cNvCxnSpPr>
            <p:nvPr/>
          </p:nvCxnSpPr>
          <p:spPr bwMode="auto">
            <a:xfrm flipV="1">
              <a:off x="1195250" y="5059735"/>
              <a:ext cx="600582" cy="1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直接连接符 45"/>
            <p:cNvCxnSpPr>
              <a:cxnSpLocks noChangeShapeType="1"/>
            </p:cNvCxnSpPr>
            <p:nvPr/>
          </p:nvCxnSpPr>
          <p:spPr bwMode="auto">
            <a:xfrm flipV="1">
              <a:off x="1195250" y="5591548"/>
              <a:ext cx="1201163" cy="1"/>
            </a:xfrm>
            <a:prstGeom prst="line">
              <a:avLst/>
            </a:prstGeom>
            <a:noFill/>
            <a:ln w="38100" algn="ctr">
              <a:solidFill>
                <a:srgbClr val="00B05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直接连接符 46"/>
            <p:cNvCxnSpPr>
              <a:cxnSpLocks noChangeShapeType="1"/>
            </p:cNvCxnSpPr>
            <p:nvPr/>
          </p:nvCxnSpPr>
          <p:spPr bwMode="auto">
            <a:xfrm flipV="1">
              <a:off x="1195250" y="6123360"/>
              <a:ext cx="2001939" cy="1"/>
            </a:xfrm>
            <a:prstGeom prst="line">
              <a:avLst/>
            </a:prstGeom>
            <a:noFill/>
            <a:ln w="38100" algn="ctr">
              <a:solidFill>
                <a:srgbClr val="0066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矩形 15"/>
            <p:cNvSpPr/>
            <p:nvPr/>
          </p:nvSpPr>
          <p:spPr>
            <a:xfrm>
              <a:off x="1284506" y="4480415"/>
              <a:ext cx="524101" cy="6976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3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1295296" y="5015399"/>
              <a:ext cx="524101" cy="6976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6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1180694" y="5550387"/>
              <a:ext cx="801970" cy="6976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10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9" name="圆角矩形 51"/>
          <p:cNvSpPr>
            <a:spLocks noChangeArrowheads="1"/>
          </p:cNvSpPr>
          <p:nvPr/>
        </p:nvSpPr>
        <p:spPr bwMode="auto">
          <a:xfrm>
            <a:off x="6910673" y="3660867"/>
            <a:ext cx="2159794" cy="1350169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5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0" name="组合 19"/>
          <p:cNvGrpSpPr/>
          <p:nvPr/>
        </p:nvGrpSpPr>
        <p:grpSpPr bwMode="auto">
          <a:xfrm>
            <a:off x="7057120" y="3539254"/>
            <a:ext cx="1652588" cy="1317610"/>
            <a:chOff x="5452085" y="4491199"/>
            <a:chExt cx="2202133" cy="1756817"/>
          </a:xfrm>
        </p:grpSpPr>
        <p:cxnSp>
          <p:nvCxnSpPr>
            <p:cNvPr id="21" name="直接连接符 53"/>
            <p:cNvCxnSpPr>
              <a:cxnSpLocks noChangeShapeType="1"/>
            </p:cNvCxnSpPr>
            <p:nvPr/>
          </p:nvCxnSpPr>
          <p:spPr bwMode="auto">
            <a:xfrm>
              <a:off x="5452085" y="5059736"/>
              <a:ext cx="1601551" cy="1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直接连接符 54"/>
            <p:cNvCxnSpPr>
              <a:cxnSpLocks noChangeShapeType="1"/>
            </p:cNvCxnSpPr>
            <p:nvPr/>
          </p:nvCxnSpPr>
          <p:spPr bwMode="auto">
            <a:xfrm>
              <a:off x="5452085" y="5591548"/>
              <a:ext cx="2202133" cy="1"/>
            </a:xfrm>
            <a:prstGeom prst="line">
              <a:avLst/>
            </a:prstGeom>
            <a:noFill/>
            <a:ln w="38100" algn="ctr">
              <a:solidFill>
                <a:srgbClr val="00B05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直接连接符 55"/>
            <p:cNvCxnSpPr>
              <a:cxnSpLocks noChangeShapeType="1"/>
            </p:cNvCxnSpPr>
            <p:nvPr/>
          </p:nvCxnSpPr>
          <p:spPr bwMode="auto">
            <a:xfrm>
              <a:off x="5452085" y="6123361"/>
              <a:ext cx="2202133" cy="1"/>
            </a:xfrm>
            <a:prstGeom prst="line">
              <a:avLst/>
            </a:prstGeom>
            <a:noFill/>
            <a:ln w="38100" algn="ctr">
              <a:solidFill>
                <a:srgbClr val="0066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" name="矩形 23"/>
            <p:cNvSpPr/>
            <p:nvPr/>
          </p:nvSpPr>
          <p:spPr>
            <a:xfrm>
              <a:off x="6081945" y="4491199"/>
              <a:ext cx="523761" cy="6976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8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6010551" y="5026189"/>
              <a:ext cx="801450" cy="6976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11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6021334" y="5550388"/>
              <a:ext cx="801450" cy="6976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11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7" name="圆角矩形 28"/>
          <p:cNvSpPr>
            <a:spLocks noChangeArrowheads="1"/>
          </p:cNvSpPr>
          <p:nvPr/>
        </p:nvSpPr>
        <p:spPr bwMode="auto">
          <a:xfrm>
            <a:off x="3336145" y="2097319"/>
            <a:ext cx="2159794" cy="1350169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8" name="组合 27"/>
          <p:cNvGrpSpPr/>
          <p:nvPr/>
        </p:nvGrpSpPr>
        <p:grpSpPr bwMode="auto">
          <a:xfrm>
            <a:off x="3462353" y="1972871"/>
            <a:ext cx="1201341" cy="1354254"/>
            <a:chOff x="1195250" y="1396425"/>
            <a:chExt cx="1601551" cy="1805670"/>
          </a:xfrm>
        </p:grpSpPr>
        <p:cxnSp>
          <p:nvCxnSpPr>
            <p:cNvPr id="29" name="直接连接符 3"/>
            <p:cNvCxnSpPr>
              <a:cxnSpLocks noChangeShapeType="1"/>
            </p:cNvCxnSpPr>
            <p:nvPr/>
          </p:nvCxnSpPr>
          <p:spPr bwMode="auto">
            <a:xfrm>
              <a:off x="1195250" y="2007223"/>
              <a:ext cx="1201163" cy="1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直接连接符 11"/>
            <p:cNvCxnSpPr>
              <a:cxnSpLocks noChangeShapeType="1"/>
            </p:cNvCxnSpPr>
            <p:nvPr/>
          </p:nvCxnSpPr>
          <p:spPr bwMode="auto">
            <a:xfrm>
              <a:off x="1195250" y="2539036"/>
              <a:ext cx="1401357" cy="1"/>
            </a:xfrm>
            <a:prstGeom prst="line">
              <a:avLst/>
            </a:prstGeom>
            <a:noFill/>
            <a:ln w="38100" algn="ctr">
              <a:solidFill>
                <a:srgbClr val="00B05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直接连接符 13"/>
            <p:cNvCxnSpPr>
              <a:cxnSpLocks noChangeShapeType="1"/>
            </p:cNvCxnSpPr>
            <p:nvPr/>
          </p:nvCxnSpPr>
          <p:spPr bwMode="auto">
            <a:xfrm>
              <a:off x="1195250" y="3070848"/>
              <a:ext cx="1601551" cy="1"/>
            </a:xfrm>
            <a:prstGeom prst="line">
              <a:avLst/>
            </a:prstGeom>
            <a:noFill/>
            <a:ln w="38100" algn="ctr">
              <a:solidFill>
                <a:srgbClr val="0066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" name="矩形 31"/>
            <p:cNvSpPr/>
            <p:nvPr/>
          </p:nvSpPr>
          <p:spPr>
            <a:xfrm>
              <a:off x="1636510" y="1396425"/>
              <a:ext cx="523997" cy="6976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6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1636510" y="1966631"/>
              <a:ext cx="523997" cy="6976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7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1636510" y="2504469"/>
              <a:ext cx="523997" cy="6976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8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5" name="矩形 34"/>
          <p:cNvSpPr/>
          <p:nvPr/>
        </p:nvSpPr>
        <p:spPr>
          <a:xfrm>
            <a:off x="2427585" y="2159230"/>
            <a:ext cx="11304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）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6016401" y="2147323"/>
            <a:ext cx="11304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）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2427585" y="3760877"/>
            <a:ext cx="11304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）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6016401" y="3752542"/>
            <a:ext cx="11304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4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）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9" name="组合 38"/>
          <p:cNvGrpSpPr/>
          <p:nvPr/>
        </p:nvGrpSpPr>
        <p:grpSpPr bwMode="auto">
          <a:xfrm>
            <a:off x="3402642" y="2477118"/>
            <a:ext cx="1261050" cy="852136"/>
            <a:chOff x="3478079" y="3486760"/>
            <a:chExt cx="1682292" cy="1136700"/>
          </a:xfrm>
        </p:grpSpPr>
        <p:cxnSp>
          <p:nvCxnSpPr>
            <p:cNvPr id="40" name="直接连接符 60"/>
            <p:cNvCxnSpPr>
              <a:cxnSpLocks noChangeShapeType="1"/>
            </p:cNvCxnSpPr>
            <p:nvPr/>
          </p:nvCxnSpPr>
          <p:spPr bwMode="auto">
            <a:xfrm flipV="1">
              <a:off x="3557733" y="3486761"/>
              <a:ext cx="623374" cy="99590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" name="直接连接符 61"/>
            <p:cNvCxnSpPr>
              <a:cxnSpLocks noChangeShapeType="1"/>
            </p:cNvCxnSpPr>
            <p:nvPr/>
          </p:nvCxnSpPr>
          <p:spPr bwMode="auto">
            <a:xfrm>
              <a:off x="4181107" y="3486760"/>
              <a:ext cx="979264" cy="1003049"/>
            </a:xfrm>
            <a:prstGeom prst="line">
              <a:avLst/>
            </a:prstGeom>
            <a:noFill/>
            <a:ln w="38100" algn="ctr">
              <a:solidFill>
                <a:srgbClr val="00B05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" name="直接连接符 63"/>
            <p:cNvCxnSpPr>
              <a:cxnSpLocks noChangeShapeType="1"/>
            </p:cNvCxnSpPr>
            <p:nvPr/>
          </p:nvCxnSpPr>
          <p:spPr bwMode="auto">
            <a:xfrm>
              <a:off x="3557733" y="4488631"/>
              <a:ext cx="1602638" cy="0"/>
            </a:xfrm>
            <a:prstGeom prst="line">
              <a:avLst/>
            </a:prstGeom>
            <a:noFill/>
            <a:ln w="38100" algn="ctr">
              <a:solidFill>
                <a:srgbClr val="0066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3" name="矩形 42"/>
            <p:cNvSpPr/>
            <p:nvPr/>
          </p:nvSpPr>
          <p:spPr>
            <a:xfrm>
              <a:off x="3478079" y="3494139"/>
              <a:ext cx="524353" cy="6979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6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4628304" y="3504934"/>
              <a:ext cx="524353" cy="6979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7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4135890" y="3925515"/>
              <a:ext cx="524353" cy="6979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8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6" name="组合 45"/>
          <p:cNvGrpSpPr/>
          <p:nvPr/>
        </p:nvGrpSpPr>
        <p:grpSpPr bwMode="auto">
          <a:xfrm>
            <a:off x="7046404" y="2780504"/>
            <a:ext cx="1352550" cy="857818"/>
            <a:chOff x="3732767" y="3760197"/>
            <a:chExt cx="1804213" cy="1142728"/>
          </a:xfrm>
        </p:grpSpPr>
        <p:cxnSp>
          <p:nvCxnSpPr>
            <p:cNvPr id="47" name="直接连接符 70"/>
            <p:cNvCxnSpPr>
              <a:cxnSpLocks noChangeShapeType="1"/>
            </p:cNvCxnSpPr>
            <p:nvPr/>
          </p:nvCxnSpPr>
          <p:spPr bwMode="auto">
            <a:xfrm>
              <a:off x="3732768" y="4350158"/>
              <a:ext cx="1804153" cy="0"/>
            </a:xfrm>
            <a:prstGeom prst="line">
              <a:avLst/>
            </a:prstGeom>
            <a:noFill/>
            <a:ln w="38100" algn="ctr">
              <a:solidFill>
                <a:srgbClr val="0066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48" name="组合 30"/>
            <p:cNvGrpSpPr/>
            <p:nvPr/>
          </p:nvGrpSpPr>
          <p:grpSpPr bwMode="auto">
            <a:xfrm>
              <a:off x="3732767" y="3760197"/>
              <a:ext cx="799445" cy="696999"/>
              <a:chOff x="3732774" y="3037811"/>
              <a:chExt cx="799446" cy="696999"/>
            </a:xfrm>
          </p:grpSpPr>
          <p:cxnSp>
            <p:nvCxnSpPr>
              <p:cNvPr id="53" name="直接连接符 68"/>
              <p:cNvCxnSpPr>
                <a:cxnSpLocks noChangeShapeType="1"/>
              </p:cNvCxnSpPr>
              <p:nvPr/>
            </p:nvCxnSpPr>
            <p:spPr bwMode="auto">
              <a:xfrm flipV="1">
                <a:off x="3732774" y="3625094"/>
                <a:ext cx="799446" cy="648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4" name="矩形 53"/>
              <p:cNvSpPr/>
              <p:nvPr/>
            </p:nvSpPr>
            <p:spPr>
              <a:xfrm>
                <a:off x="3866010" y="3037811"/>
                <a:ext cx="524311" cy="69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4</a:t>
                </a:r>
                <a:endPara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49" name="组合 9218"/>
            <p:cNvGrpSpPr/>
            <p:nvPr/>
          </p:nvGrpSpPr>
          <p:grpSpPr bwMode="auto">
            <a:xfrm>
              <a:off x="4535873" y="3769782"/>
              <a:ext cx="1001107" cy="696999"/>
              <a:chOff x="4657121" y="3765195"/>
              <a:chExt cx="1001108" cy="696999"/>
            </a:xfrm>
          </p:grpSpPr>
          <p:cxnSp>
            <p:nvCxnSpPr>
              <p:cNvPr id="51" name="直接连接符 69"/>
              <p:cNvCxnSpPr>
                <a:cxnSpLocks noChangeShapeType="1"/>
              </p:cNvCxnSpPr>
              <p:nvPr/>
            </p:nvCxnSpPr>
            <p:spPr bwMode="auto">
              <a:xfrm>
                <a:off x="4657121" y="4342893"/>
                <a:ext cx="1001108" cy="0"/>
              </a:xfrm>
              <a:prstGeom prst="line">
                <a:avLst/>
              </a:prstGeom>
              <a:noFill/>
              <a:ln w="38100" algn="ctr">
                <a:solidFill>
                  <a:srgbClr val="00B05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2" name="矩形 51"/>
              <p:cNvSpPr/>
              <p:nvPr/>
            </p:nvSpPr>
            <p:spPr>
              <a:xfrm>
                <a:off x="5038824" y="3765195"/>
                <a:ext cx="524311" cy="69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5</a:t>
                </a:r>
                <a:endPara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50" name="矩形 49"/>
            <p:cNvSpPr/>
            <p:nvPr/>
          </p:nvSpPr>
          <p:spPr>
            <a:xfrm>
              <a:off x="4445876" y="4205926"/>
              <a:ext cx="524311" cy="69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9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5" name="组合 54"/>
          <p:cNvGrpSpPr/>
          <p:nvPr/>
        </p:nvGrpSpPr>
        <p:grpSpPr bwMode="auto">
          <a:xfrm>
            <a:off x="3462352" y="4330687"/>
            <a:ext cx="1501379" cy="852863"/>
            <a:chOff x="963848" y="5443763"/>
            <a:chExt cx="2001796" cy="1137923"/>
          </a:xfrm>
        </p:grpSpPr>
        <p:cxnSp>
          <p:nvCxnSpPr>
            <p:cNvPr id="56" name="直接连接符 78"/>
            <p:cNvCxnSpPr>
              <a:cxnSpLocks noChangeShapeType="1"/>
            </p:cNvCxnSpPr>
            <p:nvPr/>
          </p:nvCxnSpPr>
          <p:spPr bwMode="auto">
            <a:xfrm flipV="1">
              <a:off x="963848" y="6028116"/>
              <a:ext cx="2001796" cy="0"/>
            </a:xfrm>
            <a:prstGeom prst="line">
              <a:avLst/>
            </a:prstGeom>
            <a:noFill/>
            <a:ln w="38100" algn="ctr">
              <a:solidFill>
                <a:srgbClr val="0066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7" name="矩形 56"/>
            <p:cNvSpPr/>
            <p:nvPr/>
          </p:nvSpPr>
          <p:spPr>
            <a:xfrm>
              <a:off x="1089811" y="5443763"/>
              <a:ext cx="524063" cy="6981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3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>
              <a:off x="2252871" y="5446750"/>
              <a:ext cx="524063" cy="6981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6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9" name="矩形 58"/>
            <p:cNvSpPr/>
            <p:nvPr/>
          </p:nvSpPr>
          <p:spPr>
            <a:xfrm>
              <a:off x="1584899" y="5883586"/>
              <a:ext cx="801912" cy="6981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10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60" name="直接连接符 76"/>
            <p:cNvCxnSpPr>
              <a:cxnSpLocks noChangeShapeType="1"/>
            </p:cNvCxnSpPr>
            <p:nvPr/>
          </p:nvCxnSpPr>
          <p:spPr bwMode="auto">
            <a:xfrm>
              <a:off x="963848" y="6028116"/>
              <a:ext cx="633662" cy="79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" name="直接连接符 77"/>
            <p:cNvCxnSpPr>
              <a:cxnSpLocks noChangeShapeType="1"/>
            </p:cNvCxnSpPr>
            <p:nvPr/>
          </p:nvCxnSpPr>
          <p:spPr bwMode="auto">
            <a:xfrm flipV="1">
              <a:off x="1763126" y="6028116"/>
              <a:ext cx="1202518" cy="0"/>
            </a:xfrm>
            <a:prstGeom prst="line">
              <a:avLst/>
            </a:prstGeom>
            <a:noFill/>
            <a:ln w="38100" algn="ctr">
              <a:solidFill>
                <a:srgbClr val="00B05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2" name="组合 61"/>
          <p:cNvGrpSpPr/>
          <p:nvPr/>
        </p:nvGrpSpPr>
        <p:grpSpPr bwMode="auto">
          <a:xfrm>
            <a:off x="6939512" y="3710873"/>
            <a:ext cx="1770196" cy="1151130"/>
            <a:chOff x="5380574" y="4798870"/>
            <a:chExt cx="2358210" cy="1534900"/>
          </a:xfrm>
        </p:grpSpPr>
        <p:cxnSp>
          <p:nvCxnSpPr>
            <p:cNvPr id="63" name="直接连接符 83"/>
            <p:cNvCxnSpPr>
              <a:cxnSpLocks noChangeShapeType="1"/>
            </p:cNvCxnSpPr>
            <p:nvPr/>
          </p:nvCxnSpPr>
          <p:spPr bwMode="auto">
            <a:xfrm flipV="1">
              <a:off x="5558132" y="4798870"/>
              <a:ext cx="490790" cy="1396914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" name="直接连接符 84"/>
            <p:cNvCxnSpPr>
              <a:cxnSpLocks noChangeShapeType="1"/>
            </p:cNvCxnSpPr>
            <p:nvPr/>
          </p:nvCxnSpPr>
          <p:spPr bwMode="auto">
            <a:xfrm>
              <a:off x="6048922" y="4798870"/>
              <a:ext cx="1689862" cy="1409423"/>
            </a:xfrm>
            <a:prstGeom prst="line">
              <a:avLst/>
            </a:prstGeom>
            <a:noFill/>
            <a:ln w="38100" algn="ctr">
              <a:solidFill>
                <a:srgbClr val="00B05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5" name="直接连接符 85"/>
            <p:cNvCxnSpPr>
              <a:cxnSpLocks noChangeShapeType="1"/>
            </p:cNvCxnSpPr>
            <p:nvPr/>
          </p:nvCxnSpPr>
          <p:spPr bwMode="auto">
            <a:xfrm>
              <a:off x="5536177" y="6208293"/>
              <a:ext cx="2202606" cy="0"/>
            </a:xfrm>
            <a:prstGeom prst="line">
              <a:avLst/>
            </a:prstGeom>
            <a:noFill/>
            <a:ln w="38100" algn="ctr">
              <a:solidFill>
                <a:srgbClr val="0066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6" name="矩形 65"/>
            <p:cNvSpPr/>
            <p:nvPr/>
          </p:nvSpPr>
          <p:spPr>
            <a:xfrm>
              <a:off x="5380574" y="5103682"/>
              <a:ext cx="523619" cy="6976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8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7" name="矩形 66"/>
            <p:cNvSpPr/>
            <p:nvPr/>
          </p:nvSpPr>
          <p:spPr>
            <a:xfrm>
              <a:off x="6911362" y="5103682"/>
              <a:ext cx="801232" cy="6976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11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8" name="矩形 67"/>
            <p:cNvSpPr/>
            <p:nvPr/>
          </p:nvSpPr>
          <p:spPr>
            <a:xfrm>
              <a:off x="6164601" y="5636116"/>
              <a:ext cx="801232" cy="6976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11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74" name="圆角矩形 73"/>
          <p:cNvSpPr/>
          <p:nvPr/>
        </p:nvSpPr>
        <p:spPr bwMode="auto">
          <a:xfrm>
            <a:off x="941412" y="5338440"/>
            <a:ext cx="7134046" cy="595312"/>
          </a:xfrm>
          <a:prstGeom prst="roundRect">
            <a:avLst/>
          </a:prstGeom>
          <a:ln w="28575">
            <a:solidFill>
              <a:srgbClr val="00B0F0"/>
            </a:solidFill>
            <a:prstDash val="sysDash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并不是任意三个纸条都能拼成一个三角形。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870858" y="18868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新知探究</a:t>
            </a:r>
          </a:p>
        </p:txBody>
      </p:sp>
      <p:pic>
        <p:nvPicPr>
          <p:cNvPr id="72" name="图片 7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85780" y="3936982"/>
            <a:ext cx="3980492" cy="27448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35029" y="1366595"/>
            <a:ext cx="102663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思考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: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观察下面四组纸条，说一说需要满足什么条件才能拼成三角形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?</a:t>
            </a:r>
            <a:endParaRPr kumimoji="0" lang="zh-CN" altLang="zh-CN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圆角矩形 29"/>
          <p:cNvSpPr>
            <a:spLocks noChangeArrowheads="1"/>
          </p:cNvSpPr>
          <p:nvPr/>
        </p:nvSpPr>
        <p:spPr bwMode="auto">
          <a:xfrm>
            <a:off x="7040063" y="2494115"/>
            <a:ext cx="2632918" cy="1350169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5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 bwMode="auto">
          <a:xfrm>
            <a:off x="7166269" y="2393946"/>
            <a:ext cx="1351360" cy="1305702"/>
            <a:chOff x="5424985" y="1428797"/>
            <a:chExt cx="1801745" cy="1740929"/>
          </a:xfrm>
        </p:grpSpPr>
        <p:cxnSp>
          <p:nvCxnSpPr>
            <p:cNvPr id="5" name="直接连接符 31"/>
            <p:cNvCxnSpPr>
              <a:cxnSpLocks noChangeShapeType="1"/>
            </p:cNvCxnSpPr>
            <p:nvPr/>
          </p:nvCxnSpPr>
          <p:spPr bwMode="auto">
            <a:xfrm>
              <a:off x="5424985" y="2007223"/>
              <a:ext cx="800776" cy="1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" name="直接连接符 32"/>
            <p:cNvCxnSpPr>
              <a:cxnSpLocks noChangeShapeType="1"/>
            </p:cNvCxnSpPr>
            <p:nvPr/>
          </p:nvCxnSpPr>
          <p:spPr bwMode="auto">
            <a:xfrm>
              <a:off x="5424985" y="2539035"/>
              <a:ext cx="1000970" cy="1"/>
            </a:xfrm>
            <a:prstGeom prst="line">
              <a:avLst/>
            </a:prstGeom>
            <a:noFill/>
            <a:ln w="38100" algn="ctr">
              <a:solidFill>
                <a:srgbClr val="00B05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" name="直接连接符 33"/>
            <p:cNvCxnSpPr>
              <a:cxnSpLocks noChangeShapeType="1"/>
            </p:cNvCxnSpPr>
            <p:nvPr/>
          </p:nvCxnSpPr>
          <p:spPr bwMode="auto">
            <a:xfrm>
              <a:off x="5424985" y="3070848"/>
              <a:ext cx="1801745" cy="1"/>
            </a:xfrm>
            <a:prstGeom prst="line">
              <a:avLst/>
            </a:prstGeom>
            <a:noFill/>
            <a:ln w="38100" algn="ctr">
              <a:solidFill>
                <a:srgbClr val="0066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" name="矩形 7"/>
            <p:cNvSpPr/>
            <p:nvPr/>
          </p:nvSpPr>
          <p:spPr>
            <a:xfrm>
              <a:off x="5597721" y="1428797"/>
              <a:ext cx="524055" cy="6976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4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5619299" y="1966632"/>
              <a:ext cx="524055" cy="6976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5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640877" y="2472102"/>
              <a:ext cx="524055" cy="6976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9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1" name="圆角矩形 42"/>
          <p:cNvSpPr>
            <a:spLocks noChangeArrowheads="1"/>
          </p:cNvSpPr>
          <p:nvPr/>
        </p:nvSpPr>
        <p:spPr bwMode="auto">
          <a:xfrm>
            <a:off x="3465535" y="4057663"/>
            <a:ext cx="2420922" cy="1350169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 bwMode="auto">
          <a:xfrm>
            <a:off x="3580825" y="3927970"/>
            <a:ext cx="1512295" cy="1325700"/>
            <a:chOff x="1180694" y="4480415"/>
            <a:chExt cx="2016495" cy="1767599"/>
          </a:xfrm>
        </p:grpSpPr>
        <p:cxnSp>
          <p:nvCxnSpPr>
            <p:cNvPr id="13" name="直接连接符 44"/>
            <p:cNvCxnSpPr>
              <a:cxnSpLocks noChangeShapeType="1"/>
            </p:cNvCxnSpPr>
            <p:nvPr/>
          </p:nvCxnSpPr>
          <p:spPr bwMode="auto">
            <a:xfrm flipV="1">
              <a:off x="1195250" y="5059735"/>
              <a:ext cx="600582" cy="1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直接连接符 45"/>
            <p:cNvCxnSpPr>
              <a:cxnSpLocks noChangeShapeType="1"/>
            </p:cNvCxnSpPr>
            <p:nvPr/>
          </p:nvCxnSpPr>
          <p:spPr bwMode="auto">
            <a:xfrm flipV="1">
              <a:off x="1195250" y="5591548"/>
              <a:ext cx="1201163" cy="1"/>
            </a:xfrm>
            <a:prstGeom prst="line">
              <a:avLst/>
            </a:prstGeom>
            <a:noFill/>
            <a:ln w="38100" algn="ctr">
              <a:solidFill>
                <a:srgbClr val="00B05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直接连接符 46"/>
            <p:cNvCxnSpPr>
              <a:cxnSpLocks noChangeShapeType="1"/>
            </p:cNvCxnSpPr>
            <p:nvPr/>
          </p:nvCxnSpPr>
          <p:spPr bwMode="auto">
            <a:xfrm flipV="1">
              <a:off x="1195250" y="6123360"/>
              <a:ext cx="2001939" cy="1"/>
            </a:xfrm>
            <a:prstGeom prst="line">
              <a:avLst/>
            </a:prstGeom>
            <a:noFill/>
            <a:ln w="38100" algn="ctr">
              <a:solidFill>
                <a:srgbClr val="0066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矩形 15"/>
            <p:cNvSpPr/>
            <p:nvPr/>
          </p:nvSpPr>
          <p:spPr>
            <a:xfrm>
              <a:off x="1284506" y="4480415"/>
              <a:ext cx="524101" cy="6976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3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1295296" y="5015399"/>
              <a:ext cx="524101" cy="6976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6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1180694" y="5550387"/>
              <a:ext cx="801970" cy="6976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10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9" name="圆角矩形 51"/>
          <p:cNvSpPr>
            <a:spLocks noChangeArrowheads="1"/>
          </p:cNvSpPr>
          <p:nvPr/>
        </p:nvSpPr>
        <p:spPr bwMode="auto">
          <a:xfrm>
            <a:off x="7040063" y="4057663"/>
            <a:ext cx="2632918" cy="1350169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5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0" name="组合 19"/>
          <p:cNvGrpSpPr/>
          <p:nvPr/>
        </p:nvGrpSpPr>
        <p:grpSpPr bwMode="auto">
          <a:xfrm>
            <a:off x="7186510" y="3936050"/>
            <a:ext cx="1652588" cy="1317610"/>
            <a:chOff x="5452085" y="4491199"/>
            <a:chExt cx="2202133" cy="1756817"/>
          </a:xfrm>
        </p:grpSpPr>
        <p:cxnSp>
          <p:nvCxnSpPr>
            <p:cNvPr id="21" name="直接连接符 53"/>
            <p:cNvCxnSpPr>
              <a:cxnSpLocks noChangeShapeType="1"/>
            </p:cNvCxnSpPr>
            <p:nvPr/>
          </p:nvCxnSpPr>
          <p:spPr bwMode="auto">
            <a:xfrm>
              <a:off x="5452085" y="5059736"/>
              <a:ext cx="1601551" cy="1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直接连接符 54"/>
            <p:cNvCxnSpPr>
              <a:cxnSpLocks noChangeShapeType="1"/>
            </p:cNvCxnSpPr>
            <p:nvPr/>
          </p:nvCxnSpPr>
          <p:spPr bwMode="auto">
            <a:xfrm>
              <a:off x="5452085" y="5591548"/>
              <a:ext cx="2202133" cy="1"/>
            </a:xfrm>
            <a:prstGeom prst="line">
              <a:avLst/>
            </a:prstGeom>
            <a:noFill/>
            <a:ln w="38100" algn="ctr">
              <a:solidFill>
                <a:srgbClr val="00B05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直接连接符 55"/>
            <p:cNvCxnSpPr>
              <a:cxnSpLocks noChangeShapeType="1"/>
            </p:cNvCxnSpPr>
            <p:nvPr/>
          </p:nvCxnSpPr>
          <p:spPr bwMode="auto">
            <a:xfrm>
              <a:off x="5452085" y="6123361"/>
              <a:ext cx="2202133" cy="1"/>
            </a:xfrm>
            <a:prstGeom prst="line">
              <a:avLst/>
            </a:prstGeom>
            <a:noFill/>
            <a:ln w="38100" algn="ctr">
              <a:solidFill>
                <a:srgbClr val="0066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" name="矩形 23"/>
            <p:cNvSpPr/>
            <p:nvPr/>
          </p:nvSpPr>
          <p:spPr>
            <a:xfrm>
              <a:off x="6081945" y="4491199"/>
              <a:ext cx="523761" cy="6976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8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6010551" y="5026189"/>
              <a:ext cx="801450" cy="6976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11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6021334" y="5550388"/>
              <a:ext cx="801450" cy="6976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11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7" name="圆角矩形 28"/>
          <p:cNvSpPr>
            <a:spLocks noChangeArrowheads="1"/>
          </p:cNvSpPr>
          <p:nvPr/>
        </p:nvSpPr>
        <p:spPr bwMode="auto">
          <a:xfrm>
            <a:off x="3465535" y="2494115"/>
            <a:ext cx="2420922" cy="1350169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8" name="组合 27"/>
          <p:cNvGrpSpPr/>
          <p:nvPr/>
        </p:nvGrpSpPr>
        <p:grpSpPr bwMode="auto">
          <a:xfrm>
            <a:off x="3591743" y="2369667"/>
            <a:ext cx="1201341" cy="1354254"/>
            <a:chOff x="1195250" y="1396425"/>
            <a:chExt cx="1601551" cy="1805670"/>
          </a:xfrm>
        </p:grpSpPr>
        <p:cxnSp>
          <p:nvCxnSpPr>
            <p:cNvPr id="29" name="直接连接符 3"/>
            <p:cNvCxnSpPr>
              <a:cxnSpLocks noChangeShapeType="1"/>
            </p:cNvCxnSpPr>
            <p:nvPr/>
          </p:nvCxnSpPr>
          <p:spPr bwMode="auto">
            <a:xfrm>
              <a:off x="1195250" y="2007223"/>
              <a:ext cx="1201163" cy="1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直接连接符 11"/>
            <p:cNvCxnSpPr>
              <a:cxnSpLocks noChangeShapeType="1"/>
            </p:cNvCxnSpPr>
            <p:nvPr/>
          </p:nvCxnSpPr>
          <p:spPr bwMode="auto">
            <a:xfrm>
              <a:off x="1195250" y="2539036"/>
              <a:ext cx="1401357" cy="1"/>
            </a:xfrm>
            <a:prstGeom prst="line">
              <a:avLst/>
            </a:prstGeom>
            <a:noFill/>
            <a:ln w="38100" algn="ctr">
              <a:solidFill>
                <a:srgbClr val="00B05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直接连接符 13"/>
            <p:cNvCxnSpPr>
              <a:cxnSpLocks noChangeShapeType="1"/>
            </p:cNvCxnSpPr>
            <p:nvPr/>
          </p:nvCxnSpPr>
          <p:spPr bwMode="auto">
            <a:xfrm>
              <a:off x="1195250" y="3070848"/>
              <a:ext cx="1601551" cy="1"/>
            </a:xfrm>
            <a:prstGeom prst="line">
              <a:avLst/>
            </a:prstGeom>
            <a:noFill/>
            <a:ln w="38100" algn="ctr">
              <a:solidFill>
                <a:srgbClr val="0066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" name="矩形 31"/>
            <p:cNvSpPr/>
            <p:nvPr/>
          </p:nvSpPr>
          <p:spPr>
            <a:xfrm>
              <a:off x="1636510" y="1396425"/>
              <a:ext cx="523997" cy="6976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6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1636510" y="1966631"/>
              <a:ext cx="523997" cy="6976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7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1636510" y="2504469"/>
              <a:ext cx="523997" cy="6976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8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5" name="矩形 34"/>
          <p:cNvSpPr/>
          <p:nvPr/>
        </p:nvSpPr>
        <p:spPr>
          <a:xfrm>
            <a:off x="2556975" y="2556026"/>
            <a:ext cx="11304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）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6145791" y="2544119"/>
            <a:ext cx="11304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）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2556975" y="4157673"/>
            <a:ext cx="11304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）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6145791" y="4149338"/>
            <a:ext cx="11304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4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）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9" name="组合 38"/>
          <p:cNvGrpSpPr/>
          <p:nvPr/>
        </p:nvGrpSpPr>
        <p:grpSpPr bwMode="auto">
          <a:xfrm>
            <a:off x="3532032" y="2873914"/>
            <a:ext cx="1261050" cy="852136"/>
            <a:chOff x="3478079" y="3486760"/>
            <a:chExt cx="1682292" cy="1136700"/>
          </a:xfrm>
        </p:grpSpPr>
        <p:cxnSp>
          <p:nvCxnSpPr>
            <p:cNvPr id="40" name="直接连接符 60"/>
            <p:cNvCxnSpPr>
              <a:cxnSpLocks noChangeShapeType="1"/>
            </p:cNvCxnSpPr>
            <p:nvPr/>
          </p:nvCxnSpPr>
          <p:spPr bwMode="auto">
            <a:xfrm flipV="1">
              <a:off x="3557733" y="3486761"/>
              <a:ext cx="623374" cy="99590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" name="直接连接符 61"/>
            <p:cNvCxnSpPr>
              <a:cxnSpLocks noChangeShapeType="1"/>
            </p:cNvCxnSpPr>
            <p:nvPr/>
          </p:nvCxnSpPr>
          <p:spPr bwMode="auto">
            <a:xfrm>
              <a:off x="4181107" y="3486760"/>
              <a:ext cx="979264" cy="1003049"/>
            </a:xfrm>
            <a:prstGeom prst="line">
              <a:avLst/>
            </a:prstGeom>
            <a:noFill/>
            <a:ln w="38100" algn="ctr">
              <a:solidFill>
                <a:srgbClr val="00B05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" name="直接连接符 63"/>
            <p:cNvCxnSpPr>
              <a:cxnSpLocks noChangeShapeType="1"/>
            </p:cNvCxnSpPr>
            <p:nvPr/>
          </p:nvCxnSpPr>
          <p:spPr bwMode="auto">
            <a:xfrm>
              <a:off x="3557733" y="4488631"/>
              <a:ext cx="1602638" cy="0"/>
            </a:xfrm>
            <a:prstGeom prst="line">
              <a:avLst/>
            </a:prstGeom>
            <a:noFill/>
            <a:ln w="38100" algn="ctr">
              <a:solidFill>
                <a:srgbClr val="0066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3" name="矩形 42"/>
            <p:cNvSpPr/>
            <p:nvPr/>
          </p:nvSpPr>
          <p:spPr>
            <a:xfrm>
              <a:off x="3478079" y="3494139"/>
              <a:ext cx="524353" cy="6979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6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4628304" y="3504934"/>
              <a:ext cx="524353" cy="6979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7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4135890" y="3925515"/>
              <a:ext cx="524353" cy="6979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8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6" name="组合 45"/>
          <p:cNvGrpSpPr/>
          <p:nvPr/>
        </p:nvGrpSpPr>
        <p:grpSpPr bwMode="auto">
          <a:xfrm>
            <a:off x="7175794" y="3177300"/>
            <a:ext cx="1352550" cy="857818"/>
            <a:chOff x="3732767" y="3760197"/>
            <a:chExt cx="1804213" cy="1142728"/>
          </a:xfrm>
        </p:grpSpPr>
        <p:cxnSp>
          <p:nvCxnSpPr>
            <p:cNvPr id="47" name="直接连接符 70"/>
            <p:cNvCxnSpPr>
              <a:cxnSpLocks noChangeShapeType="1"/>
            </p:cNvCxnSpPr>
            <p:nvPr/>
          </p:nvCxnSpPr>
          <p:spPr bwMode="auto">
            <a:xfrm>
              <a:off x="3732768" y="4350158"/>
              <a:ext cx="1804153" cy="0"/>
            </a:xfrm>
            <a:prstGeom prst="line">
              <a:avLst/>
            </a:prstGeom>
            <a:noFill/>
            <a:ln w="38100" algn="ctr">
              <a:solidFill>
                <a:srgbClr val="0066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48" name="组合 30"/>
            <p:cNvGrpSpPr/>
            <p:nvPr/>
          </p:nvGrpSpPr>
          <p:grpSpPr bwMode="auto">
            <a:xfrm>
              <a:off x="3732767" y="3760197"/>
              <a:ext cx="799445" cy="696999"/>
              <a:chOff x="3732774" y="3037811"/>
              <a:chExt cx="799446" cy="696999"/>
            </a:xfrm>
          </p:grpSpPr>
          <p:cxnSp>
            <p:nvCxnSpPr>
              <p:cNvPr id="53" name="直接连接符 68"/>
              <p:cNvCxnSpPr>
                <a:cxnSpLocks noChangeShapeType="1"/>
              </p:cNvCxnSpPr>
              <p:nvPr/>
            </p:nvCxnSpPr>
            <p:spPr bwMode="auto">
              <a:xfrm flipV="1">
                <a:off x="3732774" y="3625094"/>
                <a:ext cx="799446" cy="648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4" name="矩形 53"/>
              <p:cNvSpPr/>
              <p:nvPr/>
            </p:nvSpPr>
            <p:spPr>
              <a:xfrm>
                <a:off x="3866010" y="3037811"/>
                <a:ext cx="524311" cy="69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4</a:t>
                </a:r>
                <a:endPara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49" name="组合 9218"/>
            <p:cNvGrpSpPr/>
            <p:nvPr/>
          </p:nvGrpSpPr>
          <p:grpSpPr bwMode="auto">
            <a:xfrm>
              <a:off x="4535873" y="3769782"/>
              <a:ext cx="1001107" cy="696999"/>
              <a:chOff x="4657121" y="3765195"/>
              <a:chExt cx="1001108" cy="696999"/>
            </a:xfrm>
          </p:grpSpPr>
          <p:cxnSp>
            <p:nvCxnSpPr>
              <p:cNvPr id="51" name="直接连接符 69"/>
              <p:cNvCxnSpPr>
                <a:cxnSpLocks noChangeShapeType="1"/>
              </p:cNvCxnSpPr>
              <p:nvPr/>
            </p:nvCxnSpPr>
            <p:spPr bwMode="auto">
              <a:xfrm>
                <a:off x="4657121" y="4342893"/>
                <a:ext cx="1001108" cy="0"/>
              </a:xfrm>
              <a:prstGeom prst="line">
                <a:avLst/>
              </a:prstGeom>
              <a:noFill/>
              <a:ln w="38100" algn="ctr">
                <a:solidFill>
                  <a:srgbClr val="00B05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2" name="矩形 51"/>
              <p:cNvSpPr/>
              <p:nvPr/>
            </p:nvSpPr>
            <p:spPr>
              <a:xfrm>
                <a:off x="5038824" y="3765195"/>
                <a:ext cx="524311" cy="69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5</a:t>
                </a:r>
                <a:endPara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50" name="矩形 49"/>
            <p:cNvSpPr/>
            <p:nvPr/>
          </p:nvSpPr>
          <p:spPr>
            <a:xfrm>
              <a:off x="4445876" y="4205926"/>
              <a:ext cx="524311" cy="69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9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5" name="组合 54"/>
          <p:cNvGrpSpPr/>
          <p:nvPr/>
        </p:nvGrpSpPr>
        <p:grpSpPr bwMode="auto">
          <a:xfrm>
            <a:off x="3591742" y="4727483"/>
            <a:ext cx="1501379" cy="852863"/>
            <a:chOff x="963848" y="5443763"/>
            <a:chExt cx="2001796" cy="1137923"/>
          </a:xfrm>
        </p:grpSpPr>
        <p:cxnSp>
          <p:nvCxnSpPr>
            <p:cNvPr id="56" name="直接连接符 78"/>
            <p:cNvCxnSpPr>
              <a:cxnSpLocks noChangeShapeType="1"/>
            </p:cNvCxnSpPr>
            <p:nvPr/>
          </p:nvCxnSpPr>
          <p:spPr bwMode="auto">
            <a:xfrm flipV="1">
              <a:off x="963848" y="6028116"/>
              <a:ext cx="2001796" cy="0"/>
            </a:xfrm>
            <a:prstGeom prst="line">
              <a:avLst/>
            </a:prstGeom>
            <a:noFill/>
            <a:ln w="38100" algn="ctr">
              <a:solidFill>
                <a:srgbClr val="0066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7" name="矩形 56"/>
            <p:cNvSpPr/>
            <p:nvPr/>
          </p:nvSpPr>
          <p:spPr>
            <a:xfrm>
              <a:off x="1089811" y="5443763"/>
              <a:ext cx="524063" cy="6981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3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>
              <a:off x="2252871" y="5446750"/>
              <a:ext cx="524063" cy="6981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6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9" name="矩形 58"/>
            <p:cNvSpPr/>
            <p:nvPr/>
          </p:nvSpPr>
          <p:spPr>
            <a:xfrm>
              <a:off x="1584899" y="5883586"/>
              <a:ext cx="801912" cy="6981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10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60" name="直接连接符 76"/>
            <p:cNvCxnSpPr>
              <a:cxnSpLocks noChangeShapeType="1"/>
            </p:cNvCxnSpPr>
            <p:nvPr/>
          </p:nvCxnSpPr>
          <p:spPr bwMode="auto">
            <a:xfrm>
              <a:off x="963848" y="6028116"/>
              <a:ext cx="633662" cy="79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" name="直接连接符 77"/>
            <p:cNvCxnSpPr>
              <a:cxnSpLocks noChangeShapeType="1"/>
            </p:cNvCxnSpPr>
            <p:nvPr/>
          </p:nvCxnSpPr>
          <p:spPr bwMode="auto">
            <a:xfrm flipV="1">
              <a:off x="1763126" y="6028116"/>
              <a:ext cx="1202518" cy="0"/>
            </a:xfrm>
            <a:prstGeom prst="line">
              <a:avLst/>
            </a:prstGeom>
            <a:noFill/>
            <a:ln w="38100" algn="ctr">
              <a:solidFill>
                <a:srgbClr val="00B05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2" name="组合 61"/>
          <p:cNvGrpSpPr/>
          <p:nvPr/>
        </p:nvGrpSpPr>
        <p:grpSpPr bwMode="auto">
          <a:xfrm>
            <a:off x="7068902" y="4107669"/>
            <a:ext cx="1770196" cy="1151130"/>
            <a:chOff x="5380574" y="4798870"/>
            <a:chExt cx="2358210" cy="1534900"/>
          </a:xfrm>
        </p:grpSpPr>
        <p:cxnSp>
          <p:nvCxnSpPr>
            <p:cNvPr id="63" name="直接连接符 83"/>
            <p:cNvCxnSpPr>
              <a:cxnSpLocks noChangeShapeType="1"/>
            </p:cNvCxnSpPr>
            <p:nvPr/>
          </p:nvCxnSpPr>
          <p:spPr bwMode="auto">
            <a:xfrm flipV="1">
              <a:off x="5558132" y="4798870"/>
              <a:ext cx="490790" cy="1396914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" name="直接连接符 84"/>
            <p:cNvCxnSpPr>
              <a:cxnSpLocks noChangeShapeType="1"/>
            </p:cNvCxnSpPr>
            <p:nvPr/>
          </p:nvCxnSpPr>
          <p:spPr bwMode="auto">
            <a:xfrm>
              <a:off x="6048922" y="4798870"/>
              <a:ext cx="1689862" cy="1409423"/>
            </a:xfrm>
            <a:prstGeom prst="line">
              <a:avLst/>
            </a:prstGeom>
            <a:noFill/>
            <a:ln w="38100" algn="ctr">
              <a:solidFill>
                <a:srgbClr val="00B05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5" name="直接连接符 85"/>
            <p:cNvCxnSpPr>
              <a:cxnSpLocks noChangeShapeType="1"/>
            </p:cNvCxnSpPr>
            <p:nvPr/>
          </p:nvCxnSpPr>
          <p:spPr bwMode="auto">
            <a:xfrm>
              <a:off x="5536177" y="6208293"/>
              <a:ext cx="2202606" cy="0"/>
            </a:xfrm>
            <a:prstGeom prst="line">
              <a:avLst/>
            </a:prstGeom>
            <a:noFill/>
            <a:ln w="38100" algn="ctr">
              <a:solidFill>
                <a:srgbClr val="0066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6" name="矩形 65"/>
            <p:cNvSpPr/>
            <p:nvPr/>
          </p:nvSpPr>
          <p:spPr>
            <a:xfrm>
              <a:off x="5380574" y="5103682"/>
              <a:ext cx="523619" cy="6976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8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7" name="矩形 66"/>
            <p:cNvSpPr/>
            <p:nvPr/>
          </p:nvSpPr>
          <p:spPr>
            <a:xfrm>
              <a:off x="6738992" y="4954159"/>
              <a:ext cx="801232" cy="6976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11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8" name="矩形 67"/>
            <p:cNvSpPr/>
            <p:nvPr/>
          </p:nvSpPr>
          <p:spPr>
            <a:xfrm>
              <a:off x="6164601" y="5636116"/>
              <a:ext cx="801232" cy="6976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11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69" name="矩形 68"/>
          <p:cNvSpPr>
            <a:spLocks noChangeArrowheads="1"/>
          </p:cNvSpPr>
          <p:nvPr/>
        </p:nvSpPr>
        <p:spPr bwMode="auto">
          <a:xfrm>
            <a:off x="2819031" y="3132177"/>
            <a:ext cx="3818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√</a:t>
            </a:r>
          </a:p>
        </p:txBody>
      </p:sp>
      <p:sp>
        <p:nvSpPr>
          <p:cNvPr id="70" name="矩形 69"/>
          <p:cNvSpPr>
            <a:spLocks noChangeArrowheads="1"/>
          </p:cNvSpPr>
          <p:nvPr/>
        </p:nvSpPr>
        <p:spPr bwMode="auto">
          <a:xfrm>
            <a:off x="6406171" y="3122538"/>
            <a:ext cx="5533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×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1" name="矩形 70"/>
          <p:cNvSpPr>
            <a:spLocks noChangeArrowheads="1"/>
          </p:cNvSpPr>
          <p:nvPr/>
        </p:nvSpPr>
        <p:spPr bwMode="auto">
          <a:xfrm>
            <a:off x="2819031" y="4695483"/>
            <a:ext cx="5533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×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2" name="矩形 71"/>
          <p:cNvSpPr>
            <a:spLocks noChangeArrowheads="1"/>
          </p:cNvSpPr>
          <p:nvPr/>
        </p:nvSpPr>
        <p:spPr bwMode="auto">
          <a:xfrm>
            <a:off x="6404275" y="4695483"/>
            <a:ext cx="3818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√</a:t>
            </a:r>
          </a:p>
        </p:txBody>
      </p:sp>
      <p:sp>
        <p:nvSpPr>
          <p:cNvPr id="75" name="矩形 74"/>
          <p:cNvSpPr>
            <a:spLocks noChangeArrowheads="1"/>
          </p:cNvSpPr>
          <p:nvPr/>
        </p:nvSpPr>
        <p:spPr bwMode="auto">
          <a:xfrm>
            <a:off x="4924336" y="2949092"/>
            <a:ext cx="104387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6+7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＞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8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6" name="矩形 75"/>
          <p:cNvSpPr>
            <a:spLocks noChangeArrowheads="1"/>
          </p:cNvSpPr>
          <p:nvPr/>
        </p:nvSpPr>
        <p:spPr bwMode="auto">
          <a:xfrm>
            <a:off x="8839100" y="2989440"/>
            <a:ext cx="9300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4+5=9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7" name="矩形 76"/>
          <p:cNvSpPr>
            <a:spLocks noChangeArrowheads="1"/>
          </p:cNvSpPr>
          <p:nvPr/>
        </p:nvSpPr>
        <p:spPr bwMode="auto">
          <a:xfrm>
            <a:off x="4826580" y="4542034"/>
            <a:ext cx="119295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3+6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＜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10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8" name="矩形 77"/>
          <p:cNvSpPr>
            <a:spLocks noChangeArrowheads="1"/>
          </p:cNvSpPr>
          <p:nvPr/>
        </p:nvSpPr>
        <p:spPr bwMode="auto">
          <a:xfrm>
            <a:off x="8525696" y="4582382"/>
            <a:ext cx="12816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8+11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＞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11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0" name="文本框 79"/>
          <p:cNvSpPr txBox="1"/>
          <p:nvPr/>
        </p:nvSpPr>
        <p:spPr>
          <a:xfrm>
            <a:off x="870858" y="18868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新知探究</a:t>
            </a:r>
          </a:p>
        </p:txBody>
      </p:sp>
      <p:pic>
        <p:nvPicPr>
          <p:cNvPr id="82" name="图片 8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2216" y="3597916"/>
            <a:ext cx="4481331" cy="30902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/>
      <p:bldP spid="71" grpId="0"/>
      <p:bldP spid="72" grpId="0"/>
      <p:bldP spid="75" grpId="0"/>
      <p:bldP spid="76" grpId="0"/>
      <p:bldP spid="77" grpId="0"/>
      <p:bldP spid="7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58153" y="1331912"/>
            <a:ext cx="82457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思考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: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观察下面四组纸条，说一说需要满足什么条件才能拼成三角形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?</a:t>
            </a:r>
            <a:endParaRPr kumimoji="0" lang="zh-CN" altLang="zh-CN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4" name="圆角矩形 73"/>
          <p:cNvSpPr/>
          <p:nvPr/>
        </p:nvSpPr>
        <p:spPr bwMode="auto">
          <a:xfrm>
            <a:off x="2764790" y="1948298"/>
            <a:ext cx="5696087" cy="595312"/>
          </a:xfrm>
          <a:prstGeom prst="roundRect">
            <a:avLst/>
          </a:prstGeom>
          <a:ln w="28575">
            <a:solidFill>
              <a:srgbClr val="00B0F0"/>
            </a:solidFill>
            <a:prstDash val="sysDash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三角形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任意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两边的和大于第三边。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1" name="圆角矩形 51"/>
          <p:cNvSpPr>
            <a:spLocks noChangeArrowheads="1"/>
          </p:cNvSpPr>
          <p:nvPr/>
        </p:nvSpPr>
        <p:spPr bwMode="auto">
          <a:xfrm>
            <a:off x="6639227" y="3092584"/>
            <a:ext cx="2632918" cy="1350169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5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92" name="组合 91"/>
          <p:cNvGrpSpPr/>
          <p:nvPr/>
        </p:nvGrpSpPr>
        <p:grpSpPr bwMode="auto">
          <a:xfrm>
            <a:off x="6785674" y="2970971"/>
            <a:ext cx="1652588" cy="1317610"/>
            <a:chOff x="5452085" y="4491199"/>
            <a:chExt cx="2202133" cy="1756817"/>
          </a:xfrm>
        </p:grpSpPr>
        <p:cxnSp>
          <p:nvCxnSpPr>
            <p:cNvPr id="93" name="直接连接符 53"/>
            <p:cNvCxnSpPr>
              <a:cxnSpLocks noChangeShapeType="1"/>
            </p:cNvCxnSpPr>
            <p:nvPr/>
          </p:nvCxnSpPr>
          <p:spPr bwMode="auto">
            <a:xfrm>
              <a:off x="5452085" y="5059736"/>
              <a:ext cx="1601551" cy="1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" name="直接连接符 54"/>
            <p:cNvCxnSpPr>
              <a:cxnSpLocks noChangeShapeType="1"/>
            </p:cNvCxnSpPr>
            <p:nvPr/>
          </p:nvCxnSpPr>
          <p:spPr bwMode="auto">
            <a:xfrm>
              <a:off x="5452085" y="5591548"/>
              <a:ext cx="2202133" cy="1"/>
            </a:xfrm>
            <a:prstGeom prst="line">
              <a:avLst/>
            </a:prstGeom>
            <a:noFill/>
            <a:ln w="38100" algn="ctr">
              <a:solidFill>
                <a:srgbClr val="00B05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5" name="直接连接符 55"/>
            <p:cNvCxnSpPr>
              <a:cxnSpLocks noChangeShapeType="1"/>
            </p:cNvCxnSpPr>
            <p:nvPr/>
          </p:nvCxnSpPr>
          <p:spPr bwMode="auto">
            <a:xfrm>
              <a:off x="5452085" y="6123361"/>
              <a:ext cx="2202133" cy="1"/>
            </a:xfrm>
            <a:prstGeom prst="line">
              <a:avLst/>
            </a:prstGeom>
            <a:noFill/>
            <a:ln w="38100" algn="ctr">
              <a:solidFill>
                <a:srgbClr val="0066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6" name="矩形 95"/>
            <p:cNvSpPr/>
            <p:nvPr/>
          </p:nvSpPr>
          <p:spPr>
            <a:xfrm>
              <a:off x="6081945" y="4491199"/>
              <a:ext cx="523761" cy="6976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8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6010551" y="5026189"/>
              <a:ext cx="801450" cy="6976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11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6021334" y="5550388"/>
              <a:ext cx="801450" cy="6976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11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99" name="圆角矩形 28"/>
          <p:cNvSpPr>
            <a:spLocks noChangeArrowheads="1"/>
          </p:cNvSpPr>
          <p:nvPr/>
        </p:nvSpPr>
        <p:spPr bwMode="auto">
          <a:xfrm>
            <a:off x="2933574" y="3127299"/>
            <a:ext cx="2420922" cy="1350169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00" name="组合 99"/>
          <p:cNvGrpSpPr/>
          <p:nvPr/>
        </p:nvGrpSpPr>
        <p:grpSpPr bwMode="auto">
          <a:xfrm>
            <a:off x="3059782" y="3002851"/>
            <a:ext cx="1201341" cy="1354254"/>
            <a:chOff x="1195250" y="1396425"/>
            <a:chExt cx="1601551" cy="1805670"/>
          </a:xfrm>
        </p:grpSpPr>
        <p:cxnSp>
          <p:nvCxnSpPr>
            <p:cNvPr id="101" name="直接连接符 3"/>
            <p:cNvCxnSpPr>
              <a:cxnSpLocks noChangeShapeType="1"/>
            </p:cNvCxnSpPr>
            <p:nvPr/>
          </p:nvCxnSpPr>
          <p:spPr bwMode="auto">
            <a:xfrm>
              <a:off x="1195250" y="2007223"/>
              <a:ext cx="1201163" cy="1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" name="直接连接符 11"/>
            <p:cNvCxnSpPr>
              <a:cxnSpLocks noChangeShapeType="1"/>
            </p:cNvCxnSpPr>
            <p:nvPr/>
          </p:nvCxnSpPr>
          <p:spPr bwMode="auto">
            <a:xfrm>
              <a:off x="1195250" y="2539036"/>
              <a:ext cx="1401357" cy="1"/>
            </a:xfrm>
            <a:prstGeom prst="line">
              <a:avLst/>
            </a:prstGeom>
            <a:noFill/>
            <a:ln w="38100" algn="ctr">
              <a:solidFill>
                <a:srgbClr val="00B05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" name="直接连接符 13"/>
            <p:cNvCxnSpPr>
              <a:cxnSpLocks noChangeShapeType="1"/>
            </p:cNvCxnSpPr>
            <p:nvPr/>
          </p:nvCxnSpPr>
          <p:spPr bwMode="auto">
            <a:xfrm>
              <a:off x="1195250" y="3070848"/>
              <a:ext cx="1601551" cy="1"/>
            </a:xfrm>
            <a:prstGeom prst="line">
              <a:avLst/>
            </a:prstGeom>
            <a:noFill/>
            <a:ln w="38100" algn="ctr">
              <a:solidFill>
                <a:srgbClr val="0066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4" name="矩形 103"/>
            <p:cNvSpPr/>
            <p:nvPr/>
          </p:nvSpPr>
          <p:spPr>
            <a:xfrm>
              <a:off x="1636510" y="1396425"/>
              <a:ext cx="523997" cy="6976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6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5" name="矩形 104"/>
            <p:cNvSpPr/>
            <p:nvPr/>
          </p:nvSpPr>
          <p:spPr>
            <a:xfrm>
              <a:off x="1636510" y="1966631"/>
              <a:ext cx="523997" cy="6976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7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6" name="矩形 105"/>
            <p:cNvSpPr/>
            <p:nvPr/>
          </p:nvSpPr>
          <p:spPr>
            <a:xfrm>
              <a:off x="1636510" y="2504469"/>
              <a:ext cx="523997" cy="6976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8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07" name="矩形 106"/>
          <p:cNvSpPr/>
          <p:nvPr/>
        </p:nvSpPr>
        <p:spPr>
          <a:xfrm>
            <a:off x="2025014" y="3189210"/>
            <a:ext cx="11304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）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0" name="矩形 109"/>
          <p:cNvSpPr/>
          <p:nvPr/>
        </p:nvSpPr>
        <p:spPr>
          <a:xfrm>
            <a:off x="5717342" y="3290087"/>
            <a:ext cx="11304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4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）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733542" y="5037399"/>
            <a:ext cx="8245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验证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: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算算试试，是不是任意两边之和都大于第三边？</a:t>
            </a:r>
            <a:endParaRPr kumimoji="0" lang="zh-CN" altLang="zh-CN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870858" y="18868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新知探究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85780" y="3936982"/>
            <a:ext cx="3980492" cy="27448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91" grpId="0" animBg="1"/>
      <p:bldP spid="99" grpId="0" animBg="1"/>
      <p:bldP spid="107" grpId="0"/>
      <p:bldP spid="110" grpId="0"/>
      <p:bldP spid="14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>
            <a:spLocks noChangeArrowheads="1"/>
          </p:cNvSpPr>
          <p:nvPr/>
        </p:nvSpPr>
        <p:spPr bwMode="auto">
          <a:xfrm flipH="1">
            <a:off x="870858" y="5093366"/>
            <a:ext cx="6057578" cy="434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）两点间线段长度小于曲线长度。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70858" y="5607858"/>
            <a:ext cx="5920014" cy="434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）三角形中两边的和大于第三边。</a:t>
            </a:r>
          </a:p>
        </p:txBody>
      </p:sp>
      <p:sp>
        <p:nvSpPr>
          <p:cNvPr id="11" name="任意多边形: 形状 10"/>
          <p:cNvSpPr>
            <a:spLocks noChangeArrowheads="1"/>
          </p:cNvSpPr>
          <p:nvPr/>
        </p:nvSpPr>
        <p:spPr bwMode="auto">
          <a:xfrm flipH="1">
            <a:off x="976475" y="1413167"/>
            <a:ext cx="7589495" cy="328755"/>
          </a:xfrm>
          <a:custGeom>
            <a:avLst/>
            <a:gdLst/>
            <a:ahLst/>
            <a:cxnLst/>
            <a:rect l="l" t="t" r="r" b="b"/>
            <a:pathLst>
              <a:path w="7589495" h="328755">
                <a:moveTo>
                  <a:pt x="45618" y="229723"/>
                </a:moveTo>
                <a:cubicBezTo>
                  <a:pt x="48990" y="229913"/>
                  <a:pt x="52269" y="231192"/>
                  <a:pt x="55456" y="233562"/>
                </a:cubicBezTo>
                <a:cubicBezTo>
                  <a:pt x="61830" y="238302"/>
                  <a:pt x="65017" y="244618"/>
                  <a:pt x="65017" y="252513"/>
                </a:cubicBezTo>
                <a:cubicBezTo>
                  <a:pt x="65017" y="260407"/>
                  <a:pt x="61468" y="266333"/>
                  <a:pt x="54370" y="270291"/>
                </a:cubicBezTo>
                <a:cubicBezTo>
                  <a:pt x="47271" y="274249"/>
                  <a:pt x="40324" y="274048"/>
                  <a:pt x="33526" y="269689"/>
                </a:cubicBezTo>
                <a:cubicBezTo>
                  <a:pt x="26729" y="265315"/>
                  <a:pt x="23535" y="259005"/>
                  <a:pt x="23944" y="250760"/>
                </a:cubicBezTo>
                <a:cubicBezTo>
                  <a:pt x="24352" y="242514"/>
                  <a:pt x="28112" y="236402"/>
                  <a:pt x="35226" y="232422"/>
                </a:cubicBezTo>
                <a:cubicBezTo>
                  <a:pt x="38782" y="230432"/>
                  <a:pt x="42246" y="229533"/>
                  <a:pt x="45618" y="229723"/>
                </a:cubicBezTo>
                <a:close/>
                <a:moveTo>
                  <a:pt x="1315715" y="228195"/>
                </a:moveTo>
                <a:cubicBezTo>
                  <a:pt x="1317486" y="227937"/>
                  <a:pt x="1324126" y="228708"/>
                  <a:pt x="1335634" y="230508"/>
                </a:cubicBezTo>
                <a:cubicBezTo>
                  <a:pt x="1347142" y="232307"/>
                  <a:pt x="1360260" y="234347"/>
                  <a:pt x="1374986" y="236627"/>
                </a:cubicBezTo>
                <a:cubicBezTo>
                  <a:pt x="1373209" y="251412"/>
                  <a:pt x="1371173" y="264612"/>
                  <a:pt x="1368878" y="276228"/>
                </a:cubicBezTo>
                <a:cubicBezTo>
                  <a:pt x="1357722" y="275453"/>
                  <a:pt x="1341223" y="273381"/>
                  <a:pt x="1319382" y="270011"/>
                </a:cubicBezTo>
                <a:cubicBezTo>
                  <a:pt x="1316974" y="258740"/>
                  <a:pt x="1315317" y="249017"/>
                  <a:pt x="1314414" y="240843"/>
                </a:cubicBezTo>
                <a:cubicBezTo>
                  <a:pt x="1313510" y="232669"/>
                  <a:pt x="1313944" y="228453"/>
                  <a:pt x="1315715" y="228195"/>
                </a:cubicBezTo>
                <a:close/>
                <a:moveTo>
                  <a:pt x="1047316" y="219617"/>
                </a:moveTo>
                <a:cubicBezTo>
                  <a:pt x="1043568" y="219915"/>
                  <a:pt x="1045986" y="223291"/>
                  <a:pt x="1054569" y="229744"/>
                </a:cubicBezTo>
                <a:cubicBezTo>
                  <a:pt x="1066012" y="238348"/>
                  <a:pt x="1078880" y="246569"/>
                  <a:pt x="1093170" y="254406"/>
                </a:cubicBezTo>
                <a:cubicBezTo>
                  <a:pt x="1107460" y="262243"/>
                  <a:pt x="1118380" y="269667"/>
                  <a:pt x="1125930" y="276680"/>
                </a:cubicBezTo>
                <a:cubicBezTo>
                  <a:pt x="1133480" y="283692"/>
                  <a:pt x="1142686" y="281978"/>
                  <a:pt x="1153549" y="271539"/>
                </a:cubicBezTo>
                <a:cubicBezTo>
                  <a:pt x="1164412" y="261099"/>
                  <a:pt x="1167914" y="255460"/>
                  <a:pt x="1164056" y="254621"/>
                </a:cubicBezTo>
                <a:cubicBezTo>
                  <a:pt x="1160200" y="253782"/>
                  <a:pt x="1153696" y="252706"/>
                  <a:pt x="1144546" y="251394"/>
                </a:cubicBezTo>
                <a:cubicBezTo>
                  <a:pt x="1135398" y="250082"/>
                  <a:pt x="1126166" y="247210"/>
                  <a:pt x="1116852" y="242779"/>
                </a:cubicBezTo>
                <a:cubicBezTo>
                  <a:pt x="1107538" y="238348"/>
                  <a:pt x="1097482" y="234333"/>
                  <a:pt x="1086684" y="230734"/>
                </a:cubicBezTo>
                <a:cubicBezTo>
                  <a:pt x="1074782" y="226145"/>
                  <a:pt x="1063593" y="222682"/>
                  <a:pt x="1053118" y="220344"/>
                </a:cubicBezTo>
                <a:cubicBezTo>
                  <a:pt x="1050498" y="219760"/>
                  <a:pt x="1048564" y="219517"/>
                  <a:pt x="1047316" y="219617"/>
                </a:cubicBezTo>
                <a:close/>
                <a:moveTo>
                  <a:pt x="43136" y="206803"/>
                </a:moveTo>
                <a:cubicBezTo>
                  <a:pt x="37614" y="206925"/>
                  <a:pt x="31970" y="208198"/>
                  <a:pt x="26202" y="210621"/>
                </a:cubicBezTo>
                <a:cubicBezTo>
                  <a:pt x="14665" y="215468"/>
                  <a:pt x="7004" y="223148"/>
                  <a:pt x="3218" y="233659"/>
                </a:cubicBezTo>
                <a:cubicBezTo>
                  <a:pt x="-568" y="244170"/>
                  <a:pt x="-1012" y="254567"/>
                  <a:pt x="1884" y="264849"/>
                </a:cubicBezTo>
                <a:cubicBezTo>
                  <a:pt x="4782" y="275131"/>
                  <a:pt x="10202" y="283000"/>
                  <a:pt x="18146" y="288456"/>
                </a:cubicBezTo>
                <a:cubicBezTo>
                  <a:pt x="26090" y="293913"/>
                  <a:pt x="35530" y="296641"/>
                  <a:pt x="46465" y="296641"/>
                </a:cubicBezTo>
                <a:cubicBezTo>
                  <a:pt x="57399" y="296641"/>
                  <a:pt x="67300" y="292203"/>
                  <a:pt x="76170" y="283326"/>
                </a:cubicBezTo>
                <a:cubicBezTo>
                  <a:pt x="85040" y="274450"/>
                  <a:pt x="89474" y="264906"/>
                  <a:pt x="89474" y="254696"/>
                </a:cubicBezTo>
                <a:cubicBezTo>
                  <a:pt x="89474" y="244486"/>
                  <a:pt x="87086" y="235555"/>
                  <a:pt x="82312" y="227905"/>
                </a:cubicBezTo>
                <a:cubicBezTo>
                  <a:pt x="77536" y="220254"/>
                  <a:pt x="69875" y="214249"/>
                  <a:pt x="59328" y="209890"/>
                </a:cubicBezTo>
                <a:cubicBezTo>
                  <a:pt x="54054" y="207710"/>
                  <a:pt x="48657" y="206681"/>
                  <a:pt x="43136" y="206803"/>
                </a:cubicBezTo>
                <a:close/>
                <a:moveTo>
                  <a:pt x="5360090" y="204098"/>
                </a:moveTo>
                <a:cubicBezTo>
                  <a:pt x="5356668" y="203815"/>
                  <a:pt x="5350485" y="206033"/>
                  <a:pt x="5341540" y="210750"/>
                </a:cubicBezTo>
                <a:cubicBezTo>
                  <a:pt x="5323650" y="220186"/>
                  <a:pt x="5313049" y="229289"/>
                  <a:pt x="5309737" y="238058"/>
                </a:cubicBezTo>
                <a:cubicBezTo>
                  <a:pt x="5306424" y="246827"/>
                  <a:pt x="5306847" y="254732"/>
                  <a:pt x="5311006" y="261773"/>
                </a:cubicBezTo>
                <a:cubicBezTo>
                  <a:pt x="5315165" y="268814"/>
                  <a:pt x="5320417" y="269875"/>
                  <a:pt x="5326762" y="264956"/>
                </a:cubicBezTo>
                <a:cubicBezTo>
                  <a:pt x="5333108" y="260038"/>
                  <a:pt x="5339493" y="252990"/>
                  <a:pt x="5345917" y="243812"/>
                </a:cubicBezTo>
                <a:cubicBezTo>
                  <a:pt x="5352485" y="233473"/>
                  <a:pt x="5357870" y="223019"/>
                  <a:pt x="5362071" y="212450"/>
                </a:cubicBezTo>
                <a:cubicBezTo>
                  <a:pt x="5364172" y="207165"/>
                  <a:pt x="5363512" y="204382"/>
                  <a:pt x="5360090" y="204098"/>
                </a:cubicBezTo>
                <a:close/>
                <a:moveTo>
                  <a:pt x="322145" y="201547"/>
                </a:moveTo>
                <a:cubicBezTo>
                  <a:pt x="318776" y="201201"/>
                  <a:pt x="312805" y="202957"/>
                  <a:pt x="304230" y="206814"/>
                </a:cubicBezTo>
                <a:cubicBezTo>
                  <a:pt x="287078" y="214529"/>
                  <a:pt x="279607" y="224004"/>
                  <a:pt x="281816" y="235240"/>
                </a:cubicBezTo>
                <a:cubicBezTo>
                  <a:pt x="284024" y="246476"/>
                  <a:pt x="288803" y="250355"/>
                  <a:pt x="296152" y="246877"/>
                </a:cubicBezTo>
                <a:cubicBezTo>
                  <a:pt x="303502" y="243400"/>
                  <a:pt x="309112" y="238750"/>
                  <a:pt x="312984" y="232928"/>
                </a:cubicBezTo>
                <a:cubicBezTo>
                  <a:pt x="316942" y="226001"/>
                  <a:pt x="320760" y="217989"/>
                  <a:pt x="324438" y="208890"/>
                </a:cubicBezTo>
                <a:cubicBezTo>
                  <a:pt x="326278" y="204340"/>
                  <a:pt x="325513" y="201893"/>
                  <a:pt x="322145" y="201547"/>
                </a:cubicBezTo>
                <a:close/>
                <a:moveTo>
                  <a:pt x="4886592" y="192285"/>
                </a:moveTo>
                <a:cubicBezTo>
                  <a:pt x="4883391" y="192779"/>
                  <a:pt x="4879192" y="194130"/>
                  <a:pt x="4873996" y="196339"/>
                </a:cubicBezTo>
                <a:cubicBezTo>
                  <a:pt x="4853210" y="205172"/>
                  <a:pt x="4837887" y="214536"/>
                  <a:pt x="4828028" y="224431"/>
                </a:cubicBezTo>
                <a:cubicBezTo>
                  <a:pt x="4818169" y="234326"/>
                  <a:pt x="4814605" y="247935"/>
                  <a:pt x="4817337" y="265258"/>
                </a:cubicBezTo>
                <a:cubicBezTo>
                  <a:pt x="4820069" y="282581"/>
                  <a:pt x="4829501" y="281688"/>
                  <a:pt x="4845634" y="262580"/>
                </a:cubicBezTo>
                <a:cubicBezTo>
                  <a:pt x="4861767" y="243471"/>
                  <a:pt x="4876043" y="226274"/>
                  <a:pt x="4888462" y="210987"/>
                </a:cubicBezTo>
                <a:cubicBezTo>
                  <a:pt x="4896818" y="197038"/>
                  <a:pt x="4896195" y="190804"/>
                  <a:pt x="4886592" y="192285"/>
                </a:cubicBezTo>
                <a:close/>
                <a:moveTo>
                  <a:pt x="4948010" y="187578"/>
                </a:moveTo>
                <a:cubicBezTo>
                  <a:pt x="4944133" y="187489"/>
                  <a:pt x="4938458" y="189792"/>
                  <a:pt x="4930987" y="194489"/>
                </a:cubicBezTo>
                <a:cubicBezTo>
                  <a:pt x="4919071" y="204254"/>
                  <a:pt x="4915339" y="211371"/>
                  <a:pt x="4919791" y="215838"/>
                </a:cubicBezTo>
                <a:cubicBezTo>
                  <a:pt x="4924244" y="220305"/>
                  <a:pt x="4933045" y="231149"/>
                  <a:pt x="4946195" y="248372"/>
                </a:cubicBezTo>
                <a:cubicBezTo>
                  <a:pt x="4959345" y="265595"/>
                  <a:pt x="4974918" y="278619"/>
                  <a:pt x="4992916" y="287446"/>
                </a:cubicBezTo>
                <a:cubicBezTo>
                  <a:pt x="5010912" y="296272"/>
                  <a:pt x="5013777" y="293956"/>
                  <a:pt x="5001509" y="280498"/>
                </a:cubicBezTo>
                <a:cubicBezTo>
                  <a:pt x="4989241" y="267039"/>
                  <a:pt x="4978439" y="251867"/>
                  <a:pt x="4969104" y="234982"/>
                </a:cubicBezTo>
                <a:cubicBezTo>
                  <a:pt x="4959768" y="218096"/>
                  <a:pt x="4954817" y="204778"/>
                  <a:pt x="4954251" y="195026"/>
                </a:cubicBezTo>
                <a:cubicBezTo>
                  <a:pt x="4953967" y="190151"/>
                  <a:pt x="4951887" y="187668"/>
                  <a:pt x="4948010" y="187578"/>
                </a:cubicBezTo>
                <a:close/>
                <a:moveTo>
                  <a:pt x="7073959" y="176027"/>
                </a:moveTo>
                <a:cubicBezTo>
                  <a:pt x="7070161" y="176232"/>
                  <a:pt x="7066555" y="177682"/>
                  <a:pt x="7063142" y="180378"/>
                </a:cubicBezTo>
                <a:cubicBezTo>
                  <a:pt x="7056316" y="185770"/>
                  <a:pt x="7050651" y="191162"/>
                  <a:pt x="7046149" y="196554"/>
                </a:cubicBezTo>
                <a:cubicBezTo>
                  <a:pt x="7040283" y="202806"/>
                  <a:pt x="7040001" y="207599"/>
                  <a:pt x="7045299" y="210933"/>
                </a:cubicBezTo>
                <a:cubicBezTo>
                  <a:pt x="7050598" y="214267"/>
                  <a:pt x="7055219" y="219882"/>
                  <a:pt x="7059162" y="227776"/>
                </a:cubicBezTo>
                <a:cubicBezTo>
                  <a:pt x="7063106" y="235670"/>
                  <a:pt x="7069563" y="249709"/>
                  <a:pt x="7078532" y="269893"/>
                </a:cubicBezTo>
                <a:cubicBezTo>
                  <a:pt x="7087502" y="290077"/>
                  <a:pt x="7096164" y="304306"/>
                  <a:pt x="7104517" y="312580"/>
                </a:cubicBezTo>
                <a:cubicBezTo>
                  <a:pt x="7112870" y="320855"/>
                  <a:pt x="7118187" y="318610"/>
                  <a:pt x="7120467" y="305848"/>
                </a:cubicBezTo>
                <a:cubicBezTo>
                  <a:pt x="7122747" y="293085"/>
                  <a:pt x="7119811" y="281684"/>
                  <a:pt x="7111659" y="271646"/>
                </a:cubicBezTo>
                <a:cubicBezTo>
                  <a:pt x="7103506" y="261608"/>
                  <a:pt x="7096307" y="248117"/>
                  <a:pt x="7090062" y="231175"/>
                </a:cubicBezTo>
                <a:cubicBezTo>
                  <a:pt x="7083817" y="214232"/>
                  <a:pt x="7081666" y="205384"/>
                  <a:pt x="7083609" y="204631"/>
                </a:cubicBezTo>
                <a:cubicBezTo>
                  <a:pt x="7085552" y="203878"/>
                  <a:pt x="7096153" y="205061"/>
                  <a:pt x="7115412" y="208180"/>
                </a:cubicBezTo>
                <a:cubicBezTo>
                  <a:pt x="7134671" y="211299"/>
                  <a:pt x="7148398" y="214450"/>
                  <a:pt x="7156594" y="217634"/>
                </a:cubicBezTo>
                <a:cubicBezTo>
                  <a:pt x="7164789" y="220817"/>
                  <a:pt x="7174437" y="217433"/>
                  <a:pt x="7185536" y="207481"/>
                </a:cubicBezTo>
                <a:cubicBezTo>
                  <a:pt x="7196635" y="197529"/>
                  <a:pt x="7195513" y="193008"/>
                  <a:pt x="7182169" y="193919"/>
                </a:cubicBezTo>
                <a:cubicBezTo>
                  <a:pt x="7168826" y="194829"/>
                  <a:pt x="7151542" y="193739"/>
                  <a:pt x="7130319" y="190649"/>
                </a:cubicBezTo>
                <a:cubicBezTo>
                  <a:pt x="7109095" y="187559"/>
                  <a:pt x="7094300" y="183726"/>
                  <a:pt x="7085932" y="179152"/>
                </a:cubicBezTo>
                <a:cubicBezTo>
                  <a:pt x="7081749" y="176865"/>
                  <a:pt x="7077757" y="175823"/>
                  <a:pt x="7073959" y="176027"/>
                </a:cubicBezTo>
                <a:close/>
                <a:moveTo>
                  <a:pt x="3526552" y="168274"/>
                </a:moveTo>
                <a:cubicBezTo>
                  <a:pt x="3523908" y="168248"/>
                  <a:pt x="3520665" y="168533"/>
                  <a:pt x="3516822" y="169128"/>
                </a:cubicBezTo>
                <a:cubicBezTo>
                  <a:pt x="3501449" y="171508"/>
                  <a:pt x="3490848" y="177151"/>
                  <a:pt x="3485019" y="186057"/>
                </a:cubicBezTo>
                <a:cubicBezTo>
                  <a:pt x="3479189" y="194962"/>
                  <a:pt x="3478272" y="203921"/>
                  <a:pt x="3482265" y="212934"/>
                </a:cubicBezTo>
                <a:cubicBezTo>
                  <a:pt x="3486259" y="221947"/>
                  <a:pt x="3493813" y="222466"/>
                  <a:pt x="3504926" y="214493"/>
                </a:cubicBezTo>
                <a:lnTo>
                  <a:pt x="3522909" y="195091"/>
                </a:lnTo>
                <a:cubicBezTo>
                  <a:pt x="3526594" y="190502"/>
                  <a:pt x="3530344" y="184433"/>
                  <a:pt x="3534159" y="176882"/>
                </a:cubicBezTo>
                <a:cubicBezTo>
                  <a:pt x="3537020" y="171220"/>
                  <a:pt x="3534484" y="168350"/>
                  <a:pt x="3526552" y="168274"/>
                </a:cubicBezTo>
                <a:close/>
                <a:moveTo>
                  <a:pt x="1736576" y="158608"/>
                </a:moveTo>
                <a:cubicBezTo>
                  <a:pt x="1734257" y="158919"/>
                  <a:pt x="1731452" y="159554"/>
                  <a:pt x="1728161" y="160513"/>
                </a:cubicBezTo>
                <a:cubicBezTo>
                  <a:pt x="1714996" y="164349"/>
                  <a:pt x="1705521" y="170161"/>
                  <a:pt x="1699735" y="177947"/>
                </a:cubicBezTo>
                <a:cubicBezTo>
                  <a:pt x="1693948" y="185734"/>
                  <a:pt x="1692522" y="195313"/>
                  <a:pt x="1695454" y="206685"/>
                </a:cubicBezTo>
                <a:cubicBezTo>
                  <a:pt x="1698387" y="218057"/>
                  <a:pt x="1707633" y="215375"/>
                  <a:pt x="1723192" y="198640"/>
                </a:cubicBezTo>
                <a:cubicBezTo>
                  <a:pt x="1734879" y="182450"/>
                  <a:pt x="1741920" y="171089"/>
                  <a:pt x="1744314" y="164557"/>
                </a:cubicBezTo>
                <a:cubicBezTo>
                  <a:pt x="1746111" y="159658"/>
                  <a:pt x="1743532" y="157675"/>
                  <a:pt x="1736576" y="158608"/>
                </a:cubicBezTo>
                <a:close/>
                <a:moveTo>
                  <a:pt x="5660875" y="158608"/>
                </a:moveTo>
                <a:cubicBezTo>
                  <a:pt x="5658557" y="158919"/>
                  <a:pt x="5655752" y="159554"/>
                  <a:pt x="5652461" y="160513"/>
                </a:cubicBezTo>
                <a:cubicBezTo>
                  <a:pt x="5639296" y="164349"/>
                  <a:pt x="5629821" y="170161"/>
                  <a:pt x="5624035" y="177947"/>
                </a:cubicBezTo>
                <a:cubicBezTo>
                  <a:pt x="5618249" y="185734"/>
                  <a:pt x="5616822" y="195313"/>
                  <a:pt x="5619754" y="206685"/>
                </a:cubicBezTo>
                <a:cubicBezTo>
                  <a:pt x="5622687" y="218057"/>
                  <a:pt x="5631933" y="215375"/>
                  <a:pt x="5647492" y="198640"/>
                </a:cubicBezTo>
                <a:cubicBezTo>
                  <a:pt x="5659179" y="182450"/>
                  <a:pt x="5666220" y="171089"/>
                  <a:pt x="5668615" y="164557"/>
                </a:cubicBezTo>
                <a:cubicBezTo>
                  <a:pt x="5670411" y="159658"/>
                  <a:pt x="5667831" y="157675"/>
                  <a:pt x="5660875" y="158608"/>
                </a:cubicBezTo>
                <a:close/>
                <a:moveTo>
                  <a:pt x="609886" y="155483"/>
                </a:moveTo>
                <a:cubicBezTo>
                  <a:pt x="605486" y="154914"/>
                  <a:pt x="599905" y="157211"/>
                  <a:pt x="593146" y="162374"/>
                </a:cubicBezTo>
                <a:cubicBezTo>
                  <a:pt x="584132" y="169257"/>
                  <a:pt x="581354" y="174445"/>
                  <a:pt x="584810" y="177936"/>
                </a:cubicBezTo>
                <a:cubicBezTo>
                  <a:pt x="588266" y="181428"/>
                  <a:pt x="591006" y="184992"/>
                  <a:pt x="593028" y="188627"/>
                </a:cubicBezTo>
                <a:cubicBezTo>
                  <a:pt x="595050" y="192262"/>
                  <a:pt x="597386" y="199375"/>
                  <a:pt x="600040" y="209965"/>
                </a:cubicBezTo>
                <a:cubicBezTo>
                  <a:pt x="602692" y="220556"/>
                  <a:pt x="605338" y="229515"/>
                  <a:pt x="607977" y="236842"/>
                </a:cubicBezTo>
                <a:cubicBezTo>
                  <a:pt x="597881" y="247555"/>
                  <a:pt x="585230" y="256607"/>
                  <a:pt x="570022" y="263999"/>
                </a:cubicBezTo>
                <a:cubicBezTo>
                  <a:pt x="554814" y="271392"/>
                  <a:pt x="540688" y="276188"/>
                  <a:pt x="527646" y="278390"/>
                </a:cubicBezTo>
                <a:cubicBezTo>
                  <a:pt x="514604" y="280591"/>
                  <a:pt x="510560" y="283943"/>
                  <a:pt x="515514" y="288446"/>
                </a:cubicBezTo>
                <a:cubicBezTo>
                  <a:pt x="520469" y="292949"/>
                  <a:pt x="532874" y="295888"/>
                  <a:pt x="552728" y="297265"/>
                </a:cubicBezTo>
                <a:cubicBezTo>
                  <a:pt x="572582" y="298642"/>
                  <a:pt x="585940" y="296408"/>
                  <a:pt x="592801" y="290564"/>
                </a:cubicBezTo>
                <a:cubicBezTo>
                  <a:pt x="599663" y="284721"/>
                  <a:pt x="610134" y="273697"/>
                  <a:pt x="624218" y="257492"/>
                </a:cubicBezTo>
                <a:cubicBezTo>
                  <a:pt x="629853" y="265164"/>
                  <a:pt x="636933" y="270897"/>
                  <a:pt x="645458" y="274690"/>
                </a:cubicBezTo>
                <a:cubicBezTo>
                  <a:pt x="653984" y="278483"/>
                  <a:pt x="663168" y="280838"/>
                  <a:pt x="673013" y="281756"/>
                </a:cubicBezTo>
                <a:cubicBezTo>
                  <a:pt x="682858" y="282674"/>
                  <a:pt x="683915" y="280290"/>
                  <a:pt x="676186" y="274604"/>
                </a:cubicBezTo>
                <a:cubicBezTo>
                  <a:pt x="668456" y="268918"/>
                  <a:pt x="661404" y="263741"/>
                  <a:pt x="655030" y="259073"/>
                </a:cubicBezTo>
                <a:cubicBezTo>
                  <a:pt x="648656" y="254406"/>
                  <a:pt x="642924" y="247777"/>
                  <a:pt x="637834" y="239187"/>
                </a:cubicBezTo>
                <a:cubicBezTo>
                  <a:pt x="642708" y="233207"/>
                  <a:pt x="648216" y="226044"/>
                  <a:pt x="654354" y="217698"/>
                </a:cubicBezTo>
                <a:cubicBezTo>
                  <a:pt x="660490" y="209352"/>
                  <a:pt x="666018" y="202853"/>
                  <a:pt x="670938" y="198199"/>
                </a:cubicBezTo>
                <a:cubicBezTo>
                  <a:pt x="675856" y="193546"/>
                  <a:pt x="673791" y="191219"/>
                  <a:pt x="664742" y="191219"/>
                </a:cubicBezTo>
                <a:cubicBezTo>
                  <a:pt x="656010" y="191219"/>
                  <a:pt x="649104" y="194266"/>
                  <a:pt x="644028" y="200361"/>
                </a:cubicBezTo>
                <a:lnTo>
                  <a:pt x="628799" y="222237"/>
                </a:lnTo>
                <a:cubicBezTo>
                  <a:pt x="625802" y="210292"/>
                  <a:pt x="623858" y="200583"/>
                  <a:pt x="622970" y="193112"/>
                </a:cubicBezTo>
                <a:cubicBezTo>
                  <a:pt x="622080" y="185641"/>
                  <a:pt x="622058" y="181905"/>
                  <a:pt x="622905" y="181905"/>
                </a:cubicBezTo>
                <a:cubicBezTo>
                  <a:pt x="625902" y="181905"/>
                  <a:pt x="631678" y="183479"/>
                  <a:pt x="640232" y="186627"/>
                </a:cubicBezTo>
                <a:cubicBezTo>
                  <a:pt x="648785" y="189774"/>
                  <a:pt x="655156" y="191348"/>
                  <a:pt x="659344" y="191348"/>
                </a:cubicBezTo>
                <a:cubicBezTo>
                  <a:pt x="663000" y="191348"/>
                  <a:pt x="667528" y="188505"/>
                  <a:pt x="672927" y="182819"/>
                </a:cubicBezTo>
                <a:cubicBezTo>
                  <a:pt x="678326" y="177133"/>
                  <a:pt x="677139" y="173982"/>
                  <a:pt x="669368" y="173366"/>
                </a:cubicBezTo>
                <a:cubicBezTo>
                  <a:pt x="661594" y="172749"/>
                  <a:pt x="651610" y="170695"/>
                  <a:pt x="639414" y="167203"/>
                </a:cubicBezTo>
                <a:cubicBezTo>
                  <a:pt x="627218" y="163711"/>
                  <a:pt x="618710" y="160312"/>
                  <a:pt x="613892" y="157007"/>
                </a:cubicBezTo>
                <a:cubicBezTo>
                  <a:pt x="612688" y="156181"/>
                  <a:pt x="611352" y="155673"/>
                  <a:pt x="609886" y="155483"/>
                </a:cubicBezTo>
                <a:close/>
                <a:moveTo>
                  <a:pt x="710754" y="153555"/>
                </a:moveTo>
                <a:cubicBezTo>
                  <a:pt x="724204" y="156193"/>
                  <a:pt x="737634" y="158079"/>
                  <a:pt x="751042" y="159212"/>
                </a:cubicBezTo>
                <a:cubicBezTo>
                  <a:pt x="742051" y="163026"/>
                  <a:pt x="738003" y="166497"/>
                  <a:pt x="738900" y="169623"/>
                </a:cubicBezTo>
                <a:cubicBezTo>
                  <a:pt x="739795" y="172749"/>
                  <a:pt x="740244" y="175889"/>
                  <a:pt x="740244" y="179044"/>
                </a:cubicBezTo>
                <a:cubicBezTo>
                  <a:pt x="736816" y="177409"/>
                  <a:pt x="732436" y="175427"/>
                  <a:pt x="727101" y="173097"/>
                </a:cubicBezTo>
                <a:cubicBezTo>
                  <a:pt x="721766" y="170766"/>
                  <a:pt x="716550" y="172355"/>
                  <a:pt x="711452" y="177861"/>
                </a:cubicBezTo>
                <a:cubicBezTo>
                  <a:pt x="706354" y="183368"/>
                  <a:pt x="707501" y="187892"/>
                  <a:pt x="714894" y="191434"/>
                </a:cubicBezTo>
                <a:cubicBezTo>
                  <a:pt x="722286" y="194976"/>
                  <a:pt x="730736" y="196747"/>
                  <a:pt x="740244" y="196747"/>
                </a:cubicBezTo>
                <a:lnTo>
                  <a:pt x="740244" y="210084"/>
                </a:lnTo>
                <a:lnTo>
                  <a:pt x="729532" y="206233"/>
                </a:lnTo>
                <a:cubicBezTo>
                  <a:pt x="722620" y="203408"/>
                  <a:pt x="716830" y="204208"/>
                  <a:pt x="712162" y="208632"/>
                </a:cubicBezTo>
                <a:cubicBezTo>
                  <a:pt x="707494" y="213056"/>
                  <a:pt x="708587" y="217358"/>
                  <a:pt x="715442" y="221538"/>
                </a:cubicBezTo>
                <a:cubicBezTo>
                  <a:pt x="722297" y="225718"/>
                  <a:pt x="730564" y="227808"/>
                  <a:pt x="740244" y="227808"/>
                </a:cubicBezTo>
                <a:lnTo>
                  <a:pt x="740244" y="251943"/>
                </a:lnTo>
                <a:cubicBezTo>
                  <a:pt x="733232" y="250294"/>
                  <a:pt x="722490" y="246658"/>
                  <a:pt x="708022" y="241037"/>
                </a:cubicBezTo>
                <a:lnTo>
                  <a:pt x="708022" y="181819"/>
                </a:lnTo>
                <a:cubicBezTo>
                  <a:pt x="708022" y="168841"/>
                  <a:pt x="708932" y="159420"/>
                  <a:pt x="710754" y="153555"/>
                </a:cubicBezTo>
                <a:close/>
                <a:moveTo>
                  <a:pt x="5227965" y="143445"/>
                </a:moveTo>
                <a:cubicBezTo>
                  <a:pt x="5235702" y="144793"/>
                  <a:pt x="5245263" y="146686"/>
                  <a:pt x="5256650" y="149123"/>
                </a:cubicBezTo>
                <a:cubicBezTo>
                  <a:pt x="5268035" y="151561"/>
                  <a:pt x="5273729" y="153006"/>
                  <a:pt x="5273729" y="153458"/>
                </a:cubicBezTo>
                <a:cubicBezTo>
                  <a:pt x="5273729" y="153909"/>
                  <a:pt x="5273320" y="175488"/>
                  <a:pt x="5272503" y="218193"/>
                </a:cubicBezTo>
                <a:cubicBezTo>
                  <a:pt x="5245944" y="212844"/>
                  <a:pt x="5228327" y="209446"/>
                  <a:pt x="5219652" y="207997"/>
                </a:cubicBezTo>
                <a:cubicBezTo>
                  <a:pt x="5215307" y="174484"/>
                  <a:pt x="5213672" y="155010"/>
                  <a:pt x="5214747" y="149575"/>
                </a:cubicBezTo>
                <a:cubicBezTo>
                  <a:pt x="5215823" y="144140"/>
                  <a:pt x="5220229" y="142097"/>
                  <a:pt x="5227965" y="143445"/>
                </a:cubicBezTo>
                <a:close/>
                <a:moveTo>
                  <a:pt x="6047242" y="134661"/>
                </a:moveTo>
                <a:cubicBezTo>
                  <a:pt x="6045303" y="134732"/>
                  <a:pt x="6042917" y="135247"/>
                  <a:pt x="6040083" y="136206"/>
                </a:cubicBezTo>
                <a:cubicBezTo>
                  <a:pt x="6028747" y="140042"/>
                  <a:pt x="6020624" y="145008"/>
                  <a:pt x="6015712" y="151102"/>
                </a:cubicBezTo>
                <a:cubicBezTo>
                  <a:pt x="6010801" y="157197"/>
                  <a:pt x="6010715" y="164528"/>
                  <a:pt x="6015454" y="173097"/>
                </a:cubicBezTo>
                <a:cubicBezTo>
                  <a:pt x="6020193" y="181665"/>
                  <a:pt x="6025510" y="182726"/>
                  <a:pt x="6031404" y="176280"/>
                </a:cubicBezTo>
                <a:cubicBezTo>
                  <a:pt x="6037298" y="169834"/>
                  <a:pt x="6041618" y="164553"/>
                  <a:pt x="6044364" y="160438"/>
                </a:cubicBezTo>
                <a:cubicBezTo>
                  <a:pt x="6047110" y="156322"/>
                  <a:pt x="6049853" y="151511"/>
                  <a:pt x="6052592" y="146004"/>
                </a:cubicBezTo>
                <a:cubicBezTo>
                  <a:pt x="6054839" y="138228"/>
                  <a:pt x="6053056" y="134447"/>
                  <a:pt x="6047242" y="134661"/>
                </a:cubicBezTo>
                <a:close/>
                <a:moveTo>
                  <a:pt x="4148003" y="132304"/>
                </a:moveTo>
                <a:cubicBezTo>
                  <a:pt x="4131823" y="131220"/>
                  <a:pt x="4118251" y="133593"/>
                  <a:pt x="4107286" y="139422"/>
                </a:cubicBezTo>
                <a:cubicBezTo>
                  <a:pt x="4092666" y="147195"/>
                  <a:pt x="4086228" y="154193"/>
                  <a:pt x="4087970" y="160416"/>
                </a:cubicBezTo>
                <a:cubicBezTo>
                  <a:pt x="4089713" y="166640"/>
                  <a:pt x="4096746" y="169304"/>
                  <a:pt x="4109072" y="168407"/>
                </a:cubicBezTo>
                <a:cubicBezTo>
                  <a:pt x="4121397" y="167511"/>
                  <a:pt x="4138716" y="167063"/>
                  <a:pt x="4161030" y="167063"/>
                </a:cubicBezTo>
                <a:cubicBezTo>
                  <a:pt x="4183314" y="167063"/>
                  <a:pt x="4207256" y="168185"/>
                  <a:pt x="4232853" y="170429"/>
                </a:cubicBezTo>
                <a:cubicBezTo>
                  <a:pt x="4258450" y="172674"/>
                  <a:pt x="4279875" y="175344"/>
                  <a:pt x="4297126" y="178442"/>
                </a:cubicBezTo>
                <a:cubicBezTo>
                  <a:pt x="4314377" y="181539"/>
                  <a:pt x="4329434" y="184465"/>
                  <a:pt x="4342297" y="187218"/>
                </a:cubicBezTo>
                <a:cubicBezTo>
                  <a:pt x="4355161" y="189972"/>
                  <a:pt x="4368547" y="186982"/>
                  <a:pt x="4382457" y="178248"/>
                </a:cubicBezTo>
                <a:cubicBezTo>
                  <a:pt x="4395062" y="164381"/>
                  <a:pt x="4395958" y="158133"/>
                  <a:pt x="4385146" y="159502"/>
                </a:cubicBezTo>
                <a:cubicBezTo>
                  <a:pt x="4374333" y="160872"/>
                  <a:pt x="4355809" y="160441"/>
                  <a:pt x="4329574" y="158212"/>
                </a:cubicBezTo>
                <a:cubicBezTo>
                  <a:pt x="4303339" y="155982"/>
                  <a:pt x="4275332" y="152608"/>
                  <a:pt x="4245555" y="148091"/>
                </a:cubicBezTo>
                <a:cubicBezTo>
                  <a:pt x="4215777" y="143574"/>
                  <a:pt x="4188943" y="139057"/>
                  <a:pt x="4165052" y="134539"/>
                </a:cubicBezTo>
                <a:cubicBezTo>
                  <a:pt x="4159080" y="133410"/>
                  <a:pt x="4153396" y="132665"/>
                  <a:pt x="4148003" y="132304"/>
                </a:cubicBezTo>
                <a:close/>
                <a:moveTo>
                  <a:pt x="1812707" y="131281"/>
                </a:moveTo>
                <a:cubicBezTo>
                  <a:pt x="1817633" y="131718"/>
                  <a:pt x="1830170" y="133944"/>
                  <a:pt x="1850318" y="137960"/>
                </a:cubicBezTo>
                <a:lnTo>
                  <a:pt x="1849135" y="176355"/>
                </a:lnTo>
                <a:cubicBezTo>
                  <a:pt x="1841204" y="175610"/>
                  <a:pt x="1834604" y="173846"/>
                  <a:pt x="1829334" y="171064"/>
                </a:cubicBezTo>
                <a:cubicBezTo>
                  <a:pt x="1824064" y="168282"/>
                  <a:pt x="1818372" y="169899"/>
                  <a:pt x="1812256" y="175915"/>
                </a:cubicBezTo>
                <a:cubicBezTo>
                  <a:pt x="1806140" y="181930"/>
                  <a:pt x="1807896" y="186906"/>
                  <a:pt x="1817526" y="190843"/>
                </a:cubicBezTo>
                <a:cubicBezTo>
                  <a:pt x="1827155" y="194779"/>
                  <a:pt x="1837634" y="196747"/>
                  <a:pt x="1848963" y="196747"/>
                </a:cubicBezTo>
                <a:lnTo>
                  <a:pt x="1847802" y="231680"/>
                </a:lnTo>
                <a:cubicBezTo>
                  <a:pt x="1843270" y="231809"/>
                  <a:pt x="1836516" y="230042"/>
                  <a:pt x="1827538" y="226378"/>
                </a:cubicBezTo>
                <a:cubicBezTo>
                  <a:pt x="1818562" y="222714"/>
                  <a:pt x="1812542" y="222907"/>
                  <a:pt x="1809480" y="226958"/>
                </a:cubicBezTo>
                <a:cubicBezTo>
                  <a:pt x="1806419" y="231010"/>
                  <a:pt x="1804164" y="230751"/>
                  <a:pt x="1802716" y="226184"/>
                </a:cubicBezTo>
                <a:cubicBezTo>
                  <a:pt x="1801268" y="221617"/>
                  <a:pt x="1800317" y="206101"/>
                  <a:pt x="1799866" y="179636"/>
                </a:cubicBezTo>
                <a:cubicBezTo>
                  <a:pt x="1799414" y="153171"/>
                  <a:pt x="1800210" y="138386"/>
                  <a:pt x="1802253" y="135282"/>
                </a:cubicBezTo>
                <a:cubicBezTo>
                  <a:pt x="1804296" y="132177"/>
                  <a:pt x="1807781" y="130843"/>
                  <a:pt x="1812707" y="131281"/>
                </a:cubicBezTo>
                <a:close/>
                <a:moveTo>
                  <a:pt x="5737007" y="131281"/>
                </a:moveTo>
                <a:cubicBezTo>
                  <a:pt x="5741933" y="131718"/>
                  <a:pt x="5754470" y="133944"/>
                  <a:pt x="5774618" y="137960"/>
                </a:cubicBezTo>
                <a:lnTo>
                  <a:pt x="5773435" y="176355"/>
                </a:lnTo>
                <a:cubicBezTo>
                  <a:pt x="5765505" y="175610"/>
                  <a:pt x="5758905" y="173846"/>
                  <a:pt x="5753634" y="171064"/>
                </a:cubicBezTo>
                <a:cubicBezTo>
                  <a:pt x="5748364" y="168282"/>
                  <a:pt x="5742671" y="169899"/>
                  <a:pt x="5736555" y="175915"/>
                </a:cubicBezTo>
                <a:cubicBezTo>
                  <a:pt x="5730439" y="181930"/>
                  <a:pt x="5732196" y="186906"/>
                  <a:pt x="5741825" y="190843"/>
                </a:cubicBezTo>
                <a:cubicBezTo>
                  <a:pt x="5751455" y="194779"/>
                  <a:pt x="5761934" y="196747"/>
                  <a:pt x="5773263" y="196747"/>
                </a:cubicBezTo>
                <a:lnTo>
                  <a:pt x="5772101" y="231680"/>
                </a:lnTo>
                <a:cubicBezTo>
                  <a:pt x="5767570" y="231809"/>
                  <a:pt x="5760815" y="230042"/>
                  <a:pt x="5751838" y="226378"/>
                </a:cubicBezTo>
                <a:cubicBezTo>
                  <a:pt x="5742861" y="222714"/>
                  <a:pt x="5736842" y="222907"/>
                  <a:pt x="5733780" y="226958"/>
                </a:cubicBezTo>
                <a:cubicBezTo>
                  <a:pt x="5730719" y="231010"/>
                  <a:pt x="5728464" y="230751"/>
                  <a:pt x="5727016" y="226184"/>
                </a:cubicBezTo>
                <a:cubicBezTo>
                  <a:pt x="5725567" y="221617"/>
                  <a:pt x="5724617" y="206101"/>
                  <a:pt x="5724165" y="179636"/>
                </a:cubicBezTo>
                <a:cubicBezTo>
                  <a:pt x="5723714" y="153171"/>
                  <a:pt x="5724510" y="138386"/>
                  <a:pt x="5726553" y="135282"/>
                </a:cubicBezTo>
                <a:cubicBezTo>
                  <a:pt x="5728596" y="132177"/>
                  <a:pt x="5732081" y="130843"/>
                  <a:pt x="5737007" y="131281"/>
                </a:cubicBezTo>
                <a:close/>
                <a:moveTo>
                  <a:pt x="250486" y="125892"/>
                </a:moveTo>
                <a:cubicBezTo>
                  <a:pt x="257993" y="127240"/>
                  <a:pt x="274530" y="130352"/>
                  <a:pt x="300100" y="135228"/>
                </a:cubicBezTo>
                <a:cubicBezTo>
                  <a:pt x="297432" y="148894"/>
                  <a:pt x="294922" y="162151"/>
                  <a:pt x="292572" y="175000"/>
                </a:cubicBezTo>
                <a:cubicBezTo>
                  <a:pt x="267734" y="171473"/>
                  <a:pt x="250869" y="168597"/>
                  <a:pt x="241979" y="166375"/>
                </a:cubicBezTo>
                <a:cubicBezTo>
                  <a:pt x="239441" y="149582"/>
                  <a:pt x="238346" y="138300"/>
                  <a:pt x="238698" y="132528"/>
                </a:cubicBezTo>
                <a:cubicBezTo>
                  <a:pt x="239050" y="126756"/>
                  <a:pt x="242979" y="124544"/>
                  <a:pt x="250486" y="125892"/>
                </a:cubicBezTo>
                <a:close/>
                <a:moveTo>
                  <a:pt x="7125156" y="123741"/>
                </a:moveTo>
                <a:cubicBezTo>
                  <a:pt x="7114717" y="123741"/>
                  <a:pt x="7105474" y="124992"/>
                  <a:pt x="7097430" y="127495"/>
                </a:cubicBezTo>
                <a:cubicBezTo>
                  <a:pt x="7089385" y="129997"/>
                  <a:pt x="7083885" y="134737"/>
                  <a:pt x="7080931" y="141713"/>
                </a:cubicBezTo>
                <a:cubicBezTo>
                  <a:pt x="7077977" y="148690"/>
                  <a:pt x="7077446" y="155333"/>
                  <a:pt x="7079339" y="161642"/>
                </a:cubicBezTo>
                <a:cubicBezTo>
                  <a:pt x="7081232" y="167952"/>
                  <a:pt x="7087933" y="168074"/>
                  <a:pt x="7099440" y="162008"/>
                </a:cubicBezTo>
                <a:cubicBezTo>
                  <a:pt x="7110949" y="155942"/>
                  <a:pt x="7121091" y="149009"/>
                  <a:pt x="7129867" y="141208"/>
                </a:cubicBezTo>
                <a:cubicBezTo>
                  <a:pt x="7138486" y="129563"/>
                  <a:pt x="7136915" y="123741"/>
                  <a:pt x="7125156" y="123741"/>
                </a:cubicBezTo>
                <a:close/>
                <a:moveTo>
                  <a:pt x="6122336" y="122550"/>
                </a:moveTo>
                <a:cubicBezTo>
                  <a:pt x="6119832" y="122089"/>
                  <a:pt x="6116993" y="122594"/>
                  <a:pt x="6113821" y="124064"/>
                </a:cubicBezTo>
                <a:cubicBezTo>
                  <a:pt x="6107475" y="127004"/>
                  <a:pt x="6101581" y="130990"/>
                  <a:pt x="6096139" y="136024"/>
                </a:cubicBezTo>
                <a:cubicBezTo>
                  <a:pt x="6090697" y="141057"/>
                  <a:pt x="6091851" y="146306"/>
                  <a:pt x="6099602" y="151769"/>
                </a:cubicBezTo>
                <a:cubicBezTo>
                  <a:pt x="6107353" y="157233"/>
                  <a:pt x="6111853" y="164919"/>
                  <a:pt x="6113100" y="174828"/>
                </a:cubicBezTo>
                <a:cubicBezTo>
                  <a:pt x="6114347" y="184737"/>
                  <a:pt x="6112946" y="193309"/>
                  <a:pt x="6108895" y="200544"/>
                </a:cubicBezTo>
                <a:cubicBezTo>
                  <a:pt x="6104843" y="207778"/>
                  <a:pt x="6104173" y="218552"/>
                  <a:pt x="6106883" y="232863"/>
                </a:cubicBezTo>
                <a:cubicBezTo>
                  <a:pt x="6070158" y="243876"/>
                  <a:pt x="6043475" y="251860"/>
                  <a:pt x="6026833" y="256815"/>
                </a:cubicBezTo>
                <a:cubicBezTo>
                  <a:pt x="6010191" y="261769"/>
                  <a:pt x="5991445" y="265799"/>
                  <a:pt x="5970594" y="268904"/>
                </a:cubicBezTo>
                <a:cubicBezTo>
                  <a:pt x="5949744" y="272008"/>
                  <a:pt x="5924727" y="272205"/>
                  <a:pt x="5895545" y="269495"/>
                </a:cubicBezTo>
                <a:cubicBezTo>
                  <a:pt x="5866362" y="266785"/>
                  <a:pt x="5861419" y="270807"/>
                  <a:pt x="5880713" y="281562"/>
                </a:cubicBezTo>
                <a:cubicBezTo>
                  <a:pt x="5900008" y="292318"/>
                  <a:pt x="5916256" y="299767"/>
                  <a:pt x="5929456" y="303912"/>
                </a:cubicBezTo>
                <a:cubicBezTo>
                  <a:pt x="5942656" y="308056"/>
                  <a:pt x="5960499" y="305812"/>
                  <a:pt x="5982984" y="297179"/>
                </a:cubicBezTo>
                <a:cubicBezTo>
                  <a:pt x="6005470" y="288546"/>
                  <a:pt x="6026611" y="280404"/>
                  <a:pt x="6046407" y="272754"/>
                </a:cubicBezTo>
                <a:cubicBezTo>
                  <a:pt x="6066204" y="265103"/>
                  <a:pt x="6082634" y="258622"/>
                  <a:pt x="6095698" y="253309"/>
                </a:cubicBezTo>
                <a:cubicBezTo>
                  <a:pt x="6108762" y="247996"/>
                  <a:pt x="6119926" y="246863"/>
                  <a:pt x="6129190" y="249910"/>
                </a:cubicBezTo>
                <a:cubicBezTo>
                  <a:pt x="6138454" y="252957"/>
                  <a:pt x="6146549" y="256334"/>
                  <a:pt x="6153475" y="260041"/>
                </a:cubicBezTo>
                <a:cubicBezTo>
                  <a:pt x="6160401" y="263748"/>
                  <a:pt x="6168564" y="261988"/>
                  <a:pt x="6177964" y="254761"/>
                </a:cubicBezTo>
                <a:cubicBezTo>
                  <a:pt x="6187364" y="247533"/>
                  <a:pt x="6187088" y="243034"/>
                  <a:pt x="6177136" y="241263"/>
                </a:cubicBezTo>
                <a:cubicBezTo>
                  <a:pt x="6167184" y="239492"/>
                  <a:pt x="6149947" y="235645"/>
                  <a:pt x="6125425" y="229723"/>
                </a:cubicBezTo>
                <a:cubicBezTo>
                  <a:pt x="6123962" y="225062"/>
                  <a:pt x="6124791" y="218587"/>
                  <a:pt x="6127910" y="210299"/>
                </a:cubicBezTo>
                <a:cubicBezTo>
                  <a:pt x="6131029" y="202010"/>
                  <a:pt x="6133728" y="195059"/>
                  <a:pt x="6136009" y="189445"/>
                </a:cubicBezTo>
                <a:cubicBezTo>
                  <a:pt x="6138289" y="183830"/>
                  <a:pt x="6138303" y="176886"/>
                  <a:pt x="6136051" y="168612"/>
                </a:cubicBezTo>
                <a:cubicBezTo>
                  <a:pt x="6133800" y="160337"/>
                  <a:pt x="6133083" y="155759"/>
                  <a:pt x="6133900" y="154877"/>
                </a:cubicBezTo>
                <a:cubicBezTo>
                  <a:pt x="6134718" y="153996"/>
                  <a:pt x="6138417" y="154680"/>
                  <a:pt x="6145000" y="156932"/>
                </a:cubicBezTo>
                <a:cubicBezTo>
                  <a:pt x="6151582" y="159183"/>
                  <a:pt x="6158149" y="157491"/>
                  <a:pt x="6164703" y="151855"/>
                </a:cubicBezTo>
                <a:cubicBezTo>
                  <a:pt x="6171257" y="146220"/>
                  <a:pt x="6170909" y="143065"/>
                  <a:pt x="6163660" y="142391"/>
                </a:cubicBezTo>
                <a:cubicBezTo>
                  <a:pt x="6156411" y="141717"/>
                  <a:pt x="6149714" y="140150"/>
                  <a:pt x="6143570" y="137691"/>
                </a:cubicBezTo>
                <a:cubicBezTo>
                  <a:pt x="6137425" y="135231"/>
                  <a:pt x="6132517" y="131610"/>
                  <a:pt x="6128846" y="126828"/>
                </a:cubicBezTo>
                <a:cubicBezTo>
                  <a:pt x="6127010" y="124437"/>
                  <a:pt x="6124840" y="123011"/>
                  <a:pt x="6122336" y="122550"/>
                </a:cubicBezTo>
                <a:close/>
                <a:moveTo>
                  <a:pt x="3840075" y="121816"/>
                </a:moveTo>
                <a:cubicBezTo>
                  <a:pt x="3845696" y="122253"/>
                  <a:pt x="3861276" y="124931"/>
                  <a:pt x="3886817" y="129850"/>
                </a:cubicBezTo>
                <a:cubicBezTo>
                  <a:pt x="3885956" y="138211"/>
                  <a:pt x="3884751" y="149209"/>
                  <a:pt x="3883203" y="162847"/>
                </a:cubicBezTo>
                <a:cubicBezTo>
                  <a:pt x="3859211" y="158430"/>
                  <a:pt x="3844455" y="155878"/>
                  <a:pt x="3838934" y="155189"/>
                </a:cubicBezTo>
                <a:cubicBezTo>
                  <a:pt x="3837672" y="152078"/>
                  <a:pt x="3836141" y="145628"/>
                  <a:pt x="3834342" y="135841"/>
                </a:cubicBezTo>
                <a:cubicBezTo>
                  <a:pt x="3832542" y="126054"/>
                  <a:pt x="3834453" y="121379"/>
                  <a:pt x="3840075" y="121816"/>
                </a:cubicBezTo>
                <a:close/>
                <a:moveTo>
                  <a:pt x="4554449" y="121816"/>
                </a:moveTo>
                <a:cubicBezTo>
                  <a:pt x="4560071" y="122253"/>
                  <a:pt x="4575651" y="124931"/>
                  <a:pt x="4601191" y="129850"/>
                </a:cubicBezTo>
                <a:cubicBezTo>
                  <a:pt x="4600331" y="138211"/>
                  <a:pt x="4599126" y="149209"/>
                  <a:pt x="4597577" y="162847"/>
                </a:cubicBezTo>
                <a:cubicBezTo>
                  <a:pt x="4573586" y="158430"/>
                  <a:pt x="4558830" y="155878"/>
                  <a:pt x="4553309" y="155189"/>
                </a:cubicBezTo>
                <a:cubicBezTo>
                  <a:pt x="4552047" y="152078"/>
                  <a:pt x="4550516" y="145628"/>
                  <a:pt x="4548717" y="135841"/>
                </a:cubicBezTo>
                <a:cubicBezTo>
                  <a:pt x="4546917" y="126054"/>
                  <a:pt x="4548828" y="121379"/>
                  <a:pt x="4554449" y="121816"/>
                </a:cubicBezTo>
                <a:close/>
                <a:moveTo>
                  <a:pt x="3977450" y="120055"/>
                </a:moveTo>
                <a:cubicBezTo>
                  <a:pt x="3973152" y="120189"/>
                  <a:pt x="3968097" y="121805"/>
                  <a:pt x="3962285" y="124903"/>
                </a:cubicBezTo>
                <a:cubicBezTo>
                  <a:pt x="3950662" y="131098"/>
                  <a:pt x="3947181" y="137092"/>
                  <a:pt x="3951842" y="142885"/>
                </a:cubicBezTo>
                <a:cubicBezTo>
                  <a:pt x="3956502" y="148679"/>
                  <a:pt x="3959668" y="154505"/>
                  <a:pt x="3961339" y="160363"/>
                </a:cubicBezTo>
                <a:cubicBezTo>
                  <a:pt x="3963009" y="166221"/>
                  <a:pt x="3964734" y="182909"/>
                  <a:pt x="3966512" y="210428"/>
                </a:cubicBezTo>
                <a:cubicBezTo>
                  <a:pt x="3967373" y="225499"/>
                  <a:pt x="3967602" y="231207"/>
                  <a:pt x="3967201" y="227550"/>
                </a:cubicBezTo>
                <a:cubicBezTo>
                  <a:pt x="3927105" y="200619"/>
                  <a:pt x="3914260" y="196012"/>
                  <a:pt x="3928665" y="213730"/>
                </a:cubicBezTo>
                <a:cubicBezTo>
                  <a:pt x="3943069" y="231447"/>
                  <a:pt x="3953323" y="244009"/>
                  <a:pt x="3959425" y="251416"/>
                </a:cubicBezTo>
                <a:cubicBezTo>
                  <a:pt x="3965526" y="258822"/>
                  <a:pt x="3971897" y="267538"/>
                  <a:pt x="3978537" y="277562"/>
                </a:cubicBezTo>
                <a:cubicBezTo>
                  <a:pt x="3985176" y="287585"/>
                  <a:pt x="3991371" y="287209"/>
                  <a:pt x="3997121" y="276432"/>
                </a:cubicBezTo>
                <a:cubicBezTo>
                  <a:pt x="4002872" y="265656"/>
                  <a:pt x="4003495" y="256327"/>
                  <a:pt x="3998993" y="248447"/>
                </a:cubicBezTo>
                <a:cubicBezTo>
                  <a:pt x="3994489" y="240567"/>
                  <a:pt x="3991568" y="227442"/>
                  <a:pt x="3990227" y="209073"/>
                </a:cubicBezTo>
                <a:cubicBezTo>
                  <a:pt x="3988886" y="190703"/>
                  <a:pt x="3988216" y="178019"/>
                  <a:pt x="3988216" y="171021"/>
                </a:cubicBezTo>
                <a:lnTo>
                  <a:pt x="3988216" y="152135"/>
                </a:lnTo>
                <a:cubicBezTo>
                  <a:pt x="3988216" y="148593"/>
                  <a:pt x="3991313" y="149027"/>
                  <a:pt x="3997508" y="153436"/>
                </a:cubicBezTo>
                <a:cubicBezTo>
                  <a:pt x="4003703" y="157846"/>
                  <a:pt x="4011662" y="161668"/>
                  <a:pt x="4021385" y="164901"/>
                </a:cubicBezTo>
                <a:cubicBezTo>
                  <a:pt x="4031108" y="168135"/>
                  <a:pt x="4039930" y="166468"/>
                  <a:pt x="4047854" y="159900"/>
                </a:cubicBezTo>
                <a:cubicBezTo>
                  <a:pt x="4055776" y="153332"/>
                  <a:pt x="4055457" y="149729"/>
                  <a:pt x="4046896" y="149091"/>
                </a:cubicBezTo>
                <a:cubicBezTo>
                  <a:pt x="4038335" y="148453"/>
                  <a:pt x="4027784" y="145542"/>
                  <a:pt x="4015244" y="140358"/>
                </a:cubicBezTo>
                <a:cubicBezTo>
                  <a:pt x="4002703" y="135174"/>
                  <a:pt x="3993648" y="129753"/>
                  <a:pt x="3988076" y="124096"/>
                </a:cubicBezTo>
                <a:cubicBezTo>
                  <a:pt x="3985291" y="121268"/>
                  <a:pt x="3981749" y="119920"/>
                  <a:pt x="3977450" y="120055"/>
                </a:cubicBezTo>
                <a:close/>
                <a:moveTo>
                  <a:pt x="4691825" y="120055"/>
                </a:moveTo>
                <a:cubicBezTo>
                  <a:pt x="4687526" y="120189"/>
                  <a:pt x="4682471" y="121805"/>
                  <a:pt x="4676660" y="124903"/>
                </a:cubicBezTo>
                <a:cubicBezTo>
                  <a:pt x="4665037" y="131098"/>
                  <a:pt x="4661556" y="137092"/>
                  <a:pt x="4666217" y="142885"/>
                </a:cubicBezTo>
                <a:cubicBezTo>
                  <a:pt x="4670877" y="148679"/>
                  <a:pt x="4674043" y="154505"/>
                  <a:pt x="4675713" y="160363"/>
                </a:cubicBezTo>
                <a:cubicBezTo>
                  <a:pt x="4677384" y="166221"/>
                  <a:pt x="4679109" y="182909"/>
                  <a:pt x="4680887" y="210428"/>
                </a:cubicBezTo>
                <a:cubicBezTo>
                  <a:pt x="4681747" y="225499"/>
                  <a:pt x="4681977" y="231207"/>
                  <a:pt x="4681575" y="227550"/>
                </a:cubicBezTo>
                <a:cubicBezTo>
                  <a:pt x="4641480" y="200619"/>
                  <a:pt x="4628635" y="196012"/>
                  <a:pt x="4643039" y="213730"/>
                </a:cubicBezTo>
                <a:cubicBezTo>
                  <a:pt x="4657444" y="231447"/>
                  <a:pt x="4667698" y="244009"/>
                  <a:pt x="4673799" y="251416"/>
                </a:cubicBezTo>
                <a:cubicBezTo>
                  <a:pt x="4679901" y="258822"/>
                  <a:pt x="4686272" y="267538"/>
                  <a:pt x="4692911" y="277562"/>
                </a:cubicBezTo>
                <a:cubicBezTo>
                  <a:pt x="4699551" y="287585"/>
                  <a:pt x="4705746" y="287209"/>
                  <a:pt x="4711496" y="276432"/>
                </a:cubicBezTo>
                <a:cubicBezTo>
                  <a:pt x="4717246" y="265656"/>
                  <a:pt x="4717870" y="256327"/>
                  <a:pt x="4713368" y="248447"/>
                </a:cubicBezTo>
                <a:cubicBezTo>
                  <a:pt x="4708864" y="240567"/>
                  <a:pt x="4705943" y="227442"/>
                  <a:pt x="4704602" y="209073"/>
                </a:cubicBezTo>
                <a:cubicBezTo>
                  <a:pt x="4703261" y="190703"/>
                  <a:pt x="4702591" y="178019"/>
                  <a:pt x="4702591" y="171021"/>
                </a:cubicBezTo>
                <a:lnTo>
                  <a:pt x="4702591" y="152135"/>
                </a:lnTo>
                <a:cubicBezTo>
                  <a:pt x="4702591" y="148593"/>
                  <a:pt x="4705688" y="149027"/>
                  <a:pt x="4711883" y="153436"/>
                </a:cubicBezTo>
                <a:cubicBezTo>
                  <a:pt x="4718078" y="157846"/>
                  <a:pt x="4726037" y="161668"/>
                  <a:pt x="4735759" y="164901"/>
                </a:cubicBezTo>
                <a:cubicBezTo>
                  <a:pt x="4745482" y="168135"/>
                  <a:pt x="4754305" y="166468"/>
                  <a:pt x="4762228" y="159900"/>
                </a:cubicBezTo>
                <a:cubicBezTo>
                  <a:pt x="4770151" y="153332"/>
                  <a:pt x="4769832" y="149729"/>
                  <a:pt x="4761271" y="149091"/>
                </a:cubicBezTo>
                <a:cubicBezTo>
                  <a:pt x="4752710" y="148453"/>
                  <a:pt x="4742159" y="145542"/>
                  <a:pt x="4729618" y="140358"/>
                </a:cubicBezTo>
                <a:cubicBezTo>
                  <a:pt x="4717078" y="135174"/>
                  <a:pt x="4708022" y="129753"/>
                  <a:pt x="4702451" y="124096"/>
                </a:cubicBezTo>
                <a:cubicBezTo>
                  <a:pt x="4699665" y="121268"/>
                  <a:pt x="4696123" y="119920"/>
                  <a:pt x="4691825" y="120055"/>
                </a:cubicBezTo>
                <a:close/>
                <a:moveTo>
                  <a:pt x="6369605" y="120009"/>
                </a:moveTo>
                <a:cubicBezTo>
                  <a:pt x="6366045" y="120418"/>
                  <a:pt x="6362333" y="121841"/>
                  <a:pt x="6358468" y="124279"/>
                </a:cubicBezTo>
                <a:cubicBezTo>
                  <a:pt x="6350739" y="129155"/>
                  <a:pt x="6344239" y="134468"/>
                  <a:pt x="6338969" y="140218"/>
                </a:cubicBezTo>
                <a:cubicBezTo>
                  <a:pt x="6333699" y="145969"/>
                  <a:pt x="6335068" y="150260"/>
                  <a:pt x="6343077" y="153092"/>
                </a:cubicBezTo>
                <a:cubicBezTo>
                  <a:pt x="6351087" y="155924"/>
                  <a:pt x="6358569" y="159732"/>
                  <a:pt x="6365523" y="164514"/>
                </a:cubicBezTo>
                <a:cubicBezTo>
                  <a:pt x="6372478" y="169297"/>
                  <a:pt x="6378092" y="173064"/>
                  <a:pt x="6382366" y="175818"/>
                </a:cubicBezTo>
                <a:cubicBezTo>
                  <a:pt x="6379039" y="178184"/>
                  <a:pt x="6376364" y="181059"/>
                  <a:pt x="6374342" y="184443"/>
                </a:cubicBezTo>
                <a:cubicBezTo>
                  <a:pt x="6336069" y="180012"/>
                  <a:pt x="6309461" y="177331"/>
                  <a:pt x="6294518" y="176398"/>
                </a:cubicBezTo>
                <a:cubicBezTo>
                  <a:pt x="6279575" y="175466"/>
                  <a:pt x="6268659" y="180425"/>
                  <a:pt x="6261769" y="191273"/>
                </a:cubicBezTo>
                <a:cubicBezTo>
                  <a:pt x="6254878" y="202121"/>
                  <a:pt x="6258531" y="206868"/>
                  <a:pt x="6272728" y="205513"/>
                </a:cubicBezTo>
                <a:cubicBezTo>
                  <a:pt x="6286925" y="204158"/>
                  <a:pt x="6302387" y="203258"/>
                  <a:pt x="6319115" y="202813"/>
                </a:cubicBezTo>
                <a:cubicBezTo>
                  <a:pt x="6335843" y="202369"/>
                  <a:pt x="6352423" y="203258"/>
                  <a:pt x="6368858" y="205480"/>
                </a:cubicBezTo>
                <a:cubicBezTo>
                  <a:pt x="6365301" y="211044"/>
                  <a:pt x="6363297" y="227019"/>
                  <a:pt x="6362846" y="253405"/>
                </a:cubicBezTo>
                <a:cubicBezTo>
                  <a:pt x="6362394" y="279791"/>
                  <a:pt x="6369438" y="299441"/>
                  <a:pt x="6383979" y="312354"/>
                </a:cubicBezTo>
                <a:cubicBezTo>
                  <a:pt x="6398520" y="325268"/>
                  <a:pt x="6407655" y="327215"/>
                  <a:pt x="6411383" y="318194"/>
                </a:cubicBezTo>
                <a:cubicBezTo>
                  <a:pt x="6415112" y="309175"/>
                  <a:pt x="6421809" y="300377"/>
                  <a:pt x="6431474" y="291801"/>
                </a:cubicBezTo>
                <a:cubicBezTo>
                  <a:pt x="6441139" y="283226"/>
                  <a:pt x="6442957" y="279397"/>
                  <a:pt x="6436927" y="280315"/>
                </a:cubicBezTo>
                <a:cubicBezTo>
                  <a:pt x="6430897" y="281233"/>
                  <a:pt x="6423100" y="282132"/>
                  <a:pt x="6413534" y="283014"/>
                </a:cubicBezTo>
                <a:cubicBezTo>
                  <a:pt x="6403970" y="283896"/>
                  <a:pt x="6397986" y="280681"/>
                  <a:pt x="6395584" y="273367"/>
                </a:cubicBezTo>
                <a:cubicBezTo>
                  <a:pt x="6393182" y="266053"/>
                  <a:pt x="6391981" y="254890"/>
                  <a:pt x="6391981" y="239875"/>
                </a:cubicBezTo>
                <a:cubicBezTo>
                  <a:pt x="6391981" y="225091"/>
                  <a:pt x="6392899" y="214766"/>
                  <a:pt x="6394734" y="208901"/>
                </a:cubicBezTo>
                <a:cubicBezTo>
                  <a:pt x="6441397" y="216099"/>
                  <a:pt x="6471394" y="221050"/>
                  <a:pt x="6484723" y="223753"/>
                </a:cubicBezTo>
                <a:cubicBezTo>
                  <a:pt x="6498052" y="226457"/>
                  <a:pt x="6509098" y="225166"/>
                  <a:pt x="6517860" y="219882"/>
                </a:cubicBezTo>
                <a:cubicBezTo>
                  <a:pt x="6526622" y="214597"/>
                  <a:pt x="6530357" y="210299"/>
                  <a:pt x="6529067" y="206986"/>
                </a:cubicBezTo>
                <a:cubicBezTo>
                  <a:pt x="6527776" y="203674"/>
                  <a:pt x="6521193" y="202017"/>
                  <a:pt x="6509320" y="202017"/>
                </a:cubicBezTo>
                <a:cubicBezTo>
                  <a:pt x="6499525" y="202017"/>
                  <a:pt x="6485239" y="200899"/>
                  <a:pt x="6466460" y="198662"/>
                </a:cubicBezTo>
                <a:cubicBezTo>
                  <a:pt x="6447682" y="196425"/>
                  <a:pt x="6425100" y="193714"/>
                  <a:pt x="6398714" y="190531"/>
                </a:cubicBezTo>
                <a:cubicBezTo>
                  <a:pt x="6401868" y="185526"/>
                  <a:pt x="6406034" y="179661"/>
                  <a:pt x="6411211" y="172935"/>
                </a:cubicBezTo>
                <a:cubicBezTo>
                  <a:pt x="6416388" y="166210"/>
                  <a:pt x="6410494" y="164647"/>
                  <a:pt x="6393530" y="168246"/>
                </a:cubicBezTo>
                <a:cubicBezTo>
                  <a:pt x="6393143" y="168447"/>
                  <a:pt x="6391634" y="166124"/>
                  <a:pt x="6389002" y="161277"/>
                </a:cubicBezTo>
                <a:cubicBezTo>
                  <a:pt x="6386371" y="156430"/>
                  <a:pt x="6383732" y="152303"/>
                  <a:pt x="6381086" y="148898"/>
                </a:cubicBezTo>
                <a:cubicBezTo>
                  <a:pt x="6378440" y="145492"/>
                  <a:pt x="6377939" y="143169"/>
                  <a:pt x="6379581" y="141928"/>
                </a:cubicBezTo>
                <a:cubicBezTo>
                  <a:pt x="6381222" y="140688"/>
                  <a:pt x="6390095" y="142541"/>
                  <a:pt x="6406199" y="147489"/>
                </a:cubicBezTo>
                <a:cubicBezTo>
                  <a:pt x="6422304" y="152436"/>
                  <a:pt x="6433299" y="155810"/>
                  <a:pt x="6439185" y="157609"/>
                </a:cubicBezTo>
                <a:cubicBezTo>
                  <a:pt x="6445072" y="159409"/>
                  <a:pt x="6452397" y="156236"/>
                  <a:pt x="6461159" y="148091"/>
                </a:cubicBezTo>
                <a:cubicBezTo>
                  <a:pt x="6469920" y="139946"/>
                  <a:pt x="6467977" y="135873"/>
                  <a:pt x="6455329" y="135873"/>
                </a:cubicBezTo>
                <a:cubicBezTo>
                  <a:pt x="6444732" y="135873"/>
                  <a:pt x="6431126" y="134342"/>
                  <a:pt x="6414513" y="131281"/>
                </a:cubicBezTo>
                <a:cubicBezTo>
                  <a:pt x="6397900" y="128219"/>
                  <a:pt x="6386338" y="125068"/>
                  <a:pt x="6379828" y="121827"/>
                </a:cubicBezTo>
                <a:cubicBezTo>
                  <a:pt x="6376573" y="120206"/>
                  <a:pt x="6373165" y="119601"/>
                  <a:pt x="6369605" y="120009"/>
                </a:cubicBezTo>
                <a:close/>
                <a:moveTo>
                  <a:pt x="5046562" y="119122"/>
                </a:moveTo>
                <a:cubicBezTo>
                  <a:pt x="5042282" y="119097"/>
                  <a:pt x="5036990" y="120242"/>
                  <a:pt x="5030687" y="122558"/>
                </a:cubicBezTo>
                <a:cubicBezTo>
                  <a:pt x="5017997" y="127219"/>
                  <a:pt x="5014197" y="133188"/>
                  <a:pt x="5019287" y="140466"/>
                </a:cubicBezTo>
                <a:cubicBezTo>
                  <a:pt x="5024378" y="147743"/>
                  <a:pt x="5027769" y="154562"/>
                  <a:pt x="5029462" y="160922"/>
                </a:cubicBezTo>
                <a:cubicBezTo>
                  <a:pt x="5031154" y="167282"/>
                  <a:pt x="5032667" y="179349"/>
                  <a:pt x="5034000" y="197124"/>
                </a:cubicBezTo>
                <a:cubicBezTo>
                  <a:pt x="5035334" y="214898"/>
                  <a:pt x="5035857" y="226001"/>
                  <a:pt x="5035571" y="230432"/>
                </a:cubicBezTo>
                <a:cubicBezTo>
                  <a:pt x="5035283" y="234864"/>
                  <a:pt x="5033932" y="235853"/>
                  <a:pt x="5031516" y="233401"/>
                </a:cubicBezTo>
                <a:cubicBezTo>
                  <a:pt x="5029099" y="230949"/>
                  <a:pt x="5018660" y="224876"/>
                  <a:pt x="5000197" y="215182"/>
                </a:cubicBezTo>
                <a:cubicBezTo>
                  <a:pt x="4981734" y="205488"/>
                  <a:pt x="4983214" y="211647"/>
                  <a:pt x="5004639" y="233659"/>
                </a:cubicBezTo>
                <a:cubicBezTo>
                  <a:pt x="5026063" y="255671"/>
                  <a:pt x="5040625" y="271897"/>
                  <a:pt x="5048326" y="282337"/>
                </a:cubicBezTo>
                <a:cubicBezTo>
                  <a:pt x="5056027" y="292776"/>
                  <a:pt x="5062440" y="292149"/>
                  <a:pt x="5067567" y="280455"/>
                </a:cubicBezTo>
                <a:cubicBezTo>
                  <a:pt x="5072694" y="268760"/>
                  <a:pt x="5073880" y="260296"/>
                  <a:pt x="5071127" y="255062"/>
                </a:cubicBezTo>
                <a:cubicBezTo>
                  <a:pt x="5068373" y="249828"/>
                  <a:pt x="5065674" y="243242"/>
                  <a:pt x="5063028" y="235304"/>
                </a:cubicBezTo>
                <a:cubicBezTo>
                  <a:pt x="5060383" y="227367"/>
                  <a:pt x="5058608" y="215332"/>
                  <a:pt x="5057704" y="199199"/>
                </a:cubicBezTo>
                <a:cubicBezTo>
                  <a:pt x="5056801" y="183067"/>
                  <a:pt x="5056127" y="170078"/>
                  <a:pt x="5055683" y="160234"/>
                </a:cubicBezTo>
                <a:cubicBezTo>
                  <a:pt x="5055238" y="150389"/>
                  <a:pt x="5058873" y="147478"/>
                  <a:pt x="5066588" y="151500"/>
                </a:cubicBezTo>
                <a:cubicBezTo>
                  <a:pt x="5074303" y="155523"/>
                  <a:pt x="5081574" y="158670"/>
                  <a:pt x="5088400" y="160943"/>
                </a:cubicBezTo>
                <a:cubicBezTo>
                  <a:pt x="5095226" y="163216"/>
                  <a:pt x="5102840" y="161198"/>
                  <a:pt x="5111244" y="154888"/>
                </a:cubicBezTo>
                <a:cubicBezTo>
                  <a:pt x="5119647" y="148579"/>
                  <a:pt x="5118869" y="144531"/>
                  <a:pt x="5108910" y="142746"/>
                </a:cubicBezTo>
                <a:cubicBezTo>
                  <a:pt x="5098951" y="140960"/>
                  <a:pt x="5088834" y="138358"/>
                  <a:pt x="5078559" y="134937"/>
                </a:cubicBezTo>
                <a:cubicBezTo>
                  <a:pt x="5068284" y="131517"/>
                  <a:pt x="5060888" y="127441"/>
                  <a:pt x="5056371" y="122709"/>
                </a:cubicBezTo>
                <a:cubicBezTo>
                  <a:pt x="5054112" y="120343"/>
                  <a:pt x="5050843" y="119147"/>
                  <a:pt x="5046562" y="119122"/>
                </a:cubicBezTo>
                <a:close/>
                <a:moveTo>
                  <a:pt x="2085942" y="116804"/>
                </a:moveTo>
                <a:cubicBezTo>
                  <a:pt x="2089269" y="116109"/>
                  <a:pt x="2103007" y="117403"/>
                  <a:pt x="2127156" y="120687"/>
                </a:cubicBezTo>
                <a:lnTo>
                  <a:pt x="2127156" y="150737"/>
                </a:lnTo>
                <a:cubicBezTo>
                  <a:pt x="2124073" y="150737"/>
                  <a:pt x="2117638" y="149382"/>
                  <a:pt x="2107851" y="146671"/>
                </a:cubicBezTo>
                <a:cubicBezTo>
                  <a:pt x="2098064" y="143961"/>
                  <a:pt x="2090961" y="145779"/>
                  <a:pt x="2086545" y="152124"/>
                </a:cubicBezTo>
                <a:cubicBezTo>
                  <a:pt x="2082128" y="158470"/>
                  <a:pt x="2085964" y="162994"/>
                  <a:pt x="2098053" y="165697"/>
                </a:cubicBezTo>
                <a:cubicBezTo>
                  <a:pt x="2110141" y="168400"/>
                  <a:pt x="2119843" y="169307"/>
                  <a:pt x="2127156" y="168418"/>
                </a:cubicBezTo>
                <a:lnTo>
                  <a:pt x="2127156" y="199285"/>
                </a:lnTo>
                <a:cubicBezTo>
                  <a:pt x="2117620" y="199343"/>
                  <a:pt x="2108482" y="198683"/>
                  <a:pt x="2099741" y="197307"/>
                </a:cubicBezTo>
                <a:cubicBezTo>
                  <a:pt x="2091001" y="195930"/>
                  <a:pt x="2084863" y="195693"/>
                  <a:pt x="2081329" y="196597"/>
                </a:cubicBezTo>
                <a:cubicBezTo>
                  <a:pt x="2077793" y="197500"/>
                  <a:pt x="2076474" y="186863"/>
                  <a:pt x="2077371" y="164686"/>
                </a:cubicBezTo>
                <a:cubicBezTo>
                  <a:pt x="2078267" y="142509"/>
                  <a:pt x="2079087" y="129158"/>
                  <a:pt x="2079833" y="124634"/>
                </a:cubicBezTo>
                <a:cubicBezTo>
                  <a:pt x="2080579" y="120110"/>
                  <a:pt x="2082615" y="117500"/>
                  <a:pt x="2085942" y="116804"/>
                </a:cubicBezTo>
                <a:close/>
                <a:moveTo>
                  <a:pt x="5206380" y="114054"/>
                </a:moveTo>
                <a:cubicBezTo>
                  <a:pt x="5203297" y="113855"/>
                  <a:pt x="5200027" y="114485"/>
                  <a:pt x="5196571" y="115944"/>
                </a:cubicBezTo>
                <a:cubicBezTo>
                  <a:pt x="5189659" y="118862"/>
                  <a:pt x="5182342" y="123408"/>
                  <a:pt x="5174620" y="129581"/>
                </a:cubicBezTo>
                <a:cubicBezTo>
                  <a:pt x="5166898" y="135755"/>
                  <a:pt x="5166044" y="142104"/>
                  <a:pt x="5172060" y="148629"/>
                </a:cubicBezTo>
                <a:cubicBezTo>
                  <a:pt x="5178076" y="155153"/>
                  <a:pt x="5186318" y="174599"/>
                  <a:pt x="5196786" y="206965"/>
                </a:cubicBezTo>
                <a:cubicBezTo>
                  <a:pt x="5183292" y="220373"/>
                  <a:pt x="5182801" y="227647"/>
                  <a:pt x="5195313" y="228787"/>
                </a:cubicBezTo>
                <a:cubicBezTo>
                  <a:pt x="5207825" y="229927"/>
                  <a:pt x="5233146" y="232196"/>
                  <a:pt x="5271277" y="235595"/>
                </a:cubicBezTo>
                <a:cubicBezTo>
                  <a:pt x="5272094" y="250093"/>
                  <a:pt x="5274155" y="259392"/>
                  <a:pt x="5277461" y="263494"/>
                </a:cubicBezTo>
                <a:cubicBezTo>
                  <a:pt x="5280766" y="267595"/>
                  <a:pt x="5284595" y="265512"/>
                  <a:pt x="5288947" y="257245"/>
                </a:cubicBezTo>
                <a:cubicBezTo>
                  <a:pt x="5293299" y="248978"/>
                  <a:pt x="5295475" y="239137"/>
                  <a:pt x="5295475" y="227722"/>
                </a:cubicBezTo>
                <a:cubicBezTo>
                  <a:pt x="5295475" y="217139"/>
                  <a:pt x="5296135" y="202369"/>
                  <a:pt x="5297454" y="183411"/>
                </a:cubicBezTo>
                <a:cubicBezTo>
                  <a:pt x="5298774" y="164453"/>
                  <a:pt x="5301925" y="150439"/>
                  <a:pt x="5306908" y="141369"/>
                </a:cubicBezTo>
                <a:cubicBezTo>
                  <a:pt x="5311891" y="132299"/>
                  <a:pt x="5310350" y="128463"/>
                  <a:pt x="5302283" y="129861"/>
                </a:cubicBezTo>
                <a:cubicBezTo>
                  <a:pt x="5294217" y="131259"/>
                  <a:pt x="5287685" y="132381"/>
                  <a:pt x="5282688" y="133227"/>
                </a:cubicBezTo>
                <a:cubicBezTo>
                  <a:pt x="5277690" y="134073"/>
                  <a:pt x="5266526" y="132532"/>
                  <a:pt x="5249196" y="128603"/>
                </a:cubicBezTo>
                <a:cubicBezTo>
                  <a:pt x="5231866" y="124673"/>
                  <a:pt x="5220491" y="120852"/>
                  <a:pt x="5215070" y="117138"/>
                </a:cubicBezTo>
                <a:cubicBezTo>
                  <a:pt x="5212360" y="115281"/>
                  <a:pt x="5209463" y="114253"/>
                  <a:pt x="5206380" y="114054"/>
                </a:cubicBezTo>
                <a:close/>
                <a:moveTo>
                  <a:pt x="570028" y="108275"/>
                </a:moveTo>
                <a:cubicBezTo>
                  <a:pt x="565492" y="109186"/>
                  <a:pt x="561149" y="111251"/>
                  <a:pt x="556998" y="114470"/>
                </a:cubicBezTo>
                <a:cubicBezTo>
                  <a:pt x="548694" y="120909"/>
                  <a:pt x="548669" y="125648"/>
                  <a:pt x="556922" y="128689"/>
                </a:cubicBezTo>
                <a:cubicBezTo>
                  <a:pt x="565174" y="131729"/>
                  <a:pt x="575672" y="134159"/>
                  <a:pt x="588413" y="135981"/>
                </a:cubicBezTo>
                <a:cubicBezTo>
                  <a:pt x="601154" y="137802"/>
                  <a:pt x="617208" y="140064"/>
                  <a:pt x="636574" y="142767"/>
                </a:cubicBezTo>
                <a:cubicBezTo>
                  <a:pt x="655941" y="145470"/>
                  <a:pt x="671604" y="147524"/>
                  <a:pt x="683564" y="148930"/>
                </a:cubicBezTo>
                <a:cubicBezTo>
                  <a:pt x="680868" y="156587"/>
                  <a:pt x="680194" y="163370"/>
                  <a:pt x="681542" y="169279"/>
                </a:cubicBezTo>
                <a:cubicBezTo>
                  <a:pt x="682890" y="175187"/>
                  <a:pt x="683564" y="195987"/>
                  <a:pt x="683564" y="231680"/>
                </a:cubicBezTo>
                <a:cubicBezTo>
                  <a:pt x="676623" y="228081"/>
                  <a:pt x="669714" y="227589"/>
                  <a:pt x="662839" y="230207"/>
                </a:cubicBezTo>
                <a:cubicBezTo>
                  <a:pt x="655962" y="232824"/>
                  <a:pt x="662872" y="240062"/>
                  <a:pt x="683564" y="251921"/>
                </a:cubicBezTo>
                <a:cubicBezTo>
                  <a:pt x="683564" y="267151"/>
                  <a:pt x="683345" y="279186"/>
                  <a:pt x="682908" y="288026"/>
                </a:cubicBezTo>
                <a:cubicBezTo>
                  <a:pt x="682470" y="296867"/>
                  <a:pt x="684797" y="307260"/>
                  <a:pt x="689888" y="319205"/>
                </a:cubicBezTo>
                <a:cubicBezTo>
                  <a:pt x="694978" y="331151"/>
                  <a:pt x="699722" y="330878"/>
                  <a:pt x="704117" y="318388"/>
                </a:cubicBezTo>
                <a:cubicBezTo>
                  <a:pt x="708512" y="305898"/>
                  <a:pt x="710262" y="295931"/>
                  <a:pt x="709366" y="288489"/>
                </a:cubicBezTo>
                <a:cubicBezTo>
                  <a:pt x="708469" y="281046"/>
                  <a:pt x="708022" y="271618"/>
                  <a:pt x="708022" y="260203"/>
                </a:cubicBezTo>
                <a:cubicBezTo>
                  <a:pt x="722634" y="267373"/>
                  <a:pt x="734992" y="272711"/>
                  <a:pt x="745094" y="276217"/>
                </a:cubicBezTo>
                <a:cubicBezTo>
                  <a:pt x="755196" y="279723"/>
                  <a:pt x="763650" y="283552"/>
                  <a:pt x="770455" y="287704"/>
                </a:cubicBezTo>
                <a:cubicBezTo>
                  <a:pt x="777259" y="291855"/>
                  <a:pt x="782945" y="292895"/>
                  <a:pt x="787512" y="290823"/>
                </a:cubicBezTo>
                <a:cubicBezTo>
                  <a:pt x="792080" y="288750"/>
                  <a:pt x="796844" y="283850"/>
                  <a:pt x="801806" y="276120"/>
                </a:cubicBezTo>
                <a:cubicBezTo>
                  <a:pt x="806768" y="268391"/>
                  <a:pt x="804437" y="264247"/>
                  <a:pt x="794816" y="263687"/>
                </a:cubicBezTo>
                <a:cubicBezTo>
                  <a:pt x="785193" y="263128"/>
                  <a:pt x="774710" y="261336"/>
                  <a:pt x="763368" y="258310"/>
                </a:cubicBezTo>
                <a:cubicBezTo>
                  <a:pt x="763368" y="243482"/>
                  <a:pt x="764030" y="224990"/>
                  <a:pt x="765357" y="202835"/>
                </a:cubicBezTo>
                <a:cubicBezTo>
                  <a:pt x="766683" y="180679"/>
                  <a:pt x="768552" y="167407"/>
                  <a:pt x="770960" y="163019"/>
                </a:cubicBezTo>
                <a:cubicBezTo>
                  <a:pt x="777930" y="163894"/>
                  <a:pt x="783246" y="164787"/>
                  <a:pt x="786910" y="165697"/>
                </a:cubicBezTo>
                <a:cubicBezTo>
                  <a:pt x="790574" y="166608"/>
                  <a:pt x="796564" y="163442"/>
                  <a:pt x="804882" y="156200"/>
                </a:cubicBezTo>
                <a:cubicBezTo>
                  <a:pt x="813200" y="148959"/>
                  <a:pt x="814626" y="145338"/>
                  <a:pt x="809163" y="145338"/>
                </a:cubicBezTo>
                <a:cubicBezTo>
                  <a:pt x="805650" y="145338"/>
                  <a:pt x="798020" y="144685"/>
                  <a:pt x="786276" y="143380"/>
                </a:cubicBezTo>
                <a:cubicBezTo>
                  <a:pt x="774532" y="142075"/>
                  <a:pt x="755885" y="139598"/>
                  <a:pt x="730338" y="135948"/>
                </a:cubicBezTo>
                <a:cubicBezTo>
                  <a:pt x="704791" y="132299"/>
                  <a:pt x="676509" y="127595"/>
                  <a:pt x="645491" y="121838"/>
                </a:cubicBezTo>
                <a:cubicBezTo>
                  <a:pt x="614473" y="116080"/>
                  <a:pt x="594044" y="111803"/>
                  <a:pt x="584208" y="109007"/>
                </a:cubicBezTo>
                <a:cubicBezTo>
                  <a:pt x="579289" y="107609"/>
                  <a:pt x="574562" y="107365"/>
                  <a:pt x="570028" y="108275"/>
                </a:cubicBezTo>
                <a:close/>
                <a:moveTo>
                  <a:pt x="2478480" y="106318"/>
                </a:moveTo>
                <a:cubicBezTo>
                  <a:pt x="2508221" y="109860"/>
                  <a:pt x="2528412" y="112384"/>
                  <a:pt x="2539053" y="113890"/>
                </a:cubicBezTo>
                <a:cubicBezTo>
                  <a:pt x="2537289" y="132890"/>
                  <a:pt x="2535181" y="151913"/>
                  <a:pt x="2532729" y="170956"/>
                </a:cubicBezTo>
                <a:cubicBezTo>
                  <a:pt x="2518876" y="170139"/>
                  <a:pt x="2500793" y="168081"/>
                  <a:pt x="2478480" y="164783"/>
                </a:cubicBezTo>
                <a:close/>
                <a:moveTo>
                  <a:pt x="2397948" y="97031"/>
                </a:moveTo>
                <a:cubicBezTo>
                  <a:pt x="2400710" y="96697"/>
                  <a:pt x="2404362" y="96868"/>
                  <a:pt x="2408905" y="97542"/>
                </a:cubicBezTo>
                <a:cubicBezTo>
                  <a:pt x="2417989" y="98890"/>
                  <a:pt x="2431738" y="100768"/>
                  <a:pt x="2450151" y="103177"/>
                </a:cubicBezTo>
                <a:cubicBezTo>
                  <a:pt x="2450925" y="124716"/>
                  <a:pt x="2451312" y="143710"/>
                  <a:pt x="2451312" y="160158"/>
                </a:cubicBezTo>
                <a:cubicBezTo>
                  <a:pt x="2434936" y="159327"/>
                  <a:pt x="2415992" y="157261"/>
                  <a:pt x="2394482" y="153963"/>
                </a:cubicBezTo>
                <a:cubicBezTo>
                  <a:pt x="2391972" y="138834"/>
                  <a:pt x="2390495" y="126652"/>
                  <a:pt x="2390051" y="117417"/>
                </a:cubicBezTo>
                <a:cubicBezTo>
                  <a:pt x="2389606" y="108182"/>
                  <a:pt x="2390366" y="102224"/>
                  <a:pt x="2392331" y="99542"/>
                </a:cubicBezTo>
                <a:cubicBezTo>
                  <a:pt x="2393313" y="98201"/>
                  <a:pt x="2395186" y="97364"/>
                  <a:pt x="2397948" y="97031"/>
                </a:cubicBezTo>
                <a:close/>
                <a:moveTo>
                  <a:pt x="233990" y="96832"/>
                </a:moveTo>
                <a:cubicBezTo>
                  <a:pt x="230780" y="96380"/>
                  <a:pt x="227072" y="96868"/>
                  <a:pt x="222867" y="98295"/>
                </a:cubicBezTo>
                <a:cubicBezTo>
                  <a:pt x="214456" y="101148"/>
                  <a:pt x="206552" y="105264"/>
                  <a:pt x="199152" y="110641"/>
                </a:cubicBezTo>
                <a:cubicBezTo>
                  <a:pt x="191752" y="116019"/>
                  <a:pt x="191534" y="121759"/>
                  <a:pt x="198496" y="127860"/>
                </a:cubicBezTo>
                <a:cubicBezTo>
                  <a:pt x="205458" y="133962"/>
                  <a:pt x="211878" y="145180"/>
                  <a:pt x="217758" y="161513"/>
                </a:cubicBezTo>
                <a:cubicBezTo>
                  <a:pt x="209656" y="175524"/>
                  <a:pt x="210032" y="183099"/>
                  <a:pt x="218888" y="184239"/>
                </a:cubicBezTo>
                <a:lnTo>
                  <a:pt x="232738" y="186039"/>
                </a:lnTo>
                <a:lnTo>
                  <a:pt x="229428" y="186809"/>
                </a:lnTo>
                <a:cubicBezTo>
                  <a:pt x="219998" y="190179"/>
                  <a:pt x="212322" y="194374"/>
                  <a:pt x="206401" y="199393"/>
                </a:cubicBezTo>
                <a:cubicBezTo>
                  <a:pt x="200478" y="204412"/>
                  <a:pt x="200184" y="208865"/>
                  <a:pt x="205519" y="212751"/>
                </a:cubicBezTo>
                <a:cubicBezTo>
                  <a:pt x="210854" y="216637"/>
                  <a:pt x="223028" y="230146"/>
                  <a:pt x="242044" y="253276"/>
                </a:cubicBezTo>
                <a:cubicBezTo>
                  <a:pt x="216517" y="251556"/>
                  <a:pt x="198392" y="249552"/>
                  <a:pt x="187666" y="247264"/>
                </a:cubicBezTo>
                <a:cubicBezTo>
                  <a:pt x="176938" y="244977"/>
                  <a:pt x="166900" y="249483"/>
                  <a:pt x="157551" y="260783"/>
                </a:cubicBezTo>
                <a:cubicBezTo>
                  <a:pt x="148200" y="272084"/>
                  <a:pt x="154554" y="276834"/>
                  <a:pt x="176609" y="275034"/>
                </a:cubicBezTo>
                <a:cubicBezTo>
                  <a:pt x="198664" y="273234"/>
                  <a:pt x="228498" y="274131"/>
                  <a:pt x="266114" y="277723"/>
                </a:cubicBezTo>
                <a:cubicBezTo>
                  <a:pt x="303728" y="281315"/>
                  <a:pt x="329322" y="284466"/>
                  <a:pt x="342894" y="287177"/>
                </a:cubicBezTo>
                <a:cubicBezTo>
                  <a:pt x="356468" y="289887"/>
                  <a:pt x="368051" y="286714"/>
                  <a:pt x="377644" y="277658"/>
                </a:cubicBezTo>
                <a:cubicBezTo>
                  <a:pt x="387238" y="268602"/>
                  <a:pt x="386660" y="264533"/>
                  <a:pt x="375912" y="265451"/>
                </a:cubicBezTo>
                <a:cubicBezTo>
                  <a:pt x="365164" y="266369"/>
                  <a:pt x="350047" y="265946"/>
                  <a:pt x="330558" y="264182"/>
                </a:cubicBezTo>
                <a:cubicBezTo>
                  <a:pt x="311070" y="262418"/>
                  <a:pt x="287595" y="259823"/>
                  <a:pt x="260134" y="256395"/>
                </a:cubicBezTo>
                <a:cubicBezTo>
                  <a:pt x="256176" y="248451"/>
                  <a:pt x="251748" y="238298"/>
                  <a:pt x="246851" y="225937"/>
                </a:cubicBezTo>
                <a:cubicBezTo>
                  <a:pt x="241954" y="213575"/>
                  <a:pt x="240182" y="203122"/>
                  <a:pt x="241538" y="194575"/>
                </a:cubicBezTo>
                <a:cubicBezTo>
                  <a:pt x="241876" y="192438"/>
                  <a:pt x="241878" y="190674"/>
                  <a:pt x="241543" y="189282"/>
                </a:cubicBezTo>
                <a:lnTo>
                  <a:pt x="240030" y="186987"/>
                </a:lnTo>
                <a:lnTo>
                  <a:pt x="243734" y="187468"/>
                </a:lnTo>
                <a:cubicBezTo>
                  <a:pt x="255872" y="189051"/>
                  <a:pt x="271864" y="191140"/>
                  <a:pt x="291711" y="193736"/>
                </a:cubicBezTo>
                <a:cubicBezTo>
                  <a:pt x="297016" y="204749"/>
                  <a:pt x="301993" y="206187"/>
                  <a:pt x="306639" y="198049"/>
                </a:cubicBezTo>
                <a:cubicBezTo>
                  <a:pt x="311285" y="189911"/>
                  <a:pt x="314512" y="181765"/>
                  <a:pt x="316318" y="173613"/>
                </a:cubicBezTo>
                <a:cubicBezTo>
                  <a:pt x="318126" y="165461"/>
                  <a:pt x="320344" y="157437"/>
                  <a:pt x="322976" y="149543"/>
                </a:cubicBezTo>
                <a:cubicBezTo>
                  <a:pt x="325607" y="141649"/>
                  <a:pt x="329002" y="133568"/>
                  <a:pt x="333161" y="125301"/>
                </a:cubicBezTo>
                <a:cubicBezTo>
                  <a:pt x="337319" y="117034"/>
                  <a:pt x="336036" y="113373"/>
                  <a:pt x="329311" y="114320"/>
                </a:cubicBezTo>
                <a:cubicBezTo>
                  <a:pt x="322584" y="115266"/>
                  <a:pt x="316896" y="116392"/>
                  <a:pt x="312242" y="117697"/>
                </a:cubicBezTo>
                <a:cubicBezTo>
                  <a:pt x="307588" y="119002"/>
                  <a:pt x="295847" y="117711"/>
                  <a:pt x="277020" y="113825"/>
                </a:cubicBezTo>
                <a:cubicBezTo>
                  <a:pt x="258190" y="109939"/>
                  <a:pt x="246560" y="105665"/>
                  <a:pt x="242130" y="101005"/>
                </a:cubicBezTo>
                <a:cubicBezTo>
                  <a:pt x="239914" y="98675"/>
                  <a:pt x="237201" y="97284"/>
                  <a:pt x="233990" y="96832"/>
                </a:cubicBezTo>
                <a:close/>
                <a:moveTo>
                  <a:pt x="3826227" y="94270"/>
                </a:moveTo>
                <a:cubicBezTo>
                  <a:pt x="3820516" y="93465"/>
                  <a:pt x="3813079" y="96154"/>
                  <a:pt x="3803916" y="102338"/>
                </a:cubicBezTo>
                <a:cubicBezTo>
                  <a:pt x="3791698" y="110584"/>
                  <a:pt x="3789267" y="117754"/>
                  <a:pt x="3796624" y="123849"/>
                </a:cubicBezTo>
                <a:cubicBezTo>
                  <a:pt x="3803980" y="129943"/>
                  <a:pt x="3809300" y="139594"/>
                  <a:pt x="3812584" y="152802"/>
                </a:cubicBezTo>
                <a:cubicBezTo>
                  <a:pt x="3804482" y="160359"/>
                  <a:pt x="3802266" y="165288"/>
                  <a:pt x="3805937" y="167590"/>
                </a:cubicBezTo>
                <a:cubicBezTo>
                  <a:pt x="3809608" y="169892"/>
                  <a:pt x="3821267" y="171681"/>
                  <a:pt x="3840914" y="172957"/>
                </a:cubicBezTo>
                <a:cubicBezTo>
                  <a:pt x="3828322" y="178650"/>
                  <a:pt x="3823630" y="184060"/>
                  <a:pt x="3826835" y="189186"/>
                </a:cubicBezTo>
                <a:cubicBezTo>
                  <a:pt x="3830040" y="194313"/>
                  <a:pt x="3832514" y="204928"/>
                  <a:pt x="3834256" y="221032"/>
                </a:cubicBezTo>
                <a:cubicBezTo>
                  <a:pt x="3835998" y="237136"/>
                  <a:pt x="3835206" y="250182"/>
                  <a:pt x="3831879" y="260170"/>
                </a:cubicBezTo>
                <a:cubicBezTo>
                  <a:pt x="3828552" y="270158"/>
                  <a:pt x="3820335" y="275561"/>
                  <a:pt x="3807228" y="276378"/>
                </a:cubicBezTo>
                <a:cubicBezTo>
                  <a:pt x="3794121" y="277196"/>
                  <a:pt x="3783811" y="276615"/>
                  <a:pt x="3776297" y="274636"/>
                </a:cubicBezTo>
                <a:cubicBezTo>
                  <a:pt x="3768782" y="272657"/>
                  <a:pt x="3763752" y="267079"/>
                  <a:pt x="3761207" y="257901"/>
                </a:cubicBezTo>
                <a:cubicBezTo>
                  <a:pt x="3758661" y="248723"/>
                  <a:pt x="3755632" y="238237"/>
                  <a:pt x="3752119" y="226442"/>
                </a:cubicBezTo>
                <a:cubicBezTo>
                  <a:pt x="3748605" y="214647"/>
                  <a:pt x="3745447" y="218100"/>
                  <a:pt x="3742644" y="236799"/>
                </a:cubicBezTo>
                <a:cubicBezTo>
                  <a:pt x="3739840" y="255499"/>
                  <a:pt x="3735946" y="268208"/>
                  <a:pt x="3730964" y="274926"/>
                </a:cubicBezTo>
                <a:cubicBezTo>
                  <a:pt x="3725980" y="281645"/>
                  <a:pt x="3730544" y="288069"/>
                  <a:pt x="3744655" y="294200"/>
                </a:cubicBezTo>
                <a:cubicBezTo>
                  <a:pt x="3758766" y="300330"/>
                  <a:pt x="3776031" y="303395"/>
                  <a:pt x="3796451" y="303395"/>
                </a:cubicBezTo>
                <a:cubicBezTo>
                  <a:pt x="3816327" y="303395"/>
                  <a:pt x="3831434" y="299681"/>
                  <a:pt x="3841774" y="292253"/>
                </a:cubicBezTo>
                <a:cubicBezTo>
                  <a:pt x="3852113" y="284825"/>
                  <a:pt x="3856383" y="266466"/>
                  <a:pt x="3854583" y="237176"/>
                </a:cubicBezTo>
                <a:cubicBezTo>
                  <a:pt x="3852783" y="207886"/>
                  <a:pt x="3853353" y="187211"/>
                  <a:pt x="3856293" y="175151"/>
                </a:cubicBezTo>
                <a:cubicBezTo>
                  <a:pt x="3859936" y="176054"/>
                  <a:pt x="3864711" y="176865"/>
                  <a:pt x="3870619" y="177582"/>
                </a:cubicBezTo>
                <a:cubicBezTo>
                  <a:pt x="3858917" y="185082"/>
                  <a:pt x="3854766" y="190778"/>
                  <a:pt x="3858165" y="194672"/>
                </a:cubicBezTo>
                <a:cubicBezTo>
                  <a:pt x="3861563" y="198565"/>
                  <a:pt x="3865707" y="206065"/>
                  <a:pt x="3870598" y="217171"/>
                </a:cubicBezTo>
                <a:cubicBezTo>
                  <a:pt x="3875488" y="228278"/>
                  <a:pt x="3882095" y="239621"/>
                  <a:pt x="3890419" y="251201"/>
                </a:cubicBezTo>
                <a:cubicBezTo>
                  <a:pt x="3898744" y="262780"/>
                  <a:pt x="3908069" y="272084"/>
                  <a:pt x="3918393" y="279110"/>
                </a:cubicBezTo>
                <a:cubicBezTo>
                  <a:pt x="3928719" y="286137"/>
                  <a:pt x="3938438" y="290590"/>
                  <a:pt x="3947551" y="292468"/>
                </a:cubicBezTo>
                <a:cubicBezTo>
                  <a:pt x="3956664" y="294347"/>
                  <a:pt x="3957037" y="291188"/>
                  <a:pt x="3948669" y="282993"/>
                </a:cubicBezTo>
                <a:cubicBezTo>
                  <a:pt x="3940302" y="274797"/>
                  <a:pt x="3930816" y="264512"/>
                  <a:pt x="3920211" y="252136"/>
                </a:cubicBezTo>
                <a:cubicBezTo>
                  <a:pt x="3909607" y="239761"/>
                  <a:pt x="3900967" y="225270"/>
                  <a:pt x="3894291" y="208664"/>
                </a:cubicBezTo>
                <a:cubicBezTo>
                  <a:pt x="3890954" y="200361"/>
                  <a:pt x="3888638" y="193867"/>
                  <a:pt x="3887346" y="189181"/>
                </a:cubicBezTo>
                <a:lnTo>
                  <a:pt x="3886560" y="185377"/>
                </a:lnTo>
                <a:lnTo>
                  <a:pt x="3887944" y="187800"/>
                </a:lnTo>
                <a:cubicBezTo>
                  <a:pt x="3891919" y="192847"/>
                  <a:pt x="3895404" y="191284"/>
                  <a:pt x="3898400" y="183110"/>
                </a:cubicBezTo>
                <a:cubicBezTo>
                  <a:pt x="3902393" y="172211"/>
                  <a:pt x="3905932" y="161252"/>
                  <a:pt x="3909015" y="150231"/>
                </a:cubicBezTo>
                <a:cubicBezTo>
                  <a:pt x="3912098" y="139211"/>
                  <a:pt x="3915719" y="129786"/>
                  <a:pt x="3919878" y="121956"/>
                </a:cubicBezTo>
                <a:cubicBezTo>
                  <a:pt x="3924036" y="114126"/>
                  <a:pt x="3920967" y="110885"/>
                  <a:pt x="3910671" y="112233"/>
                </a:cubicBezTo>
                <a:cubicBezTo>
                  <a:pt x="3900375" y="113581"/>
                  <a:pt x="3886103" y="112298"/>
                  <a:pt x="3867855" y="108383"/>
                </a:cubicBezTo>
                <a:cubicBezTo>
                  <a:pt x="3849607" y="104468"/>
                  <a:pt x="3837443" y="100420"/>
                  <a:pt x="3831363" y="96240"/>
                </a:cubicBezTo>
                <a:cubicBezTo>
                  <a:pt x="3829843" y="95195"/>
                  <a:pt x="3828131" y="94539"/>
                  <a:pt x="3826227" y="94270"/>
                </a:cubicBezTo>
                <a:close/>
                <a:moveTo>
                  <a:pt x="4540602" y="94270"/>
                </a:moveTo>
                <a:cubicBezTo>
                  <a:pt x="4534891" y="93465"/>
                  <a:pt x="4527454" y="96154"/>
                  <a:pt x="4518291" y="102338"/>
                </a:cubicBezTo>
                <a:cubicBezTo>
                  <a:pt x="4506072" y="110584"/>
                  <a:pt x="4503642" y="117754"/>
                  <a:pt x="4510999" y="123849"/>
                </a:cubicBezTo>
                <a:cubicBezTo>
                  <a:pt x="4518355" y="129943"/>
                  <a:pt x="4523675" y="139594"/>
                  <a:pt x="4526959" y="152802"/>
                </a:cubicBezTo>
                <a:cubicBezTo>
                  <a:pt x="4518857" y="160359"/>
                  <a:pt x="4516641" y="165288"/>
                  <a:pt x="4520312" y="167590"/>
                </a:cubicBezTo>
                <a:cubicBezTo>
                  <a:pt x="4523983" y="169892"/>
                  <a:pt x="4535642" y="171681"/>
                  <a:pt x="4555288" y="172957"/>
                </a:cubicBezTo>
                <a:cubicBezTo>
                  <a:pt x="4542697" y="178650"/>
                  <a:pt x="4538004" y="184060"/>
                  <a:pt x="4541209" y="189186"/>
                </a:cubicBezTo>
                <a:cubicBezTo>
                  <a:pt x="4544414" y="194313"/>
                  <a:pt x="4546888" y="204928"/>
                  <a:pt x="4548630" y="221032"/>
                </a:cubicBezTo>
                <a:cubicBezTo>
                  <a:pt x="4550373" y="237136"/>
                  <a:pt x="4549581" y="250182"/>
                  <a:pt x="4546254" y="260170"/>
                </a:cubicBezTo>
                <a:cubicBezTo>
                  <a:pt x="4542927" y="270158"/>
                  <a:pt x="4534710" y="275561"/>
                  <a:pt x="4521603" y="276378"/>
                </a:cubicBezTo>
                <a:cubicBezTo>
                  <a:pt x="4508496" y="277196"/>
                  <a:pt x="4498186" y="276615"/>
                  <a:pt x="4490671" y="274636"/>
                </a:cubicBezTo>
                <a:cubicBezTo>
                  <a:pt x="4483157" y="272657"/>
                  <a:pt x="4478127" y="267079"/>
                  <a:pt x="4475581" y="257901"/>
                </a:cubicBezTo>
                <a:cubicBezTo>
                  <a:pt x="4473036" y="248723"/>
                  <a:pt x="4470007" y="238237"/>
                  <a:pt x="4466494" y="226442"/>
                </a:cubicBezTo>
                <a:cubicBezTo>
                  <a:pt x="4462980" y="214647"/>
                  <a:pt x="4459822" y="218100"/>
                  <a:pt x="4457018" y="236799"/>
                </a:cubicBezTo>
                <a:cubicBezTo>
                  <a:pt x="4454215" y="255499"/>
                  <a:pt x="4450321" y="268208"/>
                  <a:pt x="4445338" y="274926"/>
                </a:cubicBezTo>
                <a:cubicBezTo>
                  <a:pt x="4440355" y="281645"/>
                  <a:pt x="4444919" y="288069"/>
                  <a:pt x="4459030" y="294200"/>
                </a:cubicBezTo>
                <a:cubicBezTo>
                  <a:pt x="4473140" y="300330"/>
                  <a:pt x="4490406" y="303395"/>
                  <a:pt x="4510826" y="303395"/>
                </a:cubicBezTo>
                <a:cubicBezTo>
                  <a:pt x="4530702" y="303395"/>
                  <a:pt x="4545809" y="299681"/>
                  <a:pt x="4556148" y="292253"/>
                </a:cubicBezTo>
                <a:cubicBezTo>
                  <a:pt x="4566488" y="284825"/>
                  <a:pt x="4570758" y="266466"/>
                  <a:pt x="4568958" y="237176"/>
                </a:cubicBezTo>
                <a:cubicBezTo>
                  <a:pt x="4567158" y="207886"/>
                  <a:pt x="4567728" y="187211"/>
                  <a:pt x="4570668" y="175151"/>
                </a:cubicBezTo>
                <a:cubicBezTo>
                  <a:pt x="4574311" y="176054"/>
                  <a:pt x="4579086" y="176865"/>
                  <a:pt x="4584994" y="177582"/>
                </a:cubicBezTo>
                <a:cubicBezTo>
                  <a:pt x="4573292" y="185082"/>
                  <a:pt x="4569141" y="190778"/>
                  <a:pt x="4572540" y="194672"/>
                </a:cubicBezTo>
                <a:cubicBezTo>
                  <a:pt x="4575938" y="198565"/>
                  <a:pt x="4580082" y="206065"/>
                  <a:pt x="4584972" y="217171"/>
                </a:cubicBezTo>
                <a:cubicBezTo>
                  <a:pt x="4589862" y="228278"/>
                  <a:pt x="4596469" y="239621"/>
                  <a:pt x="4604794" y="251201"/>
                </a:cubicBezTo>
                <a:cubicBezTo>
                  <a:pt x="4613118" y="262780"/>
                  <a:pt x="4622443" y="272084"/>
                  <a:pt x="4632768" y="279110"/>
                </a:cubicBezTo>
                <a:cubicBezTo>
                  <a:pt x="4643093" y="286137"/>
                  <a:pt x="4652813" y="290590"/>
                  <a:pt x="4661925" y="292468"/>
                </a:cubicBezTo>
                <a:cubicBezTo>
                  <a:pt x="4671039" y="294347"/>
                  <a:pt x="4671411" y="291188"/>
                  <a:pt x="4663044" y="282993"/>
                </a:cubicBezTo>
                <a:cubicBezTo>
                  <a:pt x="4654676" y="274797"/>
                  <a:pt x="4645190" y="264512"/>
                  <a:pt x="4634585" y="252136"/>
                </a:cubicBezTo>
                <a:cubicBezTo>
                  <a:pt x="4623981" y="239761"/>
                  <a:pt x="4615342" y="225270"/>
                  <a:pt x="4608666" y="208664"/>
                </a:cubicBezTo>
                <a:cubicBezTo>
                  <a:pt x="4605328" y="200361"/>
                  <a:pt x="4603013" y="193867"/>
                  <a:pt x="4601721" y="189181"/>
                </a:cubicBezTo>
                <a:lnTo>
                  <a:pt x="4600935" y="185377"/>
                </a:lnTo>
                <a:lnTo>
                  <a:pt x="4602319" y="187800"/>
                </a:lnTo>
                <a:cubicBezTo>
                  <a:pt x="4606294" y="192847"/>
                  <a:pt x="4609779" y="191284"/>
                  <a:pt x="4612774" y="183110"/>
                </a:cubicBezTo>
                <a:cubicBezTo>
                  <a:pt x="4616768" y="172211"/>
                  <a:pt x="4620307" y="161252"/>
                  <a:pt x="4623390" y="150231"/>
                </a:cubicBezTo>
                <a:cubicBezTo>
                  <a:pt x="4626473" y="139211"/>
                  <a:pt x="4630094" y="129786"/>
                  <a:pt x="4634253" y="121956"/>
                </a:cubicBezTo>
                <a:cubicBezTo>
                  <a:pt x="4638411" y="114126"/>
                  <a:pt x="4635342" y="110885"/>
                  <a:pt x="4625046" y="112233"/>
                </a:cubicBezTo>
                <a:cubicBezTo>
                  <a:pt x="4614750" y="113581"/>
                  <a:pt x="4600478" y="112298"/>
                  <a:pt x="4582230" y="108383"/>
                </a:cubicBezTo>
                <a:cubicBezTo>
                  <a:pt x="4563982" y="104468"/>
                  <a:pt x="4551818" y="100420"/>
                  <a:pt x="4545738" y="96240"/>
                </a:cubicBezTo>
                <a:cubicBezTo>
                  <a:pt x="4544217" y="95195"/>
                  <a:pt x="4542506" y="94539"/>
                  <a:pt x="4540602" y="94270"/>
                </a:cubicBezTo>
                <a:close/>
                <a:moveTo>
                  <a:pt x="2075827" y="89725"/>
                </a:moveTo>
                <a:cubicBezTo>
                  <a:pt x="2072766" y="89523"/>
                  <a:pt x="2069401" y="90142"/>
                  <a:pt x="2065734" y="91583"/>
                </a:cubicBezTo>
                <a:cubicBezTo>
                  <a:pt x="2058399" y="94466"/>
                  <a:pt x="2052178" y="97818"/>
                  <a:pt x="2047073" y="101639"/>
                </a:cubicBezTo>
                <a:cubicBezTo>
                  <a:pt x="2041968" y="105461"/>
                  <a:pt x="2041237" y="110129"/>
                  <a:pt x="2044879" y="115643"/>
                </a:cubicBezTo>
                <a:cubicBezTo>
                  <a:pt x="2048521" y="121156"/>
                  <a:pt x="2050558" y="127283"/>
                  <a:pt x="2050988" y="134023"/>
                </a:cubicBezTo>
                <a:cubicBezTo>
                  <a:pt x="2051418" y="140763"/>
                  <a:pt x="2051178" y="154125"/>
                  <a:pt x="2050268" y="174108"/>
                </a:cubicBezTo>
                <a:cubicBezTo>
                  <a:pt x="2049357" y="194091"/>
                  <a:pt x="2051465" y="210736"/>
                  <a:pt x="2056592" y="224044"/>
                </a:cubicBezTo>
                <a:cubicBezTo>
                  <a:pt x="2061718" y="237352"/>
                  <a:pt x="2066626" y="240704"/>
                  <a:pt x="2071315" y="234100"/>
                </a:cubicBezTo>
                <a:cubicBezTo>
                  <a:pt x="2076005" y="227496"/>
                  <a:pt x="2079762" y="221348"/>
                  <a:pt x="2082587" y="215655"/>
                </a:cubicBezTo>
                <a:cubicBezTo>
                  <a:pt x="2105158" y="216558"/>
                  <a:pt x="2120223" y="217010"/>
                  <a:pt x="2127780" y="217010"/>
                </a:cubicBezTo>
                <a:cubicBezTo>
                  <a:pt x="2131164" y="234104"/>
                  <a:pt x="2136657" y="238316"/>
                  <a:pt x="2144257" y="229647"/>
                </a:cubicBezTo>
                <a:cubicBezTo>
                  <a:pt x="2151857" y="220979"/>
                  <a:pt x="2154757" y="210123"/>
                  <a:pt x="2152958" y="197081"/>
                </a:cubicBezTo>
                <a:cubicBezTo>
                  <a:pt x="2151158" y="184038"/>
                  <a:pt x="2150480" y="169422"/>
                  <a:pt x="2150925" y="153232"/>
                </a:cubicBezTo>
                <a:cubicBezTo>
                  <a:pt x="2151370" y="137042"/>
                  <a:pt x="2153847" y="123799"/>
                  <a:pt x="2158357" y="113502"/>
                </a:cubicBezTo>
                <a:cubicBezTo>
                  <a:pt x="2162867" y="103206"/>
                  <a:pt x="2160651" y="98761"/>
                  <a:pt x="2151710" y="100166"/>
                </a:cubicBezTo>
                <a:cubicBezTo>
                  <a:pt x="2142769" y="101571"/>
                  <a:pt x="2136864" y="102471"/>
                  <a:pt x="2133996" y="102865"/>
                </a:cubicBezTo>
                <a:cubicBezTo>
                  <a:pt x="2131128" y="103260"/>
                  <a:pt x="2123324" y="102604"/>
                  <a:pt x="2110583" y="100897"/>
                </a:cubicBezTo>
                <a:cubicBezTo>
                  <a:pt x="2097841" y="99191"/>
                  <a:pt x="2089015" y="96491"/>
                  <a:pt x="2084103" y="92799"/>
                </a:cubicBezTo>
                <a:cubicBezTo>
                  <a:pt x="2081648" y="90952"/>
                  <a:pt x="2078889" y="89928"/>
                  <a:pt x="2075827" y="89725"/>
                </a:cubicBezTo>
                <a:close/>
                <a:moveTo>
                  <a:pt x="4888018" y="86657"/>
                </a:moveTo>
                <a:cubicBezTo>
                  <a:pt x="4890898" y="86493"/>
                  <a:pt x="4894907" y="86973"/>
                  <a:pt x="4900045" y="88099"/>
                </a:cubicBezTo>
                <a:cubicBezTo>
                  <a:pt x="4910319" y="90350"/>
                  <a:pt x="4925925" y="92673"/>
                  <a:pt x="4946862" y="95068"/>
                </a:cubicBezTo>
                <a:lnTo>
                  <a:pt x="4941786" y="153404"/>
                </a:lnTo>
                <a:cubicBezTo>
                  <a:pt x="4914238" y="148944"/>
                  <a:pt x="4896090" y="145990"/>
                  <a:pt x="4887343" y="144542"/>
                </a:cubicBezTo>
                <a:cubicBezTo>
                  <a:pt x="4885708" y="134790"/>
                  <a:pt x="4884224" y="123838"/>
                  <a:pt x="4882890" y="111685"/>
                </a:cubicBezTo>
                <a:cubicBezTo>
                  <a:pt x="4881557" y="99531"/>
                  <a:pt x="4881513" y="91999"/>
                  <a:pt x="4882761" y="89088"/>
                </a:cubicBezTo>
                <a:cubicBezTo>
                  <a:pt x="4883385" y="87633"/>
                  <a:pt x="4885137" y="86822"/>
                  <a:pt x="4888018" y="86657"/>
                </a:cubicBezTo>
                <a:close/>
                <a:moveTo>
                  <a:pt x="1352766" y="86077"/>
                </a:moveTo>
                <a:cubicBezTo>
                  <a:pt x="1357958" y="98065"/>
                  <a:pt x="1364016" y="107759"/>
                  <a:pt x="1370942" y="115159"/>
                </a:cubicBezTo>
                <a:cubicBezTo>
                  <a:pt x="1366054" y="115632"/>
                  <a:pt x="1361666" y="117324"/>
                  <a:pt x="1357778" y="120235"/>
                </a:cubicBezTo>
                <a:lnTo>
                  <a:pt x="1345152" y="130452"/>
                </a:lnTo>
                <a:cubicBezTo>
                  <a:pt x="1338943" y="120988"/>
                  <a:pt x="1334068" y="112273"/>
                  <a:pt x="1330525" y="104307"/>
                </a:cubicBezTo>
                <a:cubicBezTo>
                  <a:pt x="1326983" y="96341"/>
                  <a:pt x="1324986" y="91537"/>
                  <a:pt x="1324534" y="89895"/>
                </a:cubicBezTo>
                <a:cubicBezTo>
                  <a:pt x="1324082" y="88253"/>
                  <a:pt x="1325714" y="87647"/>
                  <a:pt x="1329428" y="88077"/>
                </a:cubicBezTo>
                <a:cubicBezTo>
                  <a:pt x="1333142" y="88507"/>
                  <a:pt x="1336817" y="88955"/>
                  <a:pt x="1340452" y="89422"/>
                </a:cubicBezTo>
                <a:cubicBezTo>
                  <a:pt x="1344088" y="89888"/>
                  <a:pt x="1348192" y="88773"/>
                  <a:pt x="1352766" y="86077"/>
                </a:cubicBezTo>
                <a:close/>
                <a:moveTo>
                  <a:pt x="1443895" y="73792"/>
                </a:moveTo>
                <a:cubicBezTo>
                  <a:pt x="1445709" y="74080"/>
                  <a:pt x="1448143" y="74777"/>
                  <a:pt x="1451198" y="75881"/>
                </a:cubicBezTo>
                <a:cubicBezTo>
                  <a:pt x="1457306" y="78089"/>
                  <a:pt x="1467446" y="81101"/>
                  <a:pt x="1481613" y="84915"/>
                </a:cubicBezTo>
                <a:cubicBezTo>
                  <a:pt x="1479004" y="95183"/>
                  <a:pt x="1476106" y="108110"/>
                  <a:pt x="1472923" y="123698"/>
                </a:cubicBezTo>
                <a:cubicBezTo>
                  <a:pt x="1464506" y="122063"/>
                  <a:pt x="1453923" y="119246"/>
                  <a:pt x="1441174" y="115245"/>
                </a:cubicBezTo>
                <a:cubicBezTo>
                  <a:pt x="1440356" y="102840"/>
                  <a:pt x="1439722" y="93154"/>
                  <a:pt x="1439270" y="86184"/>
                </a:cubicBezTo>
                <a:cubicBezTo>
                  <a:pt x="1438819" y="79215"/>
                  <a:pt x="1439167" y="75203"/>
                  <a:pt x="1440314" y="74149"/>
                </a:cubicBezTo>
                <a:cubicBezTo>
                  <a:pt x="1440887" y="73622"/>
                  <a:pt x="1442082" y="73503"/>
                  <a:pt x="1443895" y="73792"/>
                </a:cubicBezTo>
                <a:close/>
                <a:moveTo>
                  <a:pt x="2771767" y="63757"/>
                </a:moveTo>
                <a:cubicBezTo>
                  <a:pt x="2769466" y="62759"/>
                  <a:pt x="2765901" y="63821"/>
                  <a:pt x="2761072" y="66943"/>
                </a:cubicBezTo>
                <a:cubicBezTo>
                  <a:pt x="2751414" y="73188"/>
                  <a:pt x="2743738" y="79892"/>
                  <a:pt x="2738045" y="87055"/>
                </a:cubicBezTo>
                <a:cubicBezTo>
                  <a:pt x="2732352" y="94218"/>
                  <a:pt x="2732631" y="100377"/>
                  <a:pt x="2738884" y="105533"/>
                </a:cubicBezTo>
                <a:cubicBezTo>
                  <a:pt x="2745136" y="110688"/>
                  <a:pt x="2755934" y="121655"/>
                  <a:pt x="2771278" y="138433"/>
                </a:cubicBezTo>
                <a:cubicBezTo>
                  <a:pt x="2786622" y="155211"/>
                  <a:pt x="2803913" y="174739"/>
                  <a:pt x="2823150" y="197016"/>
                </a:cubicBezTo>
                <a:cubicBezTo>
                  <a:pt x="2842388" y="219294"/>
                  <a:pt x="2854534" y="232440"/>
                  <a:pt x="2859589" y="236455"/>
                </a:cubicBezTo>
                <a:cubicBezTo>
                  <a:pt x="2864644" y="240471"/>
                  <a:pt x="2864561" y="242493"/>
                  <a:pt x="2859341" y="242521"/>
                </a:cubicBezTo>
                <a:cubicBezTo>
                  <a:pt x="2854122" y="242550"/>
                  <a:pt x="2839243" y="241223"/>
                  <a:pt x="2814708" y="238542"/>
                </a:cubicBezTo>
                <a:cubicBezTo>
                  <a:pt x="2790171" y="235860"/>
                  <a:pt x="2770819" y="233422"/>
                  <a:pt x="2756651" y="231228"/>
                </a:cubicBezTo>
                <a:cubicBezTo>
                  <a:pt x="2760853" y="224818"/>
                  <a:pt x="2765729" y="215644"/>
                  <a:pt x="2771278" y="203706"/>
                </a:cubicBezTo>
                <a:cubicBezTo>
                  <a:pt x="2776828" y="191768"/>
                  <a:pt x="2772791" y="189108"/>
                  <a:pt x="2759168" y="195726"/>
                </a:cubicBezTo>
                <a:cubicBezTo>
                  <a:pt x="2745544" y="202344"/>
                  <a:pt x="2733180" y="210976"/>
                  <a:pt x="2722074" y="221624"/>
                </a:cubicBezTo>
                <a:cubicBezTo>
                  <a:pt x="2710967" y="232272"/>
                  <a:pt x="2704256" y="243267"/>
                  <a:pt x="2701940" y="254610"/>
                </a:cubicBezTo>
                <a:cubicBezTo>
                  <a:pt x="2699624" y="265953"/>
                  <a:pt x="2700829" y="275794"/>
                  <a:pt x="2705554" y="284133"/>
                </a:cubicBezTo>
                <a:cubicBezTo>
                  <a:pt x="2710279" y="292472"/>
                  <a:pt x="2716710" y="292085"/>
                  <a:pt x="2724849" y="282971"/>
                </a:cubicBezTo>
                <a:cubicBezTo>
                  <a:pt x="2732987" y="273858"/>
                  <a:pt x="2741149" y="261766"/>
                  <a:pt x="2749338" y="246694"/>
                </a:cubicBezTo>
                <a:cubicBezTo>
                  <a:pt x="2775279" y="251197"/>
                  <a:pt x="2803185" y="257238"/>
                  <a:pt x="2833056" y="264817"/>
                </a:cubicBezTo>
                <a:cubicBezTo>
                  <a:pt x="2862926" y="272395"/>
                  <a:pt x="2884049" y="279594"/>
                  <a:pt x="2896425" y="286413"/>
                </a:cubicBezTo>
                <a:cubicBezTo>
                  <a:pt x="2908801" y="293232"/>
                  <a:pt x="2916046" y="289930"/>
                  <a:pt x="2918161" y="276508"/>
                </a:cubicBezTo>
                <a:cubicBezTo>
                  <a:pt x="2920277" y="263085"/>
                  <a:pt x="2917326" y="253990"/>
                  <a:pt x="2909310" y="249222"/>
                </a:cubicBezTo>
                <a:cubicBezTo>
                  <a:pt x="2901294" y="244454"/>
                  <a:pt x="2891736" y="236964"/>
                  <a:pt x="2880637" y="226754"/>
                </a:cubicBezTo>
                <a:cubicBezTo>
                  <a:pt x="2869537" y="216544"/>
                  <a:pt x="2853677" y="198432"/>
                  <a:pt x="2833056" y="172419"/>
                </a:cubicBezTo>
                <a:cubicBezTo>
                  <a:pt x="2812435" y="146406"/>
                  <a:pt x="2797470" y="125882"/>
                  <a:pt x="2788164" y="110846"/>
                </a:cubicBezTo>
                <a:cubicBezTo>
                  <a:pt x="2778857" y="95810"/>
                  <a:pt x="2774429" y="83173"/>
                  <a:pt x="2774881" y="72934"/>
                </a:cubicBezTo>
                <a:cubicBezTo>
                  <a:pt x="2775107" y="67814"/>
                  <a:pt x="2774069" y="64755"/>
                  <a:pt x="2771767" y="63757"/>
                </a:cubicBezTo>
                <a:close/>
                <a:moveTo>
                  <a:pt x="2215681" y="60643"/>
                </a:moveTo>
                <a:cubicBezTo>
                  <a:pt x="2214244" y="60389"/>
                  <a:pt x="2212304" y="60560"/>
                  <a:pt x="2209863" y="61157"/>
                </a:cubicBezTo>
                <a:cubicBezTo>
                  <a:pt x="2200098" y="63545"/>
                  <a:pt x="2191902" y="67105"/>
                  <a:pt x="2185277" y="71837"/>
                </a:cubicBezTo>
                <a:cubicBezTo>
                  <a:pt x="2177131" y="76311"/>
                  <a:pt x="2175096" y="82033"/>
                  <a:pt x="2179168" y="89002"/>
                </a:cubicBezTo>
                <a:cubicBezTo>
                  <a:pt x="2183240" y="95971"/>
                  <a:pt x="2185499" y="110516"/>
                  <a:pt x="2185944" y="132636"/>
                </a:cubicBezTo>
                <a:cubicBezTo>
                  <a:pt x="2186388" y="154756"/>
                  <a:pt x="2187066" y="177406"/>
                  <a:pt x="2187977" y="200587"/>
                </a:cubicBezTo>
                <a:cubicBezTo>
                  <a:pt x="2188887" y="223768"/>
                  <a:pt x="2191311" y="245572"/>
                  <a:pt x="2195247" y="266000"/>
                </a:cubicBezTo>
                <a:cubicBezTo>
                  <a:pt x="2199184" y="286427"/>
                  <a:pt x="2205493" y="287664"/>
                  <a:pt x="2214176" y="269710"/>
                </a:cubicBezTo>
                <a:cubicBezTo>
                  <a:pt x="2222859" y="251756"/>
                  <a:pt x="2224723" y="237950"/>
                  <a:pt x="2219769" y="228292"/>
                </a:cubicBezTo>
                <a:cubicBezTo>
                  <a:pt x="2214814" y="218634"/>
                  <a:pt x="2211215" y="193384"/>
                  <a:pt x="2208971" y="152544"/>
                </a:cubicBezTo>
                <a:cubicBezTo>
                  <a:pt x="2206726" y="111703"/>
                  <a:pt x="2208756" y="85664"/>
                  <a:pt x="2215058" y="74429"/>
                </a:cubicBezTo>
                <a:cubicBezTo>
                  <a:pt x="2219785" y="66002"/>
                  <a:pt x="2219993" y="61407"/>
                  <a:pt x="2215681" y="60643"/>
                </a:cubicBezTo>
                <a:close/>
                <a:moveTo>
                  <a:pt x="4873315" y="54997"/>
                </a:moveTo>
                <a:cubicBezTo>
                  <a:pt x="4869904" y="54569"/>
                  <a:pt x="4866478" y="55080"/>
                  <a:pt x="4863036" y="56532"/>
                </a:cubicBezTo>
                <a:cubicBezTo>
                  <a:pt x="4856153" y="59436"/>
                  <a:pt x="4848606" y="64258"/>
                  <a:pt x="4840396" y="70998"/>
                </a:cubicBezTo>
                <a:cubicBezTo>
                  <a:pt x="4832187" y="77738"/>
                  <a:pt x="4831771" y="84349"/>
                  <a:pt x="4839149" y="90830"/>
                </a:cubicBezTo>
                <a:cubicBezTo>
                  <a:pt x="4846527" y="97312"/>
                  <a:pt x="4854088" y="114814"/>
                  <a:pt x="4861832" y="143337"/>
                </a:cubicBezTo>
                <a:cubicBezTo>
                  <a:pt x="4850130" y="154824"/>
                  <a:pt x="4848502" y="161198"/>
                  <a:pt x="4856949" y="162460"/>
                </a:cubicBezTo>
                <a:cubicBezTo>
                  <a:pt x="4865395" y="163722"/>
                  <a:pt x="4877828" y="165242"/>
                  <a:pt x="4894248" y="167020"/>
                </a:cubicBezTo>
                <a:cubicBezTo>
                  <a:pt x="4910667" y="168798"/>
                  <a:pt x="4926707" y="170928"/>
                  <a:pt x="4942366" y="173409"/>
                </a:cubicBezTo>
                <a:cubicBezTo>
                  <a:pt x="4947457" y="187175"/>
                  <a:pt x="4952196" y="190646"/>
                  <a:pt x="4956584" y="183820"/>
                </a:cubicBezTo>
                <a:cubicBezTo>
                  <a:pt x="4960973" y="176994"/>
                  <a:pt x="4963622" y="168522"/>
                  <a:pt x="4964533" y="158405"/>
                </a:cubicBezTo>
                <a:cubicBezTo>
                  <a:pt x="4965443" y="148288"/>
                  <a:pt x="4967211" y="136020"/>
                  <a:pt x="4969835" y="121601"/>
                </a:cubicBezTo>
                <a:cubicBezTo>
                  <a:pt x="4972459" y="107182"/>
                  <a:pt x="4976514" y="95380"/>
                  <a:pt x="4981999" y="86195"/>
                </a:cubicBezTo>
                <a:cubicBezTo>
                  <a:pt x="4987484" y="77010"/>
                  <a:pt x="4983727" y="73317"/>
                  <a:pt x="4970728" y="75117"/>
                </a:cubicBezTo>
                <a:cubicBezTo>
                  <a:pt x="4957728" y="76917"/>
                  <a:pt x="4941631" y="75852"/>
                  <a:pt x="4922437" y="71923"/>
                </a:cubicBezTo>
                <a:cubicBezTo>
                  <a:pt x="4903243" y="67994"/>
                  <a:pt x="4890265" y="63720"/>
                  <a:pt x="4883503" y="59103"/>
                </a:cubicBezTo>
                <a:cubicBezTo>
                  <a:pt x="4880122" y="56794"/>
                  <a:pt x="4876726" y="55425"/>
                  <a:pt x="4873315" y="54997"/>
                </a:cubicBezTo>
                <a:close/>
                <a:moveTo>
                  <a:pt x="3915464" y="51061"/>
                </a:moveTo>
                <a:cubicBezTo>
                  <a:pt x="3913122" y="50958"/>
                  <a:pt x="3910076" y="51366"/>
                  <a:pt x="3906326" y="52284"/>
                </a:cubicBezTo>
                <a:cubicBezTo>
                  <a:pt x="3892430" y="54249"/>
                  <a:pt x="3883231" y="58536"/>
                  <a:pt x="3878729" y="65147"/>
                </a:cubicBezTo>
                <a:cubicBezTo>
                  <a:pt x="3874225" y="71758"/>
                  <a:pt x="3873412" y="79598"/>
                  <a:pt x="3876287" y="88669"/>
                </a:cubicBezTo>
                <a:cubicBezTo>
                  <a:pt x="3879162" y="97739"/>
                  <a:pt x="3884873" y="99349"/>
                  <a:pt x="3893420" y="93498"/>
                </a:cubicBezTo>
                <a:cubicBezTo>
                  <a:pt x="3901967" y="87647"/>
                  <a:pt x="3910005" y="78397"/>
                  <a:pt x="3917533" y="65749"/>
                </a:cubicBezTo>
                <a:cubicBezTo>
                  <a:pt x="3923180" y="56263"/>
                  <a:pt x="3922490" y="51367"/>
                  <a:pt x="3915464" y="51061"/>
                </a:cubicBezTo>
                <a:close/>
                <a:moveTo>
                  <a:pt x="4629839" y="51061"/>
                </a:moveTo>
                <a:cubicBezTo>
                  <a:pt x="4627497" y="50958"/>
                  <a:pt x="4624451" y="51366"/>
                  <a:pt x="4620701" y="52284"/>
                </a:cubicBezTo>
                <a:cubicBezTo>
                  <a:pt x="4606805" y="54249"/>
                  <a:pt x="4597606" y="58536"/>
                  <a:pt x="4593103" y="65147"/>
                </a:cubicBezTo>
                <a:cubicBezTo>
                  <a:pt x="4588600" y="71758"/>
                  <a:pt x="4587787" y="79598"/>
                  <a:pt x="4590662" y="88669"/>
                </a:cubicBezTo>
                <a:cubicBezTo>
                  <a:pt x="4593537" y="97739"/>
                  <a:pt x="4599248" y="99349"/>
                  <a:pt x="4607795" y="93498"/>
                </a:cubicBezTo>
                <a:cubicBezTo>
                  <a:pt x="4616341" y="87647"/>
                  <a:pt x="4624379" y="78397"/>
                  <a:pt x="4631908" y="65749"/>
                </a:cubicBezTo>
                <a:cubicBezTo>
                  <a:pt x="4637554" y="56263"/>
                  <a:pt x="4636865" y="51367"/>
                  <a:pt x="4629839" y="51061"/>
                </a:cubicBezTo>
                <a:close/>
                <a:moveTo>
                  <a:pt x="1433154" y="49439"/>
                </a:moveTo>
                <a:cubicBezTo>
                  <a:pt x="1430061" y="49102"/>
                  <a:pt x="1426669" y="49653"/>
                  <a:pt x="1422976" y="51090"/>
                </a:cubicBezTo>
                <a:cubicBezTo>
                  <a:pt x="1415592" y="53965"/>
                  <a:pt x="1408672" y="57852"/>
                  <a:pt x="1402218" y="62749"/>
                </a:cubicBezTo>
                <a:cubicBezTo>
                  <a:pt x="1395766" y="67646"/>
                  <a:pt x="1395773" y="73135"/>
                  <a:pt x="1402240" y="79215"/>
                </a:cubicBezTo>
                <a:cubicBezTo>
                  <a:pt x="1408708" y="85295"/>
                  <a:pt x="1414022" y="95484"/>
                  <a:pt x="1418180" y="109781"/>
                </a:cubicBezTo>
                <a:cubicBezTo>
                  <a:pt x="1410078" y="118844"/>
                  <a:pt x="1410827" y="124792"/>
                  <a:pt x="1420428" y="127624"/>
                </a:cubicBezTo>
                <a:cubicBezTo>
                  <a:pt x="1430028" y="130456"/>
                  <a:pt x="1440980" y="133120"/>
                  <a:pt x="1453284" y="135615"/>
                </a:cubicBezTo>
                <a:cubicBezTo>
                  <a:pt x="1445182" y="141064"/>
                  <a:pt x="1441805" y="145338"/>
                  <a:pt x="1443153" y="148435"/>
                </a:cubicBezTo>
                <a:cubicBezTo>
                  <a:pt x="1444502" y="151533"/>
                  <a:pt x="1445175" y="156788"/>
                  <a:pt x="1445175" y="164202"/>
                </a:cubicBezTo>
                <a:cubicBezTo>
                  <a:pt x="1442450" y="164303"/>
                  <a:pt x="1437994" y="163428"/>
                  <a:pt x="1431806" y="161578"/>
                </a:cubicBezTo>
                <a:cubicBezTo>
                  <a:pt x="1425619" y="159728"/>
                  <a:pt x="1419775" y="161646"/>
                  <a:pt x="1414276" y="167332"/>
                </a:cubicBezTo>
                <a:cubicBezTo>
                  <a:pt x="1408776" y="173018"/>
                  <a:pt x="1410662" y="177320"/>
                  <a:pt x="1419932" y="180238"/>
                </a:cubicBezTo>
                <a:cubicBezTo>
                  <a:pt x="1429204" y="183156"/>
                  <a:pt x="1438127" y="184615"/>
                  <a:pt x="1446702" y="184615"/>
                </a:cubicBezTo>
                <a:lnTo>
                  <a:pt x="1447885" y="222237"/>
                </a:lnTo>
                <a:cubicBezTo>
                  <a:pt x="1436858" y="217763"/>
                  <a:pt x="1428784" y="215526"/>
                  <a:pt x="1423664" y="215526"/>
                </a:cubicBezTo>
                <a:cubicBezTo>
                  <a:pt x="1416409" y="215526"/>
                  <a:pt x="1418868" y="219566"/>
                  <a:pt x="1431042" y="227647"/>
                </a:cubicBezTo>
                <a:cubicBezTo>
                  <a:pt x="1443218" y="235728"/>
                  <a:pt x="1459032" y="244188"/>
                  <a:pt x="1478484" y="253029"/>
                </a:cubicBezTo>
                <a:cubicBezTo>
                  <a:pt x="1497936" y="261870"/>
                  <a:pt x="1510527" y="268875"/>
                  <a:pt x="1516256" y="274045"/>
                </a:cubicBezTo>
                <a:cubicBezTo>
                  <a:pt x="1521985" y="279214"/>
                  <a:pt x="1530270" y="276228"/>
                  <a:pt x="1541111" y="265086"/>
                </a:cubicBezTo>
                <a:cubicBezTo>
                  <a:pt x="1551952" y="253943"/>
                  <a:pt x="1552372" y="248085"/>
                  <a:pt x="1542370" y="247512"/>
                </a:cubicBezTo>
                <a:cubicBezTo>
                  <a:pt x="1532367" y="246938"/>
                  <a:pt x="1522971" y="245188"/>
                  <a:pt x="1514180" y="242263"/>
                </a:cubicBezTo>
                <a:cubicBezTo>
                  <a:pt x="1514180" y="232010"/>
                  <a:pt x="1514844" y="220907"/>
                  <a:pt x="1516170" y="208954"/>
                </a:cubicBezTo>
                <a:cubicBezTo>
                  <a:pt x="1517496" y="197002"/>
                  <a:pt x="1519970" y="186103"/>
                  <a:pt x="1523591" y="176259"/>
                </a:cubicBezTo>
                <a:cubicBezTo>
                  <a:pt x="1527212" y="166414"/>
                  <a:pt x="1525096" y="162449"/>
                  <a:pt x="1517246" y="164363"/>
                </a:cubicBezTo>
                <a:cubicBezTo>
                  <a:pt x="1509394" y="166278"/>
                  <a:pt x="1501719" y="169340"/>
                  <a:pt x="1494218" y="173548"/>
                </a:cubicBezTo>
                <a:cubicBezTo>
                  <a:pt x="1486718" y="177757"/>
                  <a:pt x="1484546" y="182636"/>
                  <a:pt x="1487700" y="188186"/>
                </a:cubicBezTo>
                <a:cubicBezTo>
                  <a:pt x="1490856" y="193736"/>
                  <a:pt x="1492046" y="209589"/>
                  <a:pt x="1491272" y="235745"/>
                </a:cubicBezTo>
                <a:lnTo>
                  <a:pt x="1469632" y="228733"/>
                </a:lnTo>
                <a:lnTo>
                  <a:pt x="1469632" y="164288"/>
                </a:lnTo>
                <a:cubicBezTo>
                  <a:pt x="1469632" y="151984"/>
                  <a:pt x="1470285" y="144362"/>
                  <a:pt x="1471590" y="141423"/>
                </a:cubicBezTo>
                <a:cubicBezTo>
                  <a:pt x="1479305" y="151317"/>
                  <a:pt x="1485148" y="150414"/>
                  <a:pt x="1489120" y="138712"/>
                </a:cubicBezTo>
                <a:cubicBezTo>
                  <a:pt x="1493094" y="127011"/>
                  <a:pt x="1496836" y="116320"/>
                  <a:pt x="1500348" y="106641"/>
                </a:cubicBezTo>
                <a:cubicBezTo>
                  <a:pt x="1503862" y="96961"/>
                  <a:pt x="1508172" y="88511"/>
                  <a:pt x="1513276" y="81291"/>
                </a:cubicBezTo>
                <a:cubicBezTo>
                  <a:pt x="1518382" y="74070"/>
                  <a:pt x="1518016" y="70116"/>
                  <a:pt x="1512180" y="69428"/>
                </a:cubicBezTo>
                <a:cubicBezTo>
                  <a:pt x="1506344" y="68739"/>
                  <a:pt x="1500998" y="68392"/>
                  <a:pt x="1496144" y="68384"/>
                </a:cubicBezTo>
                <a:cubicBezTo>
                  <a:pt x="1491290" y="68377"/>
                  <a:pt x="1482220" y="66886"/>
                  <a:pt x="1468933" y="63910"/>
                </a:cubicBezTo>
                <a:cubicBezTo>
                  <a:pt x="1455648" y="60935"/>
                  <a:pt x="1446512" y="57335"/>
                  <a:pt x="1441529" y="53112"/>
                </a:cubicBezTo>
                <a:cubicBezTo>
                  <a:pt x="1439038" y="51001"/>
                  <a:pt x="1436246" y="49776"/>
                  <a:pt x="1433154" y="49439"/>
                </a:cubicBezTo>
                <a:close/>
                <a:moveTo>
                  <a:pt x="3601405" y="45304"/>
                </a:moveTo>
                <a:cubicBezTo>
                  <a:pt x="3598670" y="45709"/>
                  <a:pt x="3595284" y="46867"/>
                  <a:pt x="3591247" y="48778"/>
                </a:cubicBezTo>
                <a:cubicBezTo>
                  <a:pt x="3575100" y="56421"/>
                  <a:pt x="3565847" y="65441"/>
                  <a:pt x="3563488" y="75838"/>
                </a:cubicBezTo>
                <a:cubicBezTo>
                  <a:pt x="3561129" y="86234"/>
                  <a:pt x="3562714" y="93914"/>
                  <a:pt x="3568242" y="98875"/>
                </a:cubicBezTo>
                <a:cubicBezTo>
                  <a:pt x="3573770" y="103837"/>
                  <a:pt x="3580456" y="101951"/>
                  <a:pt x="3588300" y="93218"/>
                </a:cubicBezTo>
                <a:cubicBezTo>
                  <a:pt x="3596144" y="84485"/>
                  <a:pt x="3602863" y="74074"/>
                  <a:pt x="3608455" y="61985"/>
                </a:cubicBezTo>
                <a:cubicBezTo>
                  <a:pt x="3611962" y="49649"/>
                  <a:pt x="3609611" y="44089"/>
                  <a:pt x="3601405" y="45304"/>
                </a:cubicBezTo>
                <a:close/>
                <a:moveTo>
                  <a:pt x="216459" y="44210"/>
                </a:moveTo>
                <a:cubicBezTo>
                  <a:pt x="211399" y="44627"/>
                  <a:pt x="206408" y="46440"/>
                  <a:pt x="201486" y="49649"/>
                </a:cubicBezTo>
                <a:cubicBezTo>
                  <a:pt x="191641" y="56066"/>
                  <a:pt x="194559" y="61716"/>
                  <a:pt x="210240" y="66599"/>
                </a:cubicBezTo>
                <a:cubicBezTo>
                  <a:pt x="225922" y="71482"/>
                  <a:pt x="244620" y="76623"/>
                  <a:pt x="266339" y="82022"/>
                </a:cubicBezTo>
                <a:cubicBezTo>
                  <a:pt x="288057" y="87421"/>
                  <a:pt x="305212" y="87647"/>
                  <a:pt x="317803" y="82700"/>
                </a:cubicBezTo>
                <a:cubicBezTo>
                  <a:pt x="330393" y="77752"/>
                  <a:pt x="330225" y="73504"/>
                  <a:pt x="317297" y="69955"/>
                </a:cubicBezTo>
                <a:cubicBezTo>
                  <a:pt x="304370" y="66405"/>
                  <a:pt x="288835" y="62362"/>
                  <a:pt x="270696" y="57823"/>
                </a:cubicBezTo>
                <a:cubicBezTo>
                  <a:pt x="252554" y="53284"/>
                  <a:pt x="239606" y="49724"/>
                  <a:pt x="231848" y="47143"/>
                </a:cubicBezTo>
                <a:cubicBezTo>
                  <a:pt x="226649" y="44770"/>
                  <a:pt x="221520" y="43792"/>
                  <a:pt x="216459" y="44210"/>
                </a:cubicBezTo>
                <a:close/>
                <a:moveTo>
                  <a:pt x="6128232" y="41507"/>
                </a:moveTo>
                <a:cubicBezTo>
                  <a:pt x="6117169" y="43400"/>
                  <a:pt x="6107694" y="47358"/>
                  <a:pt x="6099807" y="53381"/>
                </a:cubicBezTo>
                <a:cubicBezTo>
                  <a:pt x="6091919" y="59404"/>
                  <a:pt x="6089654" y="67485"/>
                  <a:pt x="6093009" y="77623"/>
                </a:cubicBezTo>
                <a:cubicBezTo>
                  <a:pt x="6096365" y="87762"/>
                  <a:pt x="6101571" y="90640"/>
                  <a:pt x="6108626" y="86260"/>
                </a:cubicBezTo>
                <a:cubicBezTo>
                  <a:pt x="6115681" y="81879"/>
                  <a:pt x="6122055" y="76834"/>
                  <a:pt x="6127749" y="71127"/>
                </a:cubicBezTo>
                <a:cubicBezTo>
                  <a:pt x="6132366" y="64674"/>
                  <a:pt x="6136367" y="57651"/>
                  <a:pt x="6139751" y="50058"/>
                </a:cubicBezTo>
                <a:cubicBezTo>
                  <a:pt x="6143136" y="42465"/>
                  <a:pt x="6139296" y="39614"/>
                  <a:pt x="6128232" y="41507"/>
                </a:cubicBezTo>
                <a:close/>
                <a:moveTo>
                  <a:pt x="3986775" y="40045"/>
                </a:moveTo>
                <a:cubicBezTo>
                  <a:pt x="3975345" y="40045"/>
                  <a:pt x="3964601" y="42067"/>
                  <a:pt x="3954542" y="46111"/>
                </a:cubicBezTo>
                <a:cubicBezTo>
                  <a:pt x="3944482" y="50154"/>
                  <a:pt x="3940269" y="58500"/>
                  <a:pt x="3941904" y="71149"/>
                </a:cubicBezTo>
                <a:cubicBezTo>
                  <a:pt x="3943539" y="83797"/>
                  <a:pt x="3949863" y="87256"/>
                  <a:pt x="3960876" y="81527"/>
                </a:cubicBezTo>
                <a:cubicBezTo>
                  <a:pt x="3971890" y="75798"/>
                  <a:pt x="3982347" y="67452"/>
                  <a:pt x="3992249" y="56489"/>
                </a:cubicBezTo>
                <a:cubicBezTo>
                  <a:pt x="4002151" y="45526"/>
                  <a:pt x="4000326" y="40045"/>
                  <a:pt x="3986775" y="40045"/>
                </a:cubicBezTo>
                <a:close/>
                <a:moveTo>
                  <a:pt x="4701149" y="40045"/>
                </a:moveTo>
                <a:cubicBezTo>
                  <a:pt x="4689720" y="40045"/>
                  <a:pt x="4678976" y="42067"/>
                  <a:pt x="4668916" y="46111"/>
                </a:cubicBezTo>
                <a:cubicBezTo>
                  <a:pt x="4658857" y="50154"/>
                  <a:pt x="4654644" y="58500"/>
                  <a:pt x="4656279" y="71149"/>
                </a:cubicBezTo>
                <a:cubicBezTo>
                  <a:pt x="4657914" y="83797"/>
                  <a:pt x="4664238" y="87256"/>
                  <a:pt x="4675251" y="81527"/>
                </a:cubicBezTo>
                <a:cubicBezTo>
                  <a:pt x="4686265" y="75798"/>
                  <a:pt x="4696722" y="67452"/>
                  <a:pt x="4706624" y="56489"/>
                </a:cubicBezTo>
                <a:cubicBezTo>
                  <a:pt x="4716526" y="45526"/>
                  <a:pt x="4714701" y="40045"/>
                  <a:pt x="4701149" y="40045"/>
                </a:cubicBezTo>
                <a:close/>
                <a:moveTo>
                  <a:pt x="634015" y="36797"/>
                </a:moveTo>
                <a:cubicBezTo>
                  <a:pt x="641364" y="37241"/>
                  <a:pt x="667330" y="41285"/>
                  <a:pt x="711915" y="48928"/>
                </a:cubicBezTo>
                <a:cubicBezTo>
                  <a:pt x="711054" y="51768"/>
                  <a:pt x="710286" y="55554"/>
                  <a:pt x="709614" y="60286"/>
                </a:cubicBezTo>
                <a:cubicBezTo>
                  <a:pt x="700923" y="60286"/>
                  <a:pt x="689461" y="58034"/>
                  <a:pt x="675228" y="53532"/>
                </a:cubicBezTo>
                <a:cubicBezTo>
                  <a:pt x="660996" y="49029"/>
                  <a:pt x="651176" y="50158"/>
                  <a:pt x="645770" y="56919"/>
                </a:cubicBezTo>
                <a:cubicBezTo>
                  <a:pt x="640364" y="63681"/>
                  <a:pt x="645986" y="68879"/>
                  <a:pt x="662634" y="72514"/>
                </a:cubicBezTo>
                <a:cubicBezTo>
                  <a:pt x="679284" y="76150"/>
                  <a:pt x="694355" y="77071"/>
                  <a:pt x="707850" y="75279"/>
                </a:cubicBezTo>
                <a:cubicBezTo>
                  <a:pt x="707003" y="83151"/>
                  <a:pt x="705884" y="89848"/>
                  <a:pt x="704494" y="95369"/>
                </a:cubicBezTo>
                <a:cubicBezTo>
                  <a:pt x="697740" y="95470"/>
                  <a:pt x="686697" y="94165"/>
                  <a:pt x="671368" y="91454"/>
                </a:cubicBezTo>
                <a:cubicBezTo>
                  <a:pt x="656038" y="88744"/>
                  <a:pt x="643268" y="87002"/>
                  <a:pt x="633058" y="86227"/>
                </a:cubicBezTo>
                <a:cubicBezTo>
                  <a:pt x="626347" y="65248"/>
                  <a:pt x="622991" y="51223"/>
                  <a:pt x="622991" y="44153"/>
                </a:cubicBezTo>
                <a:cubicBezTo>
                  <a:pt x="622991" y="38804"/>
                  <a:pt x="626666" y="36352"/>
                  <a:pt x="634015" y="36797"/>
                </a:cubicBezTo>
                <a:close/>
                <a:moveTo>
                  <a:pt x="6700949" y="35682"/>
                </a:moveTo>
                <a:cubicBezTo>
                  <a:pt x="6692960" y="34894"/>
                  <a:pt x="6685496" y="37087"/>
                  <a:pt x="6678559" y="42260"/>
                </a:cubicBezTo>
                <a:cubicBezTo>
                  <a:pt x="6669309" y="49158"/>
                  <a:pt x="6670414" y="54582"/>
                  <a:pt x="6681872" y="58533"/>
                </a:cubicBezTo>
                <a:cubicBezTo>
                  <a:pt x="6693330" y="62483"/>
                  <a:pt x="6717292" y="67248"/>
                  <a:pt x="6753759" y="72826"/>
                </a:cubicBezTo>
                <a:cubicBezTo>
                  <a:pt x="6745657" y="79738"/>
                  <a:pt x="6742527" y="85421"/>
                  <a:pt x="6744370" y="89873"/>
                </a:cubicBezTo>
                <a:cubicBezTo>
                  <a:pt x="6746213" y="94326"/>
                  <a:pt x="6747994" y="107401"/>
                  <a:pt x="6749715" y="129097"/>
                </a:cubicBezTo>
                <a:cubicBezTo>
                  <a:pt x="6723831" y="123877"/>
                  <a:pt x="6704135" y="119425"/>
                  <a:pt x="6690627" y="115739"/>
                </a:cubicBezTo>
                <a:cubicBezTo>
                  <a:pt x="6677118" y="112054"/>
                  <a:pt x="6665366" y="115069"/>
                  <a:pt x="6655371" y="124784"/>
                </a:cubicBezTo>
                <a:cubicBezTo>
                  <a:pt x="6645376" y="134500"/>
                  <a:pt x="6649463" y="140143"/>
                  <a:pt x="6667632" y="141713"/>
                </a:cubicBezTo>
                <a:cubicBezTo>
                  <a:pt x="6685801" y="143283"/>
                  <a:pt x="6701381" y="144976"/>
                  <a:pt x="6714374" y="146790"/>
                </a:cubicBezTo>
                <a:cubicBezTo>
                  <a:pt x="6727366" y="148604"/>
                  <a:pt x="6739735" y="150651"/>
                  <a:pt x="6751479" y="152931"/>
                </a:cubicBezTo>
                <a:cubicBezTo>
                  <a:pt x="6752139" y="159068"/>
                  <a:pt x="6752899" y="164948"/>
                  <a:pt x="6753759" y="170569"/>
                </a:cubicBezTo>
                <a:cubicBezTo>
                  <a:pt x="6733640" y="194145"/>
                  <a:pt x="6715291" y="212651"/>
                  <a:pt x="6698714" y="226087"/>
                </a:cubicBezTo>
                <a:cubicBezTo>
                  <a:pt x="6682137" y="239524"/>
                  <a:pt x="6669037" y="249304"/>
                  <a:pt x="6659415" y="255427"/>
                </a:cubicBezTo>
                <a:cubicBezTo>
                  <a:pt x="6649792" y="261551"/>
                  <a:pt x="6640364" y="265874"/>
                  <a:pt x="6631129" y="268398"/>
                </a:cubicBezTo>
                <a:cubicBezTo>
                  <a:pt x="6621894" y="270922"/>
                  <a:pt x="6612802" y="273708"/>
                  <a:pt x="6603854" y="276755"/>
                </a:cubicBezTo>
                <a:cubicBezTo>
                  <a:pt x="6594906" y="279802"/>
                  <a:pt x="6590431" y="283255"/>
                  <a:pt x="6590431" y="287112"/>
                </a:cubicBezTo>
                <a:cubicBezTo>
                  <a:pt x="6590431" y="291400"/>
                  <a:pt x="6599914" y="294508"/>
                  <a:pt x="6618879" y="296437"/>
                </a:cubicBezTo>
                <a:cubicBezTo>
                  <a:pt x="6637844" y="298366"/>
                  <a:pt x="6651263" y="298602"/>
                  <a:pt x="6659135" y="297147"/>
                </a:cubicBezTo>
                <a:cubicBezTo>
                  <a:pt x="6667008" y="295691"/>
                  <a:pt x="6674221" y="291687"/>
                  <a:pt x="6680774" y="285133"/>
                </a:cubicBezTo>
                <a:cubicBezTo>
                  <a:pt x="6687328" y="278580"/>
                  <a:pt x="6697459" y="267079"/>
                  <a:pt x="6711169" y="250631"/>
                </a:cubicBezTo>
                <a:cubicBezTo>
                  <a:pt x="6724878" y="234182"/>
                  <a:pt x="6740451" y="212622"/>
                  <a:pt x="6757889" y="185949"/>
                </a:cubicBezTo>
                <a:cubicBezTo>
                  <a:pt x="6767268" y="217282"/>
                  <a:pt x="6782619" y="241295"/>
                  <a:pt x="6803943" y="257987"/>
                </a:cubicBezTo>
                <a:cubicBezTo>
                  <a:pt x="6825266" y="274679"/>
                  <a:pt x="6847006" y="283943"/>
                  <a:pt x="6869162" y="285778"/>
                </a:cubicBezTo>
                <a:cubicBezTo>
                  <a:pt x="6891317" y="287614"/>
                  <a:pt x="6895562" y="284997"/>
                  <a:pt x="6881896" y="277927"/>
                </a:cubicBezTo>
                <a:cubicBezTo>
                  <a:pt x="6868230" y="270857"/>
                  <a:pt x="6855704" y="264039"/>
                  <a:pt x="6844317" y="257471"/>
                </a:cubicBezTo>
                <a:cubicBezTo>
                  <a:pt x="6832931" y="250903"/>
                  <a:pt x="6822614" y="242772"/>
                  <a:pt x="6813364" y="233078"/>
                </a:cubicBezTo>
                <a:cubicBezTo>
                  <a:pt x="6804115" y="223384"/>
                  <a:pt x="6796618" y="211916"/>
                  <a:pt x="6790875" y="198672"/>
                </a:cubicBezTo>
                <a:cubicBezTo>
                  <a:pt x="6785132" y="185429"/>
                  <a:pt x="6781364" y="171745"/>
                  <a:pt x="6779571" y="157620"/>
                </a:cubicBezTo>
                <a:cubicBezTo>
                  <a:pt x="6801569" y="162108"/>
                  <a:pt x="6815490" y="165030"/>
                  <a:pt x="6821334" y="166385"/>
                </a:cubicBezTo>
                <a:cubicBezTo>
                  <a:pt x="6827178" y="167741"/>
                  <a:pt x="6835624" y="164421"/>
                  <a:pt x="6846673" y="156426"/>
                </a:cubicBezTo>
                <a:cubicBezTo>
                  <a:pt x="6857722" y="148432"/>
                  <a:pt x="6856156" y="144144"/>
                  <a:pt x="6841973" y="143563"/>
                </a:cubicBezTo>
                <a:cubicBezTo>
                  <a:pt x="6827791" y="142982"/>
                  <a:pt x="6806474" y="139759"/>
                  <a:pt x="6778023" y="133894"/>
                </a:cubicBezTo>
                <a:cubicBezTo>
                  <a:pt x="6777248" y="126896"/>
                  <a:pt x="6776861" y="117675"/>
                  <a:pt x="6776861" y="106232"/>
                </a:cubicBezTo>
                <a:cubicBezTo>
                  <a:pt x="6776861" y="93899"/>
                  <a:pt x="6777198" y="84033"/>
                  <a:pt x="6777872" y="76634"/>
                </a:cubicBezTo>
                <a:cubicBezTo>
                  <a:pt x="6776768" y="76634"/>
                  <a:pt x="6780733" y="77308"/>
                  <a:pt x="6789767" y="78656"/>
                </a:cubicBezTo>
                <a:cubicBezTo>
                  <a:pt x="6798802" y="80004"/>
                  <a:pt x="6807908" y="77197"/>
                  <a:pt x="6817086" y="70234"/>
                </a:cubicBezTo>
                <a:cubicBezTo>
                  <a:pt x="6826263" y="63272"/>
                  <a:pt x="6824231" y="59214"/>
                  <a:pt x="6810987" y="58059"/>
                </a:cubicBezTo>
                <a:cubicBezTo>
                  <a:pt x="6797744" y="56905"/>
                  <a:pt x="6780235" y="54109"/>
                  <a:pt x="6758459" y="49670"/>
                </a:cubicBezTo>
                <a:cubicBezTo>
                  <a:pt x="6736684" y="45232"/>
                  <a:pt x="6720235" y="41163"/>
                  <a:pt x="6709114" y="37463"/>
                </a:cubicBezTo>
                <a:cubicBezTo>
                  <a:pt x="6706334" y="36538"/>
                  <a:pt x="6703612" y="35945"/>
                  <a:pt x="6700949" y="35682"/>
                </a:cubicBezTo>
                <a:close/>
                <a:moveTo>
                  <a:pt x="5053158" y="33271"/>
                </a:moveTo>
                <a:cubicBezTo>
                  <a:pt x="5050697" y="32832"/>
                  <a:pt x="5047351" y="32839"/>
                  <a:pt x="5043121" y="33290"/>
                </a:cubicBezTo>
                <a:cubicBezTo>
                  <a:pt x="5027518" y="33290"/>
                  <a:pt x="5016125" y="35603"/>
                  <a:pt x="5008941" y="40227"/>
                </a:cubicBezTo>
                <a:cubicBezTo>
                  <a:pt x="5001756" y="44852"/>
                  <a:pt x="4998443" y="52750"/>
                  <a:pt x="4999003" y="63921"/>
                </a:cubicBezTo>
                <a:cubicBezTo>
                  <a:pt x="4999562" y="75092"/>
                  <a:pt x="5005596" y="78548"/>
                  <a:pt x="5017104" y="74289"/>
                </a:cubicBezTo>
                <a:cubicBezTo>
                  <a:pt x="5028612" y="70030"/>
                  <a:pt x="5040055" y="61680"/>
                  <a:pt x="5051434" y="49240"/>
                </a:cubicBezTo>
                <a:cubicBezTo>
                  <a:pt x="5059968" y="39910"/>
                  <a:pt x="5060543" y="34587"/>
                  <a:pt x="5053158" y="33271"/>
                </a:cubicBezTo>
                <a:close/>
                <a:moveTo>
                  <a:pt x="1118278" y="31817"/>
                </a:moveTo>
                <a:cubicBezTo>
                  <a:pt x="1116517" y="31057"/>
                  <a:pt x="1113766" y="31161"/>
                  <a:pt x="1110022" y="32129"/>
                </a:cubicBezTo>
                <a:cubicBezTo>
                  <a:pt x="1102537" y="34065"/>
                  <a:pt x="1096213" y="36958"/>
                  <a:pt x="1091050" y="40808"/>
                </a:cubicBezTo>
                <a:cubicBezTo>
                  <a:pt x="1085888" y="44659"/>
                  <a:pt x="1085204" y="49681"/>
                  <a:pt x="1088996" y="55876"/>
                </a:cubicBezTo>
                <a:cubicBezTo>
                  <a:pt x="1092790" y="62071"/>
                  <a:pt x="1099562" y="73368"/>
                  <a:pt x="1109312" y="89766"/>
                </a:cubicBezTo>
                <a:cubicBezTo>
                  <a:pt x="1119064" y="106164"/>
                  <a:pt x="1125940" y="116826"/>
                  <a:pt x="1129941" y="121752"/>
                </a:cubicBezTo>
                <a:cubicBezTo>
                  <a:pt x="1133942" y="126677"/>
                  <a:pt x="1135520" y="129140"/>
                  <a:pt x="1134674" y="129140"/>
                </a:cubicBezTo>
                <a:lnTo>
                  <a:pt x="1125230" y="129140"/>
                </a:lnTo>
                <a:cubicBezTo>
                  <a:pt x="1121444" y="129140"/>
                  <a:pt x="1114303" y="128767"/>
                  <a:pt x="1103806" y="128022"/>
                </a:cubicBezTo>
                <a:cubicBezTo>
                  <a:pt x="1092048" y="109537"/>
                  <a:pt x="1086168" y="96875"/>
                  <a:pt x="1086168" y="90035"/>
                </a:cubicBezTo>
                <a:cubicBezTo>
                  <a:pt x="1086168" y="79193"/>
                  <a:pt x="1082586" y="75458"/>
                  <a:pt x="1075424" y="78828"/>
                </a:cubicBezTo>
                <a:cubicBezTo>
                  <a:pt x="1068260" y="82198"/>
                  <a:pt x="1061933" y="86166"/>
                  <a:pt x="1056440" y="90734"/>
                </a:cubicBezTo>
                <a:cubicBezTo>
                  <a:pt x="1050949" y="95301"/>
                  <a:pt x="1050200" y="99083"/>
                  <a:pt x="1054193" y="102080"/>
                </a:cubicBezTo>
                <a:cubicBezTo>
                  <a:pt x="1058187" y="105077"/>
                  <a:pt x="1062238" y="108756"/>
                  <a:pt x="1066346" y="113115"/>
                </a:cubicBezTo>
                <a:cubicBezTo>
                  <a:pt x="1070454" y="117475"/>
                  <a:pt x="1077360" y="127703"/>
                  <a:pt x="1087060" y="143800"/>
                </a:cubicBezTo>
                <a:cubicBezTo>
                  <a:pt x="1096762" y="159897"/>
                  <a:pt x="1102956" y="169974"/>
                  <a:pt x="1105646" y="174032"/>
                </a:cubicBezTo>
                <a:cubicBezTo>
                  <a:pt x="1108334" y="178091"/>
                  <a:pt x="1112030" y="181966"/>
                  <a:pt x="1116734" y="185659"/>
                </a:cubicBezTo>
                <a:cubicBezTo>
                  <a:pt x="1121438" y="189351"/>
                  <a:pt x="1120050" y="190348"/>
                  <a:pt x="1112572" y="188649"/>
                </a:cubicBezTo>
                <a:cubicBezTo>
                  <a:pt x="1105094" y="186949"/>
                  <a:pt x="1098038" y="185390"/>
                  <a:pt x="1091406" y="183970"/>
                </a:cubicBezTo>
                <a:cubicBezTo>
                  <a:pt x="1084774" y="182550"/>
                  <a:pt x="1076141" y="181375"/>
                  <a:pt x="1065507" y="180442"/>
                </a:cubicBezTo>
                <a:cubicBezTo>
                  <a:pt x="1054874" y="179510"/>
                  <a:pt x="1059578" y="183938"/>
                  <a:pt x="1079618" y="193725"/>
                </a:cubicBezTo>
                <a:cubicBezTo>
                  <a:pt x="1099658" y="203512"/>
                  <a:pt x="1113662" y="211059"/>
                  <a:pt x="1121628" y="216365"/>
                </a:cubicBezTo>
                <a:cubicBezTo>
                  <a:pt x="1129594" y="221671"/>
                  <a:pt x="1135868" y="225352"/>
                  <a:pt x="1140449" y="227410"/>
                </a:cubicBezTo>
                <a:cubicBezTo>
                  <a:pt x="1145031" y="229468"/>
                  <a:pt x="1149502" y="225904"/>
                  <a:pt x="1153860" y="216720"/>
                </a:cubicBezTo>
                <a:cubicBezTo>
                  <a:pt x="1158221" y="207535"/>
                  <a:pt x="1157797" y="200963"/>
                  <a:pt x="1152592" y="197005"/>
                </a:cubicBezTo>
                <a:cubicBezTo>
                  <a:pt x="1147386" y="193047"/>
                  <a:pt x="1141270" y="186899"/>
                  <a:pt x="1134243" y="178560"/>
                </a:cubicBezTo>
                <a:cubicBezTo>
                  <a:pt x="1127217" y="170221"/>
                  <a:pt x="1118842" y="158739"/>
                  <a:pt x="1109119" y="144112"/>
                </a:cubicBezTo>
                <a:cubicBezTo>
                  <a:pt x="1131978" y="149303"/>
                  <a:pt x="1145533" y="153526"/>
                  <a:pt x="1149784" y="156781"/>
                </a:cubicBezTo>
                <a:cubicBezTo>
                  <a:pt x="1154036" y="160036"/>
                  <a:pt x="1158442" y="157046"/>
                  <a:pt x="1163002" y="147811"/>
                </a:cubicBezTo>
                <a:cubicBezTo>
                  <a:pt x="1167562" y="138576"/>
                  <a:pt x="1167262" y="132238"/>
                  <a:pt x="1162099" y="128796"/>
                </a:cubicBezTo>
                <a:cubicBezTo>
                  <a:pt x="1156936" y="125355"/>
                  <a:pt x="1152161" y="120335"/>
                  <a:pt x="1147773" y="113739"/>
                </a:cubicBezTo>
                <a:cubicBezTo>
                  <a:pt x="1143385" y="107142"/>
                  <a:pt x="1138320" y="97893"/>
                  <a:pt x="1132576" y="85991"/>
                </a:cubicBezTo>
                <a:cubicBezTo>
                  <a:pt x="1126833" y="74088"/>
                  <a:pt x="1123288" y="64140"/>
                  <a:pt x="1121940" y="56145"/>
                </a:cubicBezTo>
                <a:cubicBezTo>
                  <a:pt x="1120592" y="48150"/>
                  <a:pt x="1120140" y="41665"/>
                  <a:pt x="1120584" y="36689"/>
                </a:cubicBezTo>
                <a:cubicBezTo>
                  <a:pt x="1120807" y="34201"/>
                  <a:pt x="1120038" y="32577"/>
                  <a:pt x="1118278" y="31817"/>
                </a:cubicBezTo>
                <a:close/>
                <a:moveTo>
                  <a:pt x="2834490" y="31404"/>
                </a:moveTo>
                <a:cubicBezTo>
                  <a:pt x="2832664" y="31414"/>
                  <a:pt x="2830498" y="31964"/>
                  <a:pt x="2827990" y="33054"/>
                </a:cubicBezTo>
                <a:cubicBezTo>
                  <a:pt x="2817959" y="37413"/>
                  <a:pt x="2810510" y="42497"/>
                  <a:pt x="2805641" y="48305"/>
                </a:cubicBezTo>
                <a:cubicBezTo>
                  <a:pt x="2800772" y="54112"/>
                  <a:pt x="2800761" y="59375"/>
                  <a:pt x="2805609" y="64093"/>
                </a:cubicBezTo>
                <a:cubicBezTo>
                  <a:pt x="2810456" y="68811"/>
                  <a:pt x="2819863" y="79961"/>
                  <a:pt x="2833830" y="97542"/>
                </a:cubicBezTo>
                <a:cubicBezTo>
                  <a:pt x="2847798" y="115123"/>
                  <a:pt x="2862342" y="130331"/>
                  <a:pt x="2877464" y="143165"/>
                </a:cubicBezTo>
                <a:cubicBezTo>
                  <a:pt x="2892585" y="156000"/>
                  <a:pt x="2907051" y="164991"/>
                  <a:pt x="2920861" y="170139"/>
                </a:cubicBezTo>
                <a:cubicBezTo>
                  <a:pt x="2934670" y="175287"/>
                  <a:pt x="2934043" y="170863"/>
                  <a:pt x="2918979" y="156867"/>
                </a:cubicBezTo>
                <a:cubicBezTo>
                  <a:pt x="2903914" y="142871"/>
                  <a:pt x="2887043" y="123211"/>
                  <a:pt x="2868365" y="97886"/>
                </a:cubicBezTo>
                <a:cubicBezTo>
                  <a:pt x="2849687" y="72561"/>
                  <a:pt x="2840800" y="55231"/>
                  <a:pt x="2841703" y="45895"/>
                </a:cubicBezTo>
                <a:cubicBezTo>
                  <a:pt x="2842370" y="36205"/>
                  <a:pt x="2839965" y="31375"/>
                  <a:pt x="2834490" y="31404"/>
                </a:cubicBezTo>
                <a:close/>
                <a:moveTo>
                  <a:pt x="7389659" y="29335"/>
                </a:moveTo>
                <a:cubicBezTo>
                  <a:pt x="7385820" y="29828"/>
                  <a:pt x="7381426" y="31261"/>
                  <a:pt x="7376479" y="33635"/>
                </a:cubicBezTo>
                <a:cubicBezTo>
                  <a:pt x="7366584" y="38381"/>
                  <a:pt x="7358242" y="43544"/>
                  <a:pt x="7351451" y="49122"/>
                </a:cubicBezTo>
                <a:cubicBezTo>
                  <a:pt x="7344661" y="54700"/>
                  <a:pt x="7343094" y="60469"/>
                  <a:pt x="7346751" y="66427"/>
                </a:cubicBezTo>
                <a:cubicBezTo>
                  <a:pt x="7350408" y="72385"/>
                  <a:pt x="7352656" y="79161"/>
                  <a:pt x="7353495" y="86754"/>
                </a:cubicBezTo>
                <a:cubicBezTo>
                  <a:pt x="7354334" y="94347"/>
                  <a:pt x="7354753" y="111194"/>
                  <a:pt x="7354753" y="137293"/>
                </a:cubicBezTo>
                <a:cubicBezTo>
                  <a:pt x="7354753" y="164066"/>
                  <a:pt x="7354097" y="189330"/>
                  <a:pt x="7352785" y="213084"/>
                </a:cubicBezTo>
                <a:cubicBezTo>
                  <a:pt x="7351473" y="236839"/>
                  <a:pt x="7350125" y="253918"/>
                  <a:pt x="7348741" y="264322"/>
                </a:cubicBezTo>
                <a:cubicBezTo>
                  <a:pt x="7347357" y="274726"/>
                  <a:pt x="7351573" y="287438"/>
                  <a:pt x="7361389" y="302460"/>
                </a:cubicBezTo>
                <a:cubicBezTo>
                  <a:pt x="7371205" y="317481"/>
                  <a:pt x="7378540" y="318700"/>
                  <a:pt x="7383394" y="306116"/>
                </a:cubicBezTo>
                <a:cubicBezTo>
                  <a:pt x="7388249" y="293533"/>
                  <a:pt x="7397537" y="282258"/>
                  <a:pt x="7411261" y="272291"/>
                </a:cubicBezTo>
                <a:cubicBezTo>
                  <a:pt x="7424985" y="262325"/>
                  <a:pt x="7423902" y="259142"/>
                  <a:pt x="7408013" y="262741"/>
                </a:cubicBezTo>
                <a:cubicBezTo>
                  <a:pt x="7392124" y="266340"/>
                  <a:pt x="7383577" y="263598"/>
                  <a:pt x="7382372" y="254513"/>
                </a:cubicBezTo>
                <a:cubicBezTo>
                  <a:pt x="7381168" y="245429"/>
                  <a:pt x="7380565" y="233795"/>
                  <a:pt x="7380565" y="219613"/>
                </a:cubicBezTo>
                <a:cubicBezTo>
                  <a:pt x="7380565" y="204455"/>
                  <a:pt x="7381232" y="175742"/>
                  <a:pt x="7382566" y="133475"/>
                </a:cubicBezTo>
                <a:cubicBezTo>
                  <a:pt x="7383900" y="91207"/>
                  <a:pt x="7386893" y="67341"/>
                  <a:pt x="7391547" y="61878"/>
                </a:cubicBezTo>
                <a:cubicBezTo>
                  <a:pt x="7396200" y="56414"/>
                  <a:pt x="7403040" y="53904"/>
                  <a:pt x="7412068" y="54349"/>
                </a:cubicBezTo>
                <a:cubicBezTo>
                  <a:pt x="7421094" y="54794"/>
                  <a:pt x="7436184" y="56256"/>
                  <a:pt x="7457336" y="58737"/>
                </a:cubicBezTo>
                <a:cubicBezTo>
                  <a:pt x="7444745" y="62881"/>
                  <a:pt x="7440024" y="68184"/>
                  <a:pt x="7443171" y="74644"/>
                </a:cubicBezTo>
                <a:cubicBezTo>
                  <a:pt x="7446319" y="81104"/>
                  <a:pt x="7447893" y="92057"/>
                  <a:pt x="7447893" y="107501"/>
                </a:cubicBezTo>
                <a:cubicBezTo>
                  <a:pt x="7440995" y="106626"/>
                  <a:pt x="7435625" y="106189"/>
                  <a:pt x="7431782" y="106189"/>
                </a:cubicBezTo>
                <a:cubicBezTo>
                  <a:pt x="7426017" y="106189"/>
                  <a:pt x="7420736" y="108831"/>
                  <a:pt x="7415939" y="114115"/>
                </a:cubicBezTo>
                <a:cubicBezTo>
                  <a:pt x="7411143" y="119400"/>
                  <a:pt x="7414390" y="123662"/>
                  <a:pt x="7425683" y="126903"/>
                </a:cubicBezTo>
                <a:cubicBezTo>
                  <a:pt x="7436977" y="130144"/>
                  <a:pt x="7444437" y="132374"/>
                  <a:pt x="7448065" y="133593"/>
                </a:cubicBezTo>
                <a:lnTo>
                  <a:pt x="7449248" y="165557"/>
                </a:lnTo>
                <a:cubicBezTo>
                  <a:pt x="7438321" y="162947"/>
                  <a:pt x="7429376" y="161169"/>
                  <a:pt x="7422414" y="160223"/>
                </a:cubicBezTo>
                <a:cubicBezTo>
                  <a:pt x="7415452" y="159276"/>
                  <a:pt x="7410085" y="161893"/>
                  <a:pt x="7406313" y="168074"/>
                </a:cubicBezTo>
                <a:cubicBezTo>
                  <a:pt x="7402542" y="174255"/>
                  <a:pt x="7405209" y="178983"/>
                  <a:pt x="7414315" y="182260"/>
                </a:cubicBezTo>
                <a:cubicBezTo>
                  <a:pt x="7423421" y="185537"/>
                  <a:pt x="7435066" y="189147"/>
                  <a:pt x="7449248" y="193091"/>
                </a:cubicBezTo>
                <a:cubicBezTo>
                  <a:pt x="7449248" y="213540"/>
                  <a:pt x="7450671" y="234699"/>
                  <a:pt x="7453518" y="256567"/>
                </a:cubicBezTo>
                <a:cubicBezTo>
                  <a:pt x="7456364" y="278436"/>
                  <a:pt x="7460383" y="289683"/>
                  <a:pt x="7465574" y="290306"/>
                </a:cubicBezTo>
                <a:cubicBezTo>
                  <a:pt x="7470766" y="290930"/>
                  <a:pt x="7473866" y="284732"/>
                  <a:pt x="7474878" y="271711"/>
                </a:cubicBezTo>
                <a:cubicBezTo>
                  <a:pt x="7475889" y="258690"/>
                  <a:pt x="7475942" y="233702"/>
                  <a:pt x="7475039" y="196747"/>
                </a:cubicBezTo>
                <a:cubicBezTo>
                  <a:pt x="7482653" y="198554"/>
                  <a:pt x="7489831" y="199458"/>
                  <a:pt x="7496571" y="199458"/>
                </a:cubicBezTo>
                <a:cubicBezTo>
                  <a:pt x="7502565" y="199458"/>
                  <a:pt x="7509474" y="197350"/>
                  <a:pt x="7517296" y="193134"/>
                </a:cubicBezTo>
                <a:cubicBezTo>
                  <a:pt x="7525118" y="188918"/>
                  <a:pt x="7525151" y="185766"/>
                  <a:pt x="7517393" y="183680"/>
                </a:cubicBezTo>
                <a:cubicBezTo>
                  <a:pt x="7509635" y="181593"/>
                  <a:pt x="7495072" y="177675"/>
                  <a:pt x="7473705" y="171924"/>
                </a:cubicBezTo>
                <a:lnTo>
                  <a:pt x="7473705" y="137357"/>
                </a:lnTo>
                <a:cubicBezTo>
                  <a:pt x="7483787" y="140068"/>
                  <a:pt x="7493505" y="139114"/>
                  <a:pt x="7502862" y="134496"/>
                </a:cubicBezTo>
                <a:cubicBezTo>
                  <a:pt x="7512219" y="129879"/>
                  <a:pt x="7513209" y="126495"/>
                  <a:pt x="7505831" y="124344"/>
                </a:cubicBezTo>
                <a:cubicBezTo>
                  <a:pt x="7498453" y="122192"/>
                  <a:pt x="7487744" y="119554"/>
                  <a:pt x="7473705" y="116428"/>
                </a:cubicBezTo>
                <a:cubicBezTo>
                  <a:pt x="7473705" y="96567"/>
                  <a:pt x="7474860" y="78799"/>
                  <a:pt x="7477169" y="63125"/>
                </a:cubicBezTo>
                <a:cubicBezTo>
                  <a:pt x="7492498" y="64932"/>
                  <a:pt x="7506171" y="66581"/>
                  <a:pt x="7518189" y="68073"/>
                </a:cubicBezTo>
                <a:cubicBezTo>
                  <a:pt x="7519064" y="129850"/>
                  <a:pt x="7520633" y="170268"/>
                  <a:pt x="7522899" y="189326"/>
                </a:cubicBezTo>
                <a:cubicBezTo>
                  <a:pt x="7525165" y="208384"/>
                  <a:pt x="7529299" y="228077"/>
                  <a:pt x="7535300" y="248404"/>
                </a:cubicBezTo>
                <a:cubicBezTo>
                  <a:pt x="7541301" y="268732"/>
                  <a:pt x="7553680" y="284778"/>
                  <a:pt x="7572438" y="296544"/>
                </a:cubicBezTo>
                <a:cubicBezTo>
                  <a:pt x="7591195" y="308311"/>
                  <a:pt x="7594482" y="305959"/>
                  <a:pt x="7582300" y="289489"/>
                </a:cubicBezTo>
                <a:cubicBezTo>
                  <a:pt x="7570118" y="273019"/>
                  <a:pt x="7560894" y="250233"/>
                  <a:pt x="7554627" y="221129"/>
                </a:cubicBezTo>
                <a:cubicBezTo>
                  <a:pt x="7548361" y="192026"/>
                  <a:pt x="7545227" y="167680"/>
                  <a:pt x="7545227" y="148091"/>
                </a:cubicBezTo>
                <a:lnTo>
                  <a:pt x="7545227" y="92745"/>
                </a:lnTo>
                <a:cubicBezTo>
                  <a:pt x="7545227" y="76655"/>
                  <a:pt x="7547704" y="64520"/>
                  <a:pt x="7552659" y="56339"/>
                </a:cubicBezTo>
                <a:cubicBezTo>
                  <a:pt x="7557613" y="48158"/>
                  <a:pt x="7553960" y="45419"/>
                  <a:pt x="7541699" y="48122"/>
                </a:cubicBezTo>
                <a:cubicBezTo>
                  <a:pt x="7529439" y="50825"/>
                  <a:pt x="7514471" y="51061"/>
                  <a:pt x="7496797" y="48832"/>
                </a:cubicBezTo>
                <a:cubicBezTo>
                  <a:pt x="7479122" y="46602"/>
                  <a:pt x="7459856" y="43712"/>
                  <a:pt x="7438998" y="40163"/>
                </a:cubicBezTo>
                <a:cubicBezTo>
                  <a:pt x="7418140" y="36614"/>
                  <a:pt x="7404980" y="33452"/>
                  <a:pt x="7399516" y="30677"/>
                </a:cubicBezTo>
                <a:cubicBezTo>
                  <a:pt x="7396784" y="29289"/>
                  <a:pt x="7393499" y="28842"/>
                  <a:pt x="7389659" y="29335"/>
                </a:cubicBezTo>
                <a:close/>
                <a:moveTo>
                  <a:pt x="975433" y="29018"/>
                </a:moveTo>
                <a:cubicBezTo>
                  <a:pt x="970830" y="28726"/>
                  <a:pt x="964814" y="29268"/>
                  <a:pt x="957386" y="30645"/>
                </a:cubicBezTo>
                <a:cubicBezTo>
                  <a:pt x="940550" y="32753"/>
                  <a:pt x="932420" y="40493"/>
                  <a:pt x="932992" y="53865"/>
                </a:cubicBezTo>
                <a:cubicBezTo>
                  <a:pt x="933567" y="67237"/>
                  <a:pt x="943268" y="67983"/>
                  <a:pt x="962096" y="56102"/>
                </a:cubicBezTo>
                <a:cubicBezTo>
                  <a:pt x="980925" y="44221"/>
                  <a:pt x="988562" y="36320"/>
                  <a:pt x="985004" y="32398"/>
                </a:cubicBezTo>
                <a:cubicBezTo>
                  <a:pt x="983227" y="30437"/>
                  <a:pt x="980036" y="29310"/>
                  <a:pt x="975433" y="29018"/>
                </a:cubicBezTo>
                <a:close/>
                <a:moveTo>
                  <a:pt x="6462000" y="27388"/>
                </a:moveTo>
                <a:cubicBezTo>
                  <a:pt x="6459004" y="27250"/>
                  <a:pt x="6454153" y="28752"/>
                  <a:pt x="6447445" y="31892"/>
                </a:cubicBezTo>
                <a:cubicBezTo>
                  <a:pt x="6434030" y="38173"/>
                  <a:pt x="6426129" y="45483"/>
                  <a:pt x="6423741" y="53822"/>
                </a:cubicBezTo>
                <a:cubicBezTo>
                  <a:pt x="6421353" y="62161"/>
                  <a:pt x="6422318" y="70069"/>
                  <a:pt x="6426634" y="77548"/>
                </a:cubicBezTo>
                <a:cubicBezTo>
                  <a:pt x="6430950" y="85026"/>
                  <a:pt x="6436748" y="84370"/>
                  <a:pt x="6444025" y="75580"/>
                </a:cubicBezTo>
                <a:cubicBezTo>
                  <a:pt x="6451303" y="66789"/>
                  <a:pt x="6456340" y="59124"/>
                  <a:pt x="6459137" y="52585"/>
                </a:cubicBezTo>
                <a:cubicBezTo>
                  <a:pt x="6461890" y="46175"/>
                  <a:pt x="6463983" y="39553"/>
                  <a:pt x="6465418" y="32720"/>
                </a:cubicBezTo>
                <a:cubicBezTo>
                  <a:pt x="6466134" y="29304"/>
                  <a:pt x="6464995" y="27526"/>
                  <a:pt x="6462000" y="27388"/>
                </a:cubicBezTo>
                <a:close/>
                <a:moveTo>
                  <a:pt x="2014789" y="26133"/>
                </a:moveTo>
                <a:cubicBezTo>
                  <a:pt x="2011718" y="26036"/>
                  <a:pt x="2008233" y="26708"/>
                  <a:pt x="2004332" y="28149"/>
                </a:cubicBezTo>
                <a:cubicBezTo>
                  <a:pt x="1996531" y="31032"/>
                  <a:pt x="1988730" y="35355"/>
                  <a:pt x="1980928" y="41120"/>
                </a:cubicBezTo>
                <a:cubicBezTo>
                  <a:pt x="1973128" y="46885"/>
                  <a:pt x="1972152" y="52739"/>
                  <a:pt x="1978003" y="58683"/>
                </a:cubicBezTo>
                <a:cubicBezTo>
                  <a:pt x="1983854" y="64627"/>
                  <a:pt x="1986343" y="81208"/>
                  <a:pt x="1985468" y="108426"/>
                </a:cubicBezTo>
                <a:cubicBezTo>
                  <a:pt x="1984593" y="135644"/>
                  <a:pt x="1983026" y="164625"/>
                  <a:pt x="1980767" y="195371"/>
                </a:cubicBezTo>
                <a:cubicBezTo>
                  <a:pt x="1978509" y="226116"/>
                  <a:pt x="1978294" y="249742"/>
                  <a:pt x="1980122" y="266247"/>
                </a:cubicBezTo>
                <a:cubicBezTo>
                  <a:pt x="1981950" y="282753"/>
                  <a:pt x="1986012" y="296218"/>
                  <a:pt x="1992308" y="306643"/>
                </a:cubicBezTo>
                <a:cubicBezTo>
                  <a:pt x="1998603" y="317069"/>
                  <a:pt x="2004992" y="316861"/>
                  <a:pt x="2011474" y="306020"/>
                </a:cubicBezTo>
                <a:cubicBezTo>
                  <a:pt x="2017955" y="295178"/>
                  <a:pt x="2026509" y="284129"/>
                  <a:pt x="2037135" y="272872"/>
                </a:cubicBezTo>
                <a:cubicBezTo>
                  <a:pt x="2047761" y="261615"/>
                  <a:pt x="2048045" y="257116"/>
                  <a:pt x="2037985" y="259375"/>
                </a:cubicBezTo>
                <a:cubicBezTo>
                  <a:pt x="2027925" y="261633"/>
                  <a:pt x="2020781" y="262762"/>
                  <a:pt x="2016550" y="262762"/>
                </a:cubicBezTo>
                <a:cubicBezTo>
                  <a:pt x="2014557" y="262762"/>
                  <a:pt x="2012786" y="258145"/>
                  <a:pt x="2011237" y="248910"/>
                </a:cubicBezTo>
                <a:cubicBezTo>
                  <a:pt x="2009445" y="237223"/>
                  <a:pt x="2008770" y="217967"/>
                  <a:pt x="2009215" y="191144"/>
                </a:cubicBezTo>
                <a:cubicBezTo>
                  <a:pt x="2009660" y="164320"/>
                  <a:pt x="2010330" y="136289"/>
                  <a:pt x="2011227" y="107049"/>
                </a:cubicBezTo>
                <a:cubicBezTo>
                  <a:pt x="2012122" y="77810"/>
                  <a:pt x="2013969" y="61379"/>
                  <a:pt x="2016765" y="57758"/>
                </a:cubicBezTo>
                <a:cubicBezTo>
                  <a:pt x="2019561" y="54137"/>
                  <a:pt x="2029148" y="53679"/>
                  <a:pt x="2045524" y="56382"/>
                </a:cubicBezTo>
                <a:cubicBezTo>
                  <a:pt x="2061901" y="59085"/>
                  <a:pt x="2076152" y="62010"/>
                  <a:pt x="2088276" y="65158"/>
                </a:cubicBezTo>
                <a:cubicBezTo>
                  <a:pt x="2100401" y="68306"/>
                  <a:pt x="2111063" y="65803"/>
                  <a:pt x="2120262" y="57651"/>
                </a:cubicBezTo>
                <a:cubicBezTo>
                  <a:pt x="2129461" y="49498"/>
                  <a:pt x="2128293" y="45881"/>
                  <a:pt x="2116756" y="46799"/>
                </a:cubicBezTo>
                <a:cubicBezTo>
                  <a:pt x="2105219" y="47717"/>
                  <a:pt x="2087789" y="45752"/>
                  <a:pt x="2064465" y="40905"/>
                </a:cubicBezTo>
                <a:cubicBezTo>
                  <a:pt x="2041140" y="36058"/>
                  <a:pt x="2027237" y="32000"/>
                  <a:pt x="2022756" y="28730"/>
                </a:cubicBezTo>
                <a:cubicBezTo>
                  <a:pt x="2020515" y="27095"/>
                  <a:pt x="2017859" y="26230"/>
                  <a:pt x="2014789" y="26133"/>
                </a:cubicBezTo>
                <a:close/>
                <a:moveTo>
                  <a:pt x="3232813" y="24861"/>
                </a:moveTo>
                <a:cubicBezTo>
                  <a:pt x="3229312" y="25103"/>
                  <a:pt x="3223837" y="27490"/>
                  <a:pt x="3216387" y="32021"/>
                </a:cubicBezTo>
                <a:cubicBezTo>
                  <a:pt x="3201488" y="41084"/>
                  <a:pt x="3196221" y="47842"/>
                  <a:pt x="3200588" y="52295"/>
                </a:cubicBezTo>
                <a:cubicBezTo>
                  <a:pt x="3204954" y="56747"/>
                  <a:pt x="3211809" y="66538"/>
                  <a:pt x="3221151" y="81667"/>
                </a:cubicBezTo>
                <a:cubicBezTo>
                  <a:pt x="3230494" y="96796"/>
                  <a:pt x="3239002" y="110398"/>
                  <a:pt x="3246673" y="122472"/>
                </a:cubicBezTo>
                <a:cubicBezTo>
                  <a:pt x="3237682" y="131922"/>
                  <a:pt x="3233635" y="144058"/>
                  <a:pt x="3234531" y="158878"/>
                </a:cubicBezTo>
                <a:cubicBezTo>
                  <a:pt x="3235427" y="173699"/>
                  <a:pt x="3235875" y="198447"/>
                  <a:pt x="3235875" y="233121"/>
                </a:cubicBezTo>
                <a:cubicBezTo>
                  <a:pt x="3235875" y="268154"/>
                  <a:pt x="3238776" y="289073"/>
                  <a:pt x="3244576" y="295878"/>
                </a:cubicBezTo>
                <a:cubicBezTo>
                  <a:pt x="3250377" y="302682"/>
                  <a:pt x="3255805" y="300033"/>
                  <a:pt x="3260860" y="287929"/>
                </a:cubicBezTo>
                <a:cubicBezTo>
                  <a:pt x="3265914" y="275826"/>
                  <a:pt x="3267087" y="266530"/>
                  <a:pt x="3264376" y="260041"/>
                </a:cubicBezTo>
                <a:cubicBezTo>
                  <a:pt x="3261666" y="253552"/>
                  <a:pt x="3259415" y="232393"/>
                  <a:pt x="3257622" y="196564"/>
                </a:cubicBezTo>
                <a:cubicBezTo>
                  <a:pt x="3255830" y="160735"/>
                  <a:pt x="3256289" y="140555"/>
                  <a:pt x="3258999" y="136024"/>
                </a:cubicBezTo>
                <a:cubicBezTo>
                  <a:pt x="3277942" y="158882"/>
                  <a:pt x="3296398" y="175395"/>
                  <a:pt x="3314366" y="185562"/>
                </a:cubicBezTo>
                <a:cubicBezTo>
                  <a:pt x="3332335" y="195729"/>
                  <a:pt x="3333607" y="192280"/>
                  <a:pt x="3318185" y="175215"/>
                </a:cubicBezTo>
                <a:cubicBezTo>
                  <a:pt x="3302762" y="158151"/>
                  <a:pt x="3286991" y="136863"/>
                  <a:pt x="3270873" y="111351"/>
                </a:cubicBezTo>
                <a:cubicBezTo>
                  <a:pt x="3254754" y="85840"/>
                  <a:pt x="3244920" y="68022"/>
                  <a:pt x="3241371" y="57898"/>
                </a:cubicBezTo>
                <a:cubicBezTo>
                  <a:pt x="3237822" y="47774"/>
                  <a:pt x="3236496" y="38664"/>
                  <a:pt x="3237392" y="30569"/>
                </a:cubicBezTo>
                <a:cubicBezTo>
                  <a:pt x="3237840" y="26522"/>
                  <a:pt x="3236314" y="24619"/>
                  <a:pt x="3232813" y="24861"/>
                </a:cubicBezTo>
                <a:close/>
                <a:moveTo>
                  <a:pt x="1042314" y="23689"/>
                </a:moveTo>
                <a:cubicBezTo>
                  <a:pt x="1038589" y="23716"/>
                  <a:pt x="1033353" y="24600"/>
                  <a:pt x="1026606" y="26343"/>
                </a:cubicBezTo>
                <a:cubicBezTo>
                  <a:pt x="1013112" y="29827"/>
                  <a:pt x="1007038" y="35280"/>
                  <a:pt x="1008386" y="42701"/>
                </a:cubicBezTo>
                <a:cubicBezTo>
                  <a:pt x="1009735" y="50122"/>
                  <a:pt x="1008795" y="67226"/>
                  <a:pt x="1005568" y="94014"/>
                </a:cubicBezTo>
                <a:cubicBezTo>
                  <a:pt x="988734" y="88020"/>
                  <a:pt x="977294" y="83148"/>
                  <a:pt x="971249" y="79398"/>
                </a:cubicBezTo>
                <a:cubicBezTo>
                  <a:pt x="965204" y="75648"/>
                  <a:pt x="958074" y="76164"/>
                  <a:pt x="949856" y="80946"/>
                </a:cubicBezTo>
                <a:cubicBezTo>
                  <a:pt x="941640" y="85729"/>
                  <a:pt x="944591" y="91153"/>
                  <a:pt x="958708" y="97219"/>
                </a:cubicBezTo>
                <a:cubicBezTo>
                  <a:pt x="972827" y="103285"/>
                  <a:pt x="987364" y="109860"/>
                  <a:pt x="1002320" y="116944"/>
                </a:cubicBezTo>
                <a:cubicBezTo>
                  <a:pt x="1000586" y="123942"/>
                  <a:pt x="998728" y="131148"/>
                  <a:pt x="996749" y="138562"/>
                </a:cubicBezTo>
                <a:cubicBezTo>
                  <a:pt x="991128" y="136167"/>
                  <a:pt x="981954" y="131517"/>
                  <a:pt x="969227" y="124612"/>
                </a:cubicBezTo>
                <a:cubicBezTo>
                  <a:pt x="956500" y="117708"/>
                  <a:pt x="945785" y="116313"/>
                  <a:pt x="937080" y="120429"/>
                </a:cubicBezTo>
                <a:cubicBezTo>
                  <a:pt x="928376" y="124544"/>
                  <a:pt x="928895" y="129678"/>
                  <a:pt x="938640" y="135830"/>
                </a:cubicBezTo>
                <a:cubicBezTo>
                  <a:pt x="948384" y="141982"/>
                  <a:pt x="965560" y="150514"/>
                  <a:pt x="990167" y="161427"/>
                </a:cubicBezTo>
                <a:cubicBezTo>
                  <a:pt x="988462" y="169314"/>
                  <a:pt x="984396" y="181489"/>
                  <a:pt x="977970" y="197952"/>
                </a:cubicBezTo>
                <a:cubicBezTo>
                  <a:pt x="974142" y="192617"/>
                  <a:pt x="969396" y="185594"/>
                  <a:pt x="963731" y="176882"/>
                </a:cubicBezTo>
                <a:cubicBezTo>
                  <a:pt x="958068" y="168171"/>
                  <a:pt x="955234" y="161721"/>
                  <a:pt x="955234" y="157534"/>
                </a:cubicBezTo>
                <a:cubicBezTo>
                  <a:pt x="955234" y="149374"/>
                  <a:pt x="949133" y="149450"/>
                  <a:pt x="936929" y="157760"/>
                </a:cubicBezTo>
                <a:cubicBezTo>
                  <a:pt x="924726" y="166070"/>
                  <a:pt x="921306" y="172430"/>
                  <a:pt x="926668" y="176839"/>
                </a:cubicBezTo>
                <a:cubicBezTo>
                  <a:pt x="932032" y="181249"/>
                  <a:pt x="937400" y="186354"/>
                  <a:pt x="942770" y="192155"/>
                </a:cubicBezTo>
                <a:cubicBezTo>
                  <a:pt x="948140" y="197955"/>
                  <a:pt x="956288" y="206484"/>
                  <a:pt x="967216" y="217741"/>
                </a:cubicBezTo>
                <a:cubicBezTo>
                  <a:pt x="955901" y="235236"/>
                  <a:pt x="945157" y="248684"/>
                  <a:pt x="934982" y="258084"/>
                </a:cubicBezTo>
                <a:cubicBezTo>
                  <a:pt x="924808" y="267484"/>
                  <a:pt x="918828" y="271528"/>
                  <a:pt x="917043" y="270216"/>
                </a:cubicBezTo>
                <a:cubicBezTo>
                  <a:pt x="915258" y="268904"/>
                  <a:pt x="910127" y="260353"/>
                  <a:pt x="901652" y="244565"/>
                </a:cubicBezTo>
                <a:cubicBezTo>
                  <a:pt x="893177" y="228776"/>
                  <a:pt x="890066" y="231239"/>
                  <a:pt x="892316" y="251953"/>
                </a:cubicBezTo>
                <a:cubicBezTo>
                  <a:pt x="894569" y="272668"/>
                  <a:pt x="894342" y="288442"/>
                  <a:pt x="891640" y="299276"/>
                </a:cubicBezTo>
                <a:cubicBezTo>
                  <a:pt x="888936" y="310110"/>
                  <a:pt x="890754" y="315291"/>
                  <a:pt x="897092" y="314817"/>
                </a:cubicBezTo>
                <a:cubicBezTo>
                  <a:pt x="903431" y="314344"/>
                  <a:pt x="912466" y="310350"/>
                  <a:pt x="924195" y="302836"/>
                </a:cubicBezTo>
                <a:cubicBezTo>
                  <a:pt x="935926" y="295322"/>
                  <a:pt x="947516" y="284696"/>
                  <a:pt x="958966" y="270958"/>
                </a:cubicBezTo>
                <a:cubicBezTo>
                  <a:pt x="970418" y="257220"/>
                  <a:pt x="979455" y="243733"/>
                  <a:pt x="986080" y="230497"/>
                </a:cubicBezTo>
                <a:cubicBezTo>
                  <a:pt x="993608" y="238126"/>
                  <a:pt x="1003106" y="245149"/>
                  <a:pt x="1014571" y="251566"/>
                </a:cubicBezTo>
                <a:cubicBezTo>
                  <a:pt x="1026036" y="257984"/>
                  <a:pt x="1039710" y="263501"/>
                  <a:pt x="1055591" y="268118"/>
                </a:cubicBezTo>
                <a:cubicBezTo>
                  <a:pt x="1071473" y="272736"/>
                  <a:pt x="1071114" y="269316"/>
                  <a:pt x="1054516" y="257858"/>
                </a:cubicBezTo>
                <a:cubicBezTo>
                  <a:pt x="1037917" y="246400"/>
                  <a:pt x="1018324" y="230841"/>
                  <a:pt x="995738" y="211181"/>
                </a:cubicBezTo>
                <a:cubicBezTo>
                  <a:pt x="1001016" y="199680"/>
                  <a:pt x="1005977" y="185426"/>
                  <a:pt x="1010624" y="168418"/>
                </a:cubicBezTo>
                <a:cubicBezTo>
                  <a:pt x="1022139" y="172763"/>
                  <a:pt x="1031302" y="175649"/>
                  <a:pt x="1038114" y="177076"/>
                </a:cubicBezTo>
                <a:cubicBezTo>
                  <a:pt x="1044926" y="178503"/>
                  <a:pt x="1053286" y="177782"/>
                  <a:pt x="1063194" y="174914"/>
                </a:cubicBezTo>
                <a:cubicBezTo>
                  <a:pt x="1073104" y="172046"/>
                  <a:pt x="1071136" y="168465"/>
                  <a:pt x="1057290" y="164170"/>
                </a:cubicBezTo>
                <a:cubicBezTo>
                  <a:pt x="1043445" y="159875"/>
                  <a:pt x="1029675" y="154637"/>
                  <a:pt x="1015980" y="148457"/>
                </a:cubicBezTo>
                <a:cubicBezTo>
                  <a:pt x="1020354" y="139265"/>
                  <a:pt x="1023222" y="131069"/>
                  <a:pt x="1024584" y="123870"/>
                </a:cubicBezTo>
                <a:cubicBezTo>
                  <a:pt x="1029331" y="124774"/>
                  <a:pt x="1034084" y="125448"/>
                  <a:pt x="1038845" y="125892"/>
                </a:cubicBezTo>
                <a:cubicBezTo>
                  <a:pt x="1043606" y="126337"/>
                  <a:pt x="1049532" y="125380"/>
                  <a:pt x="1056624" y="123021"/>
                </a:cubicBezTo>
                <a:cubicBezTo>
                  <a:pt x="1063715" y="120662"/>
                  <a:pt x="1063080" y="117772"/>
                  <a:pt x="1054720" y="114352"/>
                </a:cubicBezTo>
                <a:cubicBezTo>
                  <a:pt x="1046360" y="110932"/>
                  <a:pt x="1037498" y="106927"/>
                  <a:pt x="1028133" y="102338"/>
                </a:cubicBezTo>
                <a:cubicBezTo>
                  <a:pt x="1029926" y="91813"/>
                  <a:pt x="1032134" y="80445"/>
                  <a:pt x="1034758" y="68234"/>
                </a:cubicBezTo>
                <a:cubicBezTo>
                  <a:pt x="1037382" y="56023"/>
                  <a:pt x="1040756" y="46806"/>
                  <a:pt x="1044879" y="40582"/>
                </a:cubicBezTo>
                <a:cubicBezTo>
                  <a:pt x="1049002" y="34359"/>
                  <a:pt x="1050360" y="29558"/>
                  <a:pt x="1048955" y="26181"/>
                </a:cubicBezTo>
                <a:cubicBezTo>
                  <a:pt x="1048252" y="24493"/>
                  <a:pt x="1046038" y="23662"/>
                  <a:pt x="1042314" y="23689"/>
                </a:cubicBezTo>
                <a:close/>
                <a:moveTo>
                  <a:pt x="5387953" y="23570"/>
                </a:moveTo>
                <a:cubicBezTo>
                  <a:pt x="5386718" y="23402"/>
                  <a:pt x="5385222" y="23562"/>
                  <a:pt x="5383463" y="24052"/>
                </a:cubicBezTo>
                <a:cubicBezTo>
                  <a:pt x="5376430" y="26009"/>
                  <a:pt x="5368754" y="29609"/>
                  <a:pt x="5360437" y="34850"/>
                </a:cubicBezTo>
                <a:cubicBezTo>
                  <a:pt x="5352119" y="40091"/>
                  <a:pt x="5350338" y="45397"/>
                  <a:pt x="5355091" y="50767"/>
                </a:cubicBezTo>
                <a:cubicBezTo>
                  <a:pt x="5359845" y="56138"/>
                  <a:pt x="5363979" y="62336"/>
                  <a:pt x="5367492" y="69363"/>
                </a:cubicBezTo>
                <a:cubicBezTo>
                  <a:pt x="5371005" y="76390"/>
                  <a:pt x="5378441" y="88658"/>
                  <a:pt x="5389798" y="106167"/>
                </a:cubicBezTo>
                <a:cubicBezTo>
                  <a:pt x="5375544" y="101822"/>
                  <a:pt x="5363652" y="97836"/>
                  <a:pt x="5354123" y="94208"/>
                </a:cubicBezTo>
                <a:cubicBezTo>
                  <a:pt x="5344594" y="90579"/>
                  <a:pt x="5335460" y="88066"/>
                  <a:pt x="5326719" y="86668"/>
                </a:cubicBezTo>
                <a:cubicBezTo>
                  <a:pt x="5317979" y="85270"/>
                  <a:pt x="5311683" y="87421"/>
                  <a:pt x="5307833" y="93121"/>
                </a:cubicBezTo>
                <a:cubicBezTo>
                  <a:pt x="5303983" y="98822"/>
                  <a:pt x="5308453" y="103937"/>
                  <a:pt x="5321245" y="108469"/>
                </a:cubicBezTo>
                <a:cubicBezTo>
                  <a:pt x="5334036" y="113000"/>
                  <a:pt x="5346089" y="117016"/>
                  <a:pt x="5357404" y="120515"/>
                </a:cubicBezTo>
                <a:cubicBezTo>
                  <a:pt x="5352012" y="125448"/>
                  <a:pt x="5350244" y="129703"/>
                  <a:pt x="5352102" y="133281"/>
                </a:cubicBezTo>
                <a:cubicBezTo>
                  <a:pt x="5353958" y="136859"/>
                  <a:pt x="5356178" y="145818"/>
                  <a:pt x="5358759" y="160158"/>
                </a:cubicBezTo>
                <a:cubicBezTo>
                  <a:pt x="5350499" y="158423"/>
                  <a:pt x="5341077" y="155738"/>
                  <a:pt x="5330494" y="152103"/>
                </a:cubicBezTo>
                <a:cubicBezTo>
                  <a:pt x="5319911" y="148467"/>
                  <a:pt x="5310952" y="150353"/>
                  <a:pt x="5303617" y="157760"/>
                </a:cubicBezTo>
                <a:cubicBezTo>
                  <a:pt x="5296282" y="165167"/>
                  <a:pt x="5300168" y="169691"/>
                  <a:pt x="5315276" y="171333"/>
                </a:cubicBezTo>
                <a:cubicBezTo>
                  <a:pt x="5330383" y="172975"/>
                  <a:pt x="5345530" y="175789"/>
                  <a:pt x="5360716" y="179776"/>
                </a:cubicBezTo>
                <a:cubicBezTo>
                  <a:pt x="5364086" y="198346"/>
                  <a:pt x="5371314" y="217325"/>
                  <a:pt x="5382399" y="236713"/>
                </a:cubicBezTo>
                <a:cubicBezTo>
                  <a:pt x="5393484" y="256101"/>
                  <a:pt x="5407189" y="271162"/>
                  <a:pt x="5423516" y="281896"/>
                </a:cubicBezTo>
                <a:cubicBezTo>
                  <a:pt x="5439842" y="292629"/>
                  <a:pt x="5451124" y="297996"/>
                  <a:pt x="5457362" y="297996"/>
                </a:cubicBezTo>
                <a:cubicBezTo>
                  <a:pt x="5464618" y="297996"/>
                  <a:pt x="5463177" y="293458"/>
                  <a:pt x="5453039" y="284380"/>
                </a:cubicBezTo>
                <a:cubicBezTo>
                  <a:pt x="5442900" y="275303"/>
                  <a:pt x="5431414" y="263021"/>
                  <a:pt x="5418579" y="247533"/>
                </a:cubicBezTo>
                <a:cubicBezTo>
                  <a:pt x="5405744" y="232046"/>
                  <a:pt x="5395757" y="211518"/>
                  <a:pt x="5388615" y="185949"/>
                </a:cubicBezTo>
                <a:cubicBezTo>
                  <a:pt x="5408720" y="192216"/>
                  <a:pt x="5425412" y="197382"/>
                  <a:pt x="5438691" y="201447"/>
                </a:cubicBezTo>
                <a:cubicBezTo>
                  <a:pt x="5451970" y="205513"/>
                  <a:pt x="5462915" y="202121"/>
                  <a:pt x="5471527" y="191273"/>
                </a:cubicBezTo>
                <a:cubicBezTo>
                  <a:pt x="5480138" y="180425"/>
                  <a:pt x="5480798" y="175674"/>
                  <a:pt x="5473506" y="177022"/>
                </a:cubicBezTo>
                <a:cubicBezTo>
                  <a:pt x="5466214" y="178370"/>
                  <a:pt x="5458169" y="178600"/>
                  <a:pt x="5449371" y="177711"/>
                </a:cubicBezTo>
                <a:cubicBezTo>
                  <a:pt x="5440573" y="176822"/>
                  <a:pt x="5419339" y="173014"/>
                  <a:pt x="5385668" y="166289"/>
                </a:cubicBezTo>
                <a:cubicBezTo>
                  <a:pt x="5383130" y="148449"/>
                  <a:pt x="5381861" y="134640"/>
                  <a:pt x="5381861" y="124860"/>
                </a:cubicBezTo>
                <a:cubicBezTo>
                  <a:pt x="5388816" y="124157"/>
                  <a:pt x="5393821" y="122924"/>
                  <a:pt x="5396875" y="121160"/>
                </a:cubicBezTo>
                <a:cubicBezTo>
                  <a:pt x="5410355" y="136891"/>
                  <a:pt x="5423595" y="147575"/>
                  <a:pt x="5436594" y="153210"/>
                </a:cubicBezTo>
                <a:cubicBezTo>
                  <a:pt x="5449593" y="158846"/>
                  <a:pt x="5451307" y="156057"/>
                  <a:pt x="5441735" y="144843"/>
                </a:cubicBezTo>
                <a:cubicBezTo>
                  <a:pt x="5432163" y="133629"/>
                  <a:pt x="5423587" y="121562"/>
                  <a:pt x="5416009" y="108641"/>
                </a:cubicBezTo>
                <a:cubicBezTo>
                  <a:pt x="5408430" y="95720"/>
                  <a:pt x="5402195" y="82183"/>
                  <a:pt x="5397305" y="68030"/>
                </a:cubicBezTo>
                <a:cubicBezTo>
                  <a:pt x="5392415" y="53876"/>
                  <a:pt x="5390644" y="42518"/>
                  <a:pt x="5391992" y="33957"/>
                </a:cubicBezTo>
                <a:cubicBezTo>
                  <a:pt x="5393003" y="27536"/>
                  <a:pt x="5391657" y="24074"/>
                  <a:pt x="5387953" y="23570"/>
                </a:cubicBezTo>
                <a:close/>
                <a:moveTo>
                  <a:pt x="3818085" y="23084"/>
                </a:moveTo>
                <a:cubicBezTo>
                  <a:pt x="3815411" y="23453"/>
                  <a:pt x="3812273" y="24217"/>
                  <a:pt x="3808670" y="25375"/>
                </a:cubicBezTo>
                <a:cubicBezTo>
                  <a:pt x="3796810" y="29332"/>
                  <a:pt x="3789098" y="33799"/>
                  <a:pt x="3785535" y="38775"/>
                </a:cubicBezTo>
                <a:cubicBezTo>
                  <a:pt x="3781971" y="43752"/>
                  <a:pt x="3783660" y="47623"/>
                  <a:pt x="3790601" y="50391"/>
                </a:cubicBezTo>
                <a:cubicBezTo>
                  <a:pt x="3797541" y="53159"/>
                  <a:pt x="3806805" y="59888"/>
                  <a:pt x="3818392" y="70578"/>
                </a:cubicBezTo>
                <a:cubicBezTo>
                  <a:pt x="3829979" y="81269"/>
                  <a:pt x="3840483" y="88773"/>
                  <a:pt x="3849905" y="93089"/>
                </a:cubicBezTo>
                <a:cubicBezTo>
                  <a:pt x="3859326" y="97405"/>
                  <a:pt x="3861319" y="95387"/>
                  <a:pt x="3855885" y="87034"/>
                </a:cubicBezTo>
                <a:cubicBezTo>
                  <a:pt x="3850450" y="78681"/>
                  <a:pt x="3844599" y="69152"/>
                  <a:pt x="3838332" y="58447"/>
                </a:cubicBezTo>
                <a:cubicBezTo>
                  <a:pt x="3832065" y="47742"/>
                  <a:pt x="3829158" y="38395"/>
                  <a:pt x="3829610" y="30408"/>
                </a:cubicBezTo>
                <a:cubicBezTo>
                  <a:pt x="3829949" y="24417"/>
                  <a:pt x="3826107" y="21976"/>
                  <a:pt x="3818085" y="23084"/>
                </a:cubicBezTo>
                <a:close/>
                <a:moveTo>
                  <a:pt x="4532459" y="23084"/>
                </a:moveTo>
                <a:cubicBezTo>
                  <a:pt x="4529785" y="23453"/>
                  <a:pt x="4526647" y="24217"/>
                  <a:pt x="4523044" y="25375"/>
                </a:cubicBezTo>
                <a:cubicBezTo>
                  <a:pt x="4511185" y="29332"/>
                  <a:pt x="4503473" y="33799"/>
                  <a:pt x="4499910" y="38775"/>
                </a:cubicBezTo>
                <a:cubicBezTo>
                  <a:pt x="4496346" y="43752"/>
                  <a:pt x="4498035" y="47623"/>
                  <a:pt x="4504976" y="50391"/>
                </a:cubicBezTo>
                <a:cubicBezTo>
                  <a:pt x="4511916" y="53159"/>
                  <a:pt x="4521180" y="59888"/>
                  <a:pt x="4532767" y="70578"/>
                </a:cubicBezTo>
                <a:cubicBezTo>
                  <a:pt x="4544354" y="81269"/>
                  <a:pt x="4554858" y="88773"/>
                  <a:pt x="4564280" y="93089"/>
                </a:cubicBezTo>
                <a:cubicBezTo>
                  <a:pt x="4573701" y="97405"/>
                  <a:pt x="4575694" y="95387"/>
                  <a:pt x="4570259" y="87034"/>
                </a:cubicBezTo>
                <a:cubicBezTo>
                  <a:pt x="4564825" y="78681"/>
                  <a:pt x="4558974" y="69152"/>
                  <a:pt x="4552707" y="58447"/>
                </a:cubicBezTo>
                <a:cubicBezTo>
                  <a:pt x="4546440" y="47742"/>
                  <a:pt x="4543533" y="38395"/>
                  <a:pt x="4543984" y="30408"/>
                </a:cubicBezTo>
                <a:cubicBezTo>
                  <a:pt x="4544323" y="24417"/>
                  <a:pt x="4540482" y="21976"/>
                  <a:pt x="4532459" y="23084"/>
                </a:cubicBezTo>
                <a:close/>
                <a:moveTo>
                  <a:pt x="1358713" y="22120"/>
                </a:moveTo>
                <a:cubicBezTo>
                  <a:pt x="1357236" y="22228"/>
                  <a:pt x="1355476" y="22711"/>
                  <a:pt x="1353434" y="23568"/>
                </a:cubicBezTo>
                <a:cubicBezTo>
                  <a:pt x="1345260" y="26995"/>
                  <a:pt x="1338262" y="31691"/>
                  <a:pt x="1332439" y="37657"/>
                </a:cubicBezTo>
                <a:cubicBezTo>
                  <a:pt x="1326618" y="43622"/>
                  <a:pt x="1326122" y="48258"/>
                  <a:pt x="1330955" y="51563"/>
                </a:cubicBezTo>
                <a:cubicBezTo>
                  <a:pt x="1335788" y="54869"/>
                  <a:pt x="1341467" y="60917"/>
                  <a:pt x="1347991" y="69707"/>
                </a:cubicBezTo>
                <a:cubicBezTo>
                  <a:pt x="1334727" y="69822"/>
                  <a:pt x="1325596" y="68277"/>
                  <a:pt x="1320598" y="65072"/>
                </a:cubicBezTo>
                <a:cubicBezTo>
                  <a:pt x="1315600" y="61867"/>
                  <a:pt x="1309660" y="62218"/>
                  <a:pt x="1302776" y="66126"/>
                </a:cubicBezTo>
                <a:cubicBezTo>
                  <a:pt x="1295893" y="70034"/>
                  <a:pt x="1290236" y="74873"/>
                  <a:pt x="1285805" y="80645"/>
                </a:cubicBezTo>
                <a:cubicBezTo>
                  <a:pt x="1281374" y="86417"/>
                  <a:pt x="1282288" y="90655"/>
                  <a:pt x="1288548" y="93358"/>
                </a:cubicBezTo>
                <a:cubicBezTo>
                  <a:pt x="1294807" y="96061"/>
                  <a:pt x="1300307" y="101930"/>
                  <a:pt x="1305046" y="110964"/>
                </a:cubicBezTo>
                <a:cubicBezTo>
                  <a:pt x="1309786" y="119998"/>
                  <a:pt x="1316902" y="131442"/>
                  <a:pt x="1326395" y="145295"/>
                </a:cubicBezTo>
                <a:cubicBezTo>
                  <a:pt x="1311883" y="157599"/>
                  <a:pt x="1296471" y="168164"/>
                  <a:pt x="1280158" y="176990"/>
                </a:cubicBezTo>
                <a:cubicBezTo>
                  <a:pt x="1263847" y="185816"/>
                  <a:pt x="1248578" y="192940"/>
                  <a:pt x="1234352" y="198361"/>
                </a:cubicBezTo>
                <a:cubicBezTo>
                  <a:pt x="1220128" y="203781"/>
                  <a:pt x="1219216" y="207793"/>
                  <a:pt x="1231620" y="210396"/>
                </a:cubicBezTo>
                <a:cubicBezTo>
                  <a:pt x="1244026" y="212998"/>
                  <a:pt x="1256300" y="214300"/>
                  <a:pt x="1268446" y="214300"/>
                </a:cubicBezTo>
                <a:cubicBezTo>
                  <a:pt x="1281252" y="214300"/>
                  <a:pt x="1291416" y="211009"/>
                  <a:pt x="1298937" y="204426"/>
                </a:cubicBezTo>
                <a:cubicBezTo>
                  <a:pt x="1306459" y="197844"/>
                  <a:pt x="1320494" y="184042"/>
                  <a:pt x="1341044" y="163019"/>
                </a:cubicBezTo>
                <a:cubicBezTo>
                  <a:pt x="1352760" y="178377"/>
                  <a:pt x="1364586" y="191334"/>
                  <a:pt x="1376525" y="201888"/>
                </a:cubicBezTo>
                <a:cubicBezTo>
                  <a:pt x="1382494" y="207165"/>
                  <a:pt x="1388811" y="211994"/>
                  <a:pt x="1395476" y="216373"/>
                </a:cubicBezTo>
                <a:lnTo>
                  <a:pt x="1397040" y="217249"/>
                </a:lnTo>
                <a:lnTo>
                  <a:pt x="1381450" y="218924"/>
                </a:lnTo>
                <a:cubicBezTo>
                  <a:pt x="1377228" y="219340"/>
                  <a:pt x="1366466" y="218035"/>
                  <a:pt x="1349164" y="215010"/>
                </a:cubicBezTo>
                <a:cubicBezTo>
                  <a:pt x="1331862" y="211984"/>
                  <a:pt x="1320952" y="208832"/>
                  <a:pt x="1316436" y="205556"/>
                </a:cubicBezTo>
                <a:cubicBezTo>
                  <a:pt x="1311918" y="202279"/>
                  <a:pt x="1306678" y="201856"/>
                  <a:pt x="1300712" y="204287"/>
                </a:cubicBezTo>
                <a:cubicBezTo>
                  <a:pt x="1294746" y="206717"/>
                  <a:pt x="1287864" y="210808"/>
                  <a:pt x="1280062" y="216558"/>
                </a:cubicBezTo>
                <a:cubicBezTo>
                  <a:pt x="1272261" y="222309"/>
                  <a:pt x="1271576" y="228439"/>
                  <a:pt x="1278008" y="234950"/>
                </a:cubicBezTo>
                <a:cubicBezTo>
                  <a:pt x="1284439" y="241460"/>
                  <a:pt x="1289770" y="253154"/>
                  <a:pt x="1294000" y="270033"/>
                </a:cubicBezTo>
                <a:cubicBezTo>
                  <a:pt x="1286802" y="274407"/>
                  <a:pt x="1283202" y="278300"/>
                  <a:pt x="1283202" y="281713"/>
                </a:cubicBezTo>
                <a:cubicBezTo>
                  <a:pt x="1283202" y="286158"/>
                  <a:pt x="1290072" y="288629"/>
                  <a:pt x="1303809" y="289123"/>
                </a:cubicBezTo>
                <a:cubicBezTo>
                  <a:pt x="1317548" y="289618"/>
                  <a:pt x="1338763" y="291550"/>
                  <a:pt x="1367458" y="294920"/>
                </a:cubicBezTo>
                <a:cubicBezTo>
                  <a:pt x="1371689" y="312258"/>
                  <a:pt x="1376471" y="314638"/>
                  <a:pt x="1381806" y="302062"/>
                </a:cubicBezTo>
                <a:cubicBezTo>
                  <a:pt x="1387140" y="289485"/>
                  <a:pt x="1391148" y="276698"/>
                  <a:pt x="1393830" y="263698"/>
                </a:cubicBezTo>
                <a:cubicBezTo>
                  <a:pt x="1396512" y="250699"/>
                  <a:pt x="1400369" y="239413"/>
                  <a:pt x="1405402" y="229841"/>
                </a:cubicBezTo>
                <a:cubicBezTo>
                  <a:pt x="1406661" y="227448"/>
                  <a:pt x="1407500" y="225383"/>
                  <a:pt x="1407919" y="223647"/>
                </a:cubicBezTo>
                <a:lnTo>
                  <a:pt x="1407919" y="223347"/>
                </a:lnTo>
                <a:lnTo>
                  <a:pt x="1416512" y="228163"/>
                </a:lnTo>
                <a:cubicBezTo>
                  <a:pt x="1431233" y="235125"/>
                  <a:pt x="1431961" y="231834"/>
                  <a:pt x="1418696" y="218290"/>
                </a:cubicBezTo>
                <a:cubicBezTo>
                  <a:pt x="1405432" y="204745"/>
                  <a:pt x="1394784" y="193284"/>
                  <a:pt x="1386752" y="183906"/>
                </a:cubicBezTo>
                <a:cubicBezTo>
                  <a:pt x="1378723" y="174527"/>
                  <a:pt x="1369006" y="161893"/>
                  <a:pt x="1357606" y="146004"/>
                </a:cubicBezTo>
                <a:cubicBezTo>
                  <a:pt x="1364763" y="137888"/>
                  <a:pt x="1372104" y="131406"/>
                  <a:pt x="1379633" y="126559"/>
                </a:cubicBezTo>
                <a:cubicBezTo>
                  <a:pt x="1385685" y="134102"/>
                  <a:pt x="1393425" y="140039"/>
                  <a:pt x="1402854" y="144370"/>
                </a:cubicBezTo>
                <a:cubicBezTo>
                  <a:pt x="1412282" y="148700"/>
                  <a:pt x="1412472" y="144427"/>
                  <a:pt x="1403423" y="131549"/>
                </a:cubicBezTo>
                <a:cubicBezTo>
                  <a:pt x="1394375" y="118672"/>
                  <a:pt x="1386273" y="104414"/>
                  <a:pt x="1379116" y="88776"/>
                </a:cubicBezTo>
                <a:cubicBezTo>
                  <a:pt x="1371961" y="73138"/>
                  <a:pt x="1367487" y="61781"/>
                  <a:pt x="1365694" y="54704"/>
                </a:cubicBezTo>
                <a:cubicBezTo>
                  <a:pt x="1363902" y="47627"/>
                  <a:pt x="1363454" y="39812"/>
                  <a:pt x="1364350" y="31258"/>
                </a:cubicBezTo>
                <a:cubicBezTo>
                  <a:pt x="1365022" y="24842"/>
                  <a:pt x="1363143" y="21796"/>
                  <a:pt x="1358713" y="22120"/>
                </a:cubicBezTo>
                <a:close/>
                <a:moveTo>
                  <a:pt x="3138473" y="21253"/>
                </a:moveTo>
                <a:cubicBezTo>
                  <a:pt x="3135426" y="21628"/>
                  <a:pt x="3131703" y="22492"/>
                  <a:pt x="3127302" y="23847"/>
                </a:cubicBezTo>
                <a:cubicBezTo>
                  <a:pt x="3109699" y="29268"/>
                  <a:pt x="3102924" y="36420"/>
                  <a:pt x="3106975" y="45304"/>
                </a:cubicBezTo>
                <a:cubicBezTo>
                  <a:pt x="3111026" y="54188"/>
                  <a:pt x="3113051" y="82119"/>
                  <a:pt x="3113051" y="129097"/>
                </a:cubicBezTo>
                <a:cubicBezTo>
                  <a:pt x="3097220" y="127333"/>
                  <a:pt x="3084862" y="125562"/>
                  <a:pt x="3075978" y="123784"/>
                </a:cubicBezTo>
                <a:cubicBezTo>
                  <a:pt x="3067095" y="122006"/>
                  <a:pt x="3058634" y="120199"/>
                  <a:pt x="3050596" y="118364"/>
                </a:cubicBezTo>
                <a:cubicBezTo>
                  <a:pt x="3042559" y="116528"/>
                  <a:pt x="3034761" y="120361"/>
                  <a:pt x="3027204" y="129861"/>
                </a:cubicBezTo>
                <a:cubicBezTo>
                  <a:pt x="3019646" y="139361"/>
                  <a:pt x="3024443" y="144112"/>
                  <a:pt x="3041594" y="144112"/>
                </a:cubicBezTo>
                <a:cubicBezTo>
                  <a:pt x="3055734" y="144112"/>
                  <a:pt x="3079553" y="145789"/>
                  <a:pt x="3113051" y="149145"/>
                </a:cubicBezTo>
                <a:cubicBezTo>
                  <a:pt x="3113051" y="205574"/>
                  <a:pt x="3113998" y="248705"/>
                  <a:pt x="3115891" y="278540"/>
                </a:cubicBezTo>
                <a:cubicBezTo>
                  <a:pt x="3117784" y="308375"/>
                  <a:pt x="3122308" y="323576"/>
                  <a:pt x="3129464" y="324142"/>
                </a:cubicBezTo>
                <a:cubicBezTo>
                  <a:pt x="3136619" y="324709"/>
                  <a:pt x="3140197" y="310566"/>
                  <a:pt x="3140197" y="281713"/>
                </a:cubicBezTo>
                <a:lnTo>
                  <a:pt x="3140197" y="153555"/>
                </a:lnTo>
                <a:cubicBezTo>
                  <a:pt x="3162425" y="158803"/>
                  <a:pt x="3177765" y="162367"/>
                  <a:pt x="3186219" y="164245"/>
                </a:cubicBezTo>
                <a:cubicBezTo>
                  <a:pt x="3194672" y="166124"/>
                  <a:pt x="3204413" y="162765"/>
                  <a:pt x="3215441" y="154168"/>
                </a:cubicBezTo>
                <a:cubicBezTo>
                  <a:pt x="3226468" y="145571"/>
                  <a:pt x="3224310" y="141272"/>
                  <a:pt x="3208966" y="141272"/>
                </a:cubicBezTo>
                <a:cubicBezTo>
                  <a:pt x="3196719" y="141272"/>
                  <a:pt x="3173797" y="138332"/>
                  <a:pt x="3140197" y="132453"/>
                </a:cubicBezTo>
                <a:cubicBezTo>
                  <a:pt x="3140197" y="102511"/>
                  <a:pt x="3140420" y="80706"/>
                  <a:pt x="3140864" y="67040"/>
                </a:cubicBezTo>
                <a:cubicBezTo>
                  <a:pt x="3141309" y="53374"/>
                  <a:pt x="3143560" y="41403"/>
                  <a:pt x="3147618" y="31129"/>
                </a:cubicBezTo>
                <a:cubicBezTo>
                  <a:pt x="3150662" y="23423"/>
                  <a:pt x="3147614" y="20131"/>
                  <a:pt x="3138473" y="21253"/>
                </a:cubicBezTo>
                <a:close/>
                <a:moveTo>
                  <a:pt x="6406657" y="19682"/>
                </a:moveTo>
                <a:cubicBezTo>
                  <a:pt x="6403846" y="19548"/>
                  <a:pt x="6399180" y="21180"/>
                  <a:pt x="6392659" y="24579"/>
                </a:cubicBezTo>
                <a:cubicBezTo>
                  <a:pt x="6379616" y="31376"/>
                  <a:pt x="6372615" y="39697"/>
                  <a:pt x="6371654" y="49541"/>
                </a:cubicBezTo>
                <a:cubicBezTo>
                  <a:pt x="6370693" y="59386"/>
                  <a:pt x="6372822" y="67036"/>
                  <a:pt x="6378043" y="72493"/>
                </a:cubicBezTo>
                <a:cubicBezTo>
                  <a:pt x="6383262" y="77949"/>
                  <a:pt x="6387937" y="77401"/>
                  <a:pt x="6392067" y="70847"/>
                </a:cubicBezTo>
                <a:cubicBezTo>
                  <a:pt x="6396197" y="64294"/>
                  <a:pt x="6399761" y="57031"/>
                  <a:pt x="6402758" y="49057"/>
                </a:cubicBezTo>
                <a:cubicBezTo>
                  <a:pt x="6405468" y="40611"/>
                  <a:pt x="6407723" y="32720"/>
                  <a:pt x="6409523" y="25385"/>
                </a:cubicBezTo>
                <a:cubicBezTo>
                  <a:pt x="6410423" y="21718"/>
                  <a:pt x="6409467" y="19817"/>
                  <a:pt x="6406657" y="19682"/>
                </a:cubicBezTo>
                <a:close/>
                <a:moveTo>
                  <a:pt x="400937" y="19543"/>
                </a:moveTo>
                <a:cubicBezTo>
                  <a:pt x="399390" y="19536"/>
                  <a:pt x="397548" y="19956"/>
                  <a:pt x="395412" y="20804"/>
                </a:cubicBezTo>
                <a:cubicBezTo>
                  <a:pt x="386865" y="24195"/>
                  <a:pt x="379641" y="28594"/>
                  <a:pt x="373740" y="34000"/>
                </a:cubicBezTo>
                <a:cubicBezTo>
                  <a:pt x="367839" y="39406"/>
                  <a:pt x="367079" y="44046"/>
                  <a:pt x="371460" y="47917"/>
                </a:cubicBezTo>
                <a:cubicBezTo>
                  <a:pt x="375840" y="51789"/>
                  <a:pt x="380254" y="57722"/>
                  <a:pt x="384700" y="65717"/>
                </a:cubicBezTo>
                <a:cubicBezTo>
                  <a:pt x="389145" y="73712"/>
                  <a:pt x="397835" y="84492"/>
                  <a:pt x="410770" y="98058"/>
                </a:cubicBezTo>
                <a:cubicBezTo>
                  <a:pt x="396558" y="95520"/>
                  <a:pt x="383390" y="91960"/>
                  <a:pt x="371266" y="87378"/>
                </a:cubicBezTo>
                <a:cubicBezTo>
                  <a:pt x="359142" y="82796"/>
                  <a:pt x="350548" y="83223"/>
                  <a:pt x="345486" y="88658"/>
                </a:cubicBezTo>
                <a:cubicBezTo>
                  <a:pt x="340424" y="94093"/>
                  <a:pt x="343292" y="99714"/>
                  <a:pt x="354091" y="105522"/>
                </a:cubicBezTo>
                <a:cubicBezTo>
                  <a:pt x="364889" y="111330"/>
                  <a:pt x="378382" y="115338"/>
                  <a:pt x="394573" y="117546"/>
                </a:cubicBezTo>
                <a:cubicBezTo>
                  <a:pt x="381982" y="121031"/>
                  <a:pt x="376608" y="124946"/>
                  <a:pt x="378451" y="129291"/>
                </a:cubicBezTo>
                <a:cubicBezTo>
                  <a:pt x="380293" y="133636"/>
                  <a:pt x="381616" y="140326"/>
                  <a:pt x="382420" y="149360"/>
                </a:cubicBezTo>
                <a:cubicBezTo>
                  <a:pt x="377902" y="149460"/>
                  <a:pt x="370775" y="147908"/>
                  <a:pt x="361038" y="144703"/>
                </a:cubicBezTo>
                <a:cubicBezTo>
                  <a:pt x="351301" y="141498"/>
                  <a:pt x="343210" y="143036"/>
                  <a:pt x="336764" y="149317"/>
                </a:cubicBezTo>
                <a:cubicBezTo>
                  <a:pt x="330318" y="155598"/>
                  <a:pt x="333734" y="160115"/>
                  <a:pt x="347014" y="162869"/>
                </a:cubicBezTo>
                <a:cubicBezTo>
                  <a:pt x="360292" y="165622"/>
                  <a:pt x="372783" y="168167"/>
                  <a:pt x="384485" y="170505"/>
                </a:cubicBezTo>
                <a:cubicBezTo>
                  <a:pt x="385904" y="176843"/>
                  <a:pt x="387467" y="183662"/>
                  <a:pt x="389174" y="190961"/>
                </a:cubicBezTo>
                <a:cubicBezTo>
                  <a:pt x="371076" y="196066"/>
                  <a:pt x="360028" y="201393"/>
                  <a:pt x="356026" y="206943"/>
                </a:cubicBezTo>
                <a:cubicBezTo>
                  <a:pt x="352026" y="212493"/>
                  <a:pt x="351244" y="220505"/>
                  <a:pt x="353682" y="230981"/>
                </a:cubicBezTo>
                <a:cubicBezTo>
                  <a:pt x="356119" y="241456"/>
                  <a:pt x="361762" y="241822"/>
                  <a:pt x="370610" y="232078"/>
                </a:cubicBezTo>
                <a:cubicBezTo>
                  <a:pt x="379458" y="222334"/>
                  <a:pt x="386865" y="212357"/>
                  <a:pt x="392831" y="202146"/>
                </a:cubicBezTo>
                <a:cubicBezTo>
                  <a:pt x="396072" y="216902"/>
                  <a:pt x="403729" y="231945"/>
                  <a:pt x="415804" y="247275"/>
                </a:cubicBezTo>
                <a:cubicBezTo>
                  <a:pt x="427878" y="262605"/>
                  <a:pt x="444032" y="274439"/>
                  <a:pt x="464266" y="282778"/>
                </a:cubicBezTo>
                <a:cubicBezTo>
                  <a:pt x="484500" y="291117"/>
                  <a:pt x="485558" y="287205"/>
                  <a:pt x="467439" y="271044"/>
                </a:cubicBezTo>
                <a:cubicBezTo>
                  <a:pt x="449320" y="254882"/>
                  <a:pt x="436048" y="238373"/>
                  <a:pt x="427624" y="221516"/>
                </a:cubicBezTo>
                <a:cubicBezTo>
                  <a:pt x="419198" y="204659"/>
                  <a:pt x="413638" y="189204"/>
                  <a:pt x="410942" y="175151"/>
                </a:cubicBezTo>
                <a:cubicBezTo>
                  <a:pt x="427262" y="179582"/>
                  <a:pt x="439770" y="183389"/>
                  <a:pt x="448467" y="186573"/>
                </a:cubicBezTo>
                <a:cubicBezTo>
                  <a:pt x="457164" y="189756"/>
                  <a:pt x="466582" y="186827"/>
                  <a:pt x="476721" y="177786"/>
                </a:cubicBezTo>
                <a:cubicBezTo>
                  <a:pt x="486859" y="168744"/>
                  <a:pt x="485153" y="164224"/>
                  <a:pt x="471602" y="164224"/>
                </a:cubicBezTo>
                <a:cubicBezTo>
                  <a:pt x="460115" y="164224"/>
                  <a:pt x="438949" y="161305"/>
                  <a:pt x="408103" y="155469"/>
                </a:cubicBezTo>
                <a:cubicBezTo>
                  <a:pt x="407286" y="143351"/>
                  <a:pt x="407256" y="131313"/>
                  <a:pt x="408017" y="119353"/>
                </a:cubicBezTo>
                <a:cubicBezTo>
                  <a:pt x="413394" y="118593"/>
                  <a:pt x="416843" y="116048"/>
                  <a:pt x="418364" y="111717"/>
                </a:cubicBezTo>
                <a:cubicBezTo>
                  <a:pt x="428818" y="124724"/>
                  <a:pt x="440314" y="133826"/>
                  <a:pt x="452855" y="139024"/>
                </a:cubicBezTo>
                <a:cubicBezTo>
                  <a:pt x="465396" y="144223"/>
                  <a:pt x="465747" y="139856"/>
                  <a:pt x="453909" y="125925"/>
                </a:cubicBezTo>
                <a:cubicBezTo>
                  <a:pt x="442071" y="111993"/>
                  <a:pt x="431050" y="95290"/>
                  <a:pt x="420848" y="75816"/>
                </a:cubicBezTo>
                <a:cubicBezTo>
                  <a:pt x="410644" y="56342"/>
                  <a:pt x="405991" y="41457"/>
                  <a:pt x="406888" y="31161"/>
                </a:cubicBezTo>
                <a:cubicBezTo>
                  <a:pt x="407560" y="23439"/>
                  <a:pt x="405576" y="19566"/>
                  <a:pt x="400937" y="19543"/>
                </a:cubicBezTo>
                <a:close/>
                <a:moveTo>
                  <a:pt x="1704480" y="18188"/>
                </a:moveTo>
                <a:cubicBezTo>
                  <a:pt x="1702591" y="18130"/>
                  <a:pt x="1700256" y="18515"/>
                  <a:pt x="1697476" y="19341"/>
                </a:cubicBezTo>
                <a:cubicBezTo>
                  <a:pt x="1686356" y="22646"/>
                  <a:pt x="1678006" y="26493"/>
                  <a:pt x="1672427" y="30881"/>
                </a:cubicBezTo>
                <a:cubicBezTo>
                  <a:pt x="1666850" y="35269"/>
                  <a:pt x="1666193" y="40088"/>
                  <a:pt x="1670460" y="45336"/>
                </a:cubicBezTo>
                <a:cubicBezTo>
                  <a:pt x="1674726" y="50585"/>
                  <a:pt x="1679766" y="59017"/>
                  <a:pt x="1685581" y="70632"/>
                </a:cubicBezTo>
                <a:cubicBezTo>
                  <a:pt x="1691396" y="82248"/>
                  <a:pt x="1699968" y="94093"/>
                  <a:pt x="1711297" y="106167"/>
                </a:cubicBezTo>
                <a:cubicBezTo>
                  <a:pt x="1682946" y="105379"/>
                  <a:pt x="1665419" y="102482"/>
                  <a:pt x="1658714" y="97477"/>
                </a:cubicBezTo>
                <a:cubicBezTo>
                  <a:pt x="1652011" y="92472"/>
                  <a:pt x="1644242" y="91899"/>
                  <a:pt x="1635408" y="95756"/>
                </a:cubicBezTo>
                <a:cubicBezTo>
                  <a:pt x="1626574" y="99614"/>
                  <a:pt x="1619466" y="104436"/>
                  <a:pt x="1614080" y="110222"/>
                </a:cubicBezTo>
                <a:cubicBezTo>
                  <a:pt x="1608696" y="116008"/>
                  <a:pt x="1608291" y="121393"/>
                  <a:pt x="1612866" y="126376"/>
                </a:cubicBezTo>
                <a:cubicBezTo>
                  <a:pt x="1617440" y="131359"/>
                  <a:pt x="1620613" y="143176"/>
                  <a:pt x="1622384" y="161825"/>
                </a:cubicBezTo>
                <a:cubicBezTo>
                  <a:pt x="1624155" y="180475"/>
                  <a:pt x="1625714" y="199232"/>
                  <a:pt x="1627062" y="218096"/>
                </a:cubicBezTo>
                <a:cubicBezTo>
                  <a:pt x="1628410" y="236961"/>
                  <a:pt x="1632390" y="253233"/>
                  <a:pt x="1639000" y="266914"/>
                </a:cubicBezTo>
                <a:cubicBezTo>
                  <a:pt x="1645612" y="280594"/>
                  <a:pt x="1655868" y="290995"/>
                  <a:pt x="1669771" y="298115"/>
                </a:cubicBezTo>
                <a:cubicBezTo>
                  <a:pt x="1683674" y="305235"/>
                  <a:pt x="1691152" y="303446"/>
                  <a:pt x="1692206" y="292748"/>
                </a:cubicBezTo>
                <a:cubicBezTo>
                  <a:pt x="1693260" y="282050"/>
                  <a:pt x="1698982" y="269875"/>
                  <a:pt x="1709372" y="256223"/>
                </a:cubicBezTo>
                <a:cubicBezTo>
                  <a:pt x="1719761" y="242571"/>
                  <a:pt x="1718356" y="238943"/>
                  <a:pt x="1705156" y="245339"/>
                </a:cubicBezTo>
                <a:cubicBezTo>
                  <a:pt x="1691956" y="251735"/>
                  <a:pt x="1682738" y="255334"/>
                  <a:pt x="1677504" y="256137"/>
                </a:cubicBezTo>
                <a:cubicBezTo>
                  <a:pt x="1672270" y="256940"/>
                  <a:pt x="1667398" y="252133"/>
                  <a:pt x="1662888" y="241715"/>
                </a:cubicBezTo>
                <a:cubicBezTo>
                  <a:pt x="1658378" y="231296"/>
                  <a:pt x="1655223" y="215519"/>
                  <a:pt x="1653423" y="194381"/>
                </a:cubicBezTo>
                <a:cubicBezTo>
                  <a:pt x="1651624" y="173244"/>
                  <a:pt x="1650724" y="155562"/>
                  <a:pt x="1650724" y="141337"/>
                </a:cubicBezTo>
                <a:cubicBezTo>
                  <a:pt x="1650724" y="128502"/>
                  <a:pt x="1651960" y="121257"/>
                  <a:pt x="1654434" y="119601"/>
                </a:cubicBezTo>
                <a:cubicBezTo>
                  <a:pt x="1656908" y="117944"/>
                  <a:pt x="1663056" y="118349"/>
                  <a:pt x="1672880" y="120816"/>
                </a:cubicBezTo>
                <a:lnTo>
                  <a:pt x="1701015" y="127871"/>
                </a:lnTo>
                <a:cubicBezTo>
                  <a:pt x="1707840" y="128803"/>
                  <a:pt x="1713906" y="126566"/>
                  <a:pt x="1719212" y="121160"/>
                </a:cubicBezTo>
                <a:cubicBezTo>
                  <a:pt x="1732936" y="136748"/>
                  <a:pt x="1747222" y="148743"/>
                  <a:pt x="1762072" y="157147"/>
                </a:cubicBezTo>
                <a:cubicBezTo>
                  <a:pt x="1765784" y="159248"/>
                  <a:pt x="1768580" y="160526"/>
                  <a:pt x="1770456" y="160982"/>
                </a:cubicBezTo>
                <a:lnTo>
                  <a:pt x="1772120" y="160349"/>
                </a:lnTo>
                <a:lnTo>
                  <a:pt x="1772438" y="165912"/>
                </a:lnTo>
                <a:cubicBezTo>
                  <a:pt x="1772643" y="173244"/>
                  <a:pt x="1772522" y="182307"/>
                  <a:pt x="1772074" y="193101"/>
                </a:cubicBezTo>
                <a:cubicBezTo>
                  <a:pt x="1771178" y="214690"/>
                  <a:pt x="1771888" y="231038"/>
                  <a:pt x="1774204" y="242145"/>
                </a:cubicBezTo>
                <a:cubicBezTo>
                  <a:pt x="1776520" y="253251"/>
                  <a:pt x="1779632" y="262185"/>
                  <a:pt x="1783539" y="268947"/>
                </a:cubicBezTo>
                <a:cubicBezTo>
                  <a:pt x="1787447" y="275708"/>
                  <a:pt x="1791631" y="275808"/>
                  <a:pt x="1796090" y="269248"/>
                </a:cubicBezTo>
                <a:cubicBezTo>
                  <a:pt x="1800550" y="262687"/>
                  <a:pt x="1803964" y="257238"/>
                  <a:pt x="1806330" y="252900"/>
                </a:cubicBezTo>
                <a:cubicBezTo>
                  <a:pt x="1808696" y="248562"/>
                  <a:pt x="1811008" y="246217"/>
                  <a:pt x="1813266" y="245866"/>
                </a:cubicBezTo>
                <a:cubicBezTo>
                  <a:pt x="1815525" y="245515"/>
                  <a:pt x="1826750" y="246988"/>
                  <a:pt x="1846941" y="250286"/>
                </a:cubicBezTo>
                <a:cubicBezTo>
                  <a:pt x="1851644" y="270391"/>
                  <a:pt x="1857011" y="275891"/>
                  <a:pt x="1863041" y="266785"/>
                </a:cubicBezTo>
                <a:cubicBezTo>
                  <a:pt x="1869072" y="257679"/>
                  <a:pt x="1872086" y="245554"/>
                  <a:pt x="1872086" y="230411"/>
                </a:cubicBezTo>
                <a:cubicBezTo>
                  <a:pt x="1872086" y="216142"/>
                  <a:pt x="1872527" y="198414"/>
                  <a:pt x="1873409" y="177227"/>
                </a:cubicBezTo>
                <a:cubicBezTo>
                  <a:pt x="1874291" y="156039"/>
                  <a:pt x="1877439" y="140702"/>
                  <a:pt x="1882852" y="131216"/>
                </a:cubicBezTo>
                <a:cubicBezTo>
                  <a:pt x="1888266" y="121730"/>
                  <a:pt x="1887344" y="116987"/>
                  <a:pt x="1880088" y="116987"/>
                </a:cubicBezTo>
                <a:cubicBezTo>
                  <a:pt x="1875298" y="116987"/>
                  <a:pt x="1869699" y="117424"/>
                  <a:pt x="1863289" y="118299"/>
                </a:cubicBezTo>
                <a:cubicBezTo>
                  <a:pt x="1856406" y="109652"/>
                  <a:pt x="1848726" y="96280"/>
                  <a:pt x="1840250" y="78182"/>
                </a:cubicBezTo>
                <a:cubicBezTo>
                  <a:pt x="1831776" y="60085"/>
                  <a:pt x="1829112" y="45827"/>
                  <a:pt x="1832260" y="35409"/>
                </a:cubicBezTo>
                <a:cubicBezTo>
                  <a:pt x="1835408" y="24991"/>
                  <a:pt x="1827481" y="23905"/>
                  <a:pt x="1808480" y="32150"/>
                </a:cubicBezTo>
                <a:cubicBezTo>
                  <a:pt x="1792276" y="39980"/>
                  <a:pt x="1787268" y="46874"/>
                  <a:pt x="1793455" y="52832"/>
                </a:cubicBezTo>
                <a:cubicBezTo>
                  <a:pt x="1799643" y="58791"/>
                  <a:pt x="1806308" y="67126"/>
                  <a:pt x="1813449" y="77838"/>
                </a:cubicBezTo>
                <a:cubicBezTo>
                  <a:pt x="1820590" y="88550"/>
                  <a:pt x="1831532" y="102037"/>
                  <a:pt x="1846274" y="118299"/>
                </a:cubicBezTo>
                <a:cubicBezTo>
                  <a:pt x="1828922" y="115804"/>
                  <a:pt x="1816862" y="111581"/>
                  <a:pt x="1810093" y="105630"/>
                </a:cubicBezTo>
                <a:cubicBezTo>
                  <a:pt x="1803325" y="99678"/>
                  <a:pt x="1795998" y="98624"/>
                  <a:pt x="1788110" y="102468"/>
                </a:cubicBezTo>
                <a:cubicBezTo>
                  <a:pt x="1780223" y="106311"/>
                  <a:pt x="1773322" y="110312"/>
                  <a:pt x="1767406" y="114470"/>
                </a:cubicBezTo>
                <a:cubicBezTo>
                  <a:pt x="1761491" y="118629"/>
                  <a:pt x="1760154" y="123508"/>
                  <a:pt x="1763395" y="129108"/>
                </a:cubicBezTo>
                <a:cubicBezTo>
                  <a:pt x="1766636" y="134708"/>
                  <a:pt x="1769116" y="141376"/>
                  <a:pt x="1770838" y="149113"/>
                </a:cubicBezTo>
                <a:cubicBezTo>
                  <a:pt x="1771268" y="151047"/>
                  <a:pt x="1771616" y="153414"/>
                  <a:pt x="1771882" y="156214"/>
                </a:cubicBezTo>
                <a:lnTo>
                  <a:pt x="1771904" y="156586"/>
                </a:lnTo>
                <a:lnTo>
                  <a:pt x="1770716" y="153852"/>
                </a:lnTo>
                <a:cubicBezTo>
                  <a:pt x="1768924" y="151019"/>
                  <a:pt x="1766214" y="147363"/>
                  <a:pt x="1762588" y="142885"/>
                </a:cubicBezTo>
                <a:cubicBezTo>
                  <a:pt x="1748083" y="124975"/>
                  <a:pt x="1734811" y="104500"/>
                  <a:pt x="1722772" y="81463"/>
                </a:cubicBezTo>
                <a:cubicBezTo>
                  <a:pt x="1710734" y="58425"/>
                  <a:pt x="1706288" y="41486"/>
                  <a:pt x="1709436" y="30645"/>
                </a:cubicBezTo>
                <a:cubicBezTo>
                  <a:pt x="1711797" y="22514"/>
                  <a:pt x="1710144" y="18362"/>
                  <a:pt x="1704480" y="18188"/>
                </a:cubicBezTo>
                <a:close/>
                <a:moveTo>
                  <a:pt x="5628779" y="18188"/>
                </a:moveTo>
                <a:cubicBezTo>
                  <a:pt x="5626891" y="18130"/>
                  <a:pt x="5624556" y="18515"/>
                  <a:pt x="5621776" y="19341"/>
                </a:cubicBezTo>
                <a:cubicBezTo>
                  <a:pt x="5610655" y="22646"/>
                  <a:pt x="5602306" y="26493"/>
                  <a:pt x="5596727" y="30881"/>
                </a:cubicBezTo>
                <a:cubicBezTo>
                  <a:pt x="5591149" y="35269"/>
                  <a:pt x="5590493" y="40088"/>
                  <a:pt x="5594759" y="45336"/>
                </a:cubicBezTo>
                <a:cubicBezTo>
                  <a:pt x="5599025" y="50585"/>
                  <a:pt x="5604066" y="59017"/>
                  <a:pt x="5609881" y="70632"/>
                </a:cubicBezTo>
                <a:cubicBezTo>
                  <a:pt x="5615696" y="82248"/>
                  <a:pt x="5624268" y="94093"/>
                  <a:pt x="5635597" y="106167"/>
                </a:cubicBezTo>
                <a:cubicBezTo>
                  <a:pt x="5607246" y="105379"/>
                  <a:pt x="5589719" y="102482"/>
                  <a:pt x="5583015" y="97477"/>
                </a:cubicBezTo>
                <a:cubicBezTo>
                  <a:pt x="5576311" y="92472"/>
                  <a:pt x="5568542" y="91899"/>
                  <a:pt x="5559708" y="95756"/>
                </a:cubicBezTo>
                <a:cubicBezTo>
                  <a:pt x="5550875" y="99614"/>
                  <a:pt x="5543765" y="104436"/>
                  <a:pt x="5538381" y="110222"/>
                </a:cubicBezTo>
                <a:cubicBezTo>
                  <a:pt x="5532996" y="116008"/>
                  <a:pt x="5532591" y="121393"/>
                  <a:pt x="5537166" y="126376"/>
                </a:cubicBezTo>
                <a:cubicBezTo>
                  <a:pt x="5541740" y="131359"/>
                  <a:pt x="5544913" y="143176"/>
                  <a:pt x="5546684" y="161825"/>
                </a:cubicBezTo>
                <a:cubicBezTo>
                  <a:pt x="5548455" y="180475"/>
                  <a:pt x="5550014" y="199232"/>
                  <a:pt x="5551362" y="218096"/>
                </a:cubicBezTo>
                <a:cubicBezTo>
                  <a:pt x="5552710" y="236961"/>
                  <a:pt x="5556690" y="253233"/>
                  <a:pt x="5563300" y="266914"/>
                </a:cubicBezTo>
                <a:cubicBezTo>
                  <a:pt x="5569911" y="280594"/>
                  <a:pt x="5580168" y="290995"/>
                  <a:pt x="5594071" y="298115"/>
                </a:cubicBezTo>
                <a:cubicBezTo>
                  <a:pt x="5607974" y="305235"/>
                  <a:pt x="5615452" y="303446"/>
                  <a:pt x="5616506" y="292748"/>
                </a:cubicBezTo>
                <a:cubicBezTo>
                  <a:pt x="5617560" y="282050"/>
                  <a:pt x="5623282" y="269875"/>
                  <a:pt x="5633671" y="256223"/>
                </a:cubicBezTo>
                <a:cubicBezTo>
                  <a:pt x="5644061" y="242571"/>
                  <a:pt x="5642656" y="238943"/>
                  <a:pt x="5629455" y="245339"/>
                </a:cubicBezTo>
                <a:cubicBezTo>
                  <a:pt x="5616255" y="251735"/>
                  <a:pt x="5607038" y="255334"/>
                  <a:pt x="5601804" y="256137"/>
                </a:cubicBezTo>
                <a:cubicBezTo>
                  <a:pt x="5596570" y="256940"/>
                  <a:pt x="5591698" y="252133"/>
                  <a:pt x="5587188" y="241715"/>
                </a:cubicBezTo>
                <a:cubicBezTo>
                  <a:pt x="5582678" y="231296"/>
                  <a:pt x="5579523" y="215519"/>
                  <a:pt x="5577723" y="194381"/>
                </a:cubicBezTo>
                <a:cubicBezTo>
                  <a:pt x="5575923" y="173244"/>
                  <a:pt x="5575024" y="155562"/>
                  <a:pt x="5575024" y="141337"/>
                </a:cubicBezTo>
                <a:cubicBezTo>
                  <a:pt x="5575024" y="128502"/>
                  <a:pt x="5576260" y="121257"/>
                  <a:pt x="5578734" y="119601"/>
                </a:cubicBezTo>
                <a:cubicBezTo>
                  <a:pt x="5581208" y="117944"/>
                  <a:pt x="5587356" y="118349"/>
                  <a:pt x="5597179" y="120816"/>
                </a:cubicBezTo>
                <a:lnTo>
                  <a:pt x="5625315" y="127871"/>
                </a:lnTo>
                <a:cubicBezTo>
                  <a:pt x="5632141" y="128803"/>
                  <a:pt x="5638207" y="126566"/>
                  <a:pt x="5643513" y="121160"/>
                </a:cubicBezTo>
                <a:cubicBezTo>
                  <a:pt x="5657236" y="136748"/>
                  <a:pt x="5671522" y="148743"/>
                  <a:pt x="5686372" y="157147"/>
                </a:cubicBezTo>
                <a:cubicBezTo>
                  <a:pt x="5690084" y="159248"/>
                  <a:pt x="5692879" y="160526"/>
                  <a:pt x="5694757" y="160982"/>
                </a:cubicBezTo>
                <a:lnTo>
                  <a:pt x="5696419" y="160349"/>
                </a:lnTo>
                <a:lnTo>
                  <a:pt x="5696737" y="165912"/>
                </a:lnTo>
                <a:cubicBezTo>
                  <a:pt x="5696943" y="173244"/>
                  <a:pt x="5696822" y="182307"/>
                  <a:pt x="5696374" y="193101"/>
                </a:cubicBezTo>
                <a:cubicBezTo>
                  <a:pt x="5695478" y="214690"/>
                  <a:pt x="5696188" y="231038"/>
                  <a:pt x="5698504" y="242145"/>
                </a:cubicBezTo>
                <a:cubicBezTo>
                  <a:pt x="5700820" y="253251"/>
                  <a:pt x="5703931" y="262185"/>
                  <a:pt x="5707839" y="268947"/>
                </a:cubicBezTo>
                <a:cubicBezTo>
                  <a:pt x="5711747" y="275708"/>
                  <a:pt x="5715931" y="275808"/>
                  <a:pt x="5720390" y="269248"/>
                </a:cubicBezTo>
                <a:cubicBezTo>
                  <a:pt x="5724850" y="262687"/>
                  <a:pt x="5728263" y="257238"/>
                  <a:pt x="5730629" y="252900"/>
                </a:cubicBezTo>
                <a:cubicBezTo>
                  <a:pt x="5732995" y="248562"/>
                  <a:pt x="5735308" y="246217"/>
                  <a:pt x="5737566" y="245866"/>
                </a:cubicBezTo>
                <a:cubicBezTo>
                  <a:pt x="5739825" y="245515"/>
                  <a:pt x="5751050" y="246988"/>
                  <a:pt x="5771241" y="250286"/>
                </a:cubicBezTo>
                <a:cubicBezTo>
                  <a:pt x="5775944" y="270391"/>
                  <a:pt x="5781311" y="275891"/>
                  <a:pt x="5787341" y="266785"/>
                </a:cubicBezTo>
                <a:cubicBezTo>
                  <a:pt x="5793371" y="257679"/>
                  <a:pt x="5796386" y="245554"/>
                  <a:pt x="5796386" y="230411"/>
                </a:cubicBezTo>
                <a:cubicBezTo>
                  <a:pt x="5796386" y="216142"/>
                  <a:pt x="5796827" y="198414"/>
                  <a:pt x="5797709" y="177227"/>
                </a:cubicBezTo>
                <a:cubicBezTo>
                  <a:pt x="5798591" y="156039"/>
                  <a:pt x="5801739" y="140702"/>
                  <a:pt x="5807152" y="131216"/>
                </a:cubicBezTo>
                <a:cubicBezTo>
                  <a:pt x="5812566" y="121730"/>
                  <a:pt x="5811644" y="116987"/>
                  <a:pt x="5804388" y="116987"/>
                </a:cubicBezTo>
                <a:cubicBezTo>
                  <a:pt x="5799598" y="116987"/>
                  <a:pt x="5793999" y="117424"/>
                  <a:pt x="5787589" y="118299"/>
                </a:cubicBezTo>
                <a:cubicBezTo>
                  <a:pt x="5780705" y="109652"/>
                  <a:pt x="5773026" y="96280"/>
                  <a:pt x="5764551" y="78182"/>
                </a:cubicBezTo>
                <a:cubicBezTo>
                  <a:pt x="5756076" y="60085"/>
                  <a:pt x="5753412" y="45827"/>
                  <a:pt x="5756560" y="35409"/>
                </a:cubicBezTo>
                <a:cubicBezTo>
                  <a:pt x="5759708" y="24991"/>
                  <a:pt x="5751781" y="23905"/>
                  <a:pt x="5732780" y="32150"/>
                </a:cubicBezTo>
                <a:cubicBezTo>
                  <a:pt x="5716576" y="39980"/>
                  <a:pt x="5711567" y="46874"/>
                  <a:pt x="5717755" y="52832"/>
                </a:cubicBezTo>
                <a:cubicBezTo>
                  <a:pt x="5723943" y="58791"/>
                  <a:pt x="5730608" y="67126"/>
                  <a:pt x="5737749" y="77838"/>
                </a:cubicBezTo>
                <a:cubicBezTo>
                  <a:pt x="5744891" y="88550"/>
                  <a:pt x="5755832" y="102037"/>
                  <a:pt x="5770574" y="118299"/>
                </a:cubicBezTo>
                <a:cubicBezTo>
                  <a:pt x="5753222" y="115804"/>
                  <a:pt x="5741162" y="111581"/>
                  <a:pt x="5734394" y="105630"/>
                </a:cubicBezTo>
                <a:cubicBezTo>
                  <a:pt x="5727625" y="99678"/>
                  <a:pt x="5720297" y="98624"/>
                  <a:pt x="5712410" y="102468"/>
                </a:cubicBezTo>
                <a:cubicBezTo>
                  <a:pt x="5704523" y="106311"/>
                  <a:pt x="5697622" y="110312"/>
                  <a:pt x="5691706" y="114470"/>
                </a:cubicBezTo>
                <a:cubicBezTo>
                  <a:pt x="5685791" y="118629"/>
                  <a:pt x="5684454" y="123508"/>
                  <a:pt x="5687695" y="129108"/>
                </a:cubicBezTo>
                <a:cubicBezTo>
                  <a:pt x="5690936" y="134708"/>
                  <a:pt x="5693416" y="141376"/>
                  <a:pt x="5695137" y="149113"/>
                </a:cubicBezTo>
                <a:cubicBezTo>
                  <a:pt x="5695567" y="151047"/>
                  <a:pt x="5695916" y="153414"/>
                  <a:pt x="5696182" y="156214"/>
                </a:cubicBezTo>
                <a:lnTo>
                  <a:pt x="5696204" y="156586"/>
                </a:lnTo>
                <a:lnTo>
                  <a:pt x="5695015" y="153852"/>
                </a:lnTo>
                <a:cubicBezTo>
                  <a:pt x="5693223" y="151019"/>
                  <a:pt x="5690514" y="147363"/>
                  <a:pt x="5686888" y="142885"/>
                </a:cubicBezTo>
                <a:cubicBezTo>
                  <a:pt x="5672383" y="124975"/>
                  <a:pt x="5659111" y="104500"/>
                  <a:pt x="5647072" y="81463"/>
                </a:cubicBezTo>
                <a:cubicBezTo>
                  <a:pt x="5635034" y="58425"/>
                  <a:pt x="5630588" y="41486"/>
                  <a:pt x="5633736" y="30645"/>
                </a:cubicBezTo>
                <a:cubicBezTo>
                  <a:pt x="5636097" y="22514"/>
                  <a:pt x="5634445" y="18362"/>
                  <a:pt x="5628779" y="18188"/>
                </a:cubicBezTo>
                <a:close/>
                <a:moveTo>
                  <a:pt x="2187965" y="17974"/>
                </a:moveTo>
                <a:cubicBezTo>
                  <a:pt x="2186133" y="17720"/>
                  <a:pt x="2183703" y="17950"/>
                  <a:pt x="2180674" y="18663"/>
                </a:cubicBezTo>
                <a:cubicBezTo>
                  <a:pt x="2168556" y="21517"/>
                  <a:pt x="2159120" y="26328"/>
                  <a:pt x="2152366" y="33097"/>
                </a:cubicBezTo>
                <a:cubicBezTo>
                  <a:pt x="2144565" y="40138"/>
                  <a:pt x="2142375" y="48703"/>
                  <a:pt x="2145795" y="58791"/>
                </a:cubicBezTo>
                <a:cubicBezTo>
                  <a:pt x="2149215" y="68879"/>
                  <a:pt x="2155385" y="70313"/>
                  <a:pt x="2164304" y="63093"/>
                </a:cubicBezTo>
                <a:cubicBezTo>
                  <a:pt x="2173224" y="55873"/>
                  <a:pt x="2181211" y="45949"/>
                  <a:pt x="2188267" y="33323"/>
                </a:cubicBezTo>
                <a:cubicBezTo>
                  <a:pt x="2193558" y="23853"/>
                  <a:pt x="2193457" y="18737"/>
                  <a:pt x="2187965" y="17974"/>
                </a:cubicBezTo>
                <a:close/>
                <a:moveTo>
                  <a:pt x="616826" y="14148"/>
                </a:moveTo>
                <a:cubicBezTo>
                  <a:pt x="611590" y="14903"/>
                  <a:pt x="603814" y="18889"/>
                  <a:pt x="593500" y="26106"/>
                </a:cubicBezTo>
                <a:cubicBezTo>
                  <a:pt x="579748" y="35728"/>
                  <a:pt x="575532" y="42748"/>
                  <a:pt x="580852" y="47165"/>
                </a:cubicBezTo>
                <a:cubicBezTo>
                  <a:pt x="586172" y="51581"/>
                  <a:pt x="590022" y="55776"/>
                  <a:pt x="592404" y="59748"/>
                </a:cubicBezTo>
                <a:cubicBezTo>
                  <a:pt x="594784" y="63720"/>
                  <a:pt x="599702" y="72231"/>
                  <a:pt x="607160" y="85281"/>
                </a:cubicBezTo>
                <a:cubicBezTo>
                  <a:pt x="614616" y="98330"/>
                  <a:pt x="620754" y="106673"/>
                  <a:pt x="625572" y="110308"/>
                </a:cubicBezTo>
                <a:cubicBezTo>
                  <a:pt x="630391" y="113943"/>
                  <a:pt x="634506" y="111717"/>
                  <a:pt x="637920" y="103629"/>
                </a:cubicBezTo>
                <a:cubicBezTo>
                  <a:pt x="668104" y="108118"/>
                  <a:pt x="689996" y="111165"/>
                  <a:pt x="703590" y="112771"/>
                </a:cubicBezTo>
                <a:cubicBezTo>
                  <a:pt x="709125" y="122866"/>
                  <a:pt x="714374" y="122694"/>
                  <a:pt x="719336" y="112255"/>
                </a:cubicBezTo>
                <a:cubicBezTo>
                  <a:pt x="724297" y="101815"/>
                  <a:pt x="728990" y="88859"/>
                  <a:pt x="733414" y="73386"/>
                </a:cubicBezTo>
                <a:cubicBezTo>
                  <a:pt x="737838" y="57913"/>
                  <a:pt x="742584" y="46010"/>
                  <a:pt x="747654" y="37678"/>
                </a:cubicBezTo>
                <a:cubicBezTo>
                  <a:pt x="752723" y="29347"/>
                  <a:pt x="749934" y="26099"/>
                  <a:pt x="739286" y="27934"/>
                </a:cubicBezTo>
                <a:cubicBezTo>
                  <a:pt x="728639" y="29770"/>
                  <a:pt x="721222" y="30670"/>
                  <a:pt x="717034" y="30634"/>
                </a:cubicBezTo>
                <a:cubicBezTo>
                  <a:pt x="712846" y="30598"/>
                  <a:pt x="702386" y="29705"/>
                  <a:pt x="685651" y="27956"/>
                </a:cubicBezTo>
                <a:cubicBezTo>
                  <a:pt x="668916" y="26206"/>
                  <a:pt x="655174" y="23987"/>
                  <a:pt x="644426" y="21298"/>
                </a:cubicBezTo>
                <a:cubicBezTo>
                  <a:pt x="633678" y="18610"/>
                  <a:pt x="625941" y="16333"/>
                  <a:pt x="621216" y="14469"/>
                </a:cubicBezTo>
                <a:cubicBezTo>
                  <a:pt x="620035" y="14003"/>
                  <a:pt x="618572" y="13896"/>
                  <a:pt x="616826" y="14148"/>
                </a:cubicBezTo>
                <a:close/>
                <a:moveTo>
                  <a:pt x="5993251" y="11887"/>
                </a:moveTo>
                <a:cubicBezTo>
                  <a:pt x="5991736" y="11710"/>
                  <a:pt x="5989780" y="11914"/>
                  <a:pt x="5987383" y="12501"/>
                </a:cubicBezTo>
                <a:cubicBezTo>
                  <a:pt x="5977797" y="14845"/>
                  <a:pt x="5969669" y="17602"/>
                  <a:pt x="5963001" y="20771"/>
                </a:cubicBezTo>
                <a:cubicBezTo>
                  <a:pt x="5956333" y="23941"/>
                  <a:pt x="5953920" y="28350"/>
                  <a:pt x="5955763" y="34000"/>
                </a:cubicBezTo>
                <a:cubicBezTo>
                  <a:pt x="5957606" y="39650"/>
                  <a:pt x="5958957" y="46767"/>
                  <a:pt x="5959818" y="55349"/>
                </a:cubicBezTo>
                <a:cubicBezTo>
                  <a:pt x="5960678" y="63932"/>
                  <a:pt x="5961108" y="72769"/>
                  <a:pt x="5961108" y="81861"/>
                </a:cubicBezTo>
                <a:cubicBezTo>
                  <a:pt x="5956103" y="81187"/>
                  <a:pt x="5947711" y="79218"/>
                  <a:pt x="5935930" y="75956"/>
                </a:cubicBezTo>
                <a:cubicBezTo>
                  <a:pt x="5924150" y="72694"/>
                  <a:pt x="5913925" y="75182"/>
                  <a:pt x="5905257" y="83420"/>
                </a:cubicBezTo>
                <a:cubicBezTo>
                  <a:pt x="5896588" y="91659"/>
                  <a:pt x="5896455" y="96405"/>
                  <a:pt x="5904859" y="97660"/>
                </a:cubicBezTo>
                <a:cubicBezTo>
                  <a:pt x="5913262" y="98915"/>
                  <a:pt x="5921232" y="99764"/>
                  <a:pt x="5928767" y="100209"/>
                </a:cubicBezTo>
                <a:cubicBezTo>
                  <a:pt x="5936303" y="100654"/>
                  <a:pt x="5947084" y="101657"/>
                  <a:pt x="5961108" y="103220"/>
                </a:cubicBezTo>
                <a:cubicBezTo>
                  <a:pt x="5961108" y="137035"/>
                  <a:pt x="5960889" y="164822"/>
                  <a:pt x="5960452" y="186584"/>
                </a:cubicBezTo>
                <a:cubicBezTo>
                  <a:pt x="5960015" y="208345"/>
                  <a:pt x="5961714" y="223546"/>
                  <a:pt x="5965550" y="232186"/>
                </a:cubicBezTo>
                <a:cubicBezTo>
                  <a:pt x="5969386" y="240825"/>
                  <a:pt x="5974861" y="247655"/>
                  <a:pt x="5981973" y="252674"/>
                </a:cubicBezTo>
                <a:cubicBezTo>
                  <a:pt x="5989086" y="257693"/>
                  <a:pt x="5994714" y="255474"/>
                  <a:pt x="5998859" y="246017"/>
                </a:cubicBezTo>
                <a:cubicBezTo>
                  <a:pt x="6003003" y="236559"/>
                  <a:pt x="6010370" y="227306"/>
                  <a:pt x="6020961" y="218258"/>
                </a:cubicBezTo>
                <a:cubicBezTo>
                  <a:pt x="6031551" y="209209"/>
                  <a:pt x="6030934" y="205810"/>
                  <a:pt x="6019111" y="208062"/>
                </a:cubicBezTo>
                <a:cubicBezTo>
                  <a:pt x="6007287" y="210313"/>
                  <a:pt x="5999762" y="211503"/>
                  <a:pt x="5996536" y="211632"/>
                </a:cubicBezTo>
                <a:cubicBezTo>
                  <a:pt x="5993309" y="211761"/>
                  <a:pt x="5991122" y="209714"/>
                  <a:pt x="5989975" y="205491"/>
                </a:cubicBezTo>
                <a:cubicBezTo>
                  <a:pt x="5988828" y="201268"/>
                  <a:pt x="5988028" y="194693"/>
                  <a:pt x="5987577" y="185766"/>
                </a:cubicBezTo>
                <a:cubicBezTo>
                  <a:pt x="5987125" y="176839"/>
                  <a:pt x="5986899" y="151260"/>
                  <a:pt x="5986899" y="109028"/>
                </a:cubicBezTo>
                <a:cubicBezTo>
                  <a:pt x="6011134" y="114305"/>
                  <a:pt x="6028306" y="118098"/>
                  <a:pt x="6038416" y="120407"/>
                </a:cubicBezTo>
                <a:cubicBezTo>
                  <a:pt x="6048526" y="122716"/>
                  <a:pt x="6059116" y="120192"/>
                  <a:pt x="6070187" y="112836"/>
                </a:cubicBezTo>
                <a:cubicBezTo>
                  <a:pt x="6081258" y="105479"/>
                  <a:pt x="6080867" y="101195"/>
                  <a:pt x="6069015" y="99983"/>
                </a:cubicBezTo>
                <a:cubicBezTo>
                  <a:pt x="6057162" y="98771"/>
                  <a:pt x="6044357" y="96800"/>
                  <a:pt x="6030597" y="94068"/>
                </a:cubicBezTo>
                <a:cubicBezTo>
                  <a:pt x="6016838" y="91336"/>
                  <a:pt x="6002272" y="88880"/>
                  <a:pt x="5986899" y="86700"/>
                </a:cubicBezTo>
                <a:cubicBezTo>
                  <a:pt x="5986899" y="77365"/>
                  <a:pt x="5987121" y="67011"/>
                  <a:pt x="5987566" y="55640"/>
                </a:cubicBezTo>
                <a:cubicBezTo>
                  <a:pt x="5988010" y="44268"/>
                  <a:pt x="5990488" y="33649"/>
                  <a:pt x="5994998" y="23783"/>
                </a:cubicBezTo>
                <a:cubicBezTo>
                  <a:pt x="5998380" y="16383"/>
                  <a:pt x="5997798" y="12418"/>
                  <a:pt x="5993251" y="11887"/>
                </a:cubicBezTo>
                <a:close/>
                <a:moveTo>
                  <a:pt x="3531793" y="11859"/>
                </a:moveTo>
                <a:cubicBezTo>
                  <a:pt x="3530221" y="11733"/>
                  <a:pt x="3528274" y="11968"/>
                  <a:pt x="3525953" y="12565"/>
                </a:cubicBezTo>
                <a:cubicBezTo>
                  <a:pt x="3516667" y="14953"/>
                  <a:pt x="3508092" y="18986"/>
                  <a:pt x="3500226" y="24665"/>
                </a:cubicBezTo>
                <a:cubicBezTo>
                  <a:pt x="3492361" y="30343"/>
                  <a:pt x="3491195" y="37134"/>
                  <a:pt x="3496731" y="45035"/>
                </a:cubicBezTo>
                <a:cubicBezTo>
                  <a:pt x="3502266" y="52936"/>
                  <a:pt x="3510741" y="75558"/>
                  <a:pt x="3522156" y="112900"/>
                </a:cubicBezTo>
                <a:cubicBezTo>
                  <a:pt x="3487496" y="106820"/>
                  <a:pt x="3466541" y="101478"/>
                  <a:pt x="3459292" y="96875"/>
                </a:cubicBezTo>
                <a:cubicBezTo>
                  <a:pt x="3452043" y="92272"/>
                  <a:pt x="3444102" y="91877"/>
                  <a:pt x="3435470" y="95692"/>
                </a:cubicBezTo>
                <a:cubicBezTo>
                  <a:pt x="3426837" y="99506"/>
                  <a:pt x="3419107" y="104016"/>
                  <a:pt x="3412281" y="109222"/>
                </a:cubicBezTo>
                <a:cubicBezTo>
                  <a:pt x="3405455" y="114427"/>
                  <a:pt x="3404104" y="119586"/>
                  <a:pt x="3408227" y="124698"/>
                </a:cubicBezTo>
                <a:cubicBezTo>
                  <a:pt x="3412349" y="129811"/>
                  <a:pt x="3415282" y="138232"/>
                  <a:pt x="3417024" y="149962"/>
                </a:cubicBezTo>
                <a:cubicBezTo>
                  <a:pt x="3418767" y="161693"/>
                  <a:pt x="3420771" y="175696"/>
                  <a:pt x="3423037" y="191972"/>
                </a:cubicBezTo>
                <a:cubicBezTo>
                  <a:pt x="3425302" y="208248"/>
                  <a:pt x="3430121" y="227905"/>
                  <a:pt x="3437491" y="250942"/>
                </a:cubicBezTo>
                <a:cubicBezTo>
                  <a:pt x="3444862" y="273980"/>
                  <a:pt x="3455349" y="290729"/>
                  <a:pt x="3468950" y="301191"/>
                </a:cubicBezTo>
                <a:cubicBezTo>
                  <a:pt x="3482552" y="311652"/>
                  <a:pt x="3490934" y="312118"/>
                  <a:pt x="3494096" y="302589"/>
                </a:cubicBezTo>
                <a:cubicBezTo>
                  <a:pt x="3497258" y="293060"/>
                  <a:pt x="3505227" y="282459"/>
                  <a:pt x="3518005" y="270786"/>
                </a:cubicBezTo>
                <a:cubicBezTo>
                  <a:pt x="3530782" y="259113"/>
                  <a:pt x="3530445" y="255327"/>
                  <a:pt x="3516994" y="259428"/>
                </a:cubicBezTo>
                <a:cubicBezTo>
                  <a:pt x="3503542" y="263530"/>
                  <a:pt x="3493651" y="265781"/>
                  <a:pt x="3487320" y="266183"/>
                </a:cubicBezTo>
                <a:cubicBezTo>
                  <a:pt x="3480989" y="266584"/>
                  <a:pt x="3475106" y="261321"/>
                  <a:pt x="3469671" y="250394"/>
                </a:cubicBezTo>
                <a:cubicBezTo>
                  <a:pt x="3464236" y="239467"/>
                  <a:pt x="3459730" y="224377"/>
                  <a:pt x="3456152" y="205126"/>
                </a:cubicBezTo>
                <a:cubicBezTo>
                  <a:pt x="3452574" y="185874"/>
                  <a:pt x="3450111" y="167067"/>
                  <a:pt x="3448763" y="148704"/>
                </a:cubicBezTo>
                <a:cubicBezTo>
                  <a:pt x="3447415" y="130341"/>
                  <a:pt x="3450631" y="121382"/>
                  <a:pt x="3458410" y="121827"/>
                </a:cubicBezTo>
                <a:cubicBezTo>
                  <a:pt x="3466190" y="122271"/>
                  <a:pt x="3489632" y="125964"/>
                  <a:pt x="3528738" y="132905"/>
                </a:cubicBezTo>
                <a:cubicBezTo>
                  <a:pt x="3543652" y="170634"/>
                  <a:pt x="3560487" y="200705"/>
                  <a:pt x="3579244" y="223119"/>
                </a:cubicBezTo>
                <a:cubicBezTo>
                  <a:pt x="3598001" y="245533"/>
                  <a:pt x="3619300" y="261590"/>
                  <a:pt x="3643141" y="271291"/>
                </a:cubicBezTo>
                <a:cubicBezTo>
                  <a:pt x="3666981" y="280992"/>
                  <a:pt x="3669107" y="277698"/>
                  <a:pt x="3649519" y="261407"/>
                </a:cubicBezTo>
                <a:cubicBezTo>
                  <a:pt x="3629930" y="245117"/>
                  <a:pt x="3612800" y="226973"/>
                  <a:pt x="3598130" y="206975"/>
                </a:cubicBezTo>
                <a:cubicBezTo>
                  <a:pt x="3583460" y="186978"/>
                  <a:pt x="3570339" y="163772"/>
                  <a:pt x="3558767" y="137357"/>
                </a:cubicBezTo>
                <a:cubicBezTo>
                  <a:pt x="3585525" y="143509"/>
                  <a:pt x="3603200" y="147524"/>
                  <a:pt x="3611789" y="149403"/>
                </a:cubicBezTo>
                <a:cubicBezTo>
                  <a:pt x="3620379" y="151282"/>
                  <a:pt x="3628761" y="147467"/>
                  <a:pt x="3636935" y="137960"/>
                </a:cubicBezTo>
                <a:cubicBezTo>
                  <a:pt x="3645109" y="128452"/>
                  <a:pt x="3642535" y="124157"/>
                  <a:pt x="3629213" y="125075"/>
                </a:cubicBezTo>
                <a:cubicBezTo>
                  <a:pt x="3615891" y="125993"/>
                  <a:pt x="3590379" y="123454"/>
                  <a:pt x="3552679" y="117460"/>
                </a:cubicBezTo>
                <a:cubicBezTo>
                  <a:pt x="3545882" y="98746"/>
                  <a:pt x="3540698" y="80581"/>
                  <a:pt x="3537127" y="62964"/>
                </a:cubicBezTo>
                <a:cubicBezTo>
                  <a:pt x="3533557" y="45347"/>
                  <a:pt x="3533123" y="31946"/>
                  <a:pt x="3535826" y="22761"/>
                </a:cubicBezTo>
                <a:cubicBezTo>
                  <a:pt x="3537853" y="15872"/>
                  <a:pt x="3536509" y="12238"/>
                  <a:pt x="3531793" y="11859"/>
                </a:cubicBezTo>
                <a:close/>
                <a:moveTo>
                  <a:pt x="2486255" y="10145"/>
                </a:moveTo>
                <a:cubicBezTo>
                  <a:pt x="2484574" y="9876"/>
                  <a:pt x="2482370" y="9977"/>
                  <a:pt x="2479642" y="10446"/>
                </a:cubicBezTo>
                <a:cubicBezTo>
                  <a:pt x="2468728" y="12325"/>
                  <a:pt x="2458805" y="15634"/>
                  <a:pt x="2449871" y="20373"/>
                </a:cubicBezTo>
                <a:cubicBezTo>
                  <a:pt x="2440937" y="25113"/>
                  <a:pt x="2438514" y="30300"/>
                  <a:pt x="2442601" y="35936"/>
                </a:cubicBezTo>
                <a:cubicBezTo>
                  <a:pt x="2446688" y="41572"/>
                  <a:pt x="2449140" y="58228"/>
                  <a:pt x="2449957" y="85905"/>
                </a:cubicBezTo>
                <a:cubicBezTo>
                  <a:pt x="2420517" y="81560"/>
                  <a:pt x="2401688" y="77100"/>
                  <a:pt x="2393471" y="72525"/>
                </a:cubicBezTo>
                <a:cubicBezTo>
                  <a:pt x="2385254" y="67951"/>
                  <a:pt x="2377524" y="67843"/>
                  <a:pt x="2370283" y="72203"/>
                </a:cubicBezTo>
                <a:cubicBezTo>
                  <a:pt x="2363041" y="76562"/>
                  <a:pt x="2355613" y="81617"/>
                  <a:pt x="2347998" y="87367"/>
                </a:cubicBezTo>
                <a:cubicBezTo>
                  <a:pt x="2340384" y="93118"/>
                  <a:pt x="2339846" y="98599"/>
                  <a:pt x="2346385" y="103812"/>
                </a:cubicBezTo>
                <a:cubicBezTo>
                  <a:pt x="2352924" y="109025"/>
                  <a:pt x="2360905" y="125426"/>
                  <a:pt x="2370326" y="153017"/>
                </a:cubicBezTo>
                <a:cubicBezTo>
                  <a:pt x="2356832" y="167457"/>
                  <a:pt x="2359255" y="175208"/>
                  <a:pt x="2377597" y="176269"/>
                </a:cubicBezTo>
                <a:cubicBezTo>
                  <a:pt x="2395937" y="177331"/>
                  <a:pt x="2420510" y="179525"/>
                  <a:pt x="2451312" y="182852"/>
                </a:cubicBezTo>
                <a:cubicBezTo>
                  <a:pt x="2451312" y="248817"/>
                  <a:pt x="2452284" y="289320"/>
                  <a:pt x="2454227" y="304363"/>
                </a:cubicBezTo>
                <a:cubicBezTo>
                  <a:pt x="2456170" y="319406"/>
                  <a:pt x="2460207" y="327505"/>
                  <a:pt x="2466338" y="328659"/>
                </a:cubicBezTo>
                <a:cubicBezTo>
                  <a:pt x="2472468" y="329814"/>
                  <a:pt x="2476024" y="320550"/>
                  <a:pt x="2477007" y="300868"/>
                </a:cubicBezTo>
                <a:cubicBezTo>
                  <a:pt x="2477989" y="281186"/>
                  <a:pt x="2478480" y="242435"/>
                  <a:pt x="2478480" y="184615"/>
                </a:cubicBezTo>
                <a:cubicBezTo>
                  <a:pt x="2492290" y="185476"/>
                  <a:pt x="2510358" y="187562"/>
                  <a:pt x="2532686" y="190875"/>
                </a:cubicBezTo>
                <a:cubicBezTo>
                  <a:pt x="2533431" y="198289"/>
                  <a:pt x="2534908" y="203821"/>
                  <a:pt x="2537117" y="207470"/>
                </a:cubicBezTo>
                <a:cubicBezTo>
                  <a:pt x="2539325" y="211120"/>
                  <a:pt x="2542420" y="211736"/>
                  <a:pt x="2546399" y="209320"/>
                </a:cubicBezTo>
                <a:cubicBezTo>
                  <a:pt x="2550378" y="206904"/>
                  <a:pt x="2553282" y="200895"/>
                  <a:pt x="2555111" y="191294"/>
                </a:cubicBezTo>
                <a:cubicBezTo>
                  <a:pt x="2556939" y="181694"/>
                  <a:pt x="2559882" y="167411"/>
                  <a:pt x="2563940" y="148446"/>
                </a:cubicBezTo>
                <a:cubicBezTo>
                  <a:pt x="2567998" y="129481"/>
                  <a:pt x="2572541" y="115445"/>
                  <a:pt x="2577568" y="106339"/>
                </a:cubicBezTo>
                <a:cubicBezTo>
                  <a:pt x="2582593" y="97233"/>
                  <a:pt x="2581027" y="92680"/>
                  <a:pt x="2572867" y="92680"/>
                </a:cubicBezTo>
                <a:cubicBezTo>
                  <a:pt x="2566987" y="92680"/>
                  <a:pt x="2561162" y="93351"/>
                  <a:pt x="2555390" y="94692"/>
                </a:cubicBezTo>
                <a:cubicBezTo>
                  <a:pt x="2549618" y="96032"/>
                  <a:pt x="2539131" y="96054"/>
                  <a:pt x="2523931" y="94756"/>
                </a:cubicBezTo>
                <a:cubicBezTo>
                  <a:pt x="2508730" y="93458"/>
                  <a:pt x="2493580" y="91619"/>
                  <a:pt x="2478480" y="89239"/>
                </a:cubicBezTo>
                <a:cubicBezTo>
                  <a:pt x="2478480" y="54693"/>
                  <a:pt x="2481402" y="32455"/>
                  <a:pt x="2487246" y="22524"/>
                </a:cubicBezTo>
                <a:cubicBezTo>
                  <a:pt x="2491628" y="15077"/>
                  <a:pt x="2491298" y="10950"/>
                  <a:pt x="2486255" y="10145"/>
                </a:cubicBezTo>
                <a:close/>
                <a:moveTo>
                  <a:pt x="7120234" y="5597"/>
                </a:moveTo>
                <a:cubicBezTo>
                  <a:pt x="7118668" y="5525"/>
                  <a:pt x="7116767" y="5850"/>
                  <a:pt x="7114530" y="6575"/>
                </a:cubicBezTo>
                <a:cubicBezTo>
                  <a:pt x="7105582" y="9471"/>
                  <a:pt x="7098129" y="13375"/>
                  <a:pt x="7092170" y="18287"/>
                </a:cubicBezTo>
                <a:cubicBezTo>
                  <a:pt x="7086212" y="23198"/>
                  <a:pt x="7084713" y="27142"/>
                  <a:pt x="7087675" y="30118"/>
                </a:cubicBezTo>
                <a:cubicBezTo>
                  <a:pt x="7090636" y="33093"/>
                  <a:pt x="7093206" y="36797"/>
                  <a:pt x="7095386" y="41228"/>
                </a:cubicBezTo>
                <a:cubicBezTo>
                  <a:pt x="7063450" y="74640"/>
                  <a:pt x="7036846" y="100435"/>
                  <a:pt x="7015572" y="118611"/>
                </a:cubicBezTo>
                <a:cubicBezTo>
                  <a:pt x="6994298" y="136787"/>
                  <a:pt x="6973939" y="149442"/>
                  <a:pt x="6954494" y="156577"/>
                </a:cubicBezTo>
                <a:cubicBezTo>
                  <a:pt x="6935048" y="163711"/>
                  <a:pt x="6932445" y="168816"/>
                  <a:pt x="6946685" y="171892"/>
                </a:cubicBezTo>
                <a:cubicBezTo>
                  <a:pt x="6960925" y="174968"/>
                  <a:pt x="6975717" y="176269"/>
                  <a:pt x="6991061" y="175796"/>
                </a:cubicBezTo>
                <a:cubicBezTo>
                  <a:pt x="7006405" y="175323"/>
                  <a:pt x="7017576" y="169727"/>
                  <a:pt x="7024574" y="159007"/>
                </a:cubicBezTo>
                <a:cubicBezTo>
                  <a:pt x="7031572" y="148288"/>
                  <a:pt x="7042750" y="132765"/>
                  <a:pt x="7058109" y="112438"/>
                </a:cubicBezTo>
                <a:cubicBezTo>
                  <a:pt x="7073467" y="92110"/>
                  <a:pt x="7088790" y="72525"/>
                  <a:pt x="7104076" y="53682"/>
                </a:cubicBezTo>
                <a:cubicBezTo>
                  <a:pt x="7114831" y="75666"/>
                  <a:pt x="7126605" y="95340"/>
                  <a:pt x="7139396" y="112706"/>
                </a:cubicBezTo>
                <a:cubicBezTo>
                  <a:pt x="7152188" y="130072"/>
                  <a:pt x="7167704" y="146965"/>
                  <a:pt x="7185944" y="163385"/>
                </a:cubicBezTo>
                <a:cubicBezTo>
                  <a:pt x="7204185" y="179804"/>
                  <a:pt x="7222924" y="192169"/>
                  <a:pt x="7242162" y="200479"/>
                </a:cubicBezTo>
                <a:cubicBezTo>
                  <a:pt x="7261399" y="208789"/>
                  <a:pt x="7263428" y="206126"/>
                  <a:pt x="7248249" y="192488"/>
                </a:cubicBezTo>
                <a:cubicBezTo>
                  <a:pt x="7233070" y="178851"/>
                  <a:pt x="7216822" y="163152"/>
                  <a:pt x="7199507" y="145391"/>
                </a:cubicBezTo>
                <a:cubicBezTo>
                  <a:pt x="7182191" y="127631"/>
                  <a:pt x="7165037" y="104256"/>
                  <a:pt x="7148043" y="75268"/>
                </a:cubicBezTo>
                <a:cubicBezTo>
                  <a:pt x="7131050" y="46279"/>
                  <a:pt x="7123454" y="26859"/>
                  <a:pt x="7125253" y="17007"/>
                </a:cubicBezTo>
                <a:cubicBezTo>
                  <a:pt x="7126603" y="9618"/>
                  <a:pt x="7124929" y="5815"/>
                  <a:pt x="7120234" y="5597"/>
                </a:cubicBezTo>
                <a:close/>
                <a:moveTo>
                  <a:pt x="6337044" y="358"/>
                </a:moveTo>
                <a:cubicBezTo>
                  <a:pt x="6330118" y="1806"/>
                  <a:pt x="6321768" y="5797"/>
                  <a:pt x="6311995" y="12329"/>
                </a:cubicBezTo>
                <a:cubicBezTo>
                  <a:pt x="6302222" y="18861"/>
                  <a:pt x="6298913" y="23191"/>
                  <a:pt x="6302068" y="25321"/>
                </a:cubicBezTo>
                <a:cubicBezTo>
                  <a:pt x="6305223" y="27450"/>
                  <a:pt x="6309241" y="32294"/>
                  <a:pt x="6314125" y="39851"/>
                </a:cubicBezTo>
                <a:cubicBezTo>
                  <a:pt x="6319007" y="47408"/>
                  <a:pt x="6324744" y="56016"/>
                  <a:pt x="6331333" y="65674"/>
                </a:cubicBezTo>
                <a:cubicBezTo>
                  <a:pt x="6337922" y="75332"/>
                  <a:pt x="6342787" y="81179"/>
                  <a:pt x="6345928" y="83216"/>
                </a:cubicBezTo>
                <a:cubicBezTo>
                  <a:pt x="6321477" y="81495"/>
                  <a:pt x="6304222" y="79039"/>
                  <a:pt x="6294163" y="75849"/>
                </a:cubicBezTo>
                <a:cubicBezTo>
                  <a:pt x="6284103" y="72658"/>
                  <a:pt x="6274829" y="73966"/>
                  <a:pt x="6266339" y="79774"/>
                </a:cubicBezTo>
                <a:cubicBezTo>
                  <a:pt x="6257850" y="85582"/>
                  <a:pt x="6250318" y="92878"/>
                  <a:pt x="6243743" y="101661"/>
                </a:cubicBezTo>
                <a:cubicBezTo>
                  <a:pt x="6237168" y="110444"/>
                  <a:pt x="6239516" y="115650"/>
                  <a:pt x="6250787" y="117277"/>
                </a:cubicBezTo>
                <a:cubicBezTo>
                  <a:pt x="6262059" y="118905"/>
                  <a:pt x="6275585" y="124010"/>
                  <a:pt x="6291367" y="132593"/>
                </a:cubicBezTo>
                <a:cubicBezTo>
                  <a:pt x="6307148" y="141175"/>
                  <a:pt x="6313422" y="141695"/>
                  <a:pt x="6310188" y="134152"/>
                </a:cubicBezTo>
                <a:cubicBezTo>
                  <a:pt x="6306954" y="126609"/>
                  <a:pt x="6303129" y="119210"/>
                  <a:pt x="6298712" y="111954"/>
                </a:cubicBezTo>
                <a:cubicBezTo>
                  <a:pt x="6294295" y="104697"/>
                  <a:pt x="6292492" y="100370"/>
                  <a:pt x="6293303" y="98972"/>
                </a:cubicBezTo>
                <a:cubicBezTo>
                  <a:pt x="6294113" y="97574"/>
                  <a:pt x="6302272" y="97542"/>
                  <a:pt x="6317781" y="98875"/>
                </a:cubicBezTo>
                <a:cubicBezTo>
                  <a:pt x="6333290" y="100209"/>
                  <a:pt x="6352570" y="102457"/>
                  <a:pt x="6375622" y="105619"/>
                </a:cubicBezTo>
                <a:cubicBezTo>
                  <a:pt x="6398674" y="108781"/>
                  <a:pt x="6420647" y="111939"/>
                  <a:pt x="6441541" y="115094"/>
                </a:cubicBezTo>
                <a:cubicBezTo>
                  <a:pt x="6462435" y="118249"/>
                  <a:pt x="6474997" y="119375"/>
                  <a:pt x="6479227" y="118471"/>
                </a:cubicBezTo>
                <a:cubicBezTo>
                  <a:pt x="6483257" y="134862"/>
                  <a:pt x="6489731" y="148406"/>
                  <a:pt x="6498651" y="159104"/>
                </a:cubicBezTo>
                <a:cubicBezTo>
                  <a:pt x="6507571" y="169802"/>
                  <a:pt x="6514066" y="169953"/>
                  <a:pt x="6518139" y="159556"/>
                </a:cubicBezTo>
                <a:cubicBezTo>
                  <a:pt x="6522212" y="149159"/>
                  <a:pt x="6521746" y="140243"/>
                  <a:pt x="6516741" y="132808"/>
                </a:cubicBezTo>
                <a:cubicBezTo>
                  <a:pt x="6511736" y="125372"/>
                  <a:pt x="6507689" y="117708"/>
                  <a:pt x="6504599" y="109813"/>
                </a:cubicBezTo>
                <a:cubicBezTo>
                  <a:pt x="6501508" y="101919"/>
                  <a:pt x="6499196" y="95513"/>
                  <a:pt x="6497661" y="90594"/>
                </a:cubicBezTo>
                <a:cubicBezTo>
                  <a:pt x="6496127" y="85675"/>
                  <a:pt x="6492724" y="85600"/>
                  <a:pt x="6487454" y="90368"/>
                </a:cubicBezTo>
                <a:cubicBezTo>
                  <a:pt x="6482185" y="95136"/>
                  <a:pt x="6479549" y="98603"/>
                  <a:pt x="6479549" y="100768"/>
                </a:cubicBezTo>
                <a:cubicBezTo>
                  <a:pt x="6469411" y="100840"/>
                  <a:pt x="6455964" y="99743"/>
                  <a:pt x="6439207" y="97477"/>
                </a:cubicBezTo>
                <a:cubicBezTo>
                  <a:pt x="6422450" y="95211"/>
                  <a:pt x="6397803" y="91935"/>
                  <a:pt x="6365265" y="87647"/>
                </a:cubicBezTo>
                <a:cubicBezTo>
                  <a:pt x="6357823" y="73579"/>
                  <a:pt x="6351865" y="58827"/>
                  <a:pt x="6347390" y="43389"/>
                </a:cubicBezTo>
                <a:cubicBezTo>
                  <a:pt x="6342916" y="27952"/>
                  <a:pt x="6341804" y="16559"/>
                  <a:pt x="6344056" y="9210"/>
                </a:cubicBezTo>
                <a:cubicBezTo>
                  <a:pt x="6346307" y="1860"/>
                  <a:pt x="6343970" y="-1090"/>
                  <a:pt x="6337044" y="35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5" name="Picture 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390" y="2389789"/>
            <a:ext cx="6400800" cy="239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Line 22"/>
          <p:cNvSpPr>
            <a:spLocks noChangeShapeType="1"/>
          </p:cNvSpPr>
          <p:nvPr/>
        </p:nvSpPr>
        <p:spPr bwMode="auto">
          <a:xfrm flipV="1">
            <a:off x="3576991" y="2830738"/>
            <a:ext cx="1743075" cy="723900"/>
          </a:xfrm>
          <a:prstGeom prst="line">
            <a:avLst/>
          </a:prstGeom>
          <a:noFill/>
          <a:ln w="50800">
            <a:solidFill>
              <a:srgbClr val="0066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Line 23"/>
          <p:cNvSpPr>
            <a:spLocks noChangeShapeType="1"/>
          </p:cNvSpPr>
          <p:nvPr/>
        </p:nvSpPr>
        <p:spPr bwMode="auto">
          <a:xfrm>
            <a:off x="5301016" y="2827563"/>
            <a:ext cx="2200275" cy="738188"/>
          </a:xfrm>
          <a:prstGeom prst="line">
            <a:avLst/>
          </a:prstGeom>
          <a:noFill/>
          <a:ln w="50800">
            <a:solidFill>
              <a:srgbClr val="0066FF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8" name="直接连接符 17"/>
          <p:cNvCxnSpPr>
            <a:cxnSpLocks noChangeShapeType="1"/>
          </p:cNvCxnSpPr>
          <p:nvPr/>
        </p:nvCxnSpPr>
        <p:spPr bwMode="auto">
          <a:xfrm flipV="1">
            <a:off x="3609953" y="3581628"/>
            <a:ext cx="3917950" cy="3175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弧形 39"/>
          <p:cNvSpPr/>
          <p:nvPr/>
        </p:nvSpPr>
        <p:spPr bwMode="auto">
          <a:xfrm rot="10405725">
            <a:off x="3568680" y="3305775"/>
            <a:ext cx="3933825" cy="1001712"/>
          </a:xfrm>
          <a:custGeom>
            <a:avLst/>
            <a:gdLst>
              <a:gd name="T0" fmla="*/ 0 w 4145896"/>
              <a:gd name="T1" fmla="*/ 602224 h 993110"/>
              <a:gd name="T2" fmla="*/ 1708945 w 4145896"/>
              <a:gd name="T3" fmla="*/ 27380 h 993110"/>
              <a:gd name="T4" fmla="*/ 3264352 w 4145896"/>
              <a:gd name="T5" fmla="*/ 938764 h 993110"/>
              <a:gd name="T6" fmla="*/ 0 60000 65536"/>
              <a:gd name="T7" fmla="*/ 0 60000 65536"/>
              <a:gd name="T8" fmla="*/ 0 60000 65536"/>
              <a:gd name="T9" fmla="*/ 0 w 4145896"/>
              <a:gd name="T10" fmla="*/ 0 h 993110"/>
              <a:gd name="T11" fmla="*/ 4145896 w 4145896"/>
              <a:gd name="T12" fmla="*/ 993110 h 9931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145896" h="993110" stroke="0">
                <a:moveTo>
                  <a:pt x="0" y="581991"/>
                </a:moveTo>
                <a:cubicBezTo>
                  <a:pt x="334287" y="59461"/>
                  <a:pt x="1285857" y="-13983"/>
                  <a:pt x="2101873" y="1920"/>
                </a:cubicBezTo>
                <a:cubicBezTo>
                  <a:pt x="3375705" y="26745"/>
                  <a:pt x="4319275" y="486270"/>
                  <a:pt x="4119032" y="993110"/>
                </a:cubicBezTo>
                <a:lnTo>
                  <a:pt x="2015831" y="858470"/>
                </a:lnTo>
                <a:lnTo>
                  <a:pt x="0" y="581991"/>
                </a:lnTo>
                <a:close/>
              </a:path>
              <a:path w="4145896" h="993110" fill="none">
                <a:moveTo>
                  <a:pt x="0" y="581991"/>
                </a:moveTo>
                <a:cubicBezTo>
                  <a:pt x="304202" y="222607"/>
                  <a:pt x="617520" y="37203"/>
                  <a:pt x="2108975" y="26460"/>
                </a:cubicBezTo>
                <a:cubicBezTo>
                  <a:pt x="3394578" y="34199"/>
                  <a:pt x="4345525" y="313205"/>
                  <a:pt x="4028471" y="907226"/>
                </a:cubicBezTo>
              </a:path>
            </a:pathLst>
          </a:custGeom>
          <a:noFill/>
          <a:ln w="57150" algn="ctr">
            <a:solidFill>
              <a:srgbClr val="FFC000"/>
            </a:solidFill>
            <a:round/>
            <a:head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70858" y="18868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50"/>
          <a:stretch>
            <a:fillRect/>
          </a:stretch>
        </p:blipFill>
        <p:spPr>
          <a:xfrm>
            <a:off x="595086" y="333829"/>
            <a:ext cx="11596914" cy="6524171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4874759" y="2224685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课堂练习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160509" y="3577432"/>
            <a:ext cx="416242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纸上得来终觉浅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绝知此事要躬行</a:t>
            </a:r>
          </a:p>
        </p:txBody>
      </p:sp>
      <p:sp>
        <p:nvSpPr>
          <p:cNvPr id="15" name="椭圆 14"/>
          <p:cNvSpPr>
            <a:spLocks noChangeAspect="1"/>
          </p:cNvSpPr>
          <p:nvPr/>
        </p:nvSpPr>
        <p:spPr>
          <a:xfrm>
            <a:off x="2401434" y="2363788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2703059" y="2513013"/>
            <a:ext cx="1800225" cy="1800225"/>
          </a:xfrm>
          <a:prstGeom prst="ellipse">
            <a:avLst/>
          </a:prstGeom>
          <a:solidFill>
            <a:srgbClr val="085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  <a:endParaRPr lang="zh-CN" altLang="en-US" sz="8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4488997" y="3419476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36"/>
          <p:cNvSpPr txBox="1">
            <a:spLocks noChangeArrowheads="1"/>
          </p:cNvSpPr>
          <p:nvPr/>
        </p:nvSpPr>
        <p:spPr bwMode="auto">
          <a:xfrm>
            <a:off x="8331694" y="4472173"/>
            <a:ext cx="132964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   ）</a:t>
            </a:r>
          </a:p>
        </p:txBody>
      </p:sp>
      <p:sp>
        <p:nvSpPr>
          <p:cNvPr id="11" name="Text Box 34"/>
          <p:cNvSpPr txBox="1">
            <a:spLocks noChangeArrowheads="1"/>
          </p:cNvSpPr>
          <p:nvPr/>
        </p:nvSpPr>
        <p:spPr bwMode="auto">
          <a:xfrm>
            <a:off x="2284651" y="4472173"/>
            <a:ext cx="132964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   ）</a:t>
            </a: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950985" y="1299787"/>
            <a:ext cx="6549107" cy="325502"/>
          </a:xfrm>
          <a:custGeom>
            <a:avLst/>
            <a:gdLst/>
            <a:ahLst/>
            <a:cxnLst/>
            <a:rect l="l" t="t" r="r" b="b"/>
            <a:pathLst>
              <a:path w="6549107" h="325502">
                <a:moveTo>
                  <a:pt x="6503491" y="225352"/>
                </a:moveTo>
                <a:cubicBezTo>
                  <a:pt x="6500119" y="225542"/>
                  <a:pt x="6496839" y="226821"/>
                  <a:pt x="6493653" y="229191"/>
                </a:cubicBezTo>
                <a:cubicBezTo>
                  <a:pt x="6487279" y="233931"/>
                  <a:pt x="6484091" y="240247"/>
                  <a:pt x="6484091" y="248142"/>
                </a:cubicBezTo>
                <a:cubicBezTo>
                  <a:pt x="6484091" y="256036"/>
                  <a:pt x="6487640" y="261962"/>
                  <a:pt x="6494739" y="265920"/>
                </a:cubicBezTo>
                <a:cubicBezTo>
                  <a:pt x="6501837" y="269878"/>
                  <a:pt x="6508785" y="269677"/>
                  <a:pt x="6515582" y="265318"/>
                </a:cubicBezTo>
                <a:cubicBezTo>
                  <a:pt x="6522379" y="260944"/>
                  <a:pt x="6525574" y="254634"/>
                  <a:pt x="6525165" y="246389"/>
                </a:cubicBezTo>
                <a:cubicBezTo>
                  <a:pt x="6524757" y="238143"/>
                  <a:pt x="6520995" y="232031"/>
                  <a:pt x="6513883" y="228051"/>
                </a:cubicBezTo>
                <a:cubicBezTo>
                  <a:pt x="6510327" y="226061"/>
                  <a:pt x="6506863" y="225162"/>
                  <a:pt x="6503491" y="225352"/>
                </a:cubicBezTo>
                <a:close/>
                <a:moveTo>
                  <a:pt x="3042193" y="224330"/>
                </a:moveTo>
                <a:cubicBezTo>
                  <a:pt x="3039862" y="223735"/>
                  <a:pt x="3032240" y="224315"/>
                  <a:pt x="3019327" y="226072"/>
                </a:cubicBezTo>
                <a:cubicBezTo>
                  <a:pt x="3006413" y="227829"/>
                  <a:pt x="2989603" y="230335"/>
                  <a:pt x="2968896" y="233590"/>
                </a:cubicBezTo>
                <a:cubicBezTo>
                  <a:pt x="2971606" y="245923"/>
                  <a:pt x="2974173" y="260930"/>
                  <a:pt x="2976597" y="278611"/>
                </a:cubicBezTo>
                <a:cubicBezTo>
                  <a:pt x="2992457" y="277779"/>
                  <a:pt x="3013379" y="274854"/>
                  <a:pt x="3039364" y="269835"/>
                </a:cubicBezTo>
                <a:cubicBezTo>
                  <a:pt x="3041787" y="260127"/>
                  <a:pt x="3043447" y="250264"/>
                  <a:pt x="3044344" y="240247"/>
                </a:cubicBezTo>
                <a:cubicBezTo>
                  <a:pt x="3045240" y="230231"/>
                  <a:pt x="3044523" y="224925"/>
                  <a:pt x="3042193" y="224330"/>
                </a:cubicBezTo>
                <a:close/>
                <a:moveTo>
                  <a:pt x="1701936" y="221286"/>
                </a:moveTo>
                <a:cubicBezTo>
                  <a:pt x="1718592" y="219909"/>
                  <a:pt x="1731785" y="224323"/>
                  <a:pt x="1741515" y="234526"/>
                </a:cubicBezTo>
                <a:cubicBezTo>
                  <a:pt x="1751245" y="244729"/>
                  <a:pt x="1753790" y="251730"/>
                  <a:pt x="1749151" y="255531"/>
                </a:cubicBezTo>
                <a:cubicBezTo>
                  <a:pt x="1744512" y="259331"/>
                  <a:pt x="1734026" y="259879"/>
                  <a:pt x="1717692" y="257176"/>
                </a:cubicBezTo>
                <a:cubicBezTo>
                  <a:pt x="1701359" y="254473"/>
                  <a:pt x="1683097" y="253121"/>
                  <a:pt x="1662906" y="253121"/>
                </a:cubicBezTo>
                <a:cubicBezTo>
                  <a:pt x="1643274" y="253121"/>
                  <a:pt x="1621190" y="254014"/>
                  <a:pt x="1596654" y="255799"/>
                </a:cubicBezTo>
                <a:cubicBezTo>
                  <a:pt x="1572117" y="257585"/>
                  <a:pt x="1547194" y="260510"/>
                  <a:pt x="1521884" y="264576"/>
                </a:cubicBezTo>
                <a:cubicBezTo>
                  <a:pt x="1496573" y="268641"/>
                  <a:pt x="1479677" y="271800"/>
                  <a:pt x="1471195" y="274051"/>
                </a:cubicBezTo>
                <a:cubicBezTo>
                  <a:pt x="1462713" y="276302"/>
                  <a:pt x="1452571" y="274101"/>
                  <a:pt x="1440769" y="267447"/>
                </a:cubicBezTo>
                <a:cubicBezTo>
                  <a:pt x="1428637" y="257882"/>
                  <a:pt x="1426256" y="252422"/>
                  <a:pt x="1433628" y="251067"/>
                </a:cubicBezTo>
                <a:cubicBezTo>
                  <a:pt x="1440998" y="249712"/>
                  <a:pt x="1456672" y="247902"/>
                  <a:pt x="1480649" y="245636"/>
                </a:cubicBezTo>
                <a:cubicBezTo>
                  <a:pt x="1504626" y="243370"/>
                  <a:pt x="1524723" y="241337"/>
                  <a:pt x="1540942" y="239538"/>
                </a:cubicBezTo>
                <a:cubicBezTo>
                  <a:pt x="1557161" y="237738"/>
                  <a:pt x="1573917" y="235953"/>
                  <a:pt x="1591212" y="234182"/>
                </a:cubicBezTo>
                <a:cubicBezTo>
                  <a:pt x="1608506" y="232411"/>
                  <a:pt x="1627119" y="230163"/>
                  <a:pt x="1647052" y="227438"/>
                </a:cubicBezTo>
                <a:cubicBezTo>
                  <a:pt x="1666985" y="224713"/>
                  <a:pt x="1685280" y="222663"/>
                  <a:pt x="1701936" y="221286"/>
                </a:cubicBezTo>
                <a:close/>
                <a:moveTo>
                  <a:pt x="3361369" y="212552"/>
                </a:moveTo>
                <a:cubicBezTo>
                  <a:pt x="3364832" y="212793"/>
                  <a:pt x="3363133" y="216048"/>
                  <a:pt x="3356271" y="222319"/>
                </a:cubicBezTo>
                <a:cubicBezTo>
                  <a:pt x="3347122" y="230679"/>
                  <a:pt x="3333180" y="241327"/>
                  <a:pt x="3314444" y="254261"/>
                </a:cubicBezTo>
                <a:cubicBezTo>
                  <a:pt x="3295709" y="267196"/>
                  <a:pt x="3283531" y="276539"/>
                  <a:pt x="3277909" y="282289"/>
                </a:cubicBezTo>
                <a:cubicBezTo>
                  <a:pt x="3272288" y="288040"/>
                  <a:pt x="3263031" y="286778"/>
                  <a:pt x="3250139" y="278504"/>
                </a:cubicBezTo>
                <a:cubicBezTo>
                  <a:pt x="3237247" y="270229"/>
                  <a:pt x="3234307" y="264870"/>
                  <a:pt x="3241320" y="262425"/>
                </a:cubicBezTo>
                <a:cubicBezTo>
                  <a:pt x="3248332" y="259980"/>
                  <a:pt x="3256105" y="257187"/>
                  <a:pt x="3264637" y="254046"/>
                </a:cubicBezTo>
                <a:cubicBezTo>
                  <a:pt x="3273170" y="250906"/>
                  <a:pt x="3288291" y="243908"/>
                  <a:pt x="3310002" y="233052"/>
                </a:cubicBezTo>
                <a:cubicBezTo>
                  <a:pt x="3331585" y="222254"/>
                  <a:pt x="3346978" y="215676"/>
                  <a:pt x="3356185" y="213317"/>
                </a:cubicBezTo>
                <a:cubicBezTo>
                  <a:pt x="3358486" y="212727"/>
                  <a:pt x="3360215" y="212472"/>
                  <a:pt x="3361369" y="212552"/>
                </a:cubicBezTo>
                <a:close/>
                <a:moveTo>
                  <a:pt x="6505973" y="202432"/>
                </a:moveTo>
                <a:cubicBezTo>
                  <a:pt x="6511493" y="202554"/>
                  <a:pt x="6517139" y="203827"/>
                  <a:pt x="6522907" y="206250"/>
                </a:cubicBezTo>
                <a:cubicBezTo>
                  <a:pt x="6534443" y="211097"/>
                  <a:pt x="6542104" y="218777"/>
                  <a:pt x="6545890" y="229288"/>
                </a:cubicBezTo>
                <a:cubicBezTo>
                  <a:pt x="6549676" y="239799"/>
                  <a:pt x="6550121" y="250196"/>
                  <a:pt x="6547223" y="260478"/>
                </a:cubicBezTo>
                <a:cubicBezTo>
                  <a:pt x="6544327" y="270760"/>
                  <a:pt x="6538907" y="278629"/>
                  <a:pt x="6530962" y="284086"/>
                </a:cubicBezTo>
                <a:cubicBezTo>
                  <a:pt x="6523017" y="289542"/>
                  <a:pt x="6513578" y="292270"/>
                  <a:pt x="6502644" y="292270"/>
                </a:cubicBezTo>
                <a:cubicBezTo>
                  <a:pt x="6491709" y="292270"/>
                  <a:pt x="6481807" y="287832"/>
                  <a:pt x="6472938" y="278955"/>
                </a:cubicBezTo>
                <a:cubicBezTo>
                  <a:pt x="6464069" y="270079"/>
                  <a:pt x="6459633" y="260535"/>
                  <a:pt x="6459633" y="250325"/>
                </a:cubicBezTo>
                <a:cubicBezTo>
                  <a:pt x="6459633" y="240115"/>
                  <a:pt x="6462021" y="231184"/>
                  <a:pt x="6466797" y="223534"/>
                </a:cubicBezTo>
                <a:cubicBezTo>
                  <a:pt x="6471572" y="215883"/>
                  <a:pt x="6479233" y="209878"/>
                  <a:pt x="6489781" y="205519"/>
                </a:cubicBezTo>
                <a:cubicBezTo>
                  <a:pt x="6495054" y="203339"/>
                  <a:pt x="6500451" y="202310"/>
                  <a:pt x="6505973" y="202432"/>
                </a:cubicBezTo>
                <a:close/>
                <a:moveTo>
                  <a:pt x="3052195" y="194560"/>
                </a:moveTo>
                <a:cubicBezTo>
                  <a:pt x="3056425" y="194710"/>
                  <a:pt x="3061175" y="196090"/>
                  <a:pt x="3066445" y="198700"/>
                </a:cubicBezTo>
                <a:cubicBezTo>
                  <a:pt x="3076985" y="203920"/>
                  <a:pt x="3085859" y="209900"/>
                  <a:pt x="3093065" y="216640"/>
                </a:cubicBezTo>
                <a:cubicBezTo>
                  <a:pt x="3100270" y="223380"/>
                  <a:pt x="3099664" y="230245"/>
                  <a:pt x="3091247" y="237236"/>
                </a:cubicBezTo>
                <a:cubicBezTo>
                  <a:pt x="3082829" y="244227"/>
                  <a:pt x="3074892" y="254405"/>
                  <a:pt x="3067435" y="267770"/>
                </a:cubicBezTo>
                <a:cubicBezTo>
                  <a:pt x="3080929" y="283888"/>
                  <a:pt x="3080957" y="292227"/>
                  <a:pt x="3067521" y="292786"/>
                </a:cubicBezTo>
                <a:cubicBezTo>
                  <a:pt x="3054084" y="293346"/>
                  <a:pt x="3024113" y="295346"/>
                  <a:pt x="2977608" y="298788"/>
                </a:cubicBezTo>
                <a:cubicBezTo>
                  <a:pt x="2973951" y="312440"/>
                  <a:pt x="2968896" y="315243"/>
                  <a:pt x="2962443" y="307198"/>
                </a:cubicBezTo>
                <a:cubicBezTo>
                  <a:pt x="2955990" y="299154"/>
                  <a:pt x="2950523" y="285061"/>
                  <a:pt x="2946042" y="264920"/>
                </a:cubicBezTo>
                <a:cubicBezTo>
                  <a:pt x="2941560" y="244779"/>
                  <a:pt x="2937025" y="231342"/>
                  <a:pt x="2932436" y="224609"/>
                </a:cubicBezTo>
                <a:cubicBezTo>
                  <a:pt x="2927847" y="217877"/>
                  <a:pt x="2928786" y="213944"/>
                  <a:pt x="2935254" y="212811"/>
                </a:cubicBezTo>
                <a:cubicBezTo>
                  <a:pt x="2941721" y="211678"/>
                  <a:pt x="2947848" y="211789"/>
                  <a:pt x="2953635" y="213144"/>
                </a:cubicBezTo>
                <a:cubicBezTo>
                  <a:pt x="2959421" y="214500"/>
                  <a:pt x="2968649" y="214521"/>
                  <a:pt x="2981318" y="213209"/>
                </a:cubicBezTo>
                <a:cubicBezTo>
                  <a:pt x="2993988" y="211897"/>
                  <a:pt x="3005518" y="210155"/>
                  <a:pt x="3015907" y="207982"/>
                </a:cubicBezTo>
                <a:cubicBezTo>
                  <a:pt x="3026297" y="205809"/>
                  <a:pt x="3034682" y="202414"/>
                  <a:pt x="3041063" y="197797"/>
                </a:cubicBezTo>
                <a:cubicBezTo>
                  <a:pt x="3044254" y="195488"/>
                  <a:pt x="3047964" y="194409"/>
                  <a:pt x="3052195" y="194560"/>
                </a:cubicBezTo>
                <a:close/>
                <a:moveTo>
                  <a:pt x="4027195" y="176179"/>
                </a:moveTo>
                <a:cubicBezTo>
                  <a:pt x="4026887" y="189243"/>
                  <a:pt x="4026599" y="201377"/>
                  <a:pt x="4026330" y="212583"/>
                </a:cubicBezTo>
                <a:lnTo>
                  <a:pt x="4026117" y="221344"/>
                </a:lnTo>
                <a:lnTo>
                  <a:pt x="4026860" y="219509"/>
                </a:lnTo>
                <a:cubicBezTo>
                  <a:pt x="4028042" y="218010"/>
                  <a:pt x="4029958" y="216125"/>
                  <a:pt x="4032605" y="213854"/>
                </a:cubicBezTo>
                <a:lnTo>
                  <a:pt x="4053200" y="193437"/>
                </a:lnTo>
                <a:lnTo>
                  <a:pt x="4047813" y="197203"/>
                </a:lnTo>
                <a:cubicBezTo>
                  <a:pt x="4045418" y="197409"/>
                  <a:pt x="4042489" y="196521"/>
                  <a:pt x="4039026" y="194538"/>
                </a:cubicBezTo>
                <a:cubicBezTo>
                  <a:pt x="4032100" y="190573"/>
                  <a:pt x="4028156" y="184453"/>
                  <a:pt x="4027195" y="176179"/>
                </a:cubicBezTo>
                <a:close/>
                <a:moveTo>
                  <a:pt x="2407750" y="167930"/>
                </a:moveTo>
                <a:cubicBezTo>
                  <a:pt x="2411915" y="168353"/>
                  <a:pt x="2418164" y="171927"/>
                  <a:pt x="2426496" y="178653"/>
                </a:cubicBezTo>
                <a:cubicBezTo>
                  <a:pt x="2438728" y="191788"/>
                  <a:pt x="2441915" y="199496"/>
                  <a:pt x="2436057" y="201776"/>
                </a:cubicBezTo>
                <a:cubicBezTo>
                  <a:pt x="2430199" y="204056"/>
                  <a:pt x="2422843" y="212951"/>
                  <a:pt x="2413988" y="228460"/>
                </a:cubicBezTo>
                <a:cubicBezTo>
                  <a:pt x="2405133" y="243969"/>
                  <a:pt x="2392714" y="259026"/>
                  <a:pt x="2376732" y="273631"/>
                </a:cubicBezTo>
                <a:cubicBezTo>
                  <a:pt x="2360750" y="288237"/>
                  <a:pt x="2347417" y="298329"/>
                  <a:pt x="2336733" y="303907"/>
                </a:cubicBezTo>
                <a:cubicBezTo>
                  <a:pt x="2326050" y="309486"/>
                  <a:pt x="2314151" y="313888"/>
                  <a:pt x="2301037" y="317115"/>
                </a:cubicBezTo>
                <a:cubicBezTo>
                  <a:pt x="2287923" y="320341"/>
                  <a:pt x="2288525" y="316910"/>
                  <a:pt x="2302844" y="306822"/>
                </a:cubicBezTo>
                <a:cubicBezTo>
                  <a:pt x="2317163" y="296734"/>
                  <a:pt x="2332969" y="282824"/>
                  <a:pt x="2350263" y="265092"/>
                </a:cubicBezTo>
                <a:cubicBezTo>
                  <a:pt x="2367558" y="247360"/>
                  <a:pt x="2380421" y="230281"/>
                  <a:pt x="2388853" y="213854"/>
                </a:cubicBezTo>
                <a:cubicBezTo>
                  <a:pt x="2397285" y="197428"/>
                  <a:pt x="2401501" y="184848"/>
                  <a:pt x="2401501" y="176114"/>
                </a:cubicBezTo>
                <a:cubicBezTo>
                  <a:pt x="2401501" y="170235"/>
                  <a:pt x="2403584" y="167507"/>
                  <a:pt x="2407750" y="167930"/>
                </a:cubicBezTo>
                <a:close/>
                <a:moveTo>
                  <a:pt x="2678933" y="154237"/>
                </a:moveTo>
                <a:cubicBezTo>
                  <a:pt x="2681252" y="154548"/>
                  <a:pt x="2684056" y="155183"/>
                  <a:pt x="2687347" y="156142"/>
                </a:cubicBezTo>
                <a:cubicBezTo>
                  <a:pt x="2700512" y="159978"/>
                  <a:pt x="2709987" y="165790"/>
                  <a:pt x="2715773" y="173576"/>
                </a:cubicBezTo>
                <a:cubicBezTo>
                  <a:pt x="2721560" y="181363"/>
                  <a:pt x="2722987" y="190942"/>
                  <a:pt x="2720054" y="202314"/>
                </a:cubicBezTo>
                <a:cubicBezTo>
                  <a:pt x="2717121" y="213686"/>
                  <a:pt x="2707876" y="211004"/>
                  <a:pt x="2692316" y="194269"/>
                </a:cubicBezTo>
                <a:cubicBezTo>
                  <a:pt x="2680629" y="178079"/>
                  <a:pt x="2673588" y="166718"/>
                  <a:pt x="2671193" y="160186"/>
                </a:cubicBezTo>
                <a:cubicBezTo>
                  <a:pt x="2669397" y="155287"/>
                  <a:pt x="2671977" y="153304"/>
                  <a:pt x="2678933" y="154237"/>
                </a:cubicBezTo>
                <a:close/>
                <a:moveTo>
                  <a:pt x="531611" y="150134"/>
                </a:moveTo>
                <a:cubicBezTo>
                  <a:pt x="534097" y="150463"/>
                  <a:pt x="537146" y="151254"/>
                  <a:pt x="540759" y="152507"/>
                </a:cubicBezTo>
                <a:cubicBezTo>
                  <a:pt x="555214" y="157519"/>
                  <a:pt x="561065" y="163140"/>
                  <a:pt x="558312" y="169371"/>
                </a:cubicBezTo>
                <a:cubicBezTo>
                  <a:pt x="555559" y="175602"/>
                  <a:pt x="553336" y="187271"/>
                  <a:pt x="551644" y="204379"/>
                </a:cubicBezTo>
                <a:cubicBezTo>
                  <a:pt x="552590" y="203863"/>
                  <a:pt x="558710" y="199263"/>
                  <a:pt x="570003" y="190580"/>
                </a:cubicBezTo>
                <a:cubicBezTo>
                  <a:pt x="581296" y="181897"/>
                  <a:pt x="588720" y="173702"/>
                  <a:pt x="592277" y="165994"/>
                </a:cubicBezTo>
                <a:cubicBezTo>
                  <a:pt x="595833" y="158286"/>
                  <a:pt x="602322" y="160753"/>
                  <a:pt x="611744" y="173393"/>
                </a:cubicBezTo>
                <a:cubicBezTo>
                  <a:pt x="621165" y="186034"/>
                  <a:pt x="621595" y="193452"/>
                  <a:pt x="613034" y="195646"/>
                </a:cubicBezTo>
                <a:cubicBezTo>
                  <a:pt x="604473" y="197840"/>
                  <a:pt x="594930" y="201572"/>
                  <a:pt x="584404" y="206842"/>
                </a:cubicBezTo>
                <a:cubicBezTo>
                  <a:pt x="573878" y="212112"/>
                  <a:pt x="562893" y="217206"/>
                  <a:pt x="551451" y="222125"/>
                </a:cubicBezTo>
                <a:cubicBezTo>
                  <a:pt x="550647" y="237111"/>
                  <a:pt x="551701" y="248135"/>
                  <a:pt x="554613" y="255197"/>
                </a:cubicBezTo>
                <a:cubicBezTo>
                  <a:pt x="557523" y="262260"/>
                  <a:pt x="564500" y="266802"/>
                  <a:pt x="575542" y="268824"/>
                </a:cubicBezTo>
                <a:cubicBezTo>
                  <a:pt x="586583" y="270846"/>
                  <a:pt x="599181" y="270821"/>
                  <a:pt x="613335" y="268749"/>
                </a:cubicBezTo>
                <a:cubicBezTo>
                  <a:pt x="627489" y="266676"/>
                  <a:pt x="635799" y="262349"/>
                  <a:pt x="638266" y="255767"/>
                </a:cubicBezTo>
                <a:cubicBezTo>
                  <a:pt x="640732" y="249185"/>
                  <a:pt x="644367" y="238297"/>
                  <a:pt x="649171" y="223104"/>
                </a:cubicBezTo>
                <a:cubicBezTo>
                  <a:pt x="653975" y="207910"/>
                  <a:pt x="657130" y="209029"/>
                  <a:pt x="658636" y="226459"/>
                </a:cubicBezTo>
                <a:cubicBezTo>
                  <a:pt x="660142" y="243890"/>
                  <a:pt x="662931" y="256850"/>
                  <a:pt x="667004" y="265339"/>
                </a:cubicBezTo>
                <a:cubicBezTo>
                  <a:pt x="671076" y="273829"/>
                  <a:pt x="666283" y="281339"/>
                  <a:pt x="652624" y="287871"/>
                </a:cubicBezTo>
                <a:cubicBezTo>
                  <a:pt x="638965" y="294403"/>
                  <a:pt x="619792" y="297440"/>
                  <a:pt x="595105" y="296981"/>
                </a:cubicBezTo>
                <a:cubicBezTo>
                  <a:pt x="570419" y="296522"/>
                  <a:pt x="553397" y="292353"/>
                  <a:pt x="544040" y="284473"/>
                </a:cubicBezTo>
                <a:cubicBezTo>
                  <a:pt x="534683" y="276593"/>
                  <a:pt x="529535" y="266028"/>
                  <a:pt x="528595" y="252777"/>
                </a:cubicBezTo>
                <a:cubicBezTo>
                  <a:pt x="527657" y="239527"/>
                  <a:pt x="527635" y="223136"/>
                  <a:pt x="528531" y="203605"/>
                </a:cubicBezTo>
                <a:cubicBezTo>
                  <a:pt x="529427" y="184073"/>
                  <a:pt x="528075" y="169421"/>
                  <a:pt x="524476" y="159648"/>
                </a:cubicBezTo>
                <a:cubicBezTo>
                  <a:pt x="521777" y="152319"/>
                  <a:pt x="524155" y="149147"/>
                  <a:pt x="531611" y="150134"/>
                </a:cubicBezTo>
                <a:close/>
                <a:moveTo>
                  <a:pt x="5260854" y="148673"/>
                </a:moveTo>
                <a:cubicBezTo>
                  <a:pt x="5262505" y="148723"/>
                  <a:pt x="5264561" y="149166"/>
                  <a:pt x="5267024" y="150001"/>
                </a:cubicBezTo>
                <a:cubicBezTo>
                  <a:pt x="5276876" y="153342"/>
                  <a:pt x="5285000" y="157644"/>
                  <a:pt x="5291395" y="162907"/>
                </a:cubicBezTo>
                <a:cubicBezTo>
                  <a:pt x="5297791" y="168170"/>
                  <a:pt x="5299132" y="173128"/>
                  <a:pt x="5295418" y="177782"/>
                </a:cubicBezTo>
                <a:cubicBezTo>
                  <a:pt x="5291704" y="182435"/>
                  <a:pt x="5288308" y="192681"/>
                  <a:pt x="5285232" y="208520"/>
                </a:cubicBezTo>
                <a:cubicBezTo>
                  <a:pt x="5282156" y="224358"/>
                  <a:pt x="5279450" y="238118"/>
                  <a:pt x="5277112" y="249798"/>
                </a:cubicBezTo>
                <a:cubicBezTo>
                  <a:pt x="5274775" y="261478"/>
                  <a:pt x="5269304" y="270577"/>
                  <a:pt x="5260700" y="277095"/>
                </a:cubicBezTo>
                <a:cubicBezTo>
                  <a:pt x="5252096" y="283612"/>
                  <a:pt x="5247185" y="282447"/>
                  <a:pt x="5245966" y="273599"/>
                </a:cubicBezTo>
                <a:cubicBezTo>
                  <a:pt x="5244747" y="264751"/>
                  <a:pt x="5244137" y="258377"/>
                  <a:pt x="5244137" y="254477"/>
                </a:cubicBezTo>
                <a:cubicBezTo>
                  <a:pt x="5218354" y="254477"/>
                  <a:pt x="5193208" y="255810"/>
                  <a:pt x="5168700" y="258477"/>
                </a:cubicBezTo>
                <a:cubicBezTo>
                  <a:pt x="5144193" y="261145"/>
                  <a:pt x="5123009" y="263819"/>
                  <a:pt x="5105148" y="266501"/>
                </a:cubicBezTo>
                <a:cubicBezTo>
                  <a:pt x="5087287" y="269182"/>
                  <a:pt x="5073786" y="273248"/>
                  <a:pt x="5064644" y="278697"/>
                </a:cubicBezTo>
                <a:cubicBezTo>
                  <a:pt x="5055502" y="284147"/>
                  <a:pt x="5049634" y="284602"/>
                  <a:pt x="5047038" y="280063"/>
                </a:cubicBezTo>
                <a:cubicBezTo>
                  <a:pt x="5044443" y="275524"/>
                  <a:pt x="5042901" y="271212"/>
                  <a:pt x="5042413" y="267125"/>
                </a:cubicBezTo>
                <a:cubicBezTo>
                  <a:pt x="5041926" y="263038"/>
                  <a:pt x="5042582" y="258492"/>
                  <a:pt x="5044381" y="253487"/>
                </a:cubicBezTo>
                <a:cubicBezTo>
                  <a:pt x="5046181" y="248482"/>
                  <a:pt x="5046859" y="241223"/>
                  <a:pt x="5046414" y="231708"/>
                </a:cubicBezTo>
                <a:cubicBezTo>
                  <a:pt x="5045970" y="222193"/>
                  <a:pt x="5045102" y="213317"/>
                  <a:pt x="5043812" y="205078"/>
                </a:cubicBezTo>
                <a:cubicBezTo>
                  <a:pt x="5042521" y="196840"/>
                  <a:pt x="5038918" y="188139"/>
                  <a:pt x="5033002" y="178975"/>
                </a:cubicBezTo>
                <a:cubicBezTo>
                  <a:pt x="5027087" y="169812"/>
                  <a:pt x="5029393" y="166173"/>
                  <a:pt x="5039918" y="168059"/>
                </a:cubicBezTo>
                <a:cubicBezTo>
                  <a:pt x="5050444" y="169945"/>
                  <a:pt x="5058793" y="172730"/>
                  <a:pt x="5064967" y="176416"/>
                </a:cubicBezTo>
                <a:cubicBezTo>
                  <a:pt x="5071140" y="180101"/>
                  <a:pt x="5073546" y="184460"/>
                  <a:pt x="5072184" y="189494"/>
                </a:cubicBezTo>
                <a:cubicBezTo>
                  <a:pt x="5070822" y="194527"/>
                  <a:pt x="5070363" y="204078"/>
                  <a:pt x="5070807" y="218146"/>
                </a:cubicBezTo>
                <a:cubicBezTo>
                  <a:pt x="5071252" y="232213"/>
                  <a:pt x="5071646" y="240635"/>
                  <a:pt x="5071990" y="243409"/>
                </a:cubicBezTo>
                <a:cubicBezTo>
                  <a:pt x="5072334" y="246184"/>
                  <a:pt x="5080970" y="246690"/>
                  <a:pt x="5097899" y="244926"/>
                </a:cubicBezTo>
                <a:cubicBezTo>
                  <a:pt x="5114828" y="243162"/>
                  <a:pt x="5138242" y="241147"/>
                  <a:pt x="5168141" y="238882"/>
                </a:cubicBezTo>
                <a:cubicBezTo>
                  <a:pt x="5198041" y="236616"/>
                  <a:pt x="5224685" y="235067"/>
                  <a:pt x="5248074" y="234235"/>
                </a:cubicBezTo>
                <a:cubicBezTo>
                  <a:pt x="5251759" y="227625"/>
                  <a:pt x="5254950" y="215711"/>
                  <a:pt x="5257646" y="198496"/>
                </a:cubicBezTo>
                <a:cubicBezTo>
                  <a:pt x="5260342" y="181281"/>
                  <a:pt x="5260116" y="168059"/>
                  <a:pt x="5256968" y="158831"/>
                </a:cubicBezTo>
                <a:cubicBezTo>
                  <a:pt x="5254607" y="151910"/>
                  <a:pt x="5255903" y="148524"/>
                  <a:pt x="5260854" y="148673"/>
                </a:cubicBezTo>
                <a:close/>
                <a:moveTo>
                  <a:pt x="4754541" y="145140"/>
                </a:moveTo>
                <a:cubicBezTo>
                  <a:pt x="4747801" y="146000"/>
                  <a:pt x="4735992" y="147613"/>
                  <a:pt x="4719114" y="149979"/>
                </a:cubicBezTo>
                <a:cubicBezTo>
                  <a:pt x="4721752" y="173282"/>
                  <a:pt x="4723527" y="192659"/>
                  <a:pt x="4724437" y="208111"/>
                </a:cubicBezTo>
                <a:cubicBezTo>
                  <a:pt x="4725348" y="223563"/>
                  <a:pt x="4726191" y="236723"/>
                  <a:pt x="4726965" y="247593"/>
                </a:cubicBezTo>
                <a:cubicBezTo>
                  <a:pt x="4733447" y="247593"/>
                  <a:pt x="4745622" y="246812"/>
                  <a:pt x="4763489" y="245249"/>
                </a:cubicBezTo>
                <a:cubicBezTo>
                  <a:pt x="4763489" y="203232"/>
                  <a:pt x="4762608" y="177154"/>
                  <a:pt x="4760844" y="167016"/>
                </a:cubicBezTo>
                <a:cubicBezTo>
                  <a:pt x="4759080" y="156877"/>
                  <a:pt x="4756979" y="149585"/>
                  <a:pt x="4754541" y="145140"/>
                </a:cubicBezTo>
                <a:close/>
                <a:moveTo>
                  <a:pt x="4821266" y="138385"/>
                </a:moveTo>
                <a:cubicBezTo>
                  <a:pt x="4804187" y="140149"/>
                  <a:pt x="4789933" y="141662"/>
                  <a:pt x="4778503" y="142924"/>
                </a:cubicBezTo>
                <a:cubicBezTo>
                  <a:pt x="4781099" y="143885"/>
                  <a:pt x="4782648" y="145351"/>
                  <a:pt x="4783150" y="147323"/>
                </a:cubicBezTo>
                <a:cubicBezTo>
                  <a:pt x="4783652" y="149295"/>
                  <a:pt x="4783902" y="153464"/>
                  <a:pt x="4783902" y="159831"/>
                </a:cubicBezTo>
                <a:cubicBezTo>
                  <a:pt x="4789366" y="159917"/>
                  <a:pt x="4795941" y="158587"/>
                  <a:pt x="4803627" y="155841"/>
                </a:cubicBezTo>
                <a:cubicBezTo>
                  <a:pt x="4811314" y="153095"/>
                  <a:pt x="4817372" y="155138"/>
                  <a:pt x="4821804" y="161971"/>
                </a:cubicBezTo>
                <a:cubicBezTo>
                  <a:pt x="4826235" y="168805"/>
                  <a:pt x="4823334" y="173332"/>
                  <a:pt x="4813103" y="175555"/>
                </a:cubicBezTo>
                <a:cubicBezTo>
                  <a:pt x="4802871" y="177778"/>
                  <a:pt x="4793138" y="178889"/>
                  <a:pt x="4783902" y="178889"/>
                </a:cubicBezTo>
                <a:lnTo>
                  <a:pt x="4783902" y="197625"/>
                </a:lnTo>
                <a:cubicBezTo>
                  <a:pt x="4789323" y="197725"/>
                  <a:pt x="4795422" y="196625"/>
                  <a:pt x="4802197" y="194323"/>
                </a:cubicBezTo>
                <a:cubicBezTo>
                  <a:pt x="4808973" y="192021"/>
                  <a:pt x="4814591" y="193979"/>
                  <a:pt x="4819050" y="200195"/>
                </a:cubicBezTo>
                <a:cubicBezTo>
                  <a:pt x="4823510" y="206412"/>
                  <a:pt x="4821348" y="210940"/>
                  <a:pt x="4812565" y="213779"/>
                </a:cubicBezTo>
                <a:cubicBezTo>
                  <a:pt x="4803781" y="216618"/>
                  <a:pt x="4794227" y="218038"/>
                  <a:pt x="4783902" y="218038"/>
                </a:cubicBezTo>
                <a:lnTo>
                  <a:pt x="4783902" y="242173"/>
                </a:lnTo>
                <a:lnTo>
                  <a:pt x="4820384" y="238602"/>
                </a:lnTo>
                <a:cubicBezTo>
                  <a:pt x="4822048" y="221006"/>
                  <a:pt x="4823105" y="201593"/>
                  <a:pt x="4823557" y="180363"/>
                </a:cubicBezTo>
                <a:cubicBezTo>
                  <a:pt x="4824009" y="159132"/>
                  <a:pt x="4823245" y="145140"/>
                  <a:pt x="4821266" y="138385"/>
                </a:cubicBezTo>
                <a:close/>
                <a:moveTo>
                  <a:pt x="1635910" y="136901"/>
                </a:moveTo>
                <a:cubicBezTo>
                  <a:pt x="1647024" y="136901"/>
                  <a:pt x="1655890" y="140264"/>
                  <a:pt x="1662507" y="146990"/>
                </a:cubicBezTo>
                <a:cubicBezTo>
                  <a:pt x="1669126" y="153715"/>
                  <a:pt x="1666433" y="158462"/>
                  <a:pt x="1654430" y="161229"/>
                </a:cubicBezTo>
                <a:cubicBezTo>
                  <a:pt x="1642428" y="163997"/>
                  <a:pt x="1632655" y="165381"/>
                  <a:pt x="1625112" y="165381"/>
                </a:cubicBezTo>
                <a:cubicBezTo>
                  <a:pt x="1618300" y="165381"/>
                  <a:pt x="1610284" y="166044"/>
                  <a:pt x="1601063" y="167371"/>
                </a:cubicBezTo>
                <a:cubicBezTo>
                  <a:pt x="1591842" y="168697"/>
                  <a:pt x="1579309" y="170285"/>
                  <a:pt x="1563463" y="172135"/>
                </a:cubicBezTo>
                <a:cubicBezTo>
                  <a:pt x="1548334" y="173942"/>
                  <a:pt x="1533668" y="171103"/>
                  <a:pt x="1519464" y="163617"/>
                </a:cubicBezTo>
                <a:cubicBezTo>
                  <a:pt x="1505260" y="156131"/>
                  <a:pt x="1504998" y="152070"/>
                  <a:pt x="1518679" y="151431"/>
                </a:cubicBezTo>
                <a:cubicBezTo>
                  <a:pt x="1532359" y="150793"/>
                  <a:pt x="1547549" y="149119"/>
                  <a:pt x="1564248" y="146409"/>
                </a:cubicBezTo>
                <a:cubicBezTo>
                  <a:pt x="1580947" y="143698"/>
                  <a:pt x="1594510" y="141436"/>
                  <a:pt x="1604935" y="139622"/>
                </a:cubicBezTo>
                <a:cubicBezTo>
                  <a:pt x="1615361" y="137808"/>
                  <a:pt x="1625686" y="136901"/>
                  <a:pt x="1635910" y="136901"/>
                </a:cubicBezTo>
                <a:close/>
                <a:moveTo>
                  <a:pt x="471282" y="132166"/>
                </a:moveTo>
                <a:cubicBezTo>
                  <a:pt x="475962" y="131589"/>
                  <a:pt x="481838" y="133809"/>
                  <a:pt x="488909" y="138826"/>
                </a:cubicBezTo>
                <a:cubicBezTo>
                  <a:pt x="498338" y="145516"/>
                  <a:pt x="501908" y="150729"/>
                  <a:pt x="499621" y="154464"/>
                </a:cubicBezTo>
                <a:cubicBezTo>
                  <a:pt x="497334" y="158200"/>
                  <a:pt x="495971" y="168335"/>
                  <a:pt x="495534" y="184869"/>
                </a:cubicBezTo>
                <a:cubicBezTo>
                  <a:pt x="495097" y="201403"/>
                  <a:pt x="495340" y="215643"/>
                  <a:pt x="496265" y="227589"/>
                </a:cubicBezTo>
                <a:cubicBezTo>
                  <a:pt x="497190" y="239534"/>
                  <a:pt x="497653" y="251171"/>
                  <a:pt x="497653" y="262500"/>
                </a:cubicBezTo>
                <a:cubicBezTo>
                  <a:pt x="497653" y="275033"/>
                  <a:pt x="493627" y="286502"/>
                  <a:pt x="485575" y="296906"/>
                </a:cubicBezTo>
                <a:cubicBezTo>
                  <a:pt x="477523" y="307310"/>
                  <a:pt x="471303" y="307317"/>
                  <a:pt x="466915" y="296927"/>
                </a:cubicBezTo>
                <a:cubicBezTo>
                  <a:pt x="462526" y="286538"/>
                  <a:pt x="456403" y="277514"/>
                  <a:pt x="448545" y="269856"/>
                </a:cubicBezTo>
                <a:cubicBezTo>
                  <a:pt x="440686" y="262199"/>
                  <a:pt x="440844" y="259047"/>
                  <a:pt x="449018" y="260403"/>
                </a:cubicBezTo>
                <a:cubicBezTo>
                  <a:pt x="457192" y="261758"/>
                  <a:pt x="463480" y="262435"/>
                  <a:pt x="467882" y="262435"/>
                </a:cubicBezTo>
                <a:cubicBezTo>
                  <a:pt x="470521" y="262435"/>
                  <a:pt x="471840" y="254806"/>
                  <a:pt x="471840" y="239548"/>
                </a:cubicBezTo>
                <a:cubicBezTo>
                  <a:pt x="471840" y="221637"/>
                  <a:pt x="471625" y="203472"/>
                  <a:pt x="471195" y="185052"/>
                </a:cubicBezTo>
                <a:cubicBezTo>
                  <a:pt x="470765" y="166632"/>
                  <a:pt x="469377" y="156949"/>
                  <a:pt x="467033" y="156002"/>
                </a:cubicBezTo>
                <a:cubicBezTo>
                  <a:pt x="464688" y="155056"/>
                  <a:pt x="459952" y="155242"/>
                  <a:pt x="452825" y="156562"/>
                </a:cubicBezTo>
                <a:cubicBezTo>
                  <a:pt x="445699" y="157881"/>
                  <a:pt x="439496" y="158870"/>
                  <a:pt x="434219" y="159530"/>
                </a:cubicBezTo>
                <a:lnTo>
                  <a:pt x="434219" y="178717"/>
                </a:lnTo>
                <a:cubicBezTo>
                  <a:pt x="440844" y="178803"/>
                  <a:pt x="447046" y="178151"/>
                  <a:pt x="452825" y="176760"/>
                </a:cubicBezTo>
                <a:cubicBezTo>
                  <a:pt x="458604" y="175369"/>
                  <a:pt x="463247" y="176986"/>
                  <a:pt x="466753" y="181610"/>
                </a:cubicBezTo>
                <a:cubicBezTo>
                  <a:pt x="470259" y="186235"/>
                  <a:pt x="468958" y="190085"/>
                  <a:pt x="462849" y="193161"/>
                </a:cubicBezTo>
                <a:cubicBezTo>
                  <a:pt x="456740" y="196237"/>
                  <a:pt x="446551" y="196879"/>
                  <a:pt x="432283" y="195087"/>
                </a:cubicBezTo>
                <a:cubicBezTo>
                  <a:pt x="431709" y="199991"/>
                  <a:pt x="431000" y="207584"/>
                  <a:pt x="430153" y="217866"/>
                </a:cubicBezTo>
                <a:cubicBezTo>
                  <a:pt x="436535" y="217966"/>
                  <a:pt x="442898" y="217092"/>
                  <a:pt x="449244" y="215242"/>
                </a:cubicBezTo>
                <a:cubicBezTo>
                  <a:pt x="455589" y="213392"/>
                  <a:pt x="460971" y="215658"/>
                  <a:pt x="465387" y="222039"/>
                </a:cubicBezTo>
                <a:cubicBezTo>
                  <a:pt x="469804" y="228420"/>
                  <a:pt x="467732" y="232497"/>
                  <a:pt x="459171" y="234268"/>
                </a:cubicBezTo>
                <a:cubicBezTo>
                  <a:pt x="450610" y="236039"/>
                  <a:pt x="440328" y="236028"/>
                  <a:pt x="428325" y="234235"/>
                </a:cubicBezTo>
                <a:cubicBezTo>
                  <a:pt x="425844" y="258442"/>
                  <a:pt x="420821" y="276413"/>
                  <a:pt x="413257" y="288151"/>
                </a:cubicBezTo>
                <a:cubicBezTo>
                  <a:pt x="405693" y="299888"/>
                  <a:pt x="399842" y="299659"/>
                  <a:pt x="395705" y="287463"/>
                </a:cubicBezTo>
                <a:cubicBezTo>
                  <a:pt x="391567" y="275266"/>
                  <a:pt x="392202" y="264149"/>
                  <a:pt x="397608" y="254111"/>
                </a:cubicBezTo>
                <a:cubicBezTo>
                  <a:pt x="403015" y="244073"/>
                  <a:pt x="407292" y="227754"/>
                  <a:pt x="410439" y="205153"/>
                </a:cubicBezTo>
                <a:cubicBezTo>
                  <a:pt x="413587" y="182553"/>
                  <a:pt x="413361" y="166198"/>
                  <a:pt x="409761" y="156088"/>
                </a:cubicBezTo>
                <a:cubicBezTo>
                  <a:pt x="406162" y="145979"/>
                  <a:pt x="407757" y="141375"/>
                  <a:pt x="414548" y="142279"/>
                </a:cubicBezTo>
                <a:cubicBezTo>
                  <a:pt x="421338" y="143182"/>
                  <a:pt x="427712" y="143426"/>
                  <a:pt x="433670" y="143010"/>
                </a:cubicBezTo>
                <a:cubicBezTo>
                  <a:pt x="439629" y="142594"/>
                  <a:pt x="445379" y="141748"/>
                  <a:pt x="450922" y="140472"/>
                </a:cubicBezTo>
                <a:cubicBezTo>
                  <a:pt x="456464" y="139196"/>
                  <a:pt x="461824" y="136930"/>
                  <a:pt x="467000" y="133675"/>
                </a:cubicBezTo>
                <a:cubicBezTo>
                  <a:pt x="468295" y="132861"/>
                  <a:pt x="469722" y="132358"/>
                  <a:pt x="471282" y="132166"/>
                </a:cubicBezTo>
                <a:close/>
                <a:moveTo>
                  <a:pt x="4892293" y="130545"/>
                </a:moveTo>
                <a:cubicBezTo>
                  <a:pt x="4888177" y="129477"/>
                  <a:pt x="4872740" y="130828"/>
                  <a:pt x="4845981" y="134600"/>
                </a:cubicBezTo>
                <a:cubicBezTo>
                  <a:pt x="4854987" y="141540"/>
                  <a:pt x="4858110" y="147491"/>
                  <a:pt x="4855349" y="152453"/>
                </a:cubicBezTo>
                <a:cubicBezTo>
                  <a:pt x="4852588" y="157415"/>
                  <a:pt x="4850319" y="166349"/>
                  <a:pt x="4848541" y="179255"/>
                </a:cubicBezTo>
                <a:cubicBezTo>
                  <a:pt x="4846763" y="192161"/>
                  <a:pt x="4845013" y="210882"/>
                  <a:pt x="4843292" y="235418"/>
                </a:cubicBezTo>
                <a:cubicBezTo>
                  <a:pt x="4856973" y="233612"/>
                  <a:pt x="4866742" y="233730"/>
                  <a:pt x="4872600" y="235773"/>
                </a:cubicBezTo>
                <a:cubicBezTo>
                  <a:pt x="4878458" y="237817"/>
                  <a:pt x="4881950" y="240742"/>
                  <a:pt x="4883075" y="244550"/>
                </a:cubicBezTo>
                <a:cubicBezTo>
                  <a:pt x="4884202" y="248357"/>
                  <a:pt x="4886374" y="243062"/>
                  <a:pt x="4889593" y="228664"/>
                </a:cubicBezTo>
                <a:cubicBezTo>
                  <a:pt x="4892813" y="214267"/>
                  <a:pt x="4895097" y="199392"/>
                  <a:pt x="4896444" y="184041"/>
                </a:cubicBezTo>
                <a:cubicBezTo>
                  <a:pt x="4897793" y="168690"/>
                  <a:pt x="4898466" y="155694"/>
                  <a:pt x="4898466" y="145054"/>
                </a:cubicBezTo>
                <a:cubicBezTo>
                  <a:pt x="4898466" y="136449"/>
                  <a:pt x="4896409" y="131613"/>
                  <a:pt x="4892293" y="130545"/>
                </a:cubicBezTo>
                <a:close/>
                <a:moveTo>
                  <a:pt x="2602801" y="126910"/>
                </a:moveTo>
                <a:cubicBezTo>
                  <a:pt x="2597875" y="127347"/>
                  <a:pt x="2585338" y="129573"/>
                  <a:pt x="2565190" y="133589"/>
                </a:cubicBezTo>
                <a:lnTo>
                  <a:pt x="2566373" y="171984"/>
                </a:lnTo>
                <a:cubicBezTo>
                  <a:pt x="2574303" y="171239"/>
                  <a:pt x="2580904" y="169475"/>
                  <a:pt x="2586174" y="166693"/>
                </a:cubicBezTo>
                <a:cubicBezTo>
                  <a:pt x="2591444" y="163911"/>
                  <a:pt x="2597137" y="165528"/>
                  <a:pt x="2603253" y="171544"/>
                </a:cubicBezTo>
                <a:cubicBezTo>
                  <a:pt x="2609369" y="177559"/>
                  <a:pt x="2607612" y="182535"/>
                  <a:pt x="2597983" y="186472"/>
                </a:cubicBezTo>
                <a:cubicBezTo>
                  <a:pt x="2588353" y="190408"/>
                  <a:pt x="2577874" y="192376"/>
                  <a:pt x="2566546" y="192376"/>
                </a:cubicBezTo>
                <a:lnTo>
                  <a:pt x="2567707" y="227309"/>
                </a:lnTo>
                <a:cubicBezTo>
                  <a:pt x="2572238" y="227438"/>
                  <a:pt x="2578993" y="225671"/>
                  <a:pt x="2587970" y="222007"/>
                </a:cubicBezTo>
                <a:cubicBezTo>
                  <a:pt x="2596947" y="218343"/>
                  <a:pt x="2602966" y="218536"/>
                  <a:pt x="2606028" y="222587"/>
                </a:cubicBezTo>
                <a:cubicBezTo>
                  <a:pt x="2609089" y="226639"/>
                  <a:pt x="2611344" y="226380"/>
                  <a:pt x="2612793" y="221813"/>
                </a:cubicBezTo>
                <a:cubicBezTo>
                  <a:pt x="2614241" y="217246"/>
                  <a:pt x="2615191" y="201730"/>
                  <a:pt x="2615643" y="175265"/>
                </a:cubicBezTo>
                <a:cubicBezTo>
                  <a:pt x="2616095" y="148800"/>
                  <a:pt x="2615299" y="134015"/>
                  <a:pt x="2613255" y="130911"/>
                </a:cubicBezTo>
                <a:cubicBezTo>
                  <a:pt x="2611212" y="127806"/>
                  <a:pt x="2607727" y="126472"/>
                  <a:pt x="2602801" y="126910"/>
                </a:cubicBezTo>
                <a:close/>
                <a:moveTo>
                  <a:pt x="932850" y="126254"/>
                </a:moveTo>
                <a:cubicBezTo>
                  <a:pt x="918552" y="128935"/>
                  <a:pt x="907611" y="130713"/>
                  <a:pt x="900025" y="131588"/>
                </a:cubicBezTo>
                <a:cubicBezTo>
                  <a:pt x="908113" y="136550"/>
                  <a:pt x="911709" y="141877"/>
                  <a:pt x="910812" y="147570"/>
                </a:cubicBezTo>
                <a:cubicBezTo>
                  <a:pt x="909916" y="153263"/>
                  <a:pt x="909468" y="160950"/>
                  <a:pt x="909468" y="170629"/>
                </a:cubicBezTo>
                <a:cubicBezTo>
                  <a:pt x="921514" y="168880"/>
                  <a:pt x="931810" y="167295"/>
                  <a:pt x="940357" y="165876"/>
                </a:cubicBezTo>
                <a:cubicBezTo>
                  <a:pt x="940357" y="157687"/>
                  <a:pt x="939711" y="150173"/>
                  <a:pt x="938421" y="143333"/>
                </a:cubicBezTo>
                <a:cubicBezTo>
                  <a:pt x="937130" y="136492"/>
                  <a:pt x="935273" y="130799"/>
                  <a:pt x="932850" y="126254"/>
                </a:cubicBezTo>
                <a:close/>
                <a:moveTo>
                  <a:pt x="3646013" y="125210"/>
                </a:moveTo>
                <a:cubicBezTo>
                  <a:pt x="3649655" y="122735"/>
                  <a:pt x="3652162" y="129066"/>
                  <a:pt x="3653533" y="144204"/>
                </a:cubicBezTo>
                <a:cubicBezTo>
                  <a:pt x="3655361" y="164388"/>
                  <a:pt x="3649905" y="184661"/>
                  <a:pt x="3637163" y="205024"/>
                </a:cubicBezTo>
                <a:cubicBezTo>
                  <a:pt x="3624422" y="225387"/>
                  <a:pt x="3614947" y="229718"/>
                  <a:pt x="3608737" y="218017"/>
                </a:cubicBezTo>
                <a:cubicBezTo>
                  <a:pt x="3602528" y="206315"/>
                  <a:pt x="3602600" y="196055"/>
                  <a:pt x="3608953" y="187235"/>
                </a:cubicBezTo>
                <a:cubicBezTo>
                  <a:pt x="3615306" y="178416"/>
                  <a:pt x="3620683" y="169661"/>
                  <a:pt x="3625085" y="160971"/>
                </a:cubicBezTo>
                <a:cubicBezTo>
                  <a:pt x="3630492" y="151865"/>
                  <a:pt x="3636128" y="141748"/>
                  <a:pt x="3641992" y="130620"/>
                </a:cubicBezTo>
                <a:cubicBezTo>
                  <a:pt x="3643459" y="127838"/>
                  <a:pt x="3644799" y="126035"/>
                  <a:pt x="3646013" y="125210"/>
                </a:cubicBezTo>
                <a:close/>
                <a:moveTo>
                  <a:pt x="5141296" y="118144"/>
                </a:moveTo>
                <a:cubicBezTo>
                  <a:pt x="5128347" y="119951"/>
                  <a:pt x="5116344" y="121571"/>
                  <a:pt x="5105288" y="123005"/>
                </a:cubicBezTo>
                <a:cubicBezTo>
                  <a:pt x="5109734" y="159071"/>
                  <a:pt x="5112717" y="182596"/>
                  <a:pt x="5114236" y="193581"/>
                </a:cubicBezTo>
                <a:cubicBezTo>
                  <a:pt x="5120876" y="191774"/>
                  <a:pt x="5130434" y="190189"/>
                  <a:pt x="5142910" y="188827"/>
                </a:cubicBezTo>
                <a:lnTo>
                  <a:pt x="5142910" y="165381"/>
                </a:lnTo>
                <a:lnTo>
                  <a:pt x="5132197" y="165381"/>
                </a:lnTo>
                <a:cubicBezTo>
                  <a:pt x="5128742" y="165381"/>
                  <a:pt x="5124490" y="163517"/>
                  <a:pt x="5119442" y="159788"/>
                </a:cubicBezTo>
                <a:cubicBezTo>
                  <a:pt x="5114394" y="156060"/>
                  <a:pt x="5115498" y="152919"/>
                  <a:pt x="5122754" y="150367"/>
                </a:cubicBezTo>
                <a:cubicBezTo>
                  <a:pt x="5130011" y="147814"/>
                  <a:pt x="5136729" y="145842"/>
                  <a:pt x="5142910" y="144451"/>
                </a:cubicBezTo>
                <a:cubicBezTo>
                  <a:pt x="5142910" y="130928"/>
                  <a:pt x="5142372" y="122159"/>
                  <a:pt x="5141296" y="118144"/>
                </a:cubicBezTo>
                <a:close/>
                <a:moveTo>
                  <a:pt x="3802072" y="117424"/>
                </a:moveTo>
                <a:cubicBezTo>
                  <a:pt x="3809386" y="118850"/>
                  <a:pt x="3819532" y="122819"/>
                  <a:pt x="3832509" y="129330"/>
                </a:cubicBezTo>
                <a:cubicBezTo>
                  <a:pt x="3845817" y="135008"/>
                  <a:pt x="3856443" y="144462"/>
                  <a:pt x="3864388" y="157691"/>
                </a:cubicBezTo>
                <a:cubicBezTo>
                  <a:pt x="3872332" y="170920"/>
                  <a:pt x="3873505" y="184285"/>
                  <a:pt x="3867904" y="197786"/>
                </a:cubicBezTo>
                <a:cubicBezTo>
                  <a:pt x="3862305" y="211287"/>
                  <a:pt x="3853597" y="208946"/>
                  <a:pt x="3841780" y="190763"/>
                </a:cubicBezTo>
                <a:cubicBezTo>
                  <a:pt x="3829964" y="172580"/>
                  <a:pt x="3818564" y="155454"/>
                  <a:pt x="3807579" y="139386"/>
                </a:cubicBezTo>
                <a:cubicBezTo>
                  <a:pt x="3796595" y="123317"/>
                  <a:pt x="3794759" y="115997"/>
                  <a:pt x="3802072" y="117424"/>
                </a:cubicBezTo>
                <a:close/>
                <a:moveTo>
                  <a:pt x="5199118" y="109871"/>
                </a:moveTo>
                <a:cubicBezTo>
                  <a:pt x="5191567" y="110568"/>
                  <a:pt x="5180983" y="112107"/>
                  <a:pt x="5167367" y="114487"/>
                </a:cubicBezTo>
                <a:cubicBezTo>
                  <a:pt x="5170063" y="116753"/>
                  <a:pt x="5171178" y="119381"/>
                  <a:pt x="5170711" y="122371"/>
                </a:cubicBezTo>
                <a:cubicBezTo>
                  <a:pt x="5170246" y="125361"/>
                  <a:pt x="5169131" y="131101"/>
                  <a:pt x="5167367" y="139590"/>
                </a:cubicBezTo>
                <a:cubicBezTo>
                  <a:pt x="5181793" y="135991"/>
                  <a:pt x="5190350" y="138378"/>
                  <a:pt x="5193039" y="146753"/>
                </a:cubicBezTo>
                <a:cubicBezTo>
                  <a:pt x="5195728" y="155128"/>
                  <a:pt x="5186597" y="160749"/>
                  <a:pt x="5165646" y="163617"/>
                </a:cubicBezTo>
                <a:cubicBezTo>
                  <a:pt x="5165001" y="170887"/>
                  <a:pt x="5164678" y="178172"/>
                  <a:pt x="5164678" y="185471"/>
                </a:cubicBezTo>
                <a:cubicBezTo>
                  <a:pt x="5173010" y="184654"/>
                  <a:pt x="5179542" y="183550"/>
                  <a:pt x="5184274" y="182159"/>
                </a:cubicBezTo>
                <a:cubicBezTo>
                  <a:pt x="5189006" y="180768"/>
                  <a:pt x="5192358" y="181198"/>
                  <a:pt x="5194330" y="183449"/>
                </a:cubicBezTo>
                <a:cubicBezTo>
                  <a:pt x="5196302" y="185701"/>
                  <a:pt x="5199023" y="181227"/>
                  <a:pt x="5202493" y="170027"/>
                </a:cubicBezTo>
                <a:cubicBezTo>
                  <a:pt x="5205964" y="158827"/>
                  <a:pt x="5209272" y="146566"/>
                  <a:pt x="5212420" y="133244"/>
                </a:cubicBezTo>
                <a:cubicBezTo>
                  <a:pt x="5215568" y="119922"/>
                  <a:pt x="5215654" y="112275"/>
                  <a:pt x="5212678" y="110304"/>
                </a:cubicBezTo>
                <a:cubicBezTo>
                  <a:pt x="5211190" y="109318"/>
                  <a:pt x="5206670" y="109173"/>
                  <a:pt x="5199118" y="109871"/>
                </a:cubicBezTo>
                <a:close/>
                <a:moveTo>
                  <a:pt x="2401071" y="97322"/>
                </a:moveTo>
                <a:cubicBezTo>
                  <a:pt x="2406764" y="98842"/>
                  <a:pt x="2413360" y="103825"/>
                  <a:pt x="2420860" y="112272"/>
                </a:cubicBezTo>
                <a:cubicBezTo>
                  <a:pt x="2428748" y="121478"/>
                  <a:pt x="2429733" y="127996"/>
                  <a:pt x="2423818" y="131825"/>
                </a:cubicBezTo>
                <a:cubicBezTo>
                  <a:pt x="2417903" y="135654"/>
                  <a:pt x="2411392" y="142010"/>
                  <a:pt x="2404287" y="150894"/>
                </a:cubicBezTo>
                <a:cubicBezTo>
                  <a:pt x="2397181" y="159777"/>
                  <a:pt x="2389222" y="168163"/>
                  <a:pt x="2380410" y="176050"/>
                </a:cubicBezTo>
                <a:cubicBezTo>
                  <a:pt x="2371598" y="183937"/>
                  <a:pt x="2361434" y="189530"/>
                  <a:pt x="2349919" y="192828"/>
                </a:cubicBezTo>
                <a:cubicBezTo>
                  <a:pt x="2338404" y="196126"/>
                  <a:pt x="2337024" y="193043"/>
                  <a:pt x="2345778" y="183579"/>
                </a:cubicBezTo>
                <a:cubicBezTo>
                  <a:pt x="2354533" y="174114"/>
                  <a:pt x="2363102" y="163642"/>
                  <a:pt x="2371483" y="152163"/>
                </a:cubicBezTo>
                <a:cubicBezTo>
                  <a:pt x="2379865" y="140683"/>
                  <a:pt x="2384938" y="132065"/>
                  <a:pt x="2386702" y="126307"/>
                </a:cubicBezTo>
                <a:cubicBezTo>
                  <a:pt x="2388466" y="120550"/>
                  <a:pt x="2389878" y="113899"/>
                  <a:pt x="2390939" y="106357"/>
                </a:cubicBezTo>
                <a:cubicBezTo>
                  <a:pt x="2392001" y="98814"/>
                  <a:pt x="2395377" y="95802"/>
                  <a:pt x="2401071" y="97322"/>
                </a:cubicBezTo>
                <a:close/>
                <a:moveTo>
                  <a:pt x="3451572" y="89073"/>
                </a:moveTo>
                <a:cubicBezTo>
                  <a:pt x="3448468" y="89482"/>
                  <a:pt x="3442793" y="90145"/>
                  <a:pt x="3434547" y="91063"/>
                </a:cubicBezTo>
                <a:cubicBezTo>
                  <a:pt x="3426301" y="91980"/>
                  <a:pt x="3416034" y="93952"/>
                  <a:pt x="3403744" y="96978"/>
                </a:cubicBezTo>
                <a:cubicBezTo>
                  <a:pt x="3404648" y="105052"/>
                  <a:pt x="3405099" y="118352"/>
                  <a:pt x="3405099" y="136880"/>
                </a:cubicBezTo>
                <a:cubicBezTo>
                  <a:pt x="3408713" y="136980"/>
                  <a:pt x="3414873" y="135431"/>
                  <a:pt x="3423577" y="132233"/>
                </a:cubicBezTo>
                <a:cubicBezTo>
                  <a:pt x="3432281" y="129036"/>
                  <a:pt x="3439924" y="129900"/>
                  <a:pt x="3446507" y="134825"/>
                </a:cubicBezTo>
                <a:cubicBezTo>
                  <a:pt x="3453089" y="139751"/>
                  <a:pt x="3451336" y="144501"/>
                  <a:pt x="3441247" y="149076"/>
                </a:cubicBezTo>
                <a:cubicBezTo>
                  <a:pt x="3431159" y="153651"/>
                  <a:pt x="3419554" y="155938"/>
                  <a:pt x="3406433" y="155938"/>
                </a:cubicBezTo>
                <a:lnTo>
                  <a:pt x="3406433" y="189515"/>
                </a:lnTo>
                <a:cubicBezTo>
                  <a:pt x="3410248" y="189601"/>
                  <a:pt x="3416808" y="188275"/>
                  <a:pt x="3426115" y="185536"/>
                </a:cubicBezTo>
                <a:cubicBezTo>
                  <a:pt x="3435422" y="182797"/>
                  <a:pt x="3442567" y="184288"/>
                  <a:pt x="3447550" y="190010"/>
                </a:cubicBezTo>
                <a:cubicBezTo>
                  <a:pt x="3452533" y="195732"/>
                  <a:pt x="3449483" y="200256"/>
                  <a:pt x="3438397" y="203583"/>
                </a:cubicBezTo>
                <a:cubicBezTo>
                  <a:pt x="3427312" y="206910"/>
                  <a:pt x="3416658" y="208574"/>
                  <a:pt x="3406433" y="208574"/>
                </a:cubicBezTo>
                <a:lnTo>
                  <a:pt x="3406433" y="250261"/>
                </a:lnTo>
                <a:cubicBezTo>
                  <a:pt x="3419311" y="250332"/>
                  <a:pt x="3435910" y="249149"/>
                  <a:pt x="3456229" y="246711"/>
                </a:cubicBezTo>
                <a:lnTo>
                  <a:pt x="3456229" y="97817"/>
                </a:lnTo>
                <a:cubicBezTo>
                  <a:pt x="3456229" y="91579"/>
                  <a:pt x="3454677" y="88664"/>
                  <a:pt x="3451572" y="89073"/>
                </a:cubicBezTo>
                <a:close/>
                <a:moveTo>
                  <a:pt x="5215496" y="84177"/>
                </a:moveTo>
                <a:cubicBezTo>
                  <a:pt x="5219113" y="84322"/>
                  <a:pt x="5223186" y="85348"/>
                  <a:pt x="5227714" y="87255"/>
                </a:cubicBezTo>
                <a:cubicBezTo>
                  <a:pt x="5236770" y="91070"/>
                  <a:pt x="5244948" y="96110"/>
                  <a:pt x="5252247" y="102377"/>
                </a:cubicBezTo>
                <a:cubicBezTo>
                  <a:pt x="5259546" y="108644"/>
                  <a:pt x="5260618" y="114355"/>
                  <a:pt x="5255462" y="119510"/>
                </a:cubicBezTo>
                <a:cubicBezTo>
                  <a:pt x="5250307" y="124665"/>
                  <a:pt x="5245521" y="133879"/>
                  <a:pt x="5241104" y="147151"/>
                </a:cubicBezTo>
                <a:cubicBezTo>
                  <a:pt x="5236688" y="160423"/>
                  <a:pt x="5229399" y="176003"/>
                  <a:pt x="5219239" y="193893"/>
                </a:cubicBezTo>
                <a:cubicBezTo>
                  <a:pt x="5209079" y="211782"/>
                  <a:pt x="5201468" y="214317"/>
                  <a:pt x="5196406" y="201497"/>
                </a:cubicBezTo>
                <a:cubicBezTo>
                  <a:pt x="5191344" y="200823"/>
                  <a:pt x="5164198" y="203526"/>
                  <a:pt x="5114968" y="209606"/>
                </a:cubicBezTo>
                <a:cubicBezTo>
                  <a:pt x="5108357" y="222426"/>
                  <a:pt x="5102822" y="223570"/>
                  <a:pt x="5098362" y="213037"/>
                </a:cubicBezTo>
                <a:cubicBezTo>
                  <a:pt x="5093902" y="202504"/>
                  <a:pt x="5090987" y="192710"/>
                  <a:pt x="5089618" y="183654"/>
                </a:cubicBezTo>
                <a:cubicBezTo>
                  <a:pt x="5088248" y="174598"/>
                  <a:pt x="5085588" y="161710"/>
                  <a:pt x="5081637" y="144989"/>
                </a:cubicBezTo>
                <a:cubicBezTo>
                  <a:pt x="5077687" y="128268"/>
                  <a:pt x="5073639" y="116441"/>
                  <a:pt x="5069495" y="109508"/>
                </a:cubicBezTo>
                <a:cubicBezTo>
                  <a:pt x="5065351" y="102574"/>
                  <a:pt x="5067351" y="99108"/>
                  <a:pt x="5075496" y="99108"/>
                </a:cubicBezTo>
                <a:cubicBezTo>
                  <a:pt x="5081648" y="99108"/>
                  <a:pt x="5087578" y="100230"/>
                  <a:pt x="5093285" y="102474"/>
                </a:cubicBezTo>
                <a:cubicBezTo>
                  <a:pt x="5098993" y="104718"/>
                  <a:pt x="5111060" y="104503"/>
                  <a:pt x="5129487" y="101829"/>
                </a:cubicBezTo>
                <a:cubicBezTo>
                  <a:pt x="5147915" y="99154"/>
                  <a:pt x="5163922" y="96720"/>
                  <a:pt x="5177509" y="94526"/>
                </a:cubicBezTo>
                <a:cubicBezTo>
                  <a:pt x="5191096" y="92332"/>
                  <a:pt x="5200597" y="89618"/>
                  <a:pt x="5206010" y="86384"/>
                </a:cubicBezTo>
                <a:cubicBezTo>
                  <a:pt x="5208717" y="84767"/>
                  <a:pt x="5211879" y="84032"/>
                  <a:pt x="5215496" y="84177"/>
                </a:cubicBezTo>
                <a:close/>
                <a:moveTo>
                  <a:pt x="2987352" y="70908"/>
                </a:moveTo>
                <a:cubicBezTo>
                  <a:pt x="2983423" y="78035"/>
                  <a:pt x="2977271" y="85147"/>
                  <a:pt x="2968896" y="92246"/>
                </a:cubicBezTo>
                <a:cubicBezTo>
                  <a:pt x="2977600" y="93479"/>
                  <a:pt x="2984294" y="96207"/>
                  <a:pt x="2988976" y="100430"/>
                </a:cubicBezTo>
                <a:cubicBezTo>
                  <a:pt x="2993658" y="104654"/>
                  <a:pt x="3001047" y="110953"/>
                  <a:pt x="3011142" y="119327"/>
                </a:cubicBezTo>
                <a:cubicBezTo>
                  <a:pt x="3018126" y="109805"/>
                  <a:pt x="3023830" y="100620"/>
                  <a:pt x="3028254" y="91773"/>
                </a:cubicBezTo>
                <a:cubicBezTo>
                  <a:pt x="3032678" y="82925"/>
                  <a:pt x="3034890" y="76844"/>
                  <a:pt x="3034890" y="73532"/>
                </a:cubicBezTo>
                <a:cubicBezTo>
                  <a:pt x="3034890" y="71782"/>
                  <a:pt x="3031620" y="71581"/>
                  <a:pt x="3025081" y="72929"/>
                </a:cubicBezTo>
                <a:cubicBezTo>
                  <a:pt x="3018542" y="74277"/>
                  <a:pt x="3012089" y="75625"/>
                  <a:pt x="3005722" y="76973"/>
                </a:cubicBezTo>
                <a:cubicBezTo>
                  <a:pt x="2999355" y="78321"/>
                  <a:pt x="2993231" y="76299"/>
                  <a:pt x="2987352" y="70908"/>
                </a:cubicBezTo>
                <a:close/>
                <a:moveTo>
                  <a:pt x="2258995" y="68197"/>
                </a:moveTo>
                <a:cubicBezTo>
                  <a:pt x="2241687" y="71797"/>
                  <a:pt x="2230300" y="73646"/>
                  <a:pt x="2224837" y="73747"/>
                </a:cubicBezTo>
                <a:cubicBezTo>
                  <a:pt x="2237428" y="78321"/>
                  <a:pt x="2243260" y="83140"/>
                  <a:pt x="2242335" y="88202"/>
                </a:cubicBezTo>
                <a:cubicBezTo>
                  <a:pt x="2241411" y="93264"/>
                  <a:pt x="2240073" y="107253"/>
                  <a:pt x="2238324" y="130168"/>
                </a:cubicBezTo>
                <a:cubicBezTo>
                  <a:pt x="2240590" y="130168"/>
                  <a:pt x="2250434" y="128182"/>
                  <a:pt x="2267857" y="124210"/>
                </a:cubicBezTo>
                <a:cubicBezTo>
                  <a:pt x="2267857" y="106055"/>
                  <a:pt x="2267212" y="93762"/>
                  <a:pt x="2265921" y="87331"/>
                </a:cubicBezTo>
                <a:cubicBezTo>
                  <a:pt x="2264631" y="80899"/>
                  <a:pt x="2262322" y="74521"/>
                  <a:pt x="2258995" y="68197"/>
                </a:cubicBezTo>
                <a:close/>
                <a:moveTo>
                  <a:pt x="3460598" y="63941"/>
                </a:moveTo>
                <a:cubicBezTo>
                  <a:pt x="3464006" y="63864"/>
                  <a:pt x="3467651" y="64670"/>
                  <a:pt x="3471534" y="66358"/>
                </a:cubicBezTo>
                <a:cubicBezTo>
                  <a:pt x="3479299" y="69735"/>
                  <a:pt x="3485240" y="73073"/>
                  <a:pt x="3489355" y="76371"/>
                </a:cubicBezTo>
                <a:cubicBezTo>
                  <a:pt x="3493471" y="79669"/>
                  <a:pt x="3493934" y="84294"/>
                  <a:pt x="3490743" y="90245"/>
                </a:cubicBezTo>
                <a:cubicBezTo>
                  <a:pt x="3487552" y="96196"/>
                  <a:pt x="3485516" y="105794"/>
                  <a:pt x="3484634" y="119037"/>
                </a:cubicBezTo>
                <a:cubicBezTo>
                  <a:pt x="3483752" y="132280"/>
                  <a:pt x="3483085" y="150083"/>
                  <a:pt x="3482633" y="172447"/>
                </a:cubicBezTo>
                <a:cubicBezTo>
                  <a:pt x="3482181" y="194811"/>
                  <a:pt x="3481533" y="218497"/>
                  <a:pt x="3480687" y="243506"/>
                </a:cubicBezTo>
                <a:cubicBezTo>
                  <a:pt x="3488976" y="243592"/>
                  <a:pt x="3497296" y="242492"/>
                  <a:pt x="3505649" y="240204"/>
                </a:cubicBezTo>
                <a:cubicBezTo>
                  <a:pt x="3514003" y="237917"/>
                  <a:pt x="3521578" y="239548"/>
                  <a:pt x="3528375" y="245098"/>
                </a:cubicBezTo>
                <a:cubicBezTo>
                  <a:pt x="3535172" y="250648"/>
                  <a:pt x="3538822" y="255846"/>
                  <a:pt x="3539324" y="260693"/>
                </a:cubicBezTo>
                <a:cubicBezTo>
                  <a:pt x="3539826" y="265540"/>
                  <a:pt x="3532857" y="267515"/>
                  <a:pt x="3518416" y="266619"/>
                </a:cubicBezTo>
                <a:cubicBezTo>
                  <a:pt x="3503975" y="265723"/>
                  <a:pt x="3493883" y="265501"/>
                  <a:pt x="3488140" y="265952"/>
                </a:cubicBezTo>
                <a:cubicBezTo>
                  <a:pt x="3482397" y="266404"/>
                  <a:pt x="3475381" y="266630"/>
                  <a:pt x="3467092" y="266630"/>
                </a:cubicBezTo>
                <a:cubicBezTo>
                  <a:pt x="3460152" y="266630"/>
                  <a:pt x="3447328" y="267523"/>
                  <a:pt x="3428621" y="269308"/>
                </a:cubicBezTo>
                <a:cubicBezTo>
                  <a:pt x="3409914" y="271093"/>
                  <a:pt x="3395054" y="272893"/>
                  <a:pt x="3384041" y="274707"/>
                </a:cubicBezTo>
                <a:cubicBezTo>
                  <a:pt x="3373027" y="276521"/>
                  <a:pt x="3364495" y="277184"/>
                  <a:pt x="3358443" y="276697"/>
                </a:cubicBezTo>
                <a:cubicBezTo>
                  <a:pt x="3352392" y="276209"/>
                  <a:pt x="3345803" y="272133"/>
                  <a:pt x="3338675" y="264468"/>
                </a:cubicBezTo>
                <a:cubicBezTo>
                  <a:pt x="3331549" y="256803"/>
                  <a:pt x="3332488" y="253419"/>
                  <a:pt x="3341493" y="254315"/>
                </a:cubicBezTo>
                <a:cubicBezTo>
                  <a:pt x="3350499" y="255211"/>
                  <a:pt x="3364445" y="254935"/>
                  <a:pt x="3383331" y="253487"/>
                </a:cubicBezTo>
                <a:cubicBezTo>
                  <a:pt x="3383331" y="190333"/>
                  <a:pt x="3382890" y="149248"/>
                  <a:pt x="3382008" y="130233"/>
                </a:cubicBezTo>
                <a:cubicBezTo>
                  <a:pt x="3381126" y="111218"/>
                  <a:pt x="3378652" y="97000"/>
                  <a:pt x="3374587" y="87578"/>
                </a:cubicBezTo>
                <a:cubicBezTo>
                  <a:pt x="3370521" y="78156"/>
                  <a:pt x="3373451" y="74346"/>
                  <a:pt x="3383374" y="76145"/>
                </a:cubicBezTo>
                <a:cubicBezTo>
                  <a:pt x="3393298" y="77945"/>
                  <a:pt x="3405598" y="77762"/>
                  <a:pt x="3420275" y="75597"/>
                </a:cubicBezTo>
                <a:cubicBezTo>
                  <a:pt x="3434952" y="73431"/>
                  <a:pt x="3445224" y="70506"/>
                  <a:pt x="3451088" y="66821"/>
                </a:cubicBezTo>
                <a:cubicBezTo>
                  <a:pt x="3454021" y="64978"/>
                  <a:pt x="3457191" y="64018"/>
                  <a:pt x="3460598" y="63941"/>
                </a:cubicBezTo>
                <a:close/>
                <a:moveTo>
                  <a:pt x="863894" y="47333"/>
                </a:moveTo>
                <a:cubicBezTo>
                  <a:pt x="865743" y="47073"/>
                  <a:pt x="868229" y="47298"/>
                  <a:pt x="871351" y="48010"/>
                </a:cubicBezTo>
                <a:cubicBezTo>
                  <a:pt x="883842" y="50856"/>
                  <a:pt x="893991" y="55531"/>
                  <a:pt x="901799" y="62034"/>
                </a:cubicBezTo>
                <a:cubicBezTo>
                  <a:pt x="909607" y="68538"/>
                  <a:pt x="910920" y="76816"/>
                  <a:pt x="905736" y="86868"/>
                </a:cubicBezTo>
                <a:cubicBezTo>
                  <a:pt x="900552" y="96921"/>
                  <a:pt x="894153" y="97423"/>
                  <a:pt x="886538" y="88374"/>
                </a:cubicBezTo>
                <a:cubicBezTo>
                  <a:pt x="878923" y="79325"/>
                  <a:pt x="871559" y="70800"/>
                  <a:pt x="864447" y="62798"/>
                </a:cubicBezTo>
                <a:cubicBezTo>
                  <a:pt x="858531" y="53269"/>
                  <a:pt x="858347" y="48114"/>
                  <a:pt x="863894" y="47333"/>
                </a:cubicBezTo>
                <a:close/>
                <a:moveTo>
                  <a:pt x="1640196" y="45305"/>
                </a:moveTo>
                <a:cubicBezTo>
                  <a:pt x="1644939" y="44979"/>
                  <a:pt x="1649419" y="45174"/>
                  <a:pt x="1653635" y="45891"/>
                </a:cubicBezTo>
                <a:cubicBezTo>
                  <a:pt x="1662067" y="47325"/>
                  <a:pt x="1669556" y="51061"/>
                  <a:pt x="1676102" y="57098"/>
                </a:cubicBezTo>
                <a:cubicBezTo>
                  <a:pt x="1682648" y="63135"/>
                  <a:pt x="1680397" y="67842"/>
                  <a:pt x="1669348" y="71219"/>
                </a:cubicBezTo>
                <a:cubicBezTo>
                  <a:pt x="1658299" y="74597"/>
                  <a:pt x="1642628" y="77637"/>
                  <a:pt x="1622337" y="80340"/>
                </a:cubicBezTo>
                <a:cubicBezTo>
                  <a:pt x="1602046" y="83043"/>
                  <a:pt x="1582550" y="85735"/>
                  <a:pt x="1563851" y="88417"/>
                </a:cubicBezTo>
                <a:cubicBezTo>
                  <a:pt x="1543846" y="90238"/>
                  <a:pt x="1526770" y="86750"/>
                  <a:pt x="1512624" y="77952"/>
                </a:cubicBezTo>
                <a:cubicBezTo>
                  <a:pt x="1498477" y="69154"/>
                  <a:pt x="1500270" y="64196"/>
                  <a:pt x="1518001" y="63078"/>
                </a:cubicBezTo>
                <a:cubicBezTo>
                  <a:pt x="1535733" y="61959"/>
                  <a:pt x="1555393" y="59826"/>
                  <a:pt x="1576983" y="56678"/>
                </a:cubicBezTo>
                <a:cubicBezTo>
                  <a:pt x="1598572" y="53531"/>
                  <a:pt x="1614636" y="50587"/>
                  <a:pt x="1625176" y="47848"/>
                </a:cubicBezTo>
                <a:cubicBezTo>
                  <a:pt x="1630446" y="46479"/>
                  <a:pt x="1635453" y="45631"/>
                  <a:pt x="1640196" y="45305"/>
                </a:cubicBezTo>
                <a:close/>
                <a:moveTo>
                  <a:pt x="5210194" y="32963"/>
                </a:moveTo>
                <a:cubicBezTo>
                  <a:pt x="5214403" y="33594"/>
                  <a:pt x="5218246" y="35129"/>
                  <a:pt x="5221723" y="37567"/>
                </a:cubicBezTo>
                <a:cubicBezTo>
                  <a:pt x="5228679" y="42442"/>
                  <a:pt x="5227872" y="46934"/>
                  <a:pt x="5219303" y="51043"/>
                </a:cubicBezTo>
                <a:cubicBezTo>
                  <a:pt x="5210735" y="55151"/>
                  <a:pt x="5199396" y="58589"/>
                  <a:pt x="5185285" y="61357"/>
                </a:cubicBezTo>
                <a:cubicBezTo>
                  <a:pt x="5171174" y="64125"/>
                  <a:pt x="5155759" y="66856"/>
                  <a:pt x="5139038" y="69552"/>
                </a:cubicBezTo>
                <a:cubicBezTo>
                  <a:pt x="5122317" y="72248"/>
                  <a:pt x="5109110" y="70409"/>
                  <a:pt x="5099416" y="64035"/>
                </a:cubicBezTo>
                <a:cubicBezTo>
                  <a:pt x="5089722" y="57661"/>
                  <a:pt x="5091723" y="53606"/>
                  <a:pt x="5105417" y="51871"/>
                </a:cubicBezTo>
                <a:cubicBezTo>
                  <a:pt x="5119112" y="50136"/>
                  <a:pt x="5131412" y="48178"/>
                  <a:pt x="5142318" y="45999"/>
                </a:cubicBezTo>
                <a:cubicBezTo>
                  <a:pt x="5153224" y="43819"/>
                  <a:pt x="5162126" y="41861"/>
                  <a:pt x="5169023" y="40126"/>
                </a:cubicBezTo>
                <a:cubicBezTo>
                  <a:pt x="5177441" y="38248"/>
                  <a:pt x="5186590" y="36132"/>
                  <a:pt x="5196470" y="33781"/>
                </a:cubicBezTo>
                <a:cubicBezTo>
                  <a:pt x="5201411" y="32605"/>
                  <a:pt x="5205985" y="32332"/>
                  <a:pt x="5210194" y="32963"/>
                </a:cubicBezTo>
                <a:close/>
                <a:moveTo>
                  <a:pt x="2302657" y="32321"/>
                </a:moveTo>
                <a:cubicBezTo>
                  <a:pt x="2309113" y="31925"/>
                  <a:pt x="2315266" y="34555"/>
                  <a:pt x="2321117" y="40212"/>
                </a:cubicBezTo>
                <a:cubicBezTo>
                  <a:pt x="2328918" y="47755"/>
                  <a:pt x="2326907" y="53172"/>
                  <a:pt x="2315083" y="56463"/>
                </a:cubicBezTo>
                <a:cubicBezTo>
                  <a:pt x="2303260" y="59754"/>
                  <a:pt x="2289827" y="62117"/>
                  <a:pt x="2274784" y="63551"/>
                </a:cubicBezTo>
                <a:cubicBezTo>
                  <a:pt x="2290071" y="67595"/>
                  <a:pt x="2296592" y="73091"/>
                  <a:pt x="2294347" y="80039"/>
                </a:cubicBezTo>
                <a:cubicBezTo>
                  <a:pt x="2292103" y="86986"/>
                  <a:pt x="2290981" y="99638"/>
                  <a:pt x="2290981" y="117994"/>
                </a:cubicBezTo>
                <a:cubicBezTo>
                  <a:pt x="2295943" y="117305"/>
                  <a:pt x="2301618" y="116007"/>
                  <a:pt x="2308006" y="114100"/>
                </a:cubicBezTo>
                <a:cubicBezTo>
                  <a:pt x="2314395" y="112193"/>
                  <a:pt x="2321253" y="114624"/>
                  <a:pt x="2328581" y="121392"/>
                </a:cubicBezTo>
                <a:cubicBezTo>
                  <a:pt x="2335909" y="128161"/>
                  <a:pt x="2333012" y="132929"/>
                  <a:pt x="2319891" y="135697"/>
                </a:cubicBezTo>
                <a:lnTo>
                  <a:pt x="2290981" y="140515"/>
                </a:lnTo>
                <a:cubicBezTo>
                  <a:pt x="2290981" y="171031"/>
                  <a:pt x="2291426" y="192527"/>
                  <a:pt x="2292315" y="205003"/>
                </a:cubicBezTo>
                <a:cubicBezTo>
                  <a:pt x="2293204" y="217479"/>
                  <a:pt x="2292734" y="229675"/>
                  <a:pt x="2290906" y="241592"/>
                </a:cubicBezTo>
                <a:cubicBezTo>
                  <a:pt x="2289077" y="253509"/>
                  <a:pt x="2286131" y="263360"/>
                  <a:pt x="2282065" y="271147"/>
                </a:cubicBezTo>
                <a:cubicBezTo>
                  <a:pt x="2278000" y="278934"/>
                  <a:pt x="2273041" y="276338"/>
                  <a:pt x="2267191" y="263360"/>
                </a:cubicBezTo>
                <a:cubicBezTo>
                  <a:pt x="2261340" y="250382"/>
                  <a:pt x="2259544" y="239957"/>
                  <a:pt x="2261802" y="232084"/>
                </a:cubicBezTo>
                <a:cubicBezTo>
                  <a:pt x="2264061" y="224212"/>
                  <a:pt x="2265635" y="213535"/>
                  <a:pt x="2266524" y="200055"/>
                </a:cubicBezTo>
                <a:cubicBezTo>
                  <a:pt x="2267413" y="186576"/>
                  <a:pt x="2267857" y="167819"/>
                  <a:pt x="2267857" y="143784"/>
                </a:cubicBezTo>
                <a:cubicBezTo>
                  <a:pt x="2250750" y="148173"/>
                  <a:pt x="2240804" y="150926"/>
                  <a:pt x="2238023" y="152044"/>
                </a:cubicBezTo>
                <a:cubicBezTo>
                  <a:pt x="2234509" y="188913"/>
                  <a:pt x="2227160" y="215274"/>
                  <a:pt x="2215974" y="231127"/>
                </a:cubicBezTo>
                <a:cubicBezTo>
                  <a:pt x="2204789" y="246980"/>
                  <a:pt x="2192421" y="257983"/>
                  <a:pt x="2178869" y="264135"/>
                </a:cubicBezTo>
                <a:cubicBezTo>
                  <a:pt x="2165318" y="270287"/>
                  <a:pt x="2159976" y="270659"/>
                  <a:pt x="2162844" y="265253"/>
                </a:cubicBezTo>
                <a:cubicBezTo>
                  <a:pt x="2165712" y="259847"/>
                  <a:pt x="2171814" y="251813"/>
                  <a:pt x="2181149" y="241151"/>
                </a:cubicBezTo>
                <a:cubicBezTo>
                  <a:pt x="2190485" y="230489"/>
                  <a:pt x="2197598" y="217160"/>
                  <a:pt x="2202488" y="201163"/>
                </a:cubicBezTo>
                <a:cubicBezTo>
                  <a:pt x="2207378" y="185167"/>
                  <a:pt x="2211171" y="170543"/>
                  <a:pt x="2213866" y="157293"/>
                </a:cubicBezTo>
                <a:cubicBezTo>
                  <a:pt x="2196529" y="161753"/>
                  <a:pt x="2185810" y="164442"/>
                  <a:pt x="2181709" y="165359"/>
                </a:cubicBezTo>
                <a:cubicBezTo>
                  <a:pt x="2177607" y="166277"/>
                  <a:pt x="2170470" y="163025"/>
                  <a:pt x="2160295" y="155604"/>
                </a:cubicBezTo>
                <a:cubicBezTo>
                  <a:pt x="2150121" y="148183"/>
                  <a:pt x="2151870" y="143903"/>
                  <a:pt x="2165544" y="142763"/>
                </a:cubicBezTo>
                <a:cubicBezTo>
                  <a:pt x="2179217" y="141623"/>
                  <a:pt x="2195827" y="139016"/>
                  <a:pt x="2215372" y="134944"/>
                </a:cubicBezTo>
                <a:cubicBezTo>
                  <a:pt x="2216175" y="124604"/>
                  <a:pt x="2216355" y="114398"/>
                  <a:pt x="2215910" y="104324"/>
                </a:cubicBezTo>
                <a:cubicBezTo>
                  <a:pt x="2215465" y="94250"/>
                  <a:pt x="2213709" y="84617"/>
                  <a:pt x="2210640" y="75425"/>
                </a:cubicBezTo>
                <a:cubicBezTo>
                  <a:pt x="2190306" y="65587"/>
                  <a:pt x="2188266" y="59224"/>
                  <a:pt x="2204520" y="56334"/>
                </a:cubicBezTo>
                <a:cubicBezTo>
                  <a:pt x="2220775" y="53445"/>
                  <a:pt x="2237883" y="49759"/>
                  <a:pt x="2255844" y="45278"/>
                </a:cubicBezTo>
                <a:cubicBezTo>
                  <a:pt x="2273805" y="40797"/>
                  <a:pt x="2287224" y="36946"/>
                  <a:pt x="2296100" y="33727"/>
                </a:cubicBezTo>
                <a:cubicBezTo>
                  <a:pt x="2298320" y="32922"/>
                  <a:pt x="2300505" y="32454"/>
                  <a:pt x="2302657" y="32321"/>
                </a:cubicBezTo>
                <a:close/>
                <a:moveTo>
                  <a:pt x="4548714" y="32174"/>
                </a:moveTo>
                <a:cubicBezTo>
                  <a:pt x="4565633" y="31257"/>
                  <a:pt x="4577811" y="34055"/>
                  <a:pt x="4585248" y="40567"/>
                </a:cubicBezTo>
                <a:cubicBezTo>
                  <a:pt x="4595165" y="49250"/>
                  <a:pt x="4598355" y="55578"/>
                  <a:pt x="4594820" y="59550"/>
                </a:cubicBezTo>
                <a:cubicBezTo>
                  <a:pt x="4591285" y="63522"/>
                  <a:pt x="4581387" y="65057"/>
                  <a:pt x="4565125" y="64153"/>
                </a:cubicBezTo>
                <a:cubicBezTo>
                  <a:pt x="4548864" y="63250"/>
                  <a:pt x="4533573" y="63250"/>
                  <a:pt x="4519255" y="64153"/>
                </a:cubicBezTo>
                <a:cubicBezTo>
                  <a:pt x="4504936" y="65057"/>
                  <a:pt x="4483752" y="66656"/>
                  <a:pt x="4455702" y="68950"/>
                </a:cubicBezTo>
                <a:cubicBezTo>
                  <a:pt x="4463790" y="77669"/>
                  <a:pt x="4466712" y="83760"/>
                  <a:pt x="4464468" y="87223"/>
                </a:cubicBezTo>
                <a:cubicBezTo>
                  <a:pt x="4462224" y="90686"/>
                  <a:pt x="4461102" y="105001"/>
                  <a:pt x="4461102" y="130168"/>
                </a:cubicBezTo>
                <a:cubicBezTo>
                  <a:pt x="4481292" y="130168"/>
                  <a:pt x="4498892" y="132588"/>
                  <a:pt x="4513899" y="137428"/>
                </a:cubicBezTo>
                <a:cubicBezTo>
                  <a:pt x="4528906" y="142268"/>
                  <a:pt x="4537578" y="151962"/>
                  <a:pt x="4539915" y="166510"/>
                </a:cubicBezTo>
                <a:cubicBezTo>
                  <a:pt x="4542253" y="181058"/>
                  <a:pt x="4531906" y="182672"/>
                  <a:pt x="4508876" y="171350"/>
                </a:cubicBezTo>
                <a:cubicBezTo>
                  <a:pt x="4485846" y="160028"/>
                  <a:pt x="4469921" y="150840"/>
                  <a:pt x="4461102" y="143784"/>
                </a:cubicBezTo>
                <a:cubicBezTo>
                  <a:pt x="4461948" y="211571"/>
                  <a:pt x="4460947" y="257090"/>
                  <a:pt x="4458101" y="280343"/>
                </a:cubicBezTo>
                <a:cubicBezTo>
                  <a:pt x="4455254" y="303595"/>
                  <a:pt x="4450827" y="315222"/>
                  <a:pt x="4444818" y="315222"/>
                </a:cubicBezTo>
                <a:cubicBezTo>
                  <a:pt x="4440358" y="315222"/>
                  <a:pt x="4435630" y="309894"/>
                  <a:pt x="4430632" y="299240"/>
                </a:cubicBezTo>
                <a:cubicBezTo>
                  <a:pt x="4425634" y="288585"/>
                  <a:pt x="4424061" y="279414"/>
                  <a:pt x="4425911" y="271728"/>
                </a:cubicBezTo>
                <a:cubicBezTo>
                  <a:pt x="4427761" y="264041"/>
                  <a:pt x="4429560" y="255832"/>
                  <a:pt x="4431310" y="247098"/>
                </a:cubicBezTo>
                <a:cubicBezTo>
                  <a:pt x="4433059" y="238365"/>
                  <a:pt x="4434386" y="208674"/>
                  <a:pt x="4435289" y="158024"/>
                </a:cubicBezTo>
                <a:cubicBezTo>
                  <a:pt x="4436193" y="107375"/>
                  <a:pt x="4433475" y="78787"/>
                  <a:pt x="4427137" y="72263"/>
                </a:cubicBezTo>
                <a:cubicBezTo>
                  <a:pt x="4382510" y="79461"/>
                  <a:pt x="4354536" y="84183"/>
                  <a:pt x="4343214" y="86427"/>
                </a:cubicBezTo>
                <a:cubicBezTo>
                  <a:pt x="4331893" y="88671"/>
                  <a:pt x="4321238" y="84595"/>
                  <a:pt x="4311250" y="74199"/>
                </a:cubicBezTo>
                <a:cubicBezTo>
                  <a:pt x="4301262" y="63802"/>
                  <a:pt x="4301628" y="59059"/>
                  <a:pt x="4312347" y="59970"/>
                </a:cubicBezTo>
                <a:cubicBezTo>
                  <a:pt x="4323066" y="60880"/>
                  <a:pt x="4341565" y="60002"/>
                  <a:pt x="4367844" y="57334"/>
                </a:cubicBezTo>
                <a:cubicBezTo>
                  <a:pt x="4394122" y="54667"/>
                  <a:pt x="4421060" y="51297"/>
                  <a:pt x="4448658" y="47225"/>
                </a:cubicBezTo>
                <a:cubicBezTo>
                  <a:pt x="4476256" y="43152"/>
                  <a:pt x="4503441" y="38854"/>
                  <a:pt x="4530214" y="34329"/>
                </a:cubicBezTo>
                <a:cubicBezTo>
                  <a:pt x="4536907" y="33198"/>
                  <a:pt x="4543074" y="32480"/>
                  <a:pt x="4548714" y="32174"/>
                </a:cubicBezTo>
                <a:close/>
                <a:moveTo>
                  <a:pt x="4871578" y="29651"/>
                </a:moveTo>
                <a:cubicBezTo>
                  <a:pt x="4878734" y="28245"/>
                  <a:pt x="4886156" y="31031"/>
                  <a:pt x="4893842" y="38007"/>
                </a:cubicBezTo>
                <a:cubicBezTo>
                  <a:pt x="4901528" y="44984"/>
                  <a:pt x="4900327" y="50179"/>
                  <a:pt x="4890238" y="53592"/>
                </a:cubicBezTo>
                <a:cubicBezTo>
                  <a:pt x="4880150" y="57005"/>
                  <a:pt x="4854155" y="61529"/>
                  <a:pt x="4812253" y="67165"/>
                </a:cubicBezTo>
                <a:cubicBezTo>
                  <a:pt x="4821244" y="74865"/>
                  <a:pt x="4821908" y="81301"/>
                  <a:pt x="4814243" y="86470"/>
                </a:cubicBezTo>
                <a:cubicBezTo>
                  <a:pt x="4806578" y="91640"/>
                  <a:pt x="4793317" y="104844"/>
                  <a:pt x="4774459" y="126081"/>
                </a:cubicBezTo>
                <a:cubicBezTo>
                  <a:pt x="4802767" y="122525"/>
                  <a:pt x="4827393" y="119187"/>
                  <a:pt x="4848337" y="116068"/>
                </a:cubicBezTo>
                <a:cubicBezTo>
                  <a:pt x="4869280" y="112949"/>
                  <a:pt x="4883345" y="110013"/>
                  <a:pt x="4890529" y="107260"/>
                </a:cubicBezTo>
                <a:cubicBezTo>
                  <a:pt x="4897714" y="104507"/>
                  <a:pt x="4904661" y="104600"/>
                  <a:pt x="4911373" y="107540"/>
                </a:cubicBezTo>
                <a:cubicBezTo>
                  <a:pt x="4918084" y="110479"/>
                  <a:pt x="4926186" y="116180"/>
                  <a:pt x="4935679" y="124640"/>
                </a:cubicBezTo>
                <a:cubicBezTo>
                  <a:pt x="4945173" y="133101"/>
                  <a:pt x="4947377" y="140103"/>
                  <a:pt x="4942293" y="145645"/>
                </a:cubicBezTo>
                <a:cubicBezTo>
                  <a:pt x="4937210" y="151188"/>
                  <a:pt x="4933371" y="160233"/>
                  <a:pt x="4930775" y="172780"/>
                </a:cubicBezTo>
                <a:cubicBezTo>
                  <a:pt x="4928180" y="185328"/>
                  <a:pt x="4925971" y="201142"/>
                  <a:pt x="4924150" y="220221"/>
                </a:cubicBezTo>
                <a:cubicBezTo>
                  <a:pt x="4922329" y="239301"/>
                  <a:pt x="4918597" y="254957"/>
                  <a:pt x="4912953" y="267189"/>
                </a:cubicBezTo>
                <a:cubicBezTo>
                  <a:pt x="4907311" y="279421"/>
                  <a:pt x="4900327" y="288008"/>
                  <a:pt x="4892002" y="292948"/>
                </a:cubicBezTo>
                <a:cubicBezTo>
                  <a:pt x="4883678" y="297888"/>
                  <a:pt x="4878197" y="294009"/>
                  <a:pt x="4875558" y="281311"/>
                </a:cubicBezTo>
                <a:cubicBezTo>
                  <a:pt x="4872920" y="268612"/>
                  <a:pt x="4870604" y="259603"/>
                  <a:pt x="4868610" y="254283"/>
                </a:cubicBezTo>
                <a:cubicBezTo>
                  <a:pt x="4857999" y="253509"/>
                  <a:pt x="4836986" y="254473"/>
                  <a:pt x="4805574" y="257176"/>
                </a:cubicBezTo>
                <a:cubicBezTo>
                  <a:pt x="4774162" y="259879"/>
                  <a:pt x="4747708" y="262055"/>
                  <a:pt x="4726212" y="263704"/>
                </a:cubicBezTo>
                <a:cubicBezTo>
                  <a:pt x="4719028" y="281845"/>
                  <a:pt x="4712876" y="285652"/>
                  <a:pt x="4707756" y="275126"/>
                </a:cubicBezTo>
                <a:cubicBezTo>
                  <a:pt x="4702637" y="264601"/>
                  <a:pt x="4699622" y="249820"/>
                  <a:pt x="4698711" y="230783"/>
                </a:cubicBezTo>
                <a:cubicBezTo>
                  <a:pt x="4697800" y="211746"/>
                  <a:pt x="4696033" y="195205"/>
                  <a:pt x="4693409" y="181159"/>
                </a:cubicBezTo>
                <a:cubicBezTo>
                  <a:pt x="4690785" y="167112"/>
                  <a:pt x="4686963" y="154195"/>
                  <a:pt x="4681944" y="142408"/>
                </a:cubicBezTo>
                <a:cubicBezTo>
                  <a:pt x="4676925" y="130620"/>
                  <a:pt x="4678689" y="125429"/>
                  <a:pt x="4687235" y="126834"/>
                </a:cubicBezTo>
                <a:cubicBezTo>
                  <a:pt x="4695782" y="128240"/>
                  <a:pt x="4702425" y="129591"/>
                  <a:pt x="4707165" y="130889"/>
                </a:cubicBezTo>
                <a:cubicBezTo>
                  <a:pt x="4711904" y="132187"/>
                  <a:pt x="4727954" y="131602"/>
                  <a:pt x="4755316" y="129136"/>
                </a:cubicBezTo>
                <a:cubicBezTo>
                  <a:pt x="4768021" y="109662"/>
                  <a:pt x="4775485" y="96139"/>
                  <a:pt x="4777707" y="88567"/>
                </a:cubicBezTo>
                <a:cubicBezTo>
                  <a:pt x="4779931" y="80996"/>
                  <a:pt x="4781042" y="75109"/>
                  <a:pt x="4781042" y="70908"/>
                </a:cubicBezTo>
                <a:cubicBezTo>
                  <a:pt x="4776424" y="71754"/>
                  <a:pt x="4771029" y="72639"/>
                  <a:pt x="4764855" y="73564"/>
                </a:cubicBezTo>
                <a:cubicBezTo>
                  <a:pt x="4758682" y="74489"/>
                  <a:pt x="4753294" y="74708"/>
                  <a:pt x="4748690" y="74220"/>
                </a:cubicBezTo>
                <a:cubicBezTo>
                  <a:pt x="4744087" y="73733"/>
                  <a:pt x="4737978" y="69886"/>
                  <a:pt x="4730364" y="62680"/>
                </a:cubicBezTo>
                <a:cubicBezTo>
                  <a:pt x="4722749" y="55474"/>
                  <a:pt x="4727517" y="51871"/>
                  <a:pt x="4744668" y="51871"/>
                </a:cubicBezTo>
                <a:cubicBezTo>
                  <a:pt x="4758764" y="51871"/>
                  <a:pt x="4777345" y="49874"/>
                  <a:pt x="4800412" y="45880"/>
                </a:cubicBezTo>
                <a:cubicBezTo>
                  <a:pt x="4823478" y="41886"/>
                  <a:pt x="4839317" y="38534"/>
                  <a:pt x="4847928" y="35824"/>
                </a:cubicBezTo>
                <a:cubicBezTo>
                  <a:pt x="4856539" y="33114"/>
                  <a:pt x="4864423" y="31056"/>
                  <a:pt x="4871578" y="29651"/>
                </a:cubicBezTo>
                <a:close/>
                <a:moveTo>
                  <a:pt x="6215451" y="25174"/>
                </a:moveTo>
                <a:cubicBezTo>
                  <a:pt x="6219339" y="24638"/>
                  <a:pt x="6223695" y="25112"/>
                  <a:pt x="6228517" y="26596"/>
                </a:cubicBezTo>
                <a:cubicBezTo>
                  <a:pt x="6238160" y="29565"/>
                  <a:pt x="6244452" y="35028"/>
                  <a:pt x="6247391" y="42987"/>
                </a:cubicBezTo>
                <a:cubicBezTo>
                  <a:pt x="6250331" y="50946"/>
                  <a:pt x="6250145" y="59711"/>
                  <a:pt x="6246832" y="69283"/>
                </a:cubicBezTo>
                <a:cubicBezTo>
                  <a:pt x="6243519" y="78856"/>
                  <a:pt x="6238608" y="87836"/>
                  <a:pt x="6232097" y="96225"/>
                </a:cubicBezTo>
                <a:cubicBezTo>
                  <a:pt x="6225587" y="104614"/>
                  <a:pt x="6216743" y="113290"/>
                  <a:pt x="6205565" y="122253"/>
                </a:cubicBezTo>
                <a:cubicBezTo>
                  <a:pt x="6194387" y="131215"/>
                  <a:pt x="6187123" y="134800"/>
                  <a:pt x="6183775" y="133008"/>
                </a:cubicBezTo>
                <a:cubicBezTo>
                  <a:pt x="6180427" y="131215"/>
                  <a:pt x="6182879" y="125820"/>
                  <a:pt x="6191131" y="116821"/>
                </a:cubicBezTo>
                <a:cubicBezTo>
                  <a:pt x="6199385" y="107823"/>
                  <a:pt x="6205249" y="100499"/>
                  <a:pt x="6208727" y="94848"/>
                </a:cubicBezTo>
                <a:cubicBezTo>
                  <a:pt x="6212205" y="89198"/>
                  <a:pt x="6216159" y="83470"/>
                  <a:pt x="6220589" y="77662"/>
                </a:cubicBezTo>
                <a:cubicBezTo>
                  <a:pt x="6212029" y="77662"/>
                  <a:pt x="6205615" y="74708"/>
                  <a:pt x="6201349" y="68799"/>
                </a:cubicBezTo>
                <a:cubicBezTo>
                  <a:pt x="6197083" y="62891"/>
                  <a:pt x="6195179" y="56194"/>
                  <a:pt x="6195637" y="48709"/>
                </a:cubicBezTo>
                <a:cubicBezTo>
                  <a:pt x="6196097" y="41223"/>
                  <a:pt x="6199281" y="34924"/>
                  <a:pt x="6205188" y="29812"/>
                </a:cubicBezTo>
                <a:cubicBezTo>
                  <a:pt x="6208143" y="27256"/>
                  <a:pt x="6211563" y="25710"/>
                  <a:pt x="6215451" y="25174"/>
                </a:cubicBezTo>
                <a:close/>
                <a:moveTo>
                  <a:pt x="6145263" y="25174"/>
                </a:moveTo>
                <a:cubicBezTo>
                  <a:pt x="6149151" y="24638"/>
                  <a:pt x="6153507" y="25112"/>
                  <a:pt x="6158328" y="26596"/>
                </a:cubicBezTo>
                <a:cubicBezTo>
                  <a:pt x="6167972" y="29565"/>
                  <a:pt x="6174264" y="35028"/>
                  <a:pt x="6177203" y="42987"/>
                </a:cubicBezTo>
                <a:cubicBezTo>
                  <a:pt x="6180143" y="50946"/>
                  <a:pt x="6179957" y="59711"/>
                  <a:pt x="6176644" y="69283"/>
                </a:cubicBezTo>
                <a:cubicBezTo>
                  <a:pt x="6173331" y="78856"/>
                  <a:pt x="6168420" y="87836"/>
                  <a:pt x="6161909" y="96225"/>
                </a:cubicBezTo>
                <a:cubicBezTo>
                  <a:pt x="6155399" y="104614"/>
                  <a:pt x="6146555" y="113290"/>
                  <a:pt x="6135377" y="122253"/>
                </a:cubicBezTo>
                <a:cubicBezTo>
                  <a:pt x="6124199" y="131215"/>
                  <a:pt x="6116935" y="134800"/>
                  <a:pt x="6113587" y="133008"/>
                </a:cubicBezTo>
                <a:cubicBezTo>
                  <a:pt x="6110238" y="131215"/>
                  <a:pt x="6112691" y="125820"/>
                  <a:pt x="6120943" y="116821"/>
                </a:cubicBezTo>
                <a:cubicBezTo>
                  <a:pt x="6129196" y="107823"/>
                  <a:pt x="6135061" y="100499"/>
                  <a:pt x="6138539" y="94848"/>
                </a:cubicBezTo>
                <a:cubicBezTo>
                  <a:pt x="6142017" y="89198"/>
                  <a:pt x="6145970" y="83470"/>
                  <a:pt x="6150401" y="77662"/>
                </a:cubicBezTo>
                <a:cubicBezTo>
                  <a:pt x="6141840" y="77662"/>
                  <a:pt x="6135427" y="74708"/>
                  <a:pt x="6131161" y="68799"/>
                </a:cubicBezTo>
                <a:cubicBezTo>
                  <a:pt x="6126895" y="62891"/>
                  <a:pt x="6124991" y="56194"/>
                  <a:pt x="6125449" y="48709"/>
                </a:cubicBezTo>
                <a:cubicBezTo>
                  <a:pt x="6125909" y="41223"/>
                  <a:pt x="6129092" y="34924"/>
                  <a:pt x="6135000" y="29812"/>
                </a:cubicBezTo>
                <a:cubicBezTo>
                  <a:pt x="6137955" y="27256"/>
                  <a:pt x="6141375" y="25710"/>
                  <a:pt x="6145263" y="25174"/>
                </a:cubicBezTo>
                <a:close/>
                <a:moveTo>
                  <a:pt x="5959953" y="24854"/>
                </a:moveTo>
                <a:lnTo>
                  <a:pt x="5985679" y="37394"/>
                </a:lnTo>
                <a:lnTo>
                  <a:pt x="5900627" y="289560"/>
                </a:lnTo>
                <a:lnTo>
                  <a:pt x="5828482" y="197775"/>
                </a:lnTo>
                <a:lnTo>
                  <a:pt x="5809961" y="215328"/>
                </a:lnTo>
                <a:lnTo>
                  <a:pt x="5796539" y="202314"/>
                </a:lnTo>
                <a:lnTo>
                  <a:pt x="5834634" y="162520"/>
                </a:lnTo>
                <a:lnTo>
                  <a:pt x="5892088" y="234063"/>
                </a:lnTo>
                <a:close/>
                <a:moveTo>
                  <a:pt x="1286174" y="23520"/>
                </a:moveTo>
                <a:cubicBezTo>
                  <a:pt x="1296986" y="23520"/>
                  <a:pt x="1306228" y="25825"/>
                  <a:pt x="1313901" y="30436"/>
                </a:cubicBezTo>
                <a:cubicBezTo>
                  <a:pt x="1321573" y="35046"/>
                  <a:pt x="1325111" y="41818"/>
                  <a:pt x="1324516" y="50752"/>
                </a:cubicBezTo>
                <a:cubicBezTo>
                  <a:pt x="1323921" y="59686"/>
                  <a:pt x="1313564" y="60382"/>
                  <a:pt x="1293444" y="52839"/>
                </a:cubicBezTo>
                <a:cubicBezTo>
                  <a:pt x="1282933" y="44220"/>
                  <a:pt x="1276157" y="37179"/>
                  <a:pt x="1273118" y="31716"/>
                </a:cubicBezTo>
                <a:cubicBezTo>
                  <a:pt x="1270077" y="26252"/>
                  <a:pt x="1274429" y="23520"/>
                  <a:pt x="1286174" y="23520"/>
                </a:cubicBezTo>
                <a:close/>
                <a:moveTo>
                  <a:pt x="3714256" y="22929"/>
                </a:moveTo>
                <a:cubicBezTo>
                  <a:pt x="3722423" y="24341"/>
                  <a:pt x="3731526" y="27328"/>
                  <a:pt x="3741564" y="31888"/>
                </a:cubicBezTo>
                <a:cubicBezTo>
                  <a:pt x="3753093" y="37351"/>
                  <a:pt x="3757489" y="43808"/>
                  <a:pt x="3754749" y="51258"/>
                </a:cubicBezTo>
                <a:cubicBezTo>
                  <a:pt x="3752011" y="58708"/>
                  <a:pt x="3750211" y="68233"/>
                  <a:pt x="3749350" y="79834"/>
                </a:cubicBezTo>
                <a:cubicBezTo>
                  <a:pt x="3748490" y="91435"/>
                  <a:pt x="3748060" y="108680"/>
                  <a:pt x="3748060" y="131567"/>
                </a:cubicBezTo>
                <a:cubicBezTo>
                  <a:pt x="3748060" y="153435"/>
                  <a:pt x="3748952" y="173756"/>
                  <a:pt x="3750738" y="192527"/>
                </a:cubicBezTo>
                <a:cubicBezTo>
                  <a:pt x="3752523" y="211298"/>
                  <a:pt x="3752724" y="228560"/>
                  <a:pt x="3751340" y="244313"/>
                </a:cubicBezTo>
                <a:cubicBezTo>
                  <a:pt x="3749956" y="260066"/>
                  <a:pt x="3744981" y="274022"/>
                  <a:pt x="3736412" y="286183"/>
                </a:cubicBezTo>
                <a:cubicBezTo>
                  <a:pt x="3727844" y="298343"/>
                  <a:pt x="3720541" y="300089"/>
                  <a:pt x="3714504" y="291421"/>
                </a:cubicBezTo>
                <a:cubicBezTo>
                  <a:pt x="3708467" y="282752"/>
                  <a:pt x="3703049" y="275582"/>
                  <a:pt x="3698253" y="269910"/>
                </a:cubicBezTo>
                <a:cubicBezTo>
                  <a:pt x="3693456" y="264239"/>
                  <a:pt x="3687935" y="257972"/>
                  <a:pt x="3681690" y="251110"/>
                </a:cubicBezTo>
                <a:cubicBezTo>
                  <a:pt x="3675445" y="244248"/>
                  <a:pt x="3676911" y="241771"/>
                  <a:pt x="3686089" y="243678"/>
                </a:cubicBezTo>
                <a:cubicBezTo>
                  <a:pt x="3695266" y="245586"/>
                  <a:pt x="3702845" y="247159"/>
                  <a:pt x="3708825" y="248400"/>
                </a:cubicBezTo>
                <a:cubicBezTo>
                  <a:pt x="3714805" y="249640"/>
                  <a:pt x="3718315" y="248439"/>
                  <a:pt x="3719354" y="244797"/>
                </a:cubicBezTo>
                <a:cubicBezTo>
                  <a:pt x="3720394" y="241154"/>
                  <a:pt x="3721362" y="233715"/>
                  <a:pt x="3722258" y="222480"/>
                </a:cubicBezTo>
                <a:cubicBezTo>
                  <a:pt x="3723155" y="211244"/>
                  <a:pt x="3723384" y="180481"/>
                  <a:pt x="3722946" y="130190"/>
                </a:cubicBezTo>
                <a:cubicBezTo>
                  <a:pt x="3722509" y="79899"/>
                  <a:pt x="3718910" y="49096"/>
                  <a:pt x="3712148" y="37782"/>
                </a:cubicBezTo>
                <a:cubicBezTo>
                  <a:pt x="3705387" y="26467"/>
                  <a:pt x="3706090" y="21516"/>
                  <a:pt x="3714256" y="22929"/>
                </a:cubicBezTo>
                <a:close/>
                <a:moveTo>
                  <a:pt x="5648051" y="22086"/>
                </a:moveTo>
                <a:cubicBezTo>
                  <a:pt x="5649511" y="21924"/>
                  <a:pt x="5650727" y="22108"/>
                  <a:pt x="5651700" y="22638"/>
                </a:cubicBezTo>
                <a:cubicBezTo>
                  <a:pt x="5655593" y="24761"/>
                  <a:pt x="5653116" y="30160"/>
                  <a:pt x="5644268" y="38836"/>
                </a:cubicBezTo>
                <a:cubicBezTo>
                  <a:pt x="5635420" y="47511"/>
                  <a:pt x="5628817" y="54904"/>
                  <a:pt x="5624457" y="61013"/>
                </a:cubicBezTo>
                <a:cubicBezTo>
                  <a:pt x="5620097" y="67122"/>
                  <a:pt x="5616283" y="73517"/>
                  <a:pt x="5613013" y="80200"/>
                </a:cubicBezTo>
                <a:cubicBezTo>
                  <a:pt x="5622607" y="79297"/>
                  <a:pt x="5629727" y="82168"/>
                  <a:pt x="5634373" y="88815"/>
                </a:cubicBezTo>
                <a:cubicBezTo>
                  <a:pt x="5639019" y="95462"/>
                  <a:pt x="5640844" y="102377"/>
                  <a:pt x="5639848" y="109562"/>
                </a:cubicBezTo>
                <a:cubicBezTo>
                  <a:pt x="5638851" y="116746"/>
                  <a:pt x="5634925" y="122898"/>
                  <a:pt x="5628071" y="128017"/>
                </a:cubicBezTo>
                <a:cubicBezTo>
                  <a:pt x="5621216" y="133137"/>
                  <a:pt x="5613325" y="134463"/>
                  <a:pt x="5604398" y="131997"/>
                </a:cubicBezTo>
                <a:cubicBezTo>
                  <a:pt x="5595472" y="129530"/>
                  <a:pt x="5589248" y="124196"/>
                  <a:pt x="5585727" y="115993"/>
                </a:cubicBezTo>
                <a:cubicBezTo>
                  <a:pt x="5582207" y="107791"/>
                  <a:pt x="5582060" y="98512"/>
                  <a:pt x="5585287" y="88159"/>
                </a:cubicBezTo>
                <a:cubicBezTo>
                  <a:pt x="5588513" y="77805"/>
                  <a:pt x="5593583" y="68247"/>
                  <a:pt x="5600494" y="59486"/>
                </a:cubicBezTo>
                <a:cubicBezTo>
                  <a:pt x="5607406" y="50724"/>
                  <a:pt x="5616695" y="41861"/>
                  <a:pt x="5628361" y="32899"/>
                </a:cubicBezTo>
                <a:cubicBezTo>
                  <a:pt x="5637111" y="26177"/>
                  <a:pt x="5643674" y="22572"/>
                  <a:pt x="5648051" y="22086"/>
                </a:cubicBezTo>
                <a:close/>
                <a:moveTo>
                  <a:pt x="5575159" y="22086"/>
                </a:moveTo>
                <a:cubicBezTo>
                  <a:pt x="5576619" y="21924"/>
                  <a:pt x="5577837" y="22108"/>
                  <a:pt x="5578812" y="22638"/>
                </a:cubicBezTo>
                <a:cubicBezTo>
                  <a:pt x="5582712" y="24761"/>
                  <a:pt x="5580239" y="30160"/>
                  <a:pt x="5571391" y="38836"/>
                </a:cubicBezTo>
                <a:cubicBezTo>
                  <a:pt x="5562543" y="47511"/>
                  <a:pt x="5555940" y="54900"/>
                  <a:pt x="5551580" y="61002"/>
                </a:cubicBezTo>
                <a:cubicBezTo>
                  <a:pt x="5547220" y="67104"/>
                  <a:pt x="5543399" y="73503"/>
                  <a:pt x="5540115" y="80200"/>
                </a:cubicBezTo>
                <a:cubicBezTo>
                  <a:pt x="5549709" y="79297"/>
                  <a:pt x="5556832" y="82165"/>
                  <a:pt x="5561485" y="88804"/>
                </a:cubicBezTo>
                <a:cubicBezTo>
                  <a:pt x="5566139" y="95444"/>
                  <a:pt x="5567964" y="102359"/>
                  <a:pt x="5566960" y="109551"/>
                </a:cubicBezTo>
                <a:cubicBezTo>
                  <a:pt x="5565956" y="116742"/>
                  <a:pt x="5562031" y="122898"/>
                  <a:pt x="5555183" y="128017"/>
                </a:cubicBezTo>
                <a:cubicBezTo>
                  <a:pt x="5548335" y="133137"/>
                  <a:pt x="5540448" y="134463"/>
                  <a:pt x="5531521" y="131997"/>
                </a:cubicBezTo>
                <a:cubicBezTo>
                  <a:pt x="5522595" y="129530"/>
                  <a:pt x="5516371" y="124196"/>
                  <a:pt x="5512850" y="115993"/>
                </a:cubicBezTo>
                <a:cubicBezTo>
                  <a:pt x="5509330" y="107791"/>
                  <a:pt x="5509180" y="98512"/>
                  <a:pt x="5512399" y="88159"/>
                </a:cubicBezTo>
                <a:cubicBezTo>
                  <a:pt x="5515618" y="77805"/>
                  <a:pt x="5520684" y="68247"/>
                  <a:pt x="5527596" y="59486"/>
                </a:cubicBezTo>
                <a:cubicBezTo>
                  <a:pt x="5534508" y="50724"/>
                  <a:pt x="5543797" y="41861"/>
                  <a:pt x="5555462" y="32899"/>
                </a:cubicBezTo>
                <a:cubicBezTo>
                  <a:pt x="5564212" y="26177"/>
                  <a:pt x="5570778" y="22572"/>
                  <a:pt x="5575159" y="22086"/>
                </a:cubicBezTo>
                <a:close/>
                <a:moveTo>
                  <a:pt x="3307537" y="20386"/>
                </a:moveTo>
                <a:cubicBezTo>
                  <a:pt x="3311679" y="20796"/>
                  <a:pt x="3317735" y="23902"/>
                  <a:pt x="3325705" y="29704"/>
                </a:cubicBezTo>
                <a:cubicBezTo>
                  <a:pt x="3336331" y="37441"/>
                  <a:pt x="3339253" y="43736"/>
                  <a:pt x="3334470" y="48591"/>
                </a:cubicBezTo>
                <a:cubicBezTo>
                  <a:pt x="3329688" y="53445"/>
                  <a:pt x="3325543" y="58604"/>
                  <a:pt x="3322037" y="64067"/>
                </a:cubicBezTo>
                <a:cubicBezTo>
                  <a:pt x="3318531" y="69531"/>
                  <a:pt x="3304826" y="91113"/>
                  <a:pt x="3280920" y="128813"/>
                </a:cubicBezTo>
                <a:lnTo>
                  <a:pt x="3310712" y="128813"/>
                </a:lnTo>
                <a:cubicBezTo>
                  <a:pt x="3323131" y="112394"/>
                  <a:pt x="3328666" y="99061"/>
                  <a:pt x="3327318" y="88815"/>
                </a:cubicBezTo>
                <a:cubicBezTo>
                  <a:pt x="3325970" y="78569"/>
                  <a:pt x="3332298" y="77024"/>
                  <a:pt x="3346301" y="84179"/>
                </a:cubicBezTo>
                <a:cubicBezTo>
                  <a:pt x="3360304" y="91335"/>
                  <a:pt x="3365735" y="96806"/>
                  <a:pt x="3362595" y="100592"/>
                </a:cubicBezTo>
                <a:cubicBezTo>
                  <a:pt x="3359454" y="104378"/>
                  <a:pt x="3354457" y="110275"/>
                  <a:pt x="3347602" y="118284"/>
                </a:cubicBezTo>
                <a:cubicBezTo>
                  <a:pt x="3340748" y="126293"/>
                  <a:pt x="3332484" y="137019"/>
                  <a:pt x="3322812" y="150463"/>
                </a:cubicBezTo>
                <a:cubicBezTo>
                  <a:pt x="3313139" y="163907"/>
                  <a:pt x="3304575" y="175125"/>
                  <a:pt x="3297117" y="184116"/>
                </a:cubicBezTo>
                <a:cubicBezTo>
                  <a:pt x="3312261" y="178882"/>
                  <a:pt x="3327519" y="174652"/>
                  <a:pt x="3342891" y="171425"/>
                </a:cubicBezTo>
                <a:cubicBezTo>
                  <a:pt x="3358264" y="168199"/>
                  <a:pt x="3353543" y="173677"/>
                  <a:pt x="3328727" y="187859"/>
                </a:cubicBezTo>
                <a:cubicBezTo>
                  <a:pt x="3303912" y="202042"/>
                  <a:pt x="3288506" y="211965"/>
                  <a:pt x="3282512" y="217629"/>
                </a:cubicBezTo>
                <a:cubicBezTo>
                  <a:pt x="3276518" y="223294"/>
                  <a:pt x="3270452" y="221587"/>
                  <a:pt x="3264314" y="212510"/>
                </a:cubicBezTo>
                <a:cubicBezTo>
                  <a:pt x="3258177" y="203433"/>
                  <a:pt x="3258582" y="195994"/>
                  <a:pt x="3265530" y="190193"/>
                </a:cubicBezTo>
                <a:cubicBezTo>
                  <a:pt x="3272477" y="184392"/>
                  <a:pt x="3278837" y="177939"/>
                  <a:pt x="3284609" y="170834"/>
                </a:cubicBezTo>
                <a:cubicBezTo>
                  <a:pt x="3290382" y="163728"/>
                  <a:pt x="3297197" y="154712"/>
                  <a:pt x="3305055" y="143784"/>
                </a:cubicBezTo>
                <a:cubicBezTo>
                  <a:pt x="3280992" y="148187"/>
                  <a:pt x="3265387" y="152665"/>
                  <a:pt x="3258238" y="157218"/>
                </a:cubicBezTo>
                <a:cubicBezTo>
                  <a:pt x="3251089" y="161771"/>
                  <a:pt x="3245855" y="158619"/>
                  <a:pt x="3242535" y="147764"/>
                </a:cubicBezTo>
                <a:cubicBezTo>
                  <a:pt x="3239215" y="136908"/>
                  <a:pt x="3241130" y="130251"/>
                  <a:pt x="3248278" y="127792"/>
                </a:cubicBezTo>
                <a:cubicBezTo>
                  <a:pt x="3255427" y="125332"/>
                  <a:pt x="3261529" y="120944"/>
                  <a:pt x="3266584" y="114627"/>
                </a:cubicBezTo>
                <a:cubicBezTo>
                  <a:pt x="3271639" y="108310"/>
                  <a:pt x="3279089" y="95379"/>
                  <a:pt x="3288933" y="75833"/>
                </a:cubicBezTo>
                <a:cubicBezTo>
                  <a:pt x="3298778" y="56288"/>
                  <a:pt x="3302800" y="42704"/>
                  <a:pt x="3301000" y="35082"/>
                </a:cubicBezTo>
                <a:cubicBezTo>
                  <a:pt x="3299201" y="27460"/>
                  <a:pt x="3300212" y="22724"/>
                  <a:pt x="3304033" y="20875"/>
                </a:cubicBezTo>
                <a:cubicBezTo>
                  <a:pt x="3304989" y="20412"/>
                  <a:pt x="3306156" y="20249"/>
                  <a:pt x="3307537" y="20386"/>
                </a:cubicBezTo>
                <a:close/>
                <a:moveTo>
                  <a:pt x="958880" y="16185"/>
                </a:moveTo>
                <a:cubicBezTo>
                  <a:pt x="962907" y="16228"/>
                  <a:pt x="969510" y="18329"/>
                  <a:pt x="978688" y="22488"/>
                </a:cubicBezTo>
                <a:cubicBezTo>
                  <a:pt x="994634" y="31264"/>
                  <a:pt x="999693" y="38416"/>
                  <a:pt x="993863" y="43944"/>
                </a:cubicBezTo>
                <a:cubicBezTo>
                  <a:pt x="988034" y="49472"/>
                  <a:pt x="979925" y="58331"/>
                  <a:pt x="969535" y="70520"/>
                </a:cubicBezTo>
                <a:cubicBezTo>
                  <a:pt x="959146" y="82710"/>
                  <a:pt x="947634" y="92346"/>
                  <a:pt x="935001" y="99430"/>
                </a:cubicBezTo>
                <a:lnTo>
                  <a:pt x="928946" y="102384"/>
                </a:lnTo>
                <a:lnTo>
                  <a:pt x="959856" y="93762"/>
                </a:lnTo>
                <a:cubicBezTo>
                  <a:pt x="970919" y="90113"/>
                  <a:pt x="980133" y="91450"/>
                  <a:pt x="987497" y="97774"/>
                </a:cubicBezTo>
                <a:cubicBezTo>
                  <a:pt x="994860" y="104098"/>
                  <a:pt x="994896" y="109052"/>
                  <a:pt x="987604" y="112638"/>
                </a:cubicBezTo>
                <a:cubicBezTo>
                  <a:pt x="980312" y="116223"/>
                  <a:pt x="969116" y="119112"/>
                  <a:pt x="954016" y="121306"/>
                </a:cubicBezTo>
                <a:cubicBezTo>
                  <a:pt x="965703" y="124891"/>
                  <a:pt x="970199" y="129243"/>
                  <a:pt x="967503" y="134363"/>
                </a:cubicBezTo>
                <a:cubicBezTo>
                  <a:pt x="964807" y="139482"/>
                  <a:pt x="963459" y="147972"/>
                  <a:pt x="963459" y="159831"/>
                </a:cubicBezTo>
                <a:cubicBezTo>
                  <a:pt x="977340" y="158082"/>
                  <a:pt x="990038" y="156070"/>
                  <a:pt x="1001553" y="153798"/>
                </a:cubicBezTo>
                <a:cubicBezTo>
                  <a:pt x="1013069" y="151525"/>
                  <a:pt x="1023770" y="155586"/>
                  <a:pt x="1033658" y="165983"/>
                </a:cubicBezTo>
                <a:cubicBezTo>
                  <a:pt x="1043545" y="176380"/>
                  <a:pt x="1040398" y="180904"/>
                  <a:pt x="1024214" y="179556"/>
                </a:cubicBezTo>
                <a:cubicBezTo>
                  <a:pt x="1008031" y="178208"/>
                  <a:pt x="987780" y="179169"/>
                  <a:pt x="963459" y="182438"/>
                </a:cubicBezTo>
                <a:cubicBezTo>
                  <a:pt x="964319" y="214159"/>
                  <a:pt x="965201" y="240710"/>
                  <a:pt x="966104" y="262091"/>
                </a:cubicBezTo>
                <a:cubicBezTo>
                  <a:pt x="967008" y="283473"/>
                  <a:pt x="965054" y="301208"/>
                  <a:pt x="960243" y="315297"/>
                </a:cubicBezTo>
                <a:cubicBezTo>
                  <a:pt x="955432" y="329386"/>
                  <a:pt x="949789" y="328888"/>
                  <a:pt x="943314" y="313802"/>
                </a:cubicBezTo>
                <a:cubicBezTo>
                  <a:pt x="936839" y="298716"/>
                  <a:pt x="934950" y="286355"/>
                  <a:pt x="937646" y="276718"/>
                </a:cubicBezTo>
                <a:cubicBezTo>
                  <a:pt x="940342" y="267082"/>
                  <a:pt x="941267" y="236723"/>
                  <a:pt x="940421" y="185644"/>
                </a:cubicBezTo>
                <a:cubicBezTo>
                  <a:pt x="933667" y="186518"/>
                  <a:pt x="923206" y="188533"/>
                  <a:pt x="909037" y="191688"/>
                </a:cubicBezTo>
                <a:cubicBezTo>
                  <a:pt x="905582" y="219322"/>
                  <a:pt x="898236" y="240624"/>
                  <a:pt x="887000" y="255595"/>
                </a:cubicBezTo>
                <a:cubicBezTo>
                  <a:pt x="875765" y="270566"/>
                  <a:pt x="861152" y="281096"/>
                  <a:pt x="843162" y="287183"/>
                </a:cubicBezTo>
                <a:cubicBezTo>
                  <a:pt x="825172" y="293270"/>
                  <a:pt x="823000" y="290678"/>
                  <a:pt x="836645" y="279407"/>
                </a:cubicBezTo>
                <a:cubicBezTo>
                  <a:pt x="850289" y="268136"/>
                  <a:pt x="860865" y="254996"/>
                  <a:pt x="868372" y="239989"/>
                </a:cubicBezTo>
                <a:cubicBezTo>
                  <a:pt x="875879" y="224982"/>
                  <a:pt x="880522" y="210015"/>
                  <a:pt x="882300" y="195087"/>
                </a:cubicBezTo>
                <a:cubicBezTo>
                  <a:pt x="864619" y="198686"/>
                  <a:pt x="853050" y="201160"/>
                  <a:pt x="847593" y="202508"/>
                </a:cubicBezTo>
                <a:cubicBezTo>
                  <a:pt x="842137" y="203856"/>
                  <a:pt x="835311" y="200005"/>
                  <a:pt x="827115" y="190957"/>
                </a:cubicBezTo>
                <a:cubicBezTo>
                  <a:pt x="818920" y="181908"/>
                  <a:pt x="820185" y="177832"/>
                  <a:pt x="830912" y="178728"/>
                </a:cubicBezTo>
                <a:cubicBezTo>
                  <a:pt x="841638" y="179624"/>
                  <a:pt x="859255" y="178481"/>
                  <a:pt x="883763" y="175297"/>
                </a:cubicBezTo>
                <a:cubicBezTo>
                  <a:pt x="884595" y="161029"/>
                  <a:pt x="882694" y="147377"/>
                  <a:pt x="878063" y="134341"/>
                </a:cubicBezTo>
                <a:cubicBezTo>
                  <a:pt x="870276" y="134341"/>
                  <a:pt x="862514" y="131545"/>
                  <a:pt x="854778" y="125952"/>
                </a:cubicBezTo>
                <a:cubicBezTo>
                  <a:pt x="847041" y="120360"/>
                  <a:pt x="849988" y="116979"/>
                  <a:pt x="863619" y="115810"/>
                </a:cubicBezTo>
                <a:cubicBezTo>
                  <a:pt x="877249" y="114642"/>
                  <a:pt x="893930" y="111587"/>
                  <a:pt x="913662" y="106647"/>
                </a:cubicBezTo>
                <a:lnTo>
                  <a:pt x="924897" y="103513"/>
                </a:lnTo>
                <a:lnTo>
                  <a:pt x="923345" y="103735"/>
                </a:lnTo>
                <a:cubicBezTo>
                  <a:pt x="921891" y="103063"/>
                  <a:pt x="922869" y="100283"/>
                  <a:pt x="926278" y="95397"/>
                </a:cubicBezTo>
                <a:cubicBezTo>
                  <a:pt x="933097" y="85624"/>
                  <a:pt x="940070" y="73023"/>
                  <a:pt x="947197" y="57593"/>
                </a:cubicBezTo>
                <a:cubicBezTo>
                  <a:pt x="954324" y="42163"/>
                  <a:pt x="956765" y="30375"/>
                  <a:pt x="954521" y="22230"/>
                </a:cubicBezTo>
                <a:cubicBezTo>
                  <a:pt x="953399" y="18157"/>
                  <a:pt x="954852" y="16142"/>
                  <a:pt x="958880" y="16185"/>
                </a:cubicBezTo>
                <a:close/>
                <a:moveTo>
                  <a:pt x="785999" y="16148"/>
                </a:moveTo>
                <a:cubicBezTo>
                  <a:pt x="789269" y="15262"/>
                  <a:pt x="795528" y="16422"/>
                  <a:pt x="804777" y="19627"/>
                </a:cubicBezTo>
                <a:cubicBezTo>
                  <a:pt x="823276" y="26037"/>
                  <a:pt x="830052" y="33440"/>
                  <a:pt x="825104" y="41836"/>
                </a:cubicBezTo>
                <a:cubicBezTo>
                  <a:pt x="820157" y="50232"/>
                  <a:pt x="817683" y="70219"/>
                  <a:pt x="817683" y="101796"/>
                </a:cubicBezTo>
                <a:cubicBezTo>
                  <a:pt x="826030" y="100061"/>
                  <a:pt x="831600" y="98727"/>
                  <a:pt x="834397" y="97795"/>
                </a:cubicBezTo>
                <a:cubicBezTo>
                  <a:pt x="837193" y="96863"/>
                  <a:pt x="841405" y="98218"/>
                  <a:pt x="847034" y="101861"/>
                </a:cubicBezTo>
                <a:cubicBezTo>
                  <a:pt x="852662" y="105503"/>
                  <a:pt x="852401" y="109974"/>
                  <a:pt x="846249" y="115273"/>
                </a:cubicBezTo>
                <a:cubicBezTo>
                  <a:pt x="840097" y="120571"/>
                  <a:pt x="830575" y="125235"/>
                  <a:pt x="817683" y="129265"/>
                </a:cubicBezTo>
                <a:lnTo>
                  <a:pt x="817683" y="158476"/>
                </a:lnTo>
                <a:cubicBezTo>
                  <a:pt x="835680" y="146774"/>
                  <a:pt x="844148" y="143810"/>
                  <a:pt x="843087" y="149581"/>
                </a:cubicBezTo>
                <a:cubicBezTo>
                  <a:pt x="842026" y="155353"/>
                  <a:pt x="833558" y="164427"/>
                  <a:pt x="817683" y="176803"/>
                </a:cubicBezTo>
                <a:lnTo>
                  <a:pt x="817683" y="243592"/>
                </a:lnTo>
                <a:cubicBezTo>
                  <a:pt x="817683" y="262063"/>
                  <a:pt x="815367" y="276819"/>
                  <a:pt x="810735" y="287861"/>
                </a:cubicBezTo>
                <a:cubicBezTo>
                  <a:pt x="806104" y="298903"/>
                  <a:pt x="800189" y="299731"/>
                  <a:pt x="792989" y="290345"/>
                </a:cubicBezTo>
                <a:cubicBezTo>
                  <a:pt x="785791" y="280959"/>
                  <a:pt x="777506" y="271706"/>
                  <a:pt x="768134" y="262586"/>
                </a:cubicBezTo>
                <a:cubicBezTo>
                  <a:pt x="758763" y="253466"/>
                  <a:pt x="759258" y="250031"/>
                  <a:pt x="769618" y="252282"/>
                </a:cubicBezTo>
                <a:cubicBezTo>
                  <a:pt x="779979" y="254534"/>
                  <a:pt x="786307" y="255577"/>
                  <a:pt x="788601" y="255412"/>
                </a:cubicBezTo>
                <a:cubicBezTo>
                  <a:pt x="790896" y="255247"/>
                  <a:pt x="792688" y="248475"/>
                  <a:pt x="793979" y="235096"/>
                </a:cubicBezTo>
                <a:cubicBezTo>
                  <a:pt x="795270" y="221716"/>
                  <a:pt x="795915" y="207032"/>
                  <a:pt x="795915" y="191043"/>
                </a:cubicBezTo>
                <a:cubicBezTo>
                  <a:pt x="767320" y="213686"/>
                  <a:pt x="750288" y="228119"/>
                  <a:pt x="744817" y="234343"/>
                </a:cubicBezTo>
                <a:cubicBezTo>
                  <a:pt x="739346" y="240567"/>
                  <a:pt x="731875" y="237128"/>
                  <a:pt x="722403" y="224029"/>
                </a:cubicBezTo>
                <a:cubicBezTo>
                  <a:pt x="712931" y="210929"/>
                  <a:pt x="712520" y="204827"/>
                  <a:pt x="721167" y="205723"/>
                </a:cubicBezTo>
                <a:cubicBezTo>
                  <a:pt x="729813" y="206620"/>
                  <a:pt x="740142" y="203841"/>
                  <a:pt x="752152" y="197388"/>
                </a:cubicBezTo>
                <a:cubicBezTo>
                  <a:pt x="764162" y="190935"/>
                  <a:pt x="778749" y="181707"/>
                  <a:pt x="795915" y="169704"/>
                </a:cubicBezTo>
                <a:lnTo>
                  <a:pt x="795915" y="134341"/>
                </a:lnTo>
                <a:cubicBezTo>
                  <a:pt x="788515" y="136994"/>
                  <a:pt x="780015" y="138783"/>
                  <a:pt x="770414" y="139708"/>
                </a:cubicBezTo>
                <a:cubicBezTo>
                  <a:pt x="760813" y="140633"/>
                  <a:pt x="752317" y="138654"/>
                  <a:pt x="744924" y="133771"/>
                </a:cubicBezTo>
                <a:cubicBezTo>
                  <a:pt x="737532" y="128889"/>
                  <a:pt x="738809" y="125515"/>
                  <a:pt x="748753" y="123651"/>
                </a:cubicBezTo>
                <a:cubicBezTo>
                  <a:pt x="758698" y="121787"/>
                  <a:pt x="774419" y="116717"/>
                  <a:pt x="795915" y="108443"/>
                </a:cubicBezTo>
                <a:cubicBezTo>
                  <a:pt x="795915" y="94332"/>
                  <a:pt x="795477" y="79375"/>
                  <a:pt x="794603" y="63572"/>
                </a:cubicBezTo>
                <a:cubicBezTo>
                  <a:pt x="793728" y="47770"/>
                  <a:pt x="790580" y="34892"/>
                  <a:pt x="785160" y="24940"/>
                </a:cubicBezTo>
                <a:cubicBezTo>
                  <a:pt x="782450" y="19964"/>
                  <a:pt x="782729" y="17033"/>
                  <a:pt x="785999" y="16148"/>
                </a:cubicBezTo>
                <a:close/>
                <a:moveTo>
                  <a:pt x="2711029" y="13817"/>
                </a:moveTo>
                <a:cubicBezTo>
                  <a:pt x="2712917" y="13759"/>
                  <a:pt x="2715252" y="14144"/>
                  <a:pt x="2718032" y="14970"/>
                </a:cubicBezTo>
                <a:cubicBezTo>
                  <a:pt x="2729153" y="18275"/>
                  <a:pt x="2737503" y="22122"/>
                  <a:pt x="2743081" y="26510"/>
                </a:cubicBezTo>
                <a:cubicBezTo>
                  <a:pt x="2748659" y="30898"/>
                  <a:pt x="2749315" y="35717"/>
                  <a:pt x="2745049" y="40965"/>
                </a:cubicBezTo>
                <a:cubicBezTo>
                  <a:pt x="2740783" y="46214"/>
                  <a:pt x="2735742" y="54646"/>
                  <a:pt x="2729927" y="66261"/>
                </a:cubicBezTo>
                <a:cubicBezTo>
                  <a:pt x="2724112" y="77877"/>
                  <a:pt x="2715540" y="89722"/>
                  <a:pt x="2704212" y="101796"/>
                </a:cubicBezTo>
                <a:cubicBezTo>
                  <a:pt x="2732562" y="101008"/>
                  <a:pt x="2750090" y="98111"/>
                  <a:pt x="2756793" y="93106"/>
                </a:cubicBezTo>
                <a:cubicBezTo>
                  <a:pt x="2763498" y="88101"/>
                  <a:pt x="2771266" y="87528"/>
                  <a:pt x="2780100" y="91385"/>
                </a:cubicBezTo>
                <a:cubicBezTo>
                  <a:pt x="2788934" y="95243"/>
                  <a:pt x="2796043" y="100065"/>
                  <a:pt x="2801427" y="105851"/>
                </a:cubicBezTo>
                <a:cubicBezTo>
                  <a:pt x="2806812" y="111637"/>
                  <a:pt x="2807217" y="117022"/>
                  <a:pt x="2802643" y="122005"/>
                </a:cubicBezTo>
                <a:cubicBezTo>
                  <a:pt x="2798068" y="126988"/>
                  <a:pt x="2794896" y="138805"/>
                  <a:pt x="2793124" y="157454"/>
                </a:cubicBezTo>
                <a:cubicBezTo>
                  <a:pt x="2791354" y="176104"/>
                  <a:pt x="2789794" y="194861"/>
                  <a:pt x="2788446" y="213725"/>
                </a:cubicBezTo>
                <a:cubicBezTo>
                  <a:pt x="2787098" y="232590"/>
                  <a:pt x="2783119" y="248862"/>
                  <a:pt x="2776508" y="262543"/>
                </a:cubicBezTo>
                <a:cubicBezTo>
                  <a:pt x="2769897" y="276223"/>
                  <a:pt x="2759640" y="286624"/>
                  <a:pt x="2745737" y="293744"/>
                </a:cubicBezTo>
                <a:cubicBezTo>
                  <a:pt x="2731835" y="300864"/>
                  <a:pt x="2724356" y="299075"/>
                  <a:pt x="2723302" y="288377"/>
                </a:cubicBezTo>
                <a:cubicBezTo>
                  <a:pt x="2722248" y="277679"/>
                  <a:pt x="2716526" y="265504"/>
                  <a:pt x="2706137" y="251852"/>
                </a:cubicBezTo>
                <a:cubicBezTo>
                  <a:pt x="2695747" y="238200"/>
                  <a:pt x="2697153" y="234572"/>
                  <a:pt x="2710353" y="240968"/>
                </a:cubicBezTo>
                <a:cubicBezTo>
                  <a:pt x="2723553" y="247364"/>
                  <a:pt x="2732770" y="250963"/>
                  <a:pt x="2738004" y="251766"/>
                </a:cubicBezTo>
                <a:cubicBezTo>
                  <a:pt x="2743239" y="252569"/>
                  <a:pt x="2748111" y="247762"/>
                  <a:pt x="2752620" y="237344"/>
                </a:cubicBezTo>
                <a:cubicBezTo>
                  <a:pt x="2757131" y="226925"/>
                  <a:pt x="2760285" y="211148"/>
                  <a:pt x="2762085" y="190010"/>
                </a:cubicBezTo>
                <a:cubicBezTo>
                  <a:pt x="2763885" y="168873"/>
                  <a:pt x="2764785" y="151191"/>
                  <a:pt x="2764785" y="136966"/>
                </a:cubicBezTo>
                <a:cubicBezTo>
                  <a:pt x="2764785" y="124131"/>
                  <a:pt x="2763548" y="116886"/>
                  <a:pt x="2761074" y="115230"/>
                </a:cubicBezTo>
                <a:cubicBezTo>
                  <a:pt x="2758600" y="113573"/>
                  <a:pt x="2752452" y="113978"/>
                  <a:pt x="2742629" y="116445"/>
                </a:cubicBezTo>
                <a:lnTo>
                  <a:pt x="2714493" y="123500"/>
                </a:lnTo>
                <a:cubicBezTo>
                  <a:pt x="2707668" y="124432"/>
                  <a:pt x="2701602" y="122195"/>
                  <a:pt x="2696296" y="116789"/>
                </a:cubicBezTo>
                <a:cubicBezTo>
                  <a:pt x="2682572" y="132377"/>
                  <a:pt x="2668286" y="144372"/>
                  <a:pt x="2653436" y="152776"/>
                </a:cubicBezTo>
                <a:cubicBezTo>
                  <a:pt x="2649724" y="154877"/>
                  <a:pt x="2646929" y="156155"/>
                  <a:pt x="2645051" y="156611"/>
                </a:cubicBezTo>
                <a:lnTo>
                  <a:pt x="2643389" y="155978"/>
                </a:lnTo>
                <a:lnTo>
                  <a:pt x="2643071" y="161541"/>
                </a:lnTo>
                <a:cubicBezTo>
                  <a:pt x="2642865" y="168873"/>
                  <a:pt x="2642986" y="177936"/>
                  <a:pt x="2643434" y="188730"/>
                </a:cubicBezTo>
                <a:cubicBezTo>
                  <a:pt x="2644330" y="210319"/>
                  <a:pt x="2643620" y="226667"/>
                  <a:pt x="2641305" y="237774"/>
                </a:cubicBezTo>
                <a:cubicBezTo>
                  <a:pt x="2638989" y="248880"/>
                  <a:pt x="2635877" y="257814"/>
                  <a:pt x="2631969" y="264576"/>
                </a:cubicBezTo>
                <a:cubicBezTo>
                  <a:pt x="2628062" y="271337"/>
                  <a:pt x="2623878" y="271437"/>
                  <a:pt x="2619418" y="264877"/>
                </a:cubicBezTo>
                <a:cubicBezTo>
                  <a:pt x="2614958" y="258316"/>
                  <a:pt x="2611545" y="252867"/>
                  <a:pt x="2609179" y="248529"/>
                </a:cubicBezTo>
                <a:cubicBezTo>
                  <a:pt x="2606813" y="244191"/>
                  <a:pt x="2604500" y="241846"/>
                  <a:pt x="2602242" y="241495"/>
                </a:cubicBezTo>
                <a:cubicBezTo>
                  <a:pt x="2599983" y="241144"/>
                  <a:pt x="2588758" y="242617"/>
                  <a:pt x="2568567" y="245915"/>
                </a:cubicBezTo>
                <a:cubicBezTo>
                  <a:pt x="2563864" y="266020"/>
                  <a:pt x="2558497" y="271520"/>
                  <a:pt x="2552467" y="262414"/>
                </a:cubicBezTo>
                <a:cubicBezTo>
                  <a:pt x="2546437" y="253308"/>
                  <a:pt x="2543422" y="241183"/>
                  <a:pt x="2543422" y="226040"/>
                </a:cubicBezTo>
                <a:cubicBezTo>
                  <a:pt x="2543422" y="211771"/>
                  <a:pt x="2542981" y="194043"/>
                  <a:pt x="2542099" y="172856"/>
                </a:cubicBezTo>
                <a:cubicBezTo>
                  <a:pt x="2541217" y="151668"/>
                  <a:pt x="2538069" y="136331"/>
                  <a:pt x="2532656" y="126845"/>
                </a:cubicBezTo>
                <a:cubicBezTo>
                  <a:pt x="2527243" y="117359"/>
                  <a:pt x="2528164" y="112616"/>
                  <a:pt x="2535420" y="112616"/>
                </a:cubicBezTo>
                <a:cubicBezTo>
                  <a:pt x="2540210" y="112616"/>
                  <a:pt x="2545810" y="113053"/>
                  <a:pt x="2552220" y="113928"/>
                </a:cubicBezTo>
                <a:cubicBezTo>
                  <a:pt x="2559103" y="105281"/>
                  <a:pt x="2566782" y="91909"/>
                  <a:pt x="2575257" y="73811"/>
                </a:cubicBezTo>
                <a:cubicBezTo>
                  <a:pt x="2583732" y="55714"/>
                  <a:pt x="2586396" y="41456"/>
                  <a:pt x="2583248" y="31038"/>
                </a:cubicBezTo>
                <a:cubicBezTo>
                  <a:pt x="2580100" y="20620"/>
                  <a:pt x="2588027" y="19534"/>
                  <a:pt x="2607028" y="27779"/>
                </a:cubicBezTo>
                <a:cubicBezTo>
                  <a:pt x="2623232" y="35609"/>
                  <a:pt x="2628241" y="42503"/>
                  <a:pt x="2622053" y="48461"/>
                </a:cubicBezTo>
                <a:cubicBezTo>
                  <a:pt x="2615865" y="54420"/>
                  <a:pt x="2609200" y="62755"/>
                  <a:pt x="2602059" y="73467"/>
                </a:cubicBezTo>
                <a:cubicBezTo>
                  <a:pt x="2594918" y="84179"/>
                  <a:pt x="2583976" y="97666"/>
                  <a:pt x="2569234" y="113928"/>
                </a:cubicBezTo>
                <a:cubicBezTo>
                  <a:pt x="2586586" y="111433"/>
                  <a:pt x="2598646" y="107210"/>
                  <a:pt x="2605415" y="101259"/>
                </a:cubicBezTo>
                <a:cubicBezTo>
                  <a:pt x="2612183" y="95307"/>
                  <a:pt x="2619511" y="94253"/>
                  <a:pt x="2627398" y="98097"/>
                </a:cubicBezTo>
                <a:cubicBezTo>
                  <a:pt x="2635285" y="101940"/>
                  <a:pt x="2642187" y="105941"/>
                  <a:pt x="2648102" y="110099"/>
                </a:cubicBezTo>
                <a:cubicBezTo>
                  <a:pt x="2654017" y="114258"/>
                  <a:pt x="2655354" y="119137"/>
                  <a:pt x="2652114" y="124737"/>
                </a:cubicBezTo>
                <a:cubicBezTo>
                  <a:pt x="2648873" y="130337"/>
                  <a:pt x="2646392" y="137005"/>
                  <a:pt x="2644671" y="144742"/>
                </a:cubicBezTo>
                <a:cubicBezTo>
                  <a:pt x="2644241" y="146676"/>
                  <a:pt x="2643893" y="149043"/>
                  <a:pt x="2643626" y="151843"/>
                </a:cubicBezTo>
                <a:lnTo>
                  <a:pt x="2643604" y="152215"/>
                </a:lnTo>
                <a:lnTo>
                  <a:pt x="2644793" y="149481"/>
                </a:lnTo>
                <a:cubicBezTo>
                  <a:pt x="2646585" y="146648"/>
                  <a:pt x="2649294" y="142992"/>
                  <a:pt x="2652920" y="138514"/>
                </a:cubicBezTo>
                <a:cubicBezTo>
                  <a:pt x="2667425" y="120604"/>
                  <a:pt x="2680697" y="100129"/>
                  <a:pt x="2692736" y="77092"/>
                </a:cubicBezTo>
                <a:cubicBezTo>
                  <a:pt x="2704775" y="54054"/>
                  <a:pt x="2709220" y="37115"/>
                  <a:pt x="2706072" y="26274"/>
                </a:cubicBezTo>
                <a:cubicBezTo>
                  <a:pt x="2703712" y="18143"/>
                  <a:pt x="2705364" y="13991"/>
                  <a:pt x="2711029" y="13817"/>
                </a:cubicBezTo>
                <a:close/>
                <a:moveTo>
                  <a:pt x="2405222" y="13475"/>
                </a:moveTo>
                <a:cubicBezTo>
                  <a:pt x="2409452" y="14723"/>
                  <a:pt x="2415640" y="18480"/>
                  <a:pt x="2423786" y="24746"/>
                </a:cubicBezTo>
                <a:cubicBezTo>
                  <a:pt x="2436921" y="36563"/>
                  <a:pt x="2439832" y="44392"/>
                  <a:pt x="2432519" y="48236"/>
                </a:cubicBezTo>
                <a:cubicBezTo>
                  <a:pt x="2425205" y="52079"/>
                  <a:pt x="2414142" y="61855"/>
                  <a:pt x="2399328" y="77565"/>
                </a:cubicBezTo>
                <a:cubicBezTo>
                  <a:pt x="2384515" y="93275"/>
                  <a:pt x="2370823" y="104417"/>
                  <a:pt x="2358254" y="110992"/>
                </a:cubicBezTo>
                <a:cubicBezTo>
                  <a:pt x="2345685" y="117567"/>
                  <a:pt x="2339895" y="118642"/>
                  <a:pt x="2340885" y="114219"/>
                </a:cubicBezTo>
                <a:cubicBezTo>
                  <a:pt x="2341874" y="109795"/>
                  <a:pt x="2346241" y="103707"/>
                  <a:pt x="2353985" y="95956"/>
                </a:cubicBezTo>
                <a:cubicBezTo>
                  <a:pt x="2361728" y="88205"/>
                  <a:pt x="2370239" y="77705"/>
                  <a:pt x="2379517" y="64454"/>
                </a:cubicBezTo>
                <a:cubicBezTo>
                  <a:pt x="2388796" y="51204"/>
                  <a:pt x="2394105" y="41912"/>
                  <a:pt x="2395446" y="36577"/>
                </a:cubicBezTo>
                <a:cubicBezTo>
                  <a:pt x="2396787" y="31242"/>
                  <a:pt x="2397773" y="24804"/>
                  <a:pt x="2398403" y="17261"/>
                </a:cubicBezTo>
                <a:cubicBezTo>
                  <a:pt x="2398719" y="13489"/>
                  <a:pt x="2400992" y="12227"/>
                  <a:pt x="2405222" y="13475"/>
                </a:cubicBezTo>
                <a:close/>
                <a:moveTo>
                  <a:pt x="444030" y="10351"/>
                </a:moveTo>
                <a:cubicBezTo>
                  <a:pt x="447531" y="10110"/>
                  <a:pt x="453456" y="12235"/>
                  <a:pt x="461806" y="16723"/>
                </a:cubicBezTo>
                <a:cubicBezTo>
                  <a:pt x="478505" y="25700"/>
                  <a:pt x="483456" y="33899"/>
                  <a:pt x="476659" y="41320"/>
                </a:cubicBezTo>
                <a:cubicBezTo>
                  <a:pt x="469862" y="48741"/>
                  <a:pt x="461727" y="58227"/>
                  <a:pt x="452255" y="69778"/>
                </a:cubicBezTo>
                <a:cubicBezTo>
                  <a:pt x="442784" y="81329"/>
                  <a:pt x="434484" y="90675"/>
                  <a:pt x="427357" y="97817"/>
                </a:cubicBezTo>
                <a:cubicBezTo>
                  <a:pt x="420230" y="104958"/>
                  <a:pt x="418843" y="108081"/>
                  <a:pt x="423195" y="107185"/>
                </a:cubicBezTo>
                <a:cubicBezTo>
                  <a:pt x="427547" y="106288"/>
                  <a:pt x="433971" y="105220"/>
                  <a:pt x="442468" y="103980"/>
                </a:cubicBezTo>
                <a:cubicBezTo>
                  <a:pt x="450965" y="102739"/>
                  <a:pt x="463903" y="100140"/>
                  <a:pt x="481283" y="96182"/>
                </a:cubicBezTo>
                <a:cubicBezTo>
                  <a:pt x="476910" y="88338"/>
                  <a:pt x="473343" y="79214"/>
                  <a:pt x="470582" y="68810"/>
                </a:cubicBezTo>
                <a:cubicBezTo>
                  <a:pt x="467822" y="58406"/>
                  <a:pt x="473601" y="58188"/>
                  <a:pt x="487919" y="68154"/>
                </a:cubicBezTo>
                <a:cubicBezTo>
                  <a:pt x="502238" y="78121"/>
                  <a:pt x="511039" y="87187"/>
                  <a:pt x="514323" y="95354"/>
                </a:cubicBezTo>
                <a:cubicBezTo>
                  <a:pt x="517607" y="103521"/>
                  <a:pt x="516887" y="112060"/>
                  <a:pt x="512161" y="120973"/>
                </a:cubicBezTo>
                <a:cubicBezTo>
                  <a:pt x="507437" y="129885"/>
                  <a:pt x="502328" y="131323"/>
                  <a:pt x="496835" y="125286"/>
                </a:cubicBezTo>
                <a:cubicBezTo>
                  <a:pt x="491343" y="119248"/>
                  <a:pt x="487672" y="113720"/>
                  <a:pt x="485822" y="108701"/>
                </a:cubicBezTo>
                <a:cubicBezTo>
                  <a:pt x="469431" y="114996"/>
                  <a:pt x="453847" y="121012"/>
                  <a:pt x="439069" y="126748"/>
                </a:cubicBezTo>
                <a:cubicBezTo>
                  <a:pt x="424292" y="132484"/>
                  <a:pt x="414143" y="136758"/>
                  <a:pt x="408622" y="139568"/>
                </a:cubicBezTo>
                <a:cubicBezTo>
                  <a:pt x="403101" y="142379"/>
                  <a:pt x="398795" y="141562"/>
                  <a:pt x="395705" y="137116"/>
                </a:cubicBezTo>
                <a:cubicBezTo>
                  <a:pt x="392614" y="132671"/>
                  <a:pt x="390585" y="127795"/>
                  <a:pt x="389617" y="122489"/>
                </a:cubicBezTo>
                <a:cubicBezTo>
                  <a:pt x="388649" y="117183"/>
                  <a:pt x="389882" y="113268"/>
                  <a:pt x="393317" y="110745"/>
                </a:cubicBezTo>
                <a:cubicBezTo>
                  <a:pt x="396752" y="108221"/>
                  <a:pt x="401298" y="103700"/>
                  <a:pt x="406954" y="97182"/>
                </a:cubicBezTo>
                <a:cubicBezTo>
                  <a:pt x="412612" y="90665"/>
                  <a:pt x="420341" y="78350"/>
                  <a:pt x="430143" y="60238"/>
                </a:cubicBezTo>
                <a:cubicBezTo>
                  <a:pt x="439944" y="42127"/>
                  <a:pt x="443497" y="28102"/>
                  <a:pt x="440801" y="18164"/>
                </a:cubicBezTo>
                <a:cubicBezTo>
                  <a:pt x="439453" y="13195"/>
                  <a:pt x="440529" y="10591"/>
                  <a:pt x="444030" y="10351"/>
                </a:cubicBezTo>
                <a:close/>
                <a:moveTo>
                  <a:pt x="4115398" y="7103"/>
                </a:moveTo>
                <a:cubicBezTo>
                  <a:pt x="4119012" y="7751"/>
                  <a:pt x="4123669" y="9230"/>
                  <a:pt x="4129369" y="11539"/>
                </a:cubicBezTo>
                <a:cubicBezTo>
                  <a:pt x="4140770" y="16157"/>
                  <a:pt x="4145312" y="20688"/>
                  <a:pt x="4142996" y="25134"/>
                </a:cubicBezTo>
                <a:cubicBezTo>
                  <a:pt x="4140680" y="29579"/>
                  <a:pt x="4138239" y="38033"/>
                  <a:pt x="4135672" y="50494"/>
                </a:cubicBezTo>
                <a:cubicBezTo>
                  <a:pt x="4140003" y="49763"/>
                  <a:pt x="4147176" y="47780"/>
                  <a:pt x="4157193" y="44547"/>
                </a:cubicBezTo>
                <a:cubicBezTo>
                  <a:pt x="4167210" y="41313"/>
                  <a:pt x="4175799" y="41428"/>
                  <a:pt x="4182962" y="44891"/>
                </a:cubicBezTo>
                <a:cubicBezTo>
                  <a:pt x="4190125" y="48354"/>
                  <a:pt x="4191305" y="52606"/>
                  <a:pt x="4186501" y="57646"/>
                </a:cubicBezTo>
                <a:cubicBezTo>
                  <a:pt x="4181697" y="62687"/>
                  <a:pt x="4163614" y="68692"/>
                  <a:pt x="4132252" y="75661"/>
                </a:cubicBezTo>
                <a:cubicBezTo>
                  <a:pt x="4130803" y="82215"/>
                  <a:pt x="4129240" y="86875"/>
                  <a:pt x="4127563" y="89643"/>
                </a:cubicBezTo>
                <a:cubicBezTo>
                  <a:pt x="4134704" y="87980"/>
                  <a:pt x="4143337" y="85312"/>
                  <a:pt x="4153461" y="81641"/>
                </a:cubicBezTo>
                <a:cubicBezTo>
                  <a:pt x="4163585" y="77970"/>
                  <a:pt x="4172372" y="79160"/>
                  <a:pt x="4179822" y="85212"/>
                </a:cubicBezTo>
                <a:cubicBezTo>
                  <a:pt x="4187272" y="91263"/>
                  <a:pt x="4184794" y="96239"/>
                  <a:pt x="4172390" y="100140"/>
                </a:cubicBezTo>
                <a:cubicBezTo>
                  <a:pt x="4159986" y="104041"/>
                  <a:pt x="4143896" y="107640"/>
                  <a:pt x="4124121" y="110938"/>
                </a:cubicBezTo>
                <a:cubicBezTo>
                  <a:pt x="4122687" y="117363"/>
                  <a:pt x="4121138" y="121959"/>
                  <a:pt x="4119475" y="124726"/>
                </a:cubicBezTo>
                <a:cubicBezTo>
                  <a:pt x="4133040" y="123034"/>
                  <a:pt x="4148797" y="119463"/>
                  <a:pt x="4166744" y="114014"/>
                </a:cubicBezTo>
                <a:cubicBezTo>
                  <a:pt x="4184690" y="108565"/>
                  <a:pt x="4196324" y="106833"/>
                  <a:pt x="4201644" y="108819"/>
                </a:cubicBezTo>
                <a:cubicBezTo>
                  <a:pt x="4206964" y="110806"/>
                  <a:pt x="4211919" y="114469"/>
                  <a:pt x="4216508" y="119811"/>
                </a:cubicBezTo>
                <a:cubicBezTo>
                  <a:pt x="4221097" y="125153"/>
                  <a:pt x="4219752" y="128448"/>
                  <a:pt x="4212475" y="129695"/>
                </a:cubicBezTo>
                <a:cubicBezTo>
                  <a:pt x="4205197" y="130943"/>
                  <a:pt x="4186795" y="133123"/>
                  <a:pt x="4157268" y="136234"/>
                </a:cubicBezTo>
                <a:cubicBezTo>
                  <a:pt x="4171852" y="149944"/>
                  <a:pt x="4187282" y="161634"/>
                  <a:pt x="4203559" y="171307"/>
                </a:cubicBezTo>
                <a:cubicBezTo>
                  <a:pt x="4219835" y="180979"/>
                  <a:pt x="4235308" y="187909"/>
                  <a:pt x="4249978" y="192097"/>
                </a:cubicBezTo>
                <a:cubicBezTo>
                  <a:pt x="4264648" y="196284"/>
                  <a:pt x="4268502" y="199622"/>
                  <a:pt x="4261540" y="202110"/>
                </a:cubicBezTo>
                <a:cubicBezTo>
                  <a:pt x="4254577" y="204598"/>
                  <a:pt x="4244070" y="206297"/>
                  <a:pt x="4230016" y="207208"/>
                </a:cubicBezTo>
                <a:cubicBezTo>
                  <a:pt x="4215963" y="208118"/>
                  <a:pt x="4206190" y="207340"/>
                  <a:pt x="4200698" y="204874"/>
                </a:cubicBezTo>
                <a:cubicBezTo>
                  <a:pt x="4195205" y="202407"/>
                  <a:pt x="4188068" y="196087"/>
                  <a:pt x="4179284" y="185912"/>
                </a:cubicBezTo>
                <a:cubicBezTo>
                  <a:pt x="4170501" y="175738"/>
                  <a:pt x="4157519" y="160347"/>
                  <a:pt x="4140340" y="139741"/>
                </a:cubicBezTo>
                <a:cubicBezTo>
                  <a:pt x="4138490" y="139741"/>
                  <a:pt x="4135274" y="140147"/>
                  <a:pt x="4130692" y="140961"/>
                </a:cubicBezTo>
                <a:lnTo>
                  <a:pt x="4120645" y="143023"/>
                </a:lnTo>
                <a:lnTo>
                  <a:pt x="4139641" y="147850"/>
                </a:lnTo>
                <a:cubicBezTo>
                  <a:pt x="4145986" y="150575"/>
                  <a:pt x="4148467" y="154317"/>
                  <a:pt x="4147083" y="159078"/>
                </a:cubicBezTo>
                <a:cubicBezTo>
                  <a:pt x="4145699" y="163839"/>
                  <a:pt x="4144591" y="169038"/>
                  <a:pt x="4143760" y="174673"/>
                </a:cubicBezTo>
                <a:cubicBezTo>
                  <a:pt x="4144419" y="172995"/>
                  <a:pt x="4148044" y="171676"/>
                  <a:pt x="4154633" y="170715"/>
                </a:cubicBezTo>
                <a:cubicBezTo>
                  <a:pt x="4161223" y="169755"/>
                  <a:pt x="4166231" y="171511"/>
                  <a:pt x="4169658" y="175985"/>
                </a:cubicBezTo>
                <a:cubicBezTo>
                  <a:pt x="4173086" y="180460"/>
                  <a:pt x="4172092" y="184507"/>
                  <a:pt x="4166679" y="188128"/>
                </a:cubicBezTo>
                <a:cubicBezTo>
                  <a:pt x="4161266" y="191749"/>
                  <a:pt x="4153626" y="194692"/>
                  <a:pt x="4143760" y="196958"/>
                </a:cubicBezTo>
                <a:lnTo>
                  <a:pt x="4143760" y="213822"/>
                </a:lnTo>
                <a:cubicBezTo>
                  <a:pt x="4155447" y="212130"/>
                  <a:pt x="4166149" y="209455"/>
                  <a:pt x="4175864" y="205799"/>
                </a:cubicBezTo>
                <a:cubicBezTo>
                  <a:pt x="4185579" y="202142"/>
                  <a:pt x="4194581" y="204132"/>
                  <a:pt x="4202870" y="211768"/>
                </a:cubicBezTo>
                <a:cubicBezTo>
                  <a:pt x="4211159" y="219404"/>
                  <a:pt x="4209682" y="224380"/>
                  <a:pt x="4198439" y="226696"/>
                </a:cubicBezTo>
                <a:cubicBezTo>
                  <a:pt x="4187196" y="229012"/>
                  <a:pt x="4168970" y="231812"/>
                  <a:pt x="4143760" y="235096"/>
                </a:cubicBezTo>
                <a:cubicBezTo>
                  <a:pt x="4143760" y="251171"/>
                  <a:pt x="4143057" y="269096"/>
                  <a:pt x="4141652" y="288872"/>
                </a:cubicBezTo>
                <a:cubicBezTo>
                  <a:pt x="4140246" y="308647"/>
                  <a:pt x="4136765" y="320230"/>
                  <a:pt x="4131209" y="323622"/>
                </a:cubicBezTo>
                <a:cubicBezTo>
                  <a:pt x="4125652" y="327013"/>
                  <a:pt x="4122052" y="322019"/>
                  <a:pt x="4120410" y="308640"/>
                </a:cubicBezTo>
                <a:cubicBezTo>
                  <a:pt x="4118768" y="295260"/>
                  <a:pt x="4118399" y="271807"/>
                  <a:pt x="4119303" y="238279"/>
                </a:cubicBezTo>
                <a:cubicBezTo>
                  <a:pt x="4104489" y="240975"/>
                  <a:pt x="4092780" y="242997"/>
                  <a:pt x="4084176" y="244345"/>
                </a:cubicBezTo>
                <a:cubicBezTo>
                  <a:pt x="4075572" y="245693"/>
                  <a:pt x="4067577" y="243352"/>
                  <a:pt x="4060192" y="237322"/>
                </a:cubicBezTo>
                <a:cubicBezTo>
                  <a:pt x="4052807" y="231292"/>
                  <a:pt x="4054815" y="227685"/>
                  <a:pt x="4066215" y="226502"/>
                </a:cubicBezTo>
                <a:cubicBezTo>
                  <a:pt x="4077615" y="225319"/>
                  <a:pt x="4095311" y="222656"/>
                  <a:pt x="4119303" y="218511"/>
                </a:cubicBezTo>
                <a:lnTo>
                  <a:pt x="4119303" y="199130"/>
                </a:lnTo>
                <a:cubicBezTo>
                  <a:pt x="4118758" y="200034"/>
                  <a:pt x="4115427" y="200242"/>
                  <a:pt x="4109311" y="199754"/>
                </a:cubicBezTo>
                <a:cubicBezTo>
                  <a:pt x="4103195" y="199267"/>
                  <a:pt x="4098158" y="196725"/>
                  <a:pt x="4094200" y="192129"/>
                </a:cubicBezTo>
                <a:cubicBezTo>
                  <a:pt x="4090242" y="187533"/>
                  <a:pt x="4092121" y="184625"/>
                  <a:pt x="4099836" y="183406"/>
                </a:cubicBezTo>
                <a:cubicBezTo>
                  <a:pt x="4107551" y="182188"/>
                  <a:pt x="4114040" y="180940"/>
                  <a:pt x="4119303" y="179664"/>
                </a:cubicBezTo>
                <a:cubicBezTo>
                  <a:pt x="4118456" y="167604"/>
                  <a:pt x="4115997" y="158132"/>
                  <a:pt x="4111925" y="151249"/>
                </a:cubicBezTo>
                <a:lnTo>
                  <a:pt x="4111246" y="147998"/>
                </a:lnTo>
                <a:lnTo>
                  <a:pt x="4105204" y="160712"/>
                </a:lnTo>
                <a:cubicBezTo>
                  <a:pt x="4097108" y="175897"/>
                  <a:pt x="4087661" y="188370"/>
                  <a:pt x="4076863" y="198130"/>
                </a:cubicBezTo>
                <a:cubicBezTo>
                  <a:pt x="4062465" y="211144"/>
                  <a:pt x="4048842" y="219289"/>
                  <a:pt x="4035993" y="222566"/>
                </a:cubicBezTo>
                <a:cubicBezTo>
                  <a:pt x="4032781" y="223385"/>
                  <a:pt x="4030301" y="223818"/>
                  <a:pt x="4028554" y="223865"/>
                </a:cubicBezTo>
                <a:lnTo>
                  <a:pt x="4026076" y="223035"/>
                </a:lnTo>
                <a:lnTo>
                  <a:pt x="4025582" y="243409"/>
                </a:lnTo>
                <a:cubicBezTo>
                  <a:pt x="4025123" y="262102"/>
                  <a:pt x="4023772" y="277618"/>
                  <a:pt x="4021527" y="289958"/>
                </a:cubicBezTo>
                <a:cubicBezTo>
                  <a:pt x="4019283" y="302298"/>
                  <a:pt x="4014802" y="305625"/>
                  <a:pt x="4008083" y="299939"/>
                </a:cubicBezTo>
                <a:cubicBezTo>
                  <a:pt x="4001365" y="294253"/>
                  <a:pt x="3997525" y="287968"/>
                  <a:pt x="3996565" y="281085"/>
                </a:cubicBezTo>
                <a:cubicBezTo>
                  <a:pt x="3995604" y="274201"/>
                  <a:pt x="3996023" y="265985"/>
                  <a:pt x="3997823" y="256434"/>
                </a:cubicBezTo>
                <a:cubicBezTo>
                  <a:pt x="3999623" y="246883"/>
                  <a:pt x="4000974" y="233328"/>
                  <a:pt x="4001878" y="215769"/>
                </a:cubicBezTo>
                <a:cubicBezTo>
                  <a:pt x="4002781" y="198209"/>
                  <a:pt x="4004129" y="179169"/>
                  <a:pt x="4005922" y="158648"/>
                </a:cubicBezTo>
                <a:cubicBezTo>
                  <a:pt x="4003799" y="169934"/>
                  <a:pt x="3996568" y="184037"/>
                  <a:pt x="3984228" y="200959"/>
                </a:cubicBezTo>
                <a:cubicBezTo>
                  <a:pt x="3971889" y="217880"/>
                  <a:pt x="3958247" y="230804"/>
                  <a:pt x="3943305" y="239731"/>
                </a:cubicBezTo>
                <a:cubicBezTo>
                  <a:pt x="3928363" y="248658"/>
                  <a:pt x="3926351" y="245955"/>
                  <a:pt x="3937271" y="231622"/>
                </a:cubicBezTo>
                <a:cubicBezTo>
                  <a:pt x="3948191" y="217289"/>
                  <a:pt x="3959233" y="200970"/>
                  <a:pt x="3970397" y="182664"/>
                </a:cubicBezTo>
                <a:cubicBezTo>
                  <a:pt x="3981561" y="164359"/>
                  <a:pt x="3990255" y="147800"/>
                  <a:pt x="3996479" y="132986"/>
                </a:cubicBezTo>
                <a:cubicBezTo>
                  <a:pt x="3994385" y="134764"/>
                  <a:pt x="3987254" y="136109"/>
                  <a:pt x="3975087" y="137019"/>
                </a:cubicBezTo>
                <a:cubicBezTo>
                  <a:pt x="3962919" y="137930"/>
                  <a:pt x="3952418" y="136575"/>
                  <a:pt x="3943585" y="132954"/>
                </a:cubicBezTo>
                <a:cubicBezTo>
                  <a:pt x="3934751" y="129333"/>
                  <a:pt x="3939071" y="125529"/>
                  <a:pt x="3956545" y="121543"/>
                </a:cubicBezTo>
                <a:cubicBezTo>
                  <a:pt x="3974018" y="117556"/>
                  <a:pt x="3990929" y="112293"/>
                  <a:pt x="4007277" y="105754"/>
                </a:cubicBezTo>
                <a:cubicBezTo>
                  <a:pt x="4007277" y="94425"/>
                  <a:pt x="4006617" y="81268"/>
                  <a:pt x="4005298" y="66283"/>
                </a:cubicBezTo>
                <a:cubicBezTo>
                  <a:pt x="4003978" y="51297"/>
                  <a:pt x="4001505" y="39750"/>
                  <a:pt x="3997877" y="31640"/>
                </a:cubicBezTo>
                <a:cubicBezTo>
                  <a:pt x="3994249" y="23531"/>
                  <a:pt x="3995159" y="19476"/>
                  <a:pt x="4000609" y="19476"/>
                </a:cubicBezTo>
                <a:cubicBezTo>
                  <a:pt x="4004839" y="19476"/>
                  <a:pt x="4011984" y="21527"/>
                  <a:pt x="4022044" y="25628"/>
                </a:cubicBezTo>
                <a:cubicBezTo>
                  <a:pt x="4032103" y="29730"/>
                  <a:pt x="4035781" y="36136"/>
                  <a:pt x="4033078" y="44848"/>
                </a:cubicBezTo>
                <a:cubicBezTo>
                  <a:pt x="4030375" y="53559"/>
                  <a:pt x="4029024" y="71639"/>
                  <a:pt x="4029024" y="99086"/>
                </a:cubicBezTo>
                <a:cubicBezTo>
                  <a:pt x="4029683" y="99272"/>
                  <a:pt x="4033326" y="98193"/>
                  <a:pt x="4039951" y="95849"/>
                </a:cubicBezTo>
                <a:cubicBezTo>
                  <a:pt x="4046576" y="93504"/>
                  <a:pt x="4052262" y="94103"/>
                  <a:pt x="4057009" y="97645"/>
                </a:cubicBezTo>
                <a:cubicBezTo>
                  <a:pt x="4061755" y="101187"/>
                  <a:pt x="4062271" y="105629"/>
                  <a:pt x="4058557" y="110970"/>
                </a:cubicBezTo>
                <a:cubicBezTo>
                  <a:pt x="4054843" y="116312"/>
                  <a:pt x="4044941" y="121521"/>
                  <a:pt x="4028852" y="126598"/>
                </a:cubicBezTo>
                <a:lnTo>
                  <a:pt x="4027690" y="160627"/>
                </a:lnTo>
                <a:cubicBezTo>
                  <a:pt x="4030630" y="161215"/>
                  <a:pt x="4035559" y="163237"/>
                  <a:pt x="4042478" y="166693"/>
                </a:cubicBezTo>
                <a:cubicBezTo>
                  <a:pt x="4049397" y="170149"/>
                  <a:pt x="4053610" y="174250"/>
                  <a:pt x="4055116" y="178997"/>
                </a:cubicBezTo>
                <a:lnTo>
                  <a:pt x="4053403" y="193236"/>
                </a:lnTo>
                <a:lnTo>
                  <a:pt x="4062483" y="184235"/>
                </a:lnTo>
                <a:cubicBezTo>
                  <a:pt x="4071811" y="173573"/>
                  <a:pt x="4080405" y="161444"/>
                  <a:pt x="4088263" y="147850"/>
                </a:cubicBezTo>
                <a:cubicBezTo>
                  <a:pt x="4075199" y="151449"/>
                  <a:pt x="4065441" y="153697"/>
                  <a:pt x="4058988" y="154593"/>
                </a:cubicBezTo>
                <a:cubicBezTo>
                  <a:pt x="4052534" y="155490"/>
                  <a:pt x="4045902" y="152317"/>
                  <a:pt x="4039091" y="145075"/>
                </a:cubicBezTo>
                <a:cubicBezTo>
                  <a:pt x="4032279" y="137833"/>
                  <a:pt x="4034301" y="134212"/>
                  <a:pt x="4045156" y="134212"/>
                </a:cubicBezTo>
                <a:cubicBezTo>
                  <a:pt x="4053072" y="134212"/>
                  <a:pt x="4069076" y="132556"/>
                  <a:pt x="4093168" y="129243"/>
                </a:cubicBezTo>
                <a:cubicBezTo>
                  <a:pt x="4095319" y="124210"/>
                  <a:pt x="4097283" y="118711"/>
                  <a:pt x="4099061" y="112745"/>
                </a:cubicBezTo>
                <a:cubicBezTo>
                  <a:pt x="4095462" y="113648"/>
                  <a:pt x="4091131" y="113609"/>
                  <a:pt x="4086069" y="112627"/>
                </a:cubicBezTo>
                <a:cubicBezTo>
                  <a:pt x="4081007" y="111644"/>
                  <a:pt x="4076956" y="109354"/>
                  <a:pt x="4073916" y="105754"/>
                </a:cubicBezTo>
                <a:cubicBezTo>
                  <a:pt x="4070875" y="102155"/>
                  <a:pt x="4072966" y="99470"/>
                  <a:pt x="4080186" y="97699"/>
                </a:cubicBezTo>
                <a:cubicBezTo>
                  <a:pt x="4087406" y="95928"/>
                  <a:pt x="4094738" y="94805"/>
                  <a:pt x="4102180" y="94332"/>
                </a:cubicBezTo>
                <a:cubicBezTo>
                  <a:pt x="4103715" y="88238"/>
                  <a:pt x="4104926" y="83125"/>
                  <a:pt x="4105816" y="78995"/>
                </a:cubicBezTo>
                <a:cubicBezTo>
                  <a:pt x="4100725" y="79899"/>
                  <a:pt x="4093999" y="80351"/>
                  <a:pt x="4085639" y="80351"/>
                </a:cubicBezTo>
                <a:cubicBezTo>
                  <a:pt x="4076533" y="80351"/>
                  <a:pt x="4069520" y="77766"/>
                  <a:pt x="4064602" y="72596"/>
                </a:cubicBezTo>
                <a:cubicBezTo>
                  <a:pt x="4059683" y="67426"/>
                  <a:pt x="4062924" y="64272"/>
                  <a:pt x="4074324" y="63132"/>
                </a:cubicBezTo>
                <a:cubicBezTo>
                  <a:pt x="4085725" y="61991"/>
                  <a:pt x="4097226" y="59873"/>
                  <a:pt x="4108827" y="56775"/>
                </a:cubicBezTo>
                <a:cubicBezTo>
                  <a:pt x="4110419" y="48071"/>
                  <a:pt x="4111215" y="40607"/>
                  <a:pt x="4111215" y="34383"/>
                </a:cubicBezTo>
                <a:cubicBezTo>
                  <a:pt x="4111215" y="28862"/>
                  <a:pt x="4109863" y="23531"/>
                  <a:pt x="4107160" y="18390"/>
                </a:cubicBezTo>
                <a:cubicBezTo>
                  <a:pt x="4104457" y="13249"/>
                  <a:pt x="4104633" y="9668"/>
                  <a:pt x="4107687" y="7646"/>
                </a:cubicBezTo>
                <a:cubicBezTo>
                  <a:pt x="4109214" y="6635"/>
                  <a:pt x="4111785" y="6454"/>
                  <a:pt x="4115398" y="7103"/>
                </a:cubicBezTo>
                <a:close/>
                <a:moveTo>
                  <a:pt x="529170" y="6568"/>
                </a:moveTo>
                <a:cubicBezTo>
                  <a:pt x="531937" y="7012"/>
                  <a:pt x="535351" y="7977"/>
                  <a:pt x="539415" y="9463"/>
                </a:cubicBezTo>
                <a:cubicBezTo>
                  <a:pt x="555670" y="15407"/>
                  <a:pt x="561979" y="22151"/>
                  <a:pt x="558344" y="29694"/>
                </a:cubicBezTo>
                <a:cubicBezTo>
                  <a:pt x="554709" y="37237"/>
                  <a:pt x="552475" y="52272"/>
                  <a:pt x="551644" y="74801"/>
                </a:cubicBezTo>
                <a:cubicBezTo>
                  <a:pt x="558011" y="71617"/>
                  <a:pt x="564797" y="67269"/>
                  <a:pt x="572003" y="61755"/>
                </a:cubicBezTo>
                <a:cubicBezTo>
                  <a:pt x="579209" y="56241"/>
                  <a:pt x="583974" y="50512"/>
                  <a:pt x="586297" y="44568"/>
                </a:cubicBezTo>
                <a:cubicBezTo>
                  <a:pt x="588620" y="38624"/>
                  <a:pt x="592940" y="37642"/>
                  <a:pt x="599257" y="41621"/>
                </a:cubicBezTo>
                <a:cubicBezTo>
                  <a:pt x="605574" y="45601"/>
                  <a:pt x="610915" y="50433"/>
                  <a:pt x="615282" y="56119"/>
                </a:cubicBezTo>
                <a:cubicBezTo>
                  <a:pt x="619648" y="61805"/>
                  <a:pt x="617921" y="66358"/>
                  <a:pt x="610098" y="69778"/>
                </a:cubicBezTo>
                <a:cubicBezTo>
                  <a:pt x="602275" y="73198"/>
                  <a:pt x="582791" y="80386"/>
                  <a:pt x="551644" y="91342"/>
                </a:cubicBezTo>
                <a:cubicBezTo>
                  <a:pt x="551644" y="101897"/>
                  <a:pt x="552443" y="109565"/>
                  <a:pt x="554042" y="114348"/>
                </a:cubicBezTo>
                <a:cubicBezTo>
                  <a:pt x="555641" y="119130"/>
                  <a:pt x="558419" y="122063"/>
                  <a:pt x="562378" y="123145"/>
                </a:cubicBezTo>
                <a:cubicBezTo>
                  <a:pt x="566336" y="124228"/>
                  <a:pt x="573527" y="124769"/>
                  <a:pt x="583952" y="124769"/>
                </a:cubicBezTo>
                <a:cubicBezTo>
                  <a:pt x="594664" y="124769"/>
                  <a:pt x="602541" y="123221"/>
                  <a:pt x="607581" y="120123"/>
                </a:cubicBezTo>
                <a:cubicBezTo>
                  <a:pt x="612622" y="117026"/>
                  <a:pt x="617881" y="107798"/>
                  <a:pt x="623359" y="92439"/>
                </a:cubicBezTo>
                <a:cubicBezTo>
                  <a:pt x="628838" y="77081"/>
                  <a:pt x="631963" y="77655"/>
                  <a:pt x="632737" y="94160"/>
                </a:cubicBezTo>
                <a:cubicBezTo>
                  <a:pt x="633512" y="110666"/>
                  <a:pt x="635262" y="121855"/>
                  <a:pt x="637986" y="127727"/>
                </a:cubicBezTo>
                <a:cubicBezTo>
                  <a:pt x="640711" y="133599"/>
                  <a:pt x="635659" y="139095"/>
                  <a:pt x="622832" y="144215"/>
                </a:cubicBezTo>
                <a:cubicBezTo>
                  <a:pt x="610005" y="149334"/>
                  <a:pt x="595697" y="151894"/>
                  <a:pt x="579908" y="151894"/>
                </a:cubicBezTo>
                <a:cubicBezTo>
                  <a:pt x="564593" y="151894"/>
                  <a:pt x="552691" y="148900"/>
                  <a:pt x="544201" y="142913"/>
                </a:cubicBezTo>
                <a:cubicBezTo>
                  <a:pt x="535712" y="136926"/>
                  <a:pt x="530754" y="128673"/>
                  <a:pt x="529327" y="118155"/>
                </a:cubicBezTo>
                <a:cubicBezTo>
                  <a:pt x="527900" y="107636"/>
                  <a:pt x="527412" y="90769"/>
                  <a:pt x="527864" y="67552"/>
                </a:cubicBezTo>
                <a:cubicBezTo>
                  <a:pt x="528316" y="44335"/>
                  <a:pt x="526290" y="27363"/>
                  <a:pt x="521787" y="16637"/>
                </a:cubicBezTo>
                <a:cubicBezTo>
                  <a:pt x="518410" y="8592"/>
                  <a:pt x="520871" y="5236"/>
                  <a:pt x="529170" y="6568"/>
                </a:cubicBezTo>
                <a:close/>
                <a:moveTo>
                  <a:pt x="2984035" y="4773"/>
                </a:moveTo>
                <a:cubicBezTo>
                  <a:pt x="2985820" y="4854"/>
                  <a:pt x="2987958" y="5378"/>
                  <a:pt x="2990449" y="6344"/>
                </a:cubicBezTo>
                <a:cubicBezTo>
                  <a:pt x="3000416" y="10209"/>
                  <a:pt x="3007865" y="14830"/>
                  <a:pt x="3012799" y="20208"/>
                </a:cubicBezTo>
                <a:cubicBezTo>
                  <a:pt x="3017732" y="25585"/>
                  <a:pt x="3018004" y="30421"/>
                  <a:pt x="3013616" y="34716"/>
                </a:cubicBezTo>
                <a:cubicBezTo>
                  <a:pt x="3009228" y="39011"/>
                  <a:pt x="3003320" y="46300"/>
                  <a:pt x="2995891" y="56582"/>
                </a:cubicBezTo>
                <a:cubicBezTo>
                  <a:pt x="3001126" y="56123"/>
                  <a:pt x="3007755" y="55485"/>
                  <a:pt x="3015778" y="54667"/>
                </a:cubicBezTo>
                <a:cubicBezTo>
                  <a:pt x="3023801" y="53850"/>
                  <a:pt x="3031484" y="51602"/>
                  <a:pt x="3038826" y="47924"/>
                </a:cubicBezTo>
                <a:cubicBezTo>
                  <a:pt x="3046168" y="44245"/>
                  <a:pt x="3052496" y="43862"/>
                  <a:pt x="3057809" y="46773"/>
                </a:cubicBezTo>
                <a:cubicBezTo>
                  <a:pt x="3063122" y="49684"/>
                  <a:pt x="3069428" y="54069"/>
                  <a:pt x="3076727" y="59926"/>
                </a:cubicBezTo>
                <a:cubicBezTo>
                  <a:pt x="3084026" y="65784"/>
                  <a:pt x="3083894" y="71804"/>
                  <a:pt x="3076330" y="77984"/>
                </a:cubicBezTo>
                <a:cubicBezTo>
                  <a:pt x="3068765" y="84165"/>
                  <a:pt x="3060752" y="93708"/>
                  <a:pt x="3052291" y="106615"/>
                </a:cubicBezTo>
                <a:cubicBezTo>
                  <a:pt x="3043831" y="119521"/>
                  <a:pt x="3037184" y="128677"/>
                  <a:pt x="3032351" y="134083"/>
                </a:cubicBezTo>
                <a:cubicBezTo>
                  <a:pt x="3061792" y="153486"/>
                  <a:pt x="3082524" y="166076"/>
                  <a:pt x="3094549" y="171855"/>
                </a:cubicBezTo>
                <a:cubicBezTo>
                  <a:pt x="3106573" y="177635"/>
                  <a:pt x="3118755" y="182507"/>
                  <a:pt x="3131095" y="186472"/>
                </a:cubicBezTo>
                <a:cubicBezTo>
                  <a:pt x="3143434" y="190437"/>
                  <a:pt x="3155932" y="193850"/>
                  <a:pt x="3168587" y="196711"/>
                </a:cubicBezTo>
                <a:cubicBezTo>
                  <a:pt x="3181242" y="199571"/>
                  <a:pt x="3184368" y="203153"/>
                  <a:pt x="3177966" y="207455"/>
                </a:cubicBezTo>
                <a:cubicBezTo>
                  <a:pt x="3171563" y="211757"/>
                  <a:pt x="3156681" y="214596"/>
                  <a:pt x="3133321" y="215973"/>
                </a:cubicBezTo>
                <a:cubicBezTo>
                  <a:pt x="3109961" y="217350"/>
                  <a:pt x="3092315" y="213001"/>
                  <a:pt x="3080384" y="202927"/>
                </a:cubicBezTo>
                <a:cubicBezTo>
                  <a:pt x="3068453" y="192853"/>
                  <a:pt x="3047961" y="175842"/>
                  <a:pt x="3018907" y="151894"/>
                </a:cubicBezTo>
                <a:cubicBezTo>
                  <a:pt x="2993382" y="176616"/>
                  <a:pt x="2968975" y="195140"/>
                  <a:pt x="2945686" y="207466"/>
                </a:cubicBezTo>
                <a:cubicBezTo>
                  <a:pt x="2922398" y="219791"/>
                  <a:pt x="2900170" y="228008"/>
                  <a:pt x="2879004" y="232117"/>
                </a:cubicBezTo>
                <a:cubicBezTo>
                  <a:pt x="2857838" y="236225"/>
                  <a:pt x="2858290" y="232081"/>
                  <a:pt x="2880359" y="219684"/>
                </a:cubicBezTo>
                <a:cubicBezTo>
                  <a:pt x="2902429" y="207287"/>
                  <a:pt x="2923269" y="194398"/>
                  <a:pt x="2942880" y="181019"/>
                </a:cubicBezTo>
                <a:cubicBezTo>
                  <a:pt x="2962489" y="167639"/>
                  <a:pt x="2981006" y="152217"/>
                  <a:pt x="2998430" y="134750"/>
                </a:cubicBezTo>
                <a:cubicBezTo>
                  <a:pt x="2983272" y="119578"/>
                  <a:pt x="2970115" y="109095"/>
                  <a:pt x="2958958" y="103302"/>
                </a:cubicBezTo>
                <a:cubicBezTo>
                  <a:pt x="2946396" y="117284"/>
                  <a:pt x="2932515" y="127304"/>
                  <a:pt x="2917314" y="133363"/>
                </a:cubicBezTo>
                <a:cubicBezTo>
                  <a:pt x="2902114" y="139421"/>
                  <a:pt x="2902451" y="134592"/>
                  <a:pt x="2918325" y="118876"/>
                </a:cubicBezTo>
                <a:cubicBezTo>
                  <a:pt x="2934200" y="103159"/>
                  <a:pt x="2948372" y="84653"/>
                  <a:pt x="2960841" y="63357"/>
                </a:cubicBezTo>
                <a:cubicBezTo>
                  <a:pt x="2973309" y="42062"/>
                  <a:pt x="2978869" y="26270"/>
                  <a:pt x="2977522" y="15981"/>
                </a:cubicBezTo>
                <a:cubicBezTo>
                  <a:pt x="2976511" y="8264"/>
                  <a:pt x="2978682" y="4528"/>
                  <a:pt x="2984035" y="4773"/>
                </a:cubicBezTo>
                <a:close/>
                <a:moveTo>
                  <a:pt x="148717" y="4236"/>
                </a:moveTo>
                <a:cubicBezTo>
                  <a:pt x="151878" y="3516"/>
                  <a:pt x="157184" y="4921"/>
                  <a:pt x="164634" y="8452"/>
                </a:cubicBezTo>
                <a:cubicBezTo>
                  <a:pt x="179533" y="15515"/>
                  <a:pt x="184642" y="22187"/>
                  <a:pt x="179960" y="28468"/>
                </a:cubicBezTo>
                <a:cubicBezTo>
                  <a:pt x="175278" y="34749"/>
                  <a:pt x="171665" y="41058"/>
                  <a:pt x="169119" y="47397"/>
                </a:cubicBezTo>
                <a:cubicBezTo>
                  <a:pt x="166574" y="53735"/>
                  <a:pt x="163086" y="61515"/>
                  <a:pt x="158654" y="70735"/>
                </a:cubicBezTo>
                <a:cubicBezTo>
                  <a:pt x="170542" y="69015"/>
                  <a:pt x="182079" y="66813"/>
                  <a:pt x="193264" y="64132"/>
                </a:cubicBezTo>
                <a:cubicBezTo>
                  <a:pt x="204450" y="61450"/>
                  <a:pt x="215129" y="58507"/>
                  <a:pt x="225304" y="55302"/>
                </a:cubicBezTo>
                <a:cubicBezTo>
                  <a:pt x="235478" y="52097"/>
                  <a:pt x="244911" y="54513"/>
                  <a:pt x="253601" y="62551"/>
                </a:cubicBezTo>
                <a:cubicBezTo>
                  <a:pt x="262291" y="70588"/>
                  <a:pt x="257652" y="76690"/>
                  <a:pt x="239683" y="80856"/>
                </a:cubicBezTo>
                <a:cubicBezTo>
                  <a:pt x="221715" y="85022"/>
                  <a:pt x="205052" y="88435"/>
                  <a:pt x="189694" y="91095"/>
                </a:cubicBezTo>
                <a:cubicBezTo>
                  <a:pt x="174335" y="93755"/>
                  <a:pt x="160813" y="95917"/>
                  <a:pt x="149125" y="97580"/>
                </a:cubicBezTo>
                <a:cubicBezTo>
                  <a:pt x="136219" y="123393"/>
                  <a:pt x="121843" y="147742"/>
                  <a:pt x="105997" y="170629"/>
                </a:cubicBezTo>
                <a:cubicBezTo>
                  <a:pt x="105997" y="201282"/>
                  <a:pt x="105866" y="225271"/>
                  <a:pt x="105604" y="242597"/>
                </a:cubicBezTo>
                <a:lnTo>
                  <a:pt x="105360" y="254634"/>
                </a:lnTo>
                <a:lnTo>
                  <a:pt x="106083" y="254079"/>
                </a:lnTo>
                <a:cubicBezTo>
                  <a:pt x="113439" y="253412"/>
                  <a:pt x="139904" y="250074"/>
                  <a:pt x="185478" y="244066"/>
                </a:cubicBezTo>
                <a:lnTo>
                  <a:pt x="185478" y="196442"/>
                </a:lnTo>
                <a:cubicBezTo>
                  <a:pt x="164369" y="200041"/>
                  <a:pt x="148968" y="198711"/>
                  <a:pt x="139274" y="192452"/>
                </a:cubicBezTo>
                <a:cubicBezTo>
                  <a:pt x="129580" y="186192"/>
                  <a:pt x="129852" y="182119"/>
                  <a:pt x="140091" y="180234"/>
                </a:cubicBezTo>
                <a:cubicBezTo>
                  <a:pt x="150330" y="178348"/>
                  <a:pt x="165459" y="175412"/>
                  <a:pt x="185478" y="171425"/>
                </a:cubicBezTo>
                <a:cubicBezTo>
                  <a:pt x="184603" y="139504"/>
                  <a:pt x="182585" y="120614"/>
                  <a:pt x="179422" y="114756"/>
                </a:cubicBezTo>
                <a:cubicBezTo>
                  <a:pt x="176260" y="108898"/>
                  <a:pt x="176974" y="105048"/>
                  <a:pt x="181563" y="103205"/>
                </a:cubicBezTo>
                <a:cubicBezTo>
                  <a:pt x="186152" y="101363"/>
                  <a:pt x="194053" y="102725"/>
                  <a:pt x="205267" y="107292"/>
                </a:cubicBezTo>
                <a:cubicBezTo>
                  <a:pt x="216481" y="111860"/>
                  <a:pt x="220719" y="117456"/>
                  <a:pt x="217980" y="124081"/>
                </a:cubicBezTo>
                <a:cubicBezTo>
                  <a:pt x="215241" y="130706"/>
                  <a:pt x="213463" y="144423"/>
                  <a:pt x="212645" y="165230"/>
                </a:cubicBezTo>
                <a:cubicBezTo>
                  <a:pt x="223214" y="163610"/>
                  <a:pt x="233206" y="161179"/>
                  <a:pt x="242620" y="157938"/>
                </a:cubicBezTo>
                <a:cubicBezTo>
                  <a:pt x="252034" y="154697"/>
                  <a:pt x="260412" y="156537"/>
                  <a:pt x="267755" y="163456"/>
                </a:cubicBezTo>
                <a:cubicBezTo>
                  <a:pt x="275097" y="170375"/>
                  <a:pt x="273078" y="176014"/>
                  <a:pt x="261699" y="180374"/>
                </a:cubicBezTo>
                <a:cubicBezTo>
                  <a:pt x="250320" y="184733"/>
                  <a:pt x="233897" y="188562"/>
                  <a:pt x="212430" y="191860"/>
                </a:cubicBezTo>
                <a:cubicBezTo>
                  <a:pt x="211670" y="208308"/>
                  <a:pt x="211290" y="224627"/>
                  <a:pt x="211290" y="240817"/>
                </a:cubicBezTo>
                <a:cubicBezTo>
                  <a:pt x="232815" y="238236"/>
                  <a:pt x="251773" y="235791"/>
                  <a:pt x="268163" y="233482"/>
                </a:cubicBezTo>
                <a:cubicBezTo>
                  <a:pt x="284554" y="231174"/>
                  <a:pt x="297170" y="235669"/>
                  <a:pt x="306011" y="246969"/>
                </a:cubicBezTo>
                <a:cubicBezTo>
                  <a:pt x="314852" y="258270"/>
                  <a:pt x="312689" y="263694"/>
                  <a:pt x="299525" y="263242"/>
                </a:cubicBezTo>
                <a:cubicBezTo>
                  <a:pt x="286361" y="262790"/>
                  <a:pt x="272451" y="262116"/>
                  <a:pt x="257795" y="261220"/>
                </a:cubicBezTo>
                <a:cubicBezTo>
                  <a:pt x="243140" y="260324"/>
                  <a:pt x="221446" y="261901"/>
                  <a:pt x="192716" y="265952"/>
                </a:cubicBezTo>
                <a:cubicBezTo>
                  <a:pt x="163985" y="270003"/>
                  <a:pt x="145117" y="273151"/>
                  <a:pt x="136112" y="275395"/>
                </a:cubicBezTo>
                <a:cubicBezTo>
                  <a:pt x="127106" y="277640"/>
                  <a:pt x="118010" y="274815"/>
                  <a:pt x="108826" y="266920"/>
                </a:cubicBezTo>
                <a:lnTo>
                  <a:pt x="104902" y="262189"/>
                </a:lnTo>
                <a:lnTo>
                  <a:pt x="103179" y="281674"/>
                </a:lnTo>
                <a:cubicBezTo>
                  <a:pt x="102000" y="289064"/>
                  <a:pt x="100347" y="295855"/>
                  <a:pt x="98221" y="302047"/>
                </a:cubicBezTo>
                <a:cubicBezTo>
                  <a:pt x="93969" y="314429"/>
                  <a:pt x="88553" y="314143"/>
                  <a:pt x="81970" y="301186"/>
                </a:cubicBezTo>
                <a:cubicBezTo>
                  <a:pt x="75388" y="288230"/>
                  <a:pt x="73671" y="276926"/>
                  <a:pt x="76818" y="267275"/>
                </a:cubicBezTo>
                <a:cubicBezTo>
                  <a:pt x="79966" y="257624"/>
                  <a:pt x="81167" y="234013"/>
                  <a:pt x="80421" y="196442"/>
                </a:cubicBezTo>
                <a:cubicBezTo>
                  <a:pt x="73108" y="208373"/>
                  <a:pt x="62600" y="220049"/>
                  <a:pt x="48898" y="231471"/>
                </a:cubicBezTo>
                <a:cubicBezTo>
                  <a:pt x="35196" y="242893"/>
                  <a:pt x="22365" y="250709"/>
                  <a:pt x="10405" y="254917"/>
                </a:cubicBezTo>
                <a:cubicBezTo>
                  <a:pt x="-1555" y="259126"/>
                  <a:pt x="-3204" y="256531"/>
                  <a:pt x="5458" y="247131"/>
                </a:cubicBezTo>
                <a:cubicBezTo>
                  <a:pt x="14119" y="237731"/>
                  <a:pt x="24767" y="226714"/>
                  <a:pt x="37400" y="214080"/>
                </a:cubicBezTo>
                <a:cubicBezTo>
                  <a:pt x="50034" y="201446"/>
                  <a:pt x="63851" y="184547"/>
                  <a:pt x="78851" y="163380"/>
                </a:cubicBezTo>
                <a:cubicBezTo>
                  <a:pt x="78851" y="158777"/>
                  <a:pt x="77951" y="152310"/>
                  <a:pt x="76151" y="143978"/>
                </a:cubicBezTo>
                <a:cubicBezTo>
                  <a:pt x="74352" y="135646"/>
                  <a:pt x="80801" y="135532"/>
                  <a:pt x="95500" y="143634"/>
                </a:cubicBezTo>
                <a:cubicBezTo>
                  <a:pt x="99028" y="139389"/>
                  <a:pt x="107876" y="125042"/>
                  <a:pt x="122044" y="100592"/>
                </a:cubicBezTo>
                <a:cubicBezTo>
                  <a:pt x="113583" y="103288"/>
                  <a:pt x="105685" y="105087"/>
                  <a:pt x="98350" y="105991"/>
                </a:cubicBezTo>
                <a:cubicBezTo>
                  <a:pt x="91015" y="106894"/>
                  <a:pt x="82780" y="103575"/>
                  <a:pt x="73645" y="96032"/>
                </a:cubicBezTo>
                <a:cubicBezTo>
                  <a:pt x="64511" y="88489"/>
                  <a:pt x="66335" y="84427"/>
                  <a:pt x="79120" y="83846"/>
                </a:cubicBezTo>
                <a:cubicBezTo>
                  <a:pt x="91904" y="83265"/>
                  <a:pt x="108722" y="81311"/>
                  <a:pt x="129572" y="77984"/>
                </a:cubicBezTo>
                <a:cubicBezTo>
                  <a:pt x="142550" y="44457"/>
                  <a:pt x="147913" y="22721"/>
                  <a:pt x="145662" y="12776"/>
                </a:cubicBezTo>
                <a:cubicBezTo>
                  <a:pt x="144536" y="7803"/>
                  <a:pt x="145555" y="4957"/>
                  <a:pt x="148717" y="4236"/>
                </a:cubicBezTo>
                <a:close/>
                <a:moveTo>
                  <a:pt x="1203590" y="2559"/>
                </a:moveTo>
                <a:cubicBezTo>
                  <a:pt x="1205152" y="2272"/>
                  <a:pt x="1207222" y="2304"/>
                  <a:pt x="1209801" y="2655"/>
                </a:cubicBezTo>
                <a:cubicBezTo>
                  <a:pt x="1220119" y="4061"/>
                  <a:pt x="1229369" y="6359"/>
                  <a:pt x="1237550" y="9549"/>
                </a:cubicBezTo>
                <a:cubicBezTo>
                  <a:pt x="1245731" y="12740"/>
                  <a:pt x="1248248" y="17784"/>
                  <a:pt x="1245100" y="24682"/>
                </a:cubicBezTo>
                <a:cubicBezTo>
                  <a:pt x="1241952" y="31579"/>
                  <a:pt x="1244982" y="52330"/>
                  <a:pt x="1254188" y="86933"/>
                </a:cubicBezTo>
                <a:cubicBezTo>
                  <a:pt x="1266291" y="83534"/>
                  <a:pt x="1276734" y="80662"/>
                  <a:pt x="1285518" y="78318"/>
                </a:cubicBezTo>
                <a:cubicBezTo>
                  <a:pt x="1294301" y="75973"/>
                  <a:pt x="1301346" y="78393"/>
                  <a:pt x="1306652" y="85578"/>
                </a:cubicBezTo>
                <a:cubicBezTo>
                  <a:pt x="1311958" y="92762"/>
                  <a:pt x="1308405" y="97960"/>
                  <a:pt x="1295993" y="101173"/>
                </a:cubicBezTo>
                <a:cubicBezTo>
                  <a:pt x="1283582" y="104385"/>
                  <a:pt x="1272242" y="107375"/>
                  <a:pt x="1261975" y="110142"/>
                </a:cubicBezTo>
                <a:cubicBezTo>
                  <a:pt x="1267367" y="126347"/>
                  <a:pt x="1272716" y="141472"/>
                  <a:pt x="1278021" y="155518"/>
                </a:cubicBezTo>
                <a:cubicBezTo>
                  <a:pt x="1283327" y="169565"/>
                  <a:pt x="1287859" y="180897"/>
                  <a:pt x="1291616" y="189515"/>
                </a:cubicBezTo>
                <a:cubicBezTo>
                  <a:pt x="1296965" y="178445"/>
                  <a:pt x="1300984" y="168539"/>
                  <a:pt x="1303673" y="159799"/>
                </a:cubicBezTo>
                <a:cubicBezTo>
                  <a:pt x="1306361" y="151059"/>
                  <a:pt x="1306580" y="142354"/>
                  <a:pt x="1304328" y="133685"/>
                </a:cubicBezTo>
                <a:cubicBezTo>
                  <a:pt x="1302077" y="125017"/>
                  <a:pt x="1305257" y="122392"/>
                  <a:pt x="1313868" y="125813"/>
                </a:cubicBezTo>
                <a:cubicBezTo>
                  <a:pt x="1322480" y="129233"/>
                  <a:pt x="1329930" y="134062"/>
                  <a:pt x="1336218" y="140300"/>
                </a:cubicBezTo>
                <a:cubicBezTo>
                  <a:pt x="1342506" y="146538"/>
                  <a:pt x="1342850" y="152442"/>
                  <a:pt x="1337250" y="158014"/>
                </a:cubicBezTo>
                <a:cubicBezTo>
                  <a:pt x="1331650" y="163585"/>
                  <a:pt x="1327334" y="170712"/>
                  <a:pt x="1324301" y="179395"/>
                </a:cubicBezTo>
                <a:cubicBezTo>
                  <a:pt x="1321268" y="188078"/>
                  <a:pt x="1315786" y="199647"/>
                  <a:pt x="1307856" y="214102"/>
                </a:cubicBezTo>
                <a:cubicBezTo>
                  <a:pt x="1327201" y="242667"/>
                  <a:pt x="1341524" y="260109"/>
                  <a:pt x="1350823" y="266426"/>
                </a:cubicBezTo>
                <a:cubicBezTo>
                  <a:pt x="1360123" y="272742"/>
                  <a:pt x="1365612" y="273370"/>
                  <a:pt x="1367289" y="268308"/>
                </a:cubicBezTo>
                <a:cubicBezTo>
                  <a:pt x="1368967" y="263246"/>
                  <a:pt x="1372409" y="254247"/>
                  <a:pt x="1377615" y="241312"/>
                </a:cubicBezTo>
                <a:cubicBezTo>
                  <a:pt x="1382820" y="228377"/>
                  <a:pt x="1385752" y="233332"/>
                  <a:pt x="1386412" y="256176"/>
                </a:cubicBezTo>
                <a:cubicBezTo>
                  <a:pt x="1387072" y="279020"/>
                  <a:pt x="1388541" y="295020"/>
                  <a:pt x="1390822" y="304176"/>
                </a:cubicBezTo>
                <a:cubicBezTo>
                  <a:pt x="1393102" y="313332"/>
                  <a:pt x="1387355" y="316269"/>
                  <a:pt x="1373581" y="312985"/>
                </a:cubicBezTo>
                <a:cubicBezTo>
                  <a:pt x="1359807" y="309701"/>
                  <a:pt x="1345510" y="301107"/>
                  <a:pt x="1330689" y="287205"/>
                </a:cubicBezTo>
                <a:cubicBezTo>
                  <a:pt x="1315869" y="273302"/>
                  <a:pt x="1301719" y="254742"/>
                  <a:pt x="1288239" y="231525"/>
                </a:cubicBezTo>
                <a:cubicBezTo>
                  <a:pt x="1274902" y="248260"/>
                  <a:pt x="1260416" y="258969"/>
                  <a:pt x="1244777" y="263651"/>
                </a:cubicBezTo>
                <a:cubicBezTo>
                  <a:pt x="1229139" y="268333"/>
                  <a:pt x="1227265" y="265253"/>
                  <a:pt x="1239152" y="254412"/>
                </a:cubicBezTo>
                <a:cubicBezTo>
                  <a:pt x="1251041" y="243571"/>
                  <a:pt x="1263538" y="229209"/>
                  <a:pt x="1276645" y="211327"/>
                </a:cubicBezTo>
                <a:cubicBezTo>
                  <a:pt x="1268772" y="197073"/>
                  <a:pt x="1261684" y="181854"/>
                  <a:pt x="1255382" y="165671"/>
                </a:cubicBezTo>
                <a:cubicBezTo>
                  <a:pt x="1249079" y="149488"/>
                  <a:pt x="1243132" y="132750"/>
                  <a:pt x="1237539" y="115455"/>
                </a:cubicBezTo>
                <a:cubicBezTo>
                  <a:pt x="1221378" y="119829"/>
                  <a:pt x="1206400" y="123396"/>
                  <a:pt x="1192604" y="126157"/>
                </a:cubicBezTo>
                <a:cubicBezTo>
                  <a:pt x="1178809" y="128917"/>
                  <a:pt x="1169086" y="130613"/>
                  <a:pt x="1163436" y="131244"/>
                </a:cubicBezTo>
                <a:lnTo>
                  <a:pt x="1163436" y="181428"/>
                </a:lnTo>
                <a:cubicBezTo>
                  <a:pt x="1178594" y="177341"/>
                  <a:pt x="1189094" y="171820"/>
                  <a:pt x="1194938" y="164865"/>
                </a:cubicBezTo>
                <a:cubicBezTo>
                  <a:pt x="1200781" y="157910"/>
                  <a:pt x="1206575" y="155647"/>
                  <a:pt x="1212319" y="158078"/>
                </a:cubicBezTo>
                <a:cubicBezTo>
                  <a:pt x="1218062" y="160509"/>
                  <a:pt x="1224396" y="163563"/>
                  <a:pt x="1231323" y="167241"/>
                </a:cubicBezTo>
                <a:cubicBezTo>
                  <a:pt x="1238249" y="170920"/>
                  <a:pt x="1240332" y="175150"/>
                  <a:pt x="1237571" y="179933"/>
                </a:cubicBezTo>
                <a:cubicBezTo>
                  <a:pt x="1234811" y="184715"/>
                  <a:pt x="1232993" y="190605"/>
                  <a:pt x="1232118" y="197603"/>
                </a:cubicBezTo>
                <a:cubicBezTo>
                  <a:pt x="1231244" y="204601"/>
                  <a:pt x="1230355" y="215389"/>
                  <a:pt x="1229451" y="229966"/>
                </a:cubicBezTo>
                <a:cubicBezTo>
                  <a:pt x="1228548" y="244542"/>
                  <a:pt x="1225228" y="255889"/>
                  <a:pt x="1219492" y="264006"/>
                </a:cubicBezTo>
                <a:cubicBezTo>
                  <a:pt x="1213756" y="272122"/>
                  <a:pt x="1207278" y="278636"/>
                  <a:pt x="1200057" y="283548"/>
                </a:cubicBezTo>
                <a:cubicBezTo>
                  <a:pt x="1192837" y="288459"/>
                  <a:pt x="1188105" y="286982"/>
                  <a:pt x="1185860" y="279117"/>
                </a:cubicBezTo>
                <a:cubicBezTo>
                  <a:pt x="1183616" y="271251"/>
                  <a:pt x="1177941" y="261776"/>
                  <a:pt x="1168835" y="250691"/>
                </a:cubicBezTo>
                <a:cubicBezTo>
                  <a:pt x="1159729" y="239606"/>
                  <a:pt x="1161002" y="236537"/>
                  <a:pt x="1172653" y="241484"/>
                </a:cubicBezTo>
                <a:cubicBezTo>
                  <a:pt x="1184305" y="246432"/>
                  <a:pt x="1191525" y="248256"/>
                  <a:pt x="1194314" y="246959"/>
                </a:cubicBezTo>
                <a:cubicBezTo>
                  <a:pt x="1197103" y="245661"/>
                  <a:pt x="1199602" y="236691"/>
                  <a:pt x="1201810" y="220049"/>
                </a:cubicBezTo>
                <a:cubicBezTo>
                  <a:pt x="1204019" y="203407"/>
                  <a:pt x="1204833" y="193287"/>
                  <a:pt x="1204252" y="189687"/>
                </a:cubicBezTo>
                <a:cubicBezTo>
                  <a:pt x="1203671" y="186088"/>
                  <a:pt x="1201929" y="185138"/>
                  <a:pt x="1199025" y="186837"/>
                </a:cubicBezTo>
                <a:cubicBezTo>
                  <a:pt x="1196121" y="188537"/>
                  <a:pt x="1190485" y="190777"/>
                  <a:pt x="1182118" y="193559"/>
                </a:cubicBezTo>
                <a:cubicBezTo>
                  <a:pt x="1173750" y="196341"/>
                  <a:pt x="1167365" y="198055"/>
                  <a:pt x="1162963" y="198700"/>
                </a:cubicBezTo>
                <a:cubicBezTo>
                  <a:pt x="1160453" y="217974"/>
                  <a:pt x="1154043" y="235340"/>
                  <a:pt x="1143733" y="250798"/>
                </a:cubicBezTo>
                <a:cubicBezTo>
                  <a:pt x="1133422" y="266257"/>
                  <a:pt x="1119702" y="277034"/>
                  <a:pt x="1102572" y="283128"/>
                </a:cubicBezTo>
                <a:cubicBezTo>
                  <a:pt x="1085443" y="289223"/>
                  <a:pt x="1081912" y="287760"/>
                  <a:pt x="1091979" y="278740"/>
                </a:cubicBezTo>
                <a:cubicBezTo>
                  <a:pt x="1102046" y="269720"/>
                  <a:pt x="1111499" y="257689"/>
                  <a:pt x="1120340" y="242646"/>
                </a:cubicBezTo>
                <a:cubicBezTo>
                  <a:pt x="1129181" y="227603"/>
                  <a:pt x="1134272" y="211223"/>
                  <a:pt x="1135613" y="193506"/>
                </a:cubicBezTo>
                <a:cubicBezTo>
                  <a:pt x="1136953" y="175788"/>
                  <a:pt x="1136968" y="161290"/>
                  <a:pt x="1135655" y="150012"/>
                </a:cubicBezTo>
                <a:cubicBezTo>
                  <a:pt x="1134343" y="138733"/>
                  <a:pt x="1131644" y="129455"/>
                  <a:pt x="1127557" y="122177"/>
                </a:cubicBezTo>
                <a:cubicBezTo>
                  <a:pt x="1123470" y="114900"/>
                  <a:pt x="1125054" y="111261"/>
                  <a:pt x="1132311" y="111261"/>
                </a:cubicBezTo>
                <a:cubicBezTo>
                  <a:pt x="1137989" y="111261"/>
                  <a:pt x="1143887" y="111705"/>
                  <a:pt x="1150003" y="112594"/>
                </a:cubicBezTo>
                <a:cubicBezTo>
                  <a:pt x="1156119" y="113484"/>
                  <a:pt x="1166387" y="112387"/>
                  <a:pt x="1180806" y="109303"/>
                </a:cubicBezTo>
                <a:cubicBezTo>
                  <a:pt x="1195225" y="106220"/>
                  <a:pt x="1211877" y="101459"/>
                  <a:pt x="1230763" y="95021"/>
                </a:cubicBezTo>
                <a:cubicBezTo>
                  <a:pt x="1218417" y="49648"/>
                  <a:pt x="1209257" y="22559"/>
                  <a:pt x="1203284" y="13755"/>
                </a:cubicBezTo>
                <a:cubicBezTo>
                  <a:pt x="1198804" y="7151"/>
                  <a:pt x="1198907" y="3419"/>
                  <a:pt x="1203590" y="2559"/>
                </a:cubicBezTo>
                <a:close/>
                <a:moveTo>
                  <a:pt x="1926110" y="53"/>
                </a:moveTo>
                <a:cubicBezTo>
                  <a:pt x="1927843" y="209"/>
                  <a:pt x="1929884" y="707"/>
                  <a:pt x="1932232" y="1547"/>
                </a:cubicBezTo>
                <a:cubicBezTo>
                  <a:pt x="1941625" y="4910"/>
                  <a:pt x="1949075" y="8804"/>
                  <a:pt x="1954581" y="13228"/>
                </a:cubicBezTo>
                <a:cubicBezTo>
                  <a:pt x="1960088" y="17652"/>
                  <a:pt x="1960619" y="22090"/>
                  <a:pt x="1956173" y="26542"/>
                </a:cubicBezTo>
                <a:cubicBezTo>
                  <a:pt x="1951727" y="30995"/>
                  <a:pt x="1947203" y="34491"/>
                  <a:pt x="1942600" y="37029"/>
                </a:cubicBezTo>
                <a:cubicBezTo>
                  <a:pt x="1946787" y="37029"/>
                  <a:pt x="1955628" y="35720"/>
                  <a:pt x="1969122" y="33103"/>
                </a:cubicBezTo>
                <a:cubicBezTo>
                  <a:pt x="1982616" y="30486"/>
                  <a:pt x="1992049" y="27783"/>
                  <a:pt x="1997419" y="24994"/>
                </a:cubicBezTo>
                <a:cubicBezTo>
                  <a:pt x="2002789" y="22205"/>
                  <a:pt x="2009060" y="22011"/>
                  <a:pt x="2016230" y="24413"/>
                </a:cubicBezTo>
                <a:cubicBezTo>
                  <a:pt x="2023400" y="26815"/>
                  <a:pt x="2031143" y="31185"/>
                  <a:pt x="2039461" y="37523"/>
                </a:cubicBezTo>
                <a:cubicBezTo>
                  <a:pt x="2047778" y="43862"/>
                  <a:pt x="2045312" y="49139"/>
                  <a:pt x="2032061" y="53355"/>
                </a:cubicBezTo>
                <a:cubicBezTo>
                  <a:pt x="2018811" y="57571"/>
                  <a:pt x="1997537" y="72363"/>
                  <a:pt x="1968240" y="97731"/>
                </a:cubicBezTo>
                <a:cubicBezTo>
                  <a:pt x="1986696" y="94361"/>
                  <a:pt x="1998606" y="91045"/>
                  <a:pt x="2003969" y="87782"/>
                </a:cubicBezTo>
                <a:cubicBezTo>
                  <a:pt x="2009332" y="84520"/>
                  <a:pt x="2015613" y="84083"/>
                  <a:pt x="2022812" y="86470"/>
                </a:cubicBezTo>
                <a:cubicBezTo>
                  <a:pt x="2030011" y="88858"/>
                  <a:pt x="2038464" y="93081"/>
                  <a:pt x="2048173" y="99140"/>
                </a:cubicBezTo>
                <a:cubicBezTo>
                  <a:pt x="2057881" y="105199"/>
                  <a:pt x="2061140" y="110784"/>
                  <a:pt x="2057949" y="115896"/>
                </a:cubicBezTo>
                <a:cubicBezTo>
                  <a:pt x="2054758" y="121009"/>
                  <a:pt x="2052948" y="130495"/>
                  <a:pt x="2052518" y="144354"/>
                </a:cubicBezTo>
                <a:cubicBezTo>
                  <a:pt x="2052087" y="158214"/>
                  <a:pt x="2052998" y="179811"/>
                  <a:pt x="2055249" y="209144"/>
                </a:cubicBezTo>
                <a:cubicBezTo>
                  <a:pt x="2057501" y="238476"/>
                  <a:pt x="2058153" y="259094"/>
                  <a:pt x="2057207" y="270996"/>
                </a:cubicBezTo>
                <a:cubicBezTo>
                  <a:pt x="2056260" y="282899"/>
                  <a:pt x="2050295" y="293020"/>
                  <a:pt x="2039310" y="301358"/>
                </a:cubicBezTo>
                <a:cubicBezTo>
                  <a:pt x="2028326" y="309697"/>
                  <a:pt x="2021224" y="309532"/>
                  <a:pt x="2018004" y="300864"/>
                </a:cubicBezTo>
                <a:cubicBezTo>
                  <a:pt x="2014785" y="292195"/>
                  <a:pt x="2008135" y="282268"/>
                  <a:pt x="1998054" y="271082"/>
                </a:cubicBezTo>
                <a:cubicBezTo>
                  <a:pt x="1987972" y="259897"/>
                  <a:pt x="1989217" y="255882"/>
                  <a:pt x="2001786" y="259037"/>
                </a:cubicBezTo>
                <a:cubicBezTo>
                  <a:pt x="2014355" y="262192"/>
                  <a:pt x="2022002" y="263507"/>
                  <a:pt x="2024726" y="262984"/>
                </a:cubicBezTo>
                <a:cubicBezTo>
                  <a:pt x="2027451" y="262460"/>
                  <a:pt x="2028365" y="249479"/>
                  <a:pt x="2027469" y="224039"/>
                </a:cubicBezTo>
                <a:cubicBezTo>
                  <a:pt x="2026573" y="198600"/>
                  <a:pt x="2025458" y="175638"/>
                  <a:pt x="2024124" y="155153"/>
                </a:cubicBezTo>
                <a:cubicBezTo>
                  <a:pt x="2022790" y="134668"/>
                  <a:pt x="2021378" y="121994"/>
                  <a:pt x="2019887" y="117133"/>
                </a:cubicBezTo>
                <a:cubicBezTo>
                  <a:pt x="2018395" y="112272"/>
                  <a:pt x="2015316" y="109651"/>
                  <a:pt x="2010648" y="109271"/>
                </a:cubicBezTo>
                <a:cubicBezTo>
                  <a:pt x="2005980" y="108891"/>
                  <a:pt x="1989148" y="110888"/>
                  <a:pt x="1960153" y="115262"/>
                </a:cubicBezTo>
                <a:cubicBezTo>
                  <a:pt x="1968240" y="118445"/>
                  <a:pt x="1971610" y="122281"/>
                  <a:pt x="1970262" y="126770"/>
                </a:cubicBezTo>
                <a:cubicBezTo>
                  <a:pt x="1968914" y="131258"/>
                  <a:pt x="1968240" y="137331"/>
                  <a:pt x="1968240" y="144989"/>
                </a:cubicBezTo>
                <a:lnTo>
                  <a:pt x="1984674" y="141053"/>
                </a:lnTo>
                <a:cubicBezTo>
                  <a:pt x="1993436" y="138271"/>
                  <a:pt x="2000312" y="139694"/>
                  <a:pt x="2005302" y="145322"/>
                </a:cubicBezTo>
                <a:cubicBezTo>
                  <a:pt x="2010293" y="150951"/>
                  <a:pt x="2008232" y="155457"/>
                  <a:pt x="1999118" y="158842"/>
                </a:cubicBezTo>
                <a:cubicBezTo>
                  <a:pt x="1990005" y="162226"/>
                  <a:pt x="1979712" y="165065"/>
                  <a:pt x="1968240" y="167360"/>
                </a:cubicBezTo>
                <a:lnTo>
                  <a:pt x="1968240" y="193581"/>
                </a:lnTo>
                <a:cubicBezTo>
                  <a:pt x="1976156" y="191774"/>
                  <a:pt x="1983703" y="190197"/>
                  <a:pt x="1990880" y="188849"/>
                </a:cubicBezTo>
                <a:cubicBezTo>
                  <a:pt x="1998057" y="187501"/>
                  <a:pt x="2004851" y="189666"/>
                  <a:pt x="2011261" y="195345"/>
                </a:cubicBezTo>
                <a:cubicBezTo>
                  <a:pt x="2017671" y="201023"/>
                  <a:pt x="2016011" y="205275"/>
                  <a:pt x="2006281" y="208100"/>
                </a:cubicBezTo>
                <a:cubicBezTo>
                  <a:pt x="1996551" y="210925"/>
                  <a:pt x="1983871" y="213973"/>
                  <a:pt x="1968240" y="217242"/>
                </a:cubicBezTo>
                <a:cubicBezTo>
                  <a:pt x="1969115" y="232271"/>
                  <a:pt x="1968832" y="248178"/>
                  <a:pt x="1967391" y="264963"/>
                </a:cubicBezTo>
                <a:cubicBezTo>
                  <a:pt x="1965950" y="281748"/>
                  <a:pt x="1962135" y="290721"/>
                  <a:pt x="1955947" y="291883"/>
                </a:cubicBezTo>
                <a:cubicBezTo>
                  <a:pt x="1949759" y="293045"/>
                  <a:pt x="1946411" y="285993"/>
                  <a:pt x="1945902" y="270728"/>
                </a:cubicBezTo>
                <a:cubicBezTo>
                  <a:pt x="1945393" y="255462"/>
                  <a:pt x="1944758" y="238796"/>
                  <a:pt x="1943998" y="220727"/>
                </a:cubicBezTo>
                <a:cubicBezTo>
                  <a:pt x="1937158" y="222519"/>
                  <a:pt x="1930784" y="223867"/>
                  <a:pt x="1924876" y="224771"/>
                </a:cubicBezTo>
                <a:cubicBezTo>
                  <a:pt x="1918967" y="225674"/>
                  <a:pt x="1911869" y="222932"/>
                  <a:pt x="1903580" y="216543"/>
                </a:cubicBezTo>
                <a:cubicBezTo>
                  <a:pt x="1895292" y="210155"/>
                  <a:pt x="1895589" y="206311"/>
                  <a:pt x="1904473" y="205014"/>
                </a:cubicBezTo>
                <a:cubicBezTo>
                  <a:pt x="1913357" y="203716"/>
                  <a:pt x="1926460" y="201489"/>
                  <a:pt x="1943783" y="198335"/>
                </a:cubicBezTo>
                <a:lnTo>
                  <a:pt x="1943783" y="172135"/>
                </a:lnTo>
                <a:cubicBezTo>
                  <a:pt x="1927865" y="174831"/>
                  <a:pt x="1916687" y="173533"/>
                  <a:pt x="1910249" y="168242"/>
                </a:cubicBezTo>
                <a:cubicBezTo>
                  <a:pt x="1903810" y="162950"/>
                  <a:pt x="1904279" y="159344"/>
                  <a:pt x="1911657" y="157422"/>
                </a:cubicBezTo>
                <a:cubicBezTo>
                  <a:pt x="1919036" y="155500"/>
                  <a:pt x="1929744" y="152977"/>
                  <a:pt x="1943783" y="149850"/>
                </a:cubicBezTo>
                <a:cubicBezTo>
                  <a:pt x="1943783" y="132570"/>
                  <a:pt x="1942399" y="122453"/>
                  <a:pt x="1939632" y="119499"/>
                </a:cubicBezTo>
                <a:lnTo>
                  <a:pt x="1904570" y="124447"/>
                </a:lnTo>
                <a:cubicBezTo>
                  <a:pt x="1902849" y="158562"/>
                  <a:pt x="1900640" y="184855"/>
                  <a:pt x="1897945" y="203325"/>
                </a:cubicBezTo>
                <a:cubicBezTo>
                  <a:pt x="1895249" y="221795"/>
                  <a:pt x="1891086" y="239236"/>
                  <a:pt x="1885458" y="255649"/>
                </a:cubicBezTo>
                <a:cubicBezTo>
                  <a:pt x="1879829" y="272061"/>
                  <a:pt x="1867447" y="284742"/>
                  <a:pt x="1848309" y="293690"/>
                </a:cubicBezTo>
                <a:cubicBezTo>
                  <a:pt x="1829173" y="302638"/>
                  <a:pt x="1825939" y="300186"/>
                  <a:pt x="1838608" y="286333"/>
                </a:cubicBezTo>
                <a:cubicBezTo>
                  <a:pt x="1851278" y="272481"/>
                  <a:pt x="1860276" y="256219"/>
                  <a:pt x="1865604" y="237548"/>
                </a:cubicBezTo>
                <a:cubicBezTo>
                  <a:pt x="1870931" y="218877"/>
                  <a:pt x="1874269" y="196266"/>
                  <a:pt x="1875617" y="169715"/>
                </a:cubicBezTo>
                <a:cubicBezTo>
                  <a:pt x="1876965" y="143164"/>
                  <a:pt x="1875839" y="125655"/>
                  <a:pt x="1872240" y="117187"/>
                </a:cubicBezTo>
                <a:cubicBezTo>
                  <a:pt x="1868640" y="108719"/>
                  <a:pt x="1870293" y="105166"/>
                  <a:pt x="1877198" y="106529"/>
                </a:cubicBezTo>
                <a:cubicBezTo>
                  <a:pt x="1884103" y="107891"/>
                  <a:pt x="1890129" y="108572"/>
                  <a:pt x="1895277" y="108572"/>
                </a:cubicBezTo>
                <a:cubicBezTo>
                  <a:pt x="1900425" y="108572"/>
                  <a:pt x="1917089" y="106435"/>
                  <a:pt x="1945267" y="102162"/>
                </a:cubicBezTo>
                <a:cubicBezTo>
                  <a:pt x="1959235" y="84710"/>
                  <a:pt x="1970130" y="71893"/>
                  <a:pt x="1977952" y="63712"/>
                </a:cubicBezTo>
                <a:cubicBezTo>
                  <a:pt x="1985775" y="55531"/>
                  <a:pt x="1988844" y="50860"/>
                  <a:pt x="1987159" y="49698"/>
                </a:cubicBezTo>
                <a:cubicBezTo>
                  <a:pt x="1985474" y="48537"/>
                  <a:pt x="1981935" y="48630"/>
                  <a:pt x="1976543" y="49978"/>
                </a:cubicBezTo>
                <a:cubicBezTo>
                  <a:pt x="1971151" y="51326"/>
                  <a:pt x="1964519" y="52678"/>
                  <a:pt x="1956646" y="54033"/>
                </a:cubicBezTo>
                <a:cubicBezTo>
                  <a:pt x="1948774" y="55388"/>
                  <a:pt x="1940815" y="54266"/>
                  <a:pt x="1932770" y="50666"/>
                </a:cubicBezTo>
                <a:cubicBezTo>
                  <a:pt x="1911174" y="74500"/>
                  <a:pt x="1889839" y="91256"/>
                  <a:pt x="1868766" y="100936"/>
                </a:cubicBezTo>
                <a:cubicBezTo>
                  <a:pt x="1847693" y="110616"/>
                  <a:pt x="1844000" y="109146"/>
                  <a:pt x="1857688" y="96526"/>
                </a:cubicBezTo>
                <a:cubicBezTo>
                  <a:pt x="1871376" y="83907"/>
                  <a:pt x="1883576" y="71123"/>
                  <a:pt x="1894288" y="58173"/>
                </a:cubicBezTo>
                <a:cubicBezTo>
                  <a:pt x="1905000" y="45224"/>
                  <a:pt x="1911880" y="35509"/>
                  <a:pt x="1914927" y="29027"/>
                </a:cubicBezTo>
                <a:cubicBezTo>
                  <a:pt x="1917974" y="22545"/>
                  <a:pt x="1919272" y="15504"/>
                  <a:pt x="1918820" y="7904"/>
                </a:cubicBezTo>
                <a:cubicBezTo>
                  <a:pt x="1918482" y="2204"/>
                  <a:pt x="1920912" y="-413"/>
                  <a:pt x="1926110" y="5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2694471" y="4469957"/>
            <a:ext cx="6500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√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8774137" y="4472173"/>
            <a:ext cx="6500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√</a:t>
            </a:r>
          </a:p>
        </p:txBody>
      </p:sp>
      <p:sp>
        <p:nvSpPr>
          <p:cNvPr id="7" name="Text Box 26"/>
          <p:cNvSpPr txBox="1">
            <a:spLocks noChangeArrowheads="1"/>
          </p:cNvSpPr>
          <p:nvPr/>
        </p:nvSpPr>
        <p:spPr bwMode="auto">
          <a:xfrm>
            <a:off x="2006912" y="2600226"/>
            <a:ext cx="91680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）</a:t>
            </a:r>
          </a:p>
        </p:txBody>
      </p:sp>
      <p:sp>
        <p:nvSpPr>
          <p:cNvPr id="8" name="Text Box 27"/>
          <p:cNvSpPr txBox="1">
            <a:spLocks noChangeArrowheads="1"/>
          </p:cNvSpPr>
          <p:nvPr/>
        </p:nvSpPr>
        <p:spPr bwMode="auto">
          <a:xfrm>
            <a:off x="6066490" y="2600226"/>
            <a:ext cx="91680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）</a:t>
            </a:r>
          </a:p>
        </p:txBody>
      </p:sp>
      <p:sp>
        <p:nvSpPr>
          <p:cNvPr id="9" name="Text Box 28"/>
          <p:cNvSpPr txBox="1">
            <a:spLocks noChangeArrowheads="1"/>
          </p:cNvSpPr>
          <p:nvPr/>
        </p:nvSpPr>
        <p:spPr bwMode="auto">
          <a:xfrm>
            <a:off x="3877186" y="2600226"/>
            <a:ext cx="91680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）</a:t>
            </a:r>
          </a:p>
        </p:txBody>
      </p:sp>
      <p:sp>
        <p:nvSpPr>
          <p:cNvPr id="10" name="Text Box 29"/>
          <p:cNvSpPr txBox="1">
            <a:spLocks noChangeArrowheads="1"/>
          </p:cNvSpPr>
          <p:nvPr/>
        </p:nvSpPr>
        <p:spPr bwMode="auto">
          <a:xfrm>
            <a:off x="7727500" y="2600226"/>
            <a:ext cx="91680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）</a:t>
            </a:r>
          </a:p>
        </p:txBody>
      </p:sp>
      <p:sp>
        <p:nvSpPr>
          <p:cNvPr id="12" name="Text Box 35"/>
          <p:cNvSpPr txBox="1">
            <a:spLocks noChangeArrowheads="1"/>
          </p:cNvSpPr>
          <p:nvPr/>
        </p:nvSpPr>
        <p:spPr bwMode="auto">
          <a:xfrm>
            <a:off x="4300332" y="4472173"/>
            <a:ext cx="132964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   ）</a:t>
            </a:r>
          </a:p>
        </p:txBody>
      </p:sp>
      <p:sp>
        <p:nvSpPr>
          <p:cNvPr id="14" name="Text Box 34"/>
          <p:cNvSpPr txBox="1">
            <a:spLocks noChangeArrowheads="1"/>
          </p:cNvSpPr>
          <p:nvPr/>
        </p:nvSpPr>
        <p:spPr bwMode="auto">
          <a:xfrm>
            <a:off x="6316013" y="4472173"/>
            <a:ext cx="132964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   ）</a:t>
            </a:r>
          </a:p>
        </p:txBody>
      </p:sp>
      <p:pic>
        <p:nvPicPr>
          <p:cNvPr id="15" name="w95.jpg" descr="id:2147507942;FounderCES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94469" y="2882344"/>
            <a:ext cx="7394938" cy="1373506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870858" y="18868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 l="15992" t="36253"/>
          <a:stretch>
            <a:fillRect/>
          </a:stretch>
        </p:blipFill>
        <p:spPr>
          <a:xfrm>
            <a:off x="2286630" y="2604856"/>
            <a:ext cx="7361578" cy="919867"/>
          </a:xfrm>
          <a:prstGeom prst="rect">
            <a:avLst/>
          </a:prstGeom>
        </p:spPr>
      </p:pic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870858" y="1303810"/>
            <a:ext cx="6021419" cy="837306"/>
          </a:xfrm>
          <a:custGeom>
            <a:avLst/>
            <a:gdLst/>
            <a:ahLst/>
            <a:cxnLst/>
            <a:rect l="l" t="t" r="r" b="b"/>
            <a:pathLst>
              <a:path w="6021419" h="837306">
                <a:moveTo>
                  <a:pt x="1115237" y="748110"/>
                </a:moveTo>
                <a:cubicBezTo>
                  <a:pt x="1119969" y="748115"/>
                  <a:pt x="1124709" y="749367"/>
                  <a:pt x="1129455" y="751866"/>
                </a:cubicBezTo>
                <a:cubicBezTo>
                  <a:pt x="1138948" y="756863"/>
                  <a:pt x="1143695" y="764754"/>
                  <a:pt x="1143695" y="775538"/>
                </a:cubicBezTo>
                <a:cubicBezTo>
                  <a:pt x="1143695" y="786322"/>
                  <a:pt x="1138199" y="793972"/>
                  <a:pt x="1127207" y="798489"/>
                </a:cubicBezTo>
                <a:cubicBezTo>
                  <a:pt x="1116216" y="803007"/>
                  <a:pt x="1106515" y="802458"/>
                  <a:pt x="1098104" y="796844"/>
                </a:cubicBezTo>
                <a:cubicBezTo>
                  <a:pt x="1089694" y="791230"/>
                  <a:pt x="1085725" y="783568"/>
                  <a:pt x="1086198" y="773860"/>
                </a:cubicBezTo>
                <a:cubicBezTo>
                  <a:pt x="1086671" y="764152"/>
                  <a:pt x="1091626" y="756810"/>
                  <a:pt x="1101062" y="751834"/>
                </a:cubicBezTo>
                <a:cubicBezTo>
                  <a:pt x="1105780" y="749345"/>
                  <a:pt x="1110505" y="748104"/>
                  <a:pt x="1115237" y="748110"/>
                </a:cubicBezTo>
                <a:close/>
                <a:moveTo>
                  <a:pt x="822784" y="686211"/>
                </a:moveTo>
                <a:cubicBezTo>
                  <a:pt x="825693" y="686530"/>
                  <a:pt x="829713" y="688163"/>
                  <a:pt x="834843" y="691110"/>
                </a:cubicBezTo>
                <a:cubicBezTo>
                  <a:pt x="845104" y="697004"/>
                  <a:pt x="851417" y="703812"/>
                  <a:pt x="853783" y="711534"/>
                </a:cubicBezTo>
                <a:cubicBezTo>
                  <a:pt x="856149" y="719256"/>
                  <a:pt x="855472" y="727362"/>
                  <a:pt x="851750" y="735851"/>
                </a:cubicBezTo>
                <a:cubicBezTo>
                  <a:pt x="848029" y="744341"/>
                  <a:pt x="842684" y="744420"/>
                  <a:pt x="835714" y="736088"/>
                </a:cubicBezTo>
                <a:cubicBezTo>
                  <a:pt x="828745" y="727756"/>
                  <a:pt x="823339" y="719252"/>
                  <a:pt x="819496" y="710577"/>
                </a:cubicBezTo>
                <a:cubicBezTo>
                  <a:pt x="816714" y="700940"/>
                  <a:pt x="816011" y="693813"/>
                  <a:pt x="817388" y="689195"/>
                </a:cubicBezTo>
                <a:cubicBezTo>
                  <a:pt x="818076" y="686887"/>
                  <a:pt x="819875" y="685892"/>
                  <a:pt x="822784" y="686211"/>
                </a:cubicBezTo>
                <a:close/>
                <a:moveTo>
                  <a:pt x="895885" y="655422"/>
                </a:moveTo>
                <a:cubicBezTo>
                  <a:pt x="897401" y="655332"/>
                  <a:pt x="899263" y="655587"/>
                  <a:pt x="901471" y="656188"/>
                </a:cubicBezTo>
                <a:cubicBezTo>
                  <a:pt x="910305" y="658590"/>
                  <a:pt x="918655" y="662490"/>
                  <a:pt x="926520" y="667889"/>
                </a:cubicBezTo>
                <a:cubicBezTo>
                  <a:pt x="934386" y="673289"/>
                  <a:pt x="935684" y="678189"/>
                  <a:pt x="930414" y="682592"/>
                </a:cubicBezTo>
                <a:cubicBezTo>
                  <a:pt x="925144" y="686994"/>
                  <a:pt x="917891" y="697108"/>
                  <a:pt x="908656" y="712932"/>
                </a:cubicBezTo>
                <a:cubicBezTo>
                  <a:pt x="899421" y="728756"/>
                  <a:pt x="890408" y="741932"/>
                  <a:pt x="881617" y="752457"/>
                </a:cubicBezTo>
                <a:cubicBezTo>
                  <a:pt x="914571" y="748901"/>
                  <a:pt x="938580" y="745538"/>
                  <a:pt x="953645" y="742369"/>
                </a:cubicBezTo>
                <a:cubicBezTo>
                  <a:pt x="968709" y="739200"/>
                  <a:pt x="980493" y="742093"/>
                  <a:pt x="988997" y="751048"/>
                </a:cubicBezTo>
                <a:cubicBezTo>
                  <a:pt x="997501" y="760004"/>
                  <a:pt x="1000118" y="765654"/>
                  <a:pt x="996848" y="767999"/>
                </a:cubicBezTo>
                <a:cubicBezTo>
                  <a:pt x="993579" y="770343"/>
                  <a:pt x="983039" y="771515"/>
                  <a:pt x="965228" y="771515"/>
                </a:cubicBezTo>
                <a:cubicBezTo>
                  <a:pt x="949253" y="771515"/>
                  <a:pt x="928725" y="772638"/>
                  <a:pt x="903644" y="774882"/>
                </a:cubicBezTo>
                <a:cubicBezTo>
                  <a:pt x="878563" y="777126"/>
                  <a:pt x="855590" y="780503"/>
                  <a:pt x="834725" y="785013"/>
                </a:cubicBezTo>
                <a:cubicBezTo>
                  <a:pt x="813860" y="789523"/>
                  <a:pt x="799470" y="791298"/>
                  <a:pt x="791554" y="790337"/>
                </a:cubicBezTo>
                <a:cubicBezTo>
                  <a:pt x="783638" y="789376"/>
                  <a:pt x="777074" y="785587"/>
                  <a:pt x="771861" y="778969"/>
                </a:cubicBezTo>
                <a:cubicBezTo>
                  <a:pt x="766648" y="772351"/>
                  <a:pt x="770685" y="768769"/>
                  <a:pt x="783972" y="768224"/>
                </a:cubicBezTo>
                <a:cubicBezTo>
                  <a:pt x="797258" y="767679"/>
                  <a:pt x="823769" y="763521"/>
                  <a:pt x="863506" y="755748"/>
                </a:cubicBezTo>
                <a:cubicBezTo>
                  <a:pt x="869213" y="745137"/>
                  <a:pt x="875882" y="729610"/>
                  <a:pt x="883510" y="709168"/>
                </a:cubicBezTo>
                <a:cubicBezTo>
                  <a:pt x="891139" y="688726"/>
                  <a:pt x="893832" y="674185"/>
                  <a:pt x="891587" y="665545"/>
                </a:cubicBezTo>
                <a:cubicBezTo>
                  <a:pt x="889904" y="659065"/>
                  <a:pt x="891337" y="655690"/>
                  <a:pt x="895885" y="655422"/>
                </a:cubicBezTo>
                <a:close/>
                <a:moveTo>
                  <a:pt x="1115253" y="646877"/>
                </a:moveTo>
                <a:cubicBezTo>
                  <a:pt x="1119986" y="646882"/>
                  <a:pt x="1124723" y="648132"/>
                  <a:pt x="1129466" y="650627"/>
                </a:cubicBezTo>
                <a:cubicBezTo>
                  <a:pt x="1138952" y="655618"/>
                  <a:pt x="1143695" y="663512"/>
                  <a:pt x="1143695" y="674310"/>
                </a:cubicBezTo>
                <a:cubicBezTo>
                  <a:pt x="1143695" y="685094"/>
                  <a:pt x="1138199" y="692745"/>
                  <a:pt x="1127207" y="697262"/>
                </a:cubicBezTo>
                <a:cubicBezTo>
                  <a:pt x="1116216" y="701779"/>
                  <a:pt x="1106515" y="701230"/>
                  <a:pt x="1098104" y="695616"/>
                </a:cubicBezTo>
                <a:cubicBezTo>
                  <a:pt x="1089694" y="690002"/>
                  <a:pt x="1085725" y="682337"/>
                  <a:pt x="1086198" y="672622"/>
                </a:cubicBezTo>
                <a:cubicBezTo>
                  <a:pt x="1086671" y="662906"/>
                  <a:pt x="1091629" y="655564"/>
                  <a:pt x="1101073" y="650595"/>
                </a:cubicBezTo>
                <a:cubicBezTo>
                  <a:pt x="1105794" y="648111"/>
                  <a:pt x="1110521" y="646871"/>
                  <a:pt x="1115253" y="646877"/>
                </a:cubicBezTo>
                <a:close/>
                <a:moveTo>
                  <a:pt x="1641986" y="633720"/>
                </a:moveTo>
                <a:cubicBezTo>
                  <a:pt x="1650375" y="633720"/>
                  <a:pt x="1657402" y="636029"/>
                  <a:pt x="1663066" y="640647"/>
                </a:cubicBezTo>
                <a:cubicBezTo>
                  <a:pt x="1668731" y="645264"/>
                  <a:pt x="1671728" y="650140"/>
                  <a:pt x="1672058" y="655274"/>
                </a:cubicBezTo>
                <a:cubicBezTo>
                  <a:pt x="1673061" y="649867"/>
                  <a:pt x="1676801" y="644924"/>
                  <a:pt x="1683275" y="640442"/>
                </a:cubicBezTo>
                <a:cubicBezTo>
                  <a:pt x="1689750" y="635961"/>
                  <a:pt x="1697139" y="633720"/>
                  <a:pt x="1705442" y="633720"/>
                </a:cubicBezTo>
                <a:cubicBezTo>
                  <a:pt x="1717703" y="633720"/>
                  <a:pt x="1726855" y="636993"/>
                  <a:pt x="1732900" y="643540"/>
                </a:cubicBezTo>
                <a:cubicBezTo>
                  <a:pt x="1738944" y="650086"/>
                  <a:pt x="1741966" y="658973"/>
                  <a:pt x="1741966" y="670202"/>
                </a:cubicBezTo>
                <a:lnTo>
                  <a:pt x="1741966" y="794467"/>
                </a:lnTo>
                <a:lnTo>
                  <a:pt x="1706711" y="794467"/>
                </a:lnTo>
                <a:lnTo>
                  <a:pt x="1706711" y="681000"/>
                </a:lnTo>
                <a:cubicBezTo>
                  <a:pt x="1706711" y="676339"/>
                  <a:pt x="1706062" y="672715"/>
                  <a:pt x="1704764" y="670127"/>
                </a:cubicBezTo>
                <a:cubicBezTo>
                  <a:pt x="1703466" y="667538"/>
                  <a:pt x="1700989" y="666244"/>
                  <a:pt x="1697332" y="666244"/>
                </a:cubicBezTo>
                <a:cubicBezTo>
                  <a:pt x="1692313" y="666244"/>
                  <a:pt x="1687473" y="669159"/>
                  <a:pt x="1682813" y="674988"/>
                </a:cubicBezTo>
                <a:cubicBezTo>
                  <a:pt x="1678152" y="680817"/>
                  <a:pt x="1675822" y="688672"/>
                  <a:pt x="1675822" y="698552"/>
                </a:cubicBezTo>
                <a:lnTo>
                  <a:pt x="1675822" y="794467"/>
                </a:lnTo>
                <a:lnTo>
                  <a:pt x="1640567" y="794467"/>
                </a:lnTo>
                <a:lnTo>
                  <a:pt x="1640567" y="681000"/>
                </a:lnTo>
                <a:cubicBezTo>
                  <a:pt x="1640567" y="676339"/>
                  <a:pt x="1639918" y="672715"/>
                  <a:pt x="1638620" y="670127"/>
                </a:cubicBezTo>
                <a:cubicBezTo>
                  <a:pt x="1637322" y="667538"/>
                  <a:pt x="1634845" y="666244"/>
                  <a:pt x="1631188" y="666244"/>
                </a:cubicBezTo>
                <a:cubicBezTo>
                  <a:pt x="1626169" y="666244"/>
                  <a:pt x="1621329" y="669159"/>
                  <a:pt x="1616669" y="674988"/>
                </a:cubicBezTo>
                <a:cubicBezTo>
                  <a:pt x="1612008" y="680817"/>
                  <a:pt x="1609678" y="688672"/>
                  <a:pt x="1609678" y="698552"/>
                </a:cubicBezTo>
                <a:lnTo>
                  <a:pt x="1609678" y="794467"/>
                </a:lnTo>
                <a:lnTo>
                  <a:pt x="1574422" y="794467"/>
                </a:lnTo>
                <a:lnTo>
                  <a:pt x="1574422" y="636409"/>
                </a:lnTo>
                <a:lnTo>
                  <a:pt x="1609678" y="636409"/>
                </a:lnTo>
                <a:lnTo>
                  <a:pt x="1609678" y="655274"/>
                </a:lnTo>
                <a:cubicBezTo>
                  <a:pt x="1609075" y="649853"/>
                  <a:pt x="1612259" y="644906"/>
                  <a:pt x="1619228" y="640432"/>
                </a:cubicBezTo>
                <a:cubicBezTo>
                  <a:pt x="1626198" y="635957"/>
                  <a:pt x="1633784" y="633720"/>
                  <a:pt x="1641986" y="633720"/>
                </a:cubicBezTo>
                <a:close/>
                <a:moveTo>
                  <a:pt x="1477209" y="633720"/>
                </a:moveTo>
                <a:cubicBezTo>
                  <a:pt x="1498274" y="633720"/>
                  <a:pt x="1515027" y="639223"/>
                  <a:pt x="1527467" y="650230"/>
                </a:cubicBezTo>
                <a:cubicBezTo>
                  <a:pt x="1539907" y="661236"/>
                  <a:pt x="1546128" y="675572"/>
                  <a:pt x="1546128" y="693239"/>
                </a:cubicBezTo>
                <a:lnTo>
                  <a:pt x="1508506" y="693239"/>
                </a:lnTo>
                <a:cubicBezTo>
                  <a:pt x="1507502" y="681323"/>
                  <a:pt x="1504096" y="673618"/>
                  <a:pt x="1498289" y="670127"/>
                </a:cubicBezTo>
                <a:cubicBezTo>
                  <a:pt x="1492481" y="666635"/>
                  <a:pt x="1485454" y="664889"/>
                  <a:pt x="1477209" y="664889"/>
                </a:cubicBezTo>
                <a:cubicBezTo>
                  <a:pt x="1467529" y="664889"/>
                  <a:pt x="1458598" y="668775"/>
                  <a:pt x="1450418" y="676547"/>
                </a:cubicBezTo>
                <a:cubicBezTo>
                  <a:pt x="1442236" y="684320"/>
                  <a:pt x="1438146" y="697054"/>
                  <a:pt x="1438146" y="714750"/>
                </a:cubicBezTo>
                <a:cubicBezTo>
                  <a:pt x="1438146" y="733148"/>
                  <a:pt x="1442294" y="746287"/>
                  <a:pt x="1450589" y="754167"/>
                </a:cubicBezTo>
                <a:cubicBezTo>
                  <a:pt x="1458885" y="762047"/>
                  <a:pt x="1467758" y="765987"/>
                  <a:pt x="1477209" y="765987"/>
                </a:cubicBezTo>
                <a:cubicBezTo>
                  <a:pt x="1487591" y="765987"/>
                  <a:pt x="1496023" y="763151"/>
                  <a:pt x="1502505" y="757480"/>
                </a:cubicBezTo>
                <a:cubicBezTo>
                  <a:pt x="1508986" y="751808"/>
                  <a:pt x="1512227" y="741595"/>
                  <a:pt x="1512227" y="726839"/>
                </a:cubicBezTo>
                <a:lnTo>
                  <a:pt x="1550193" y="726839"/>
                </a:lnTo>
                <a:cubicBezTo>
                  <a:pt x="1550193" y="748793"/>
                  <a:pt x="1543242" y="766005"/>
                  <a:pt x="1529339" y="778474"/>
                </a:cubicBezTo>
                <a:cubicBezTo>
                  <a:pt x="1515436" y="790943"/>
                  <a:pt x="1498059" y="797177"/>
                  <a:pt x="1477209" y="797177"/>
                </a:cubicBezTo>
                <a:cubicBezTo>
                  <a:pt x="1456286" y="797177"/>
                  <a:pt x="1438221" y="789810"/>
                  <a:pt x="1423013" y="775075"/>
                </a:cubicBezTo>
                <a:cubicBezTo>
                  <a:pt x="1407806" y="760341"/>
                  <a:pt x="1400202" y="740232"/>
                  <a:pt x="1400202" y="714750"/>
                </a:cubicBezTo>
                <a:cubicBezTo>
                  <a:pt x="1400202" y="689955"/>
                  <a:pt x="1407744" y="670252"/>
                  <a:pt x="1422831" y="655639"/>
                </a:cubicBezTo>
                <a:cubicBezTo>
                  <a:pt x="1437916" y="641027"/>
                  <a:pt x="1456042" y="633720"/>
                  <a:pt x="1477209" y="633720"/>
                </a:cubicBezTo>
                <a:close/>
                <a:moveTo>
                  <a:pt x="926491" y="613299"/>
                </a:moveTo>
                <a:cubicBezTo>
                  <a:pt x="931773" y="613853"/>
                  <a:pt x="936497" y="615709"/>
                  <a:pt x="940663" y="618867"/>
                </a:cubicBezTo>
                <a:cubicBezTo>
                  <a:pt x="948995" y="625184"/>
                  <a:pt x="948626" y="630361"/>
                  <a:pt x="939555" y="634398"/>
                </a:cubicBezTo>
                <a:cubicBezTo>
                  <a:pt x="930486" y="638435"/>
                  <a:pt x="915285" y="642722"/>
                  <a:pt x="893954" y="647261"/>
                </a:cubicBezTo>
                <a:cubicBezTo>
                  <a:pt x="872623" y="651800"/>
                  <a:pt x="856286" y="654524"/>
                  <a:pt x="844943" y="655435"/>
                </a:cubicBezTo>
                <a:cubicBezTo>
                  <a:pt x="833599" y="656346"/>
                  <a:pt x="824479" y="654360"/>
                  <a:pt x="817581" y="649477"/>
                </a:cubicBezTo>
                <a:cubicBezTo>
                  <a:pt x="810684" y="644594"/>
                  <a:pt x="810479" y="641432"/>
                  <a:pt x="816968" y="639991"/>
                </a:cubicBezTo>
                <a:cubicBezTo>
                  <a:pt x="823457" y="638549"/>
                  <a:pt x="837629" y="634645"/>
                  <a:pt x="859483" y="628278"/>
                </a:cubicBezTo>
                <a:cubicBezTo>
                  <a:pt x="879674" y="623890"/>
                  <a:pt x="896169" y="619645"/>
                  <a:pt x="908968" y="615544"/>
                </a:cubicBezTo>
                <a:cubicBezTo>
                  <a:pt x="915367" y="613493"/>
                  <a:pt x="921208" y="612745"/>
                  <a:pt x="926491" y="613299"/>
                </a:cubicBezTo>
                <a:close/>
                <a:moveTo>
                  <a:pt x="470512" y="600100"/>
                </a:moveTo>
                <a:cubicBezTo>
                  <a:pt x="454093" y="601907"/>
                  <a:pt x="439910" y="603534"/>
                  <a:pt x="427965" y="604983"/>
                </a:cubicBezTo>
                <a:cubicBezTo>
                  <a:pt x="431564" y="630652"/>
                  <a:pt x="434511" y="649215"/>
                  <a:pt x="436806" y="660673"/>
                </a:cubicBezTo>
                <a:cubicBezTo>
                  <a:pt x="454860" y="659827"/>
                  <a:pt x="466705" y="659088"/>
                  <a:pt x="472341" y="658457"/>
                </a:cubicBezTo>
                <a:lnTo>
                  <a:pt x="472341" y="641937"/>
                </a:lnTo>
                <a:cubicBezTo>
                  <a:pt x="461930" y="642841"/>
                  <a:pt x="453254" y="641285"/>
                  <a:pt x="446313" y="637270"/>
                </a:cubicBezTo>
                <a:cubicBezTo>
                  <a:pt x="439373" y="633254"/>
                  <a:pt x="439760" y="629655"/>
                  <a:pt x="447475" y="626471"/>
                </a:cubicBezTo>
                <a:cubicBezTo>
                  <a:pt x="455190" y="623288"/>
                  <a:pt x="463478" y="620958"/>
                  <a:pt x="472341" y="619481"/>
                </a:cubicBezTo>
                <a:cubicBezTo>
                  <a:pt x="472341" y="612310"/>
                  <a:pt x="471731" y="605850"/>
                  <a:pt x="470512" y="600100"/>
                </a:cubicBezTo>
                <a:close/>
                <a:moveTo>
                  <a:pt x="534664" y="592923"/>
                </a:moveTo>
                <a:cubicBezTo>
                  <a:pt x="532346" y="592764"/>
                  <a:pt x="529508" y="592908"/>
                  <a:pt x="526149" y="593356"/>
                </a:cubicBezTo>
                <a:cubicBezTo>
                  <a:pt x="519431" y="594252"/>
                  <a:pt x="509202" y="595289"/>
                  <a:pt x="495464" y="596464"/>
                </a:cubicBezTo>
                <a:cubicBezTo>
                  <a:pt x="500856" y="598486"/>
                  <a:pt x="502846" y="601803"/>
                  <a:pt x="501434" y="606413"/>
                </a:cubicBezTo>
                <a:cubicBezTo>
                  <a:pt x="500021" y="611023"/>
                  <a:pt x="498928" y="613816"/>
                  <a:pt x="498153" y="614791"/>
                </a:cubicBezTo>
                <a:cubicBezTo>
                  <a:pt x="503889" y="613960"/>
                  <a:pt x="509823" y="613078"/>
                  <a:pt x="515953" y="612146"/>
                </a:cubicBezTo>
                <a:cubicBezTo>
                  <a:pt x="522083" y="611213"/>
                  <a:pt x="526274" y="613648"/>
                  <a:pt x="528526" y="619448"/>
                </a:cubicBezTo>
                <a:cubicBezTo>
                  <a:pt x="530777" y="625249"/>
                  <a:pt x="527558" y="629762"/>
                  <a:pt x="518867" y="632989"/>
                </a:cubicBezTo>
                <a:cubicBezTo>
                  <a:pt x="510177" y="636216"/>
                  <a:pt x="503273" y="638151"/>
                  <a:pt x="498153" y="638797"/>
                </a:cubicBezTo>
                <a:lnTo>
                  <a:pt x="498153" y="653940"/>
                </a:lnTo>
                <a:cubicBezTo>
                  <a:pt x="511475" y="653051"/>
                  <a:pt x="521363" y="652606"/>
                  <a:pt x="527816" y="652606"/>
                </a:cubicBezTo>
                <a:cubicBezTo>
                  <a:pt x="530483" y="648620"/>
                  <a:pt x="533828" y="638291"/>
                  <a:pt x="537851" y="621621"/>
                </a:cubicBezTo>
                <a:cubicBezTo>
                  <a:pt x="541873" y="604950"/>
                  <a:pt x="542608" y="595848"/>
                  <a:pt x="540055" y="594313"/>
                </a:cubicBezTo>
                <a:cubicBezTo>
                  <a:pt x="538779" y="593546"/>
                  <a:pt x="536982" y="593083"/>
                  <a:pt x="534664" y="592923"/>
                </a:cubicBezTo>
                <a:close/>
                <a:moveTo>
                  <a:pt x="842404" y="545980"/>
                </a:moveTo>
                <a:cubicBezTo>
                  <a:pt x="849115" y="545980"/>
                  <a:pt x="858049" y="547371"/>
                  <a:pt x="869206" y="550153"/>
                </a:cubicBezTo>
                <a:cubicBezTo>
                  <a:pt x="881066" y="552146"/>
                  <a:pt x="889924" y="557162"/>
                  <a:pt x="895782" y="565199"/>
                </a:cubicBezTo>
                <a:cubicBezTo>
                  <a:pt x="901640" y="573237"/>
                  <a:pt x="902296" y="581063"/>
                  <a:pt x="897750" y="588678"/>
                </a:cubicBezTo>
                <a:cubicBezTo>
                  <a:pt x="893204" y="596292"/>
                  <a:pt x="884611" y="595873"/>
                  <a:pt x="871971" y="587419"/>
                </a:cubicBezTo>
                <a:cubicBezTo>
                  <a:pt x="859329" y="578966"/>
                  <a:pt x="848979" y="569946"/>
                  <a:pt x="840920" y="560359"/>
                </a:cubicBezTo>
                <a:cubicBezTo>
                  <a:pt x="832861" y="550773"/>
                  <a:pt x="833355" y="545980"/>
                  <a:pt x="842404" y="545980"/>
                </a:cubicBezTo>
                <a:close/>
                <a:moveTo>
                  <a:pt x="769698" y="534384"/>
                </a:moveTo>
                <a:cubicBezTo>
                  <a:pt x="771106" y="534396"/>
                  <a:pt x="772824" y="534769"/>
                  <a:pt x="774851" y="535504"/>
                </a:cubicBezTo>
                <a:cubicBezTo>
                  <a:pt x="782960" y="538444"/>
                  <a:pt x="790184" y="542821"/>
                  <a:pt x="796523" y="548636"/>
                </a:cubicBezTo>
                <a:cubicBezTo>
                  <a:pt x="802861" y="554451"/>
                  <a:pt x="804320" y="559054"/>
                  <a:pt x="800900" y="562446"/>
                </a:cubicBezTo>
                <a:cubicBezTo>
                  <a:pt x="797480" y="565837"/>
                  <a:pt x="792447" y="574621"/>
                  <a:pt x="785800" y="588796"/>
                </a:cubicBezTo>
                <a:cubicBezTo>
                  <a:pt x="779153" y="602971"/>
                  <a:pt x="768351" y="624127"/>
                  <a:pt x="753395" y="652262"/>
                </a:cubicBezTo>
                <a:cubicBezTo>
                  <a:pt x="766889" y="661870"/>
                  <a:pt x="772951" y="672303"/>
                  <a:pt x="771581" y="683560"/>
                </a:cubicBezTo>
                <a:cubicBezTo>
                  <a:pt x="770212" y="694817"/>
                  <a:pt x="769298" y="713757"/>
                  <a:pt x="768839" y="740379"/>
                </a:cubicBezTo>
                <a:cubicBezTo>
                  <a:pt x="768380" y="767002"/>
                  <a:pt x="766150" y="787623"/>
                  <a:pt x="762149" y="802243"/>
                </a:cubicBezTo>
                <a:cubicBezTo>
                  <a:pt x="758148" y="816863"/>
                  <a:pt x="752287" y="817942"/>
                  <a:pt x="744564" y="805480"/>
                </a:cubicBezTo>
                <a:cubicBezTo>
                  <a:pt x="736842" y="793019"/>
                  <a:pt x="734562" y="782138"/>
                  <a:pt x="737724" y="772838"/>
                </a:cubicBezTo>
                <a:cubicBezTo>
                  <a:pt x="740886" y="763539"/>
                  <a:pt x="742912" y="752378"/>
                  <a:pt x="743801" y="739358"/>
                </a:cubicBezTo>
                <a:cubicBezTo>
                  <a:pt x="744690" y="726337"/>
                  <a:pt x="745135" y="711387"/>
                  <a:pt x="745135" y="694509"/>
                </a:cubicBezTo>
                <a:cubicBezTo>
                  <a:pt x="745135" y="678146"/>
                  <a:pt x="744848" y="668273"/>
                  <a:pt x="744274" y="664889"/>
                </a:cubicBezTo>
                <a:cubicBezTo>
                  <a:pt x="736831" y="675931"/>
                  <a:pt x="728561" y="685772"/>
                  <a:pt x="719462" y="694412"/>
                </a:cubicBezTo>
                <a:cubicBezTo>
                  <a:pt x="710363" y="703052"/>
                  <a:pt x="699995" y="709741"/>
                  <a:pt x="688358" y="714481"/>
                </a:cubicBezTo>
                <a:cubicBezTo>
                  <a:pt x="676721" y="719220"/>
                  <a:pt x="676843" y="714603"/>
                  <a:pt x="688724" y="700628"/>
                </a:cubicBezTo>
                <a:cubicBezTo>
                  <a:pt x="700605" y="686654"/>
                  <a:pt x="712335" y="670761"/>
                  <a:pt x="723915" y="652951"/>
                </a:cubicBezTo>
                <a:cubicBezTo>
                  <a:pt x="735494" y="635140"/>
                  <a:pt x="745751" y="614691"/>
                  <a:pt x="754685" y="591603"/>
                </a:cubicBezTo>
                <a:cubicBezTo>
                  <a:pt x="763619" y="568515"/>
                  <a:pt x="767186" y="552659"/>
                  <a:pt x="765387" y="544033"/>
                </a:cubicBezTo>
                <a:cubicBezTo>
                  <a:pt x="764037" y="537564"/>
                  <a:pt x="765474" y="534347"/>
                  <a:pt x="769698" y="534384"/>
                </a:cubicBezTo>
                <a:close/>
                <a:moveTo>
                  <a:pt x="420229" y="520942"/>
                </a:moveTo>
                <a:cubicBezTo>
                  <a:pt x="422310" y="519920"/>
                  <a:pt x="425914" y="520010"/>
                  <a:pt x="431041" y="521211"/>
                </a:cubicBezTo>
                <a:cubicBezTo>
                  <a:pt x="441294" y="523613"/>
                  <a:pt x="450077" y="527979"/>
                  <a:pt x="457391" y="534310"/>
                </a:cubicBezTo>
                <a:cubicBezTo>
                  <a:pt x="464705" y="540642"/>
                  <a:pt x="468602" y="547550"/>
                  <a:pt x="469082" y="555036"/>
                </a:cubicBezTo>
                <a:cubicBezTo>
                  <a:pt x="469562" y="562521"/>
                  <a:pt x="467286" y="568978"/>
                  <a:pt x="462252" y="574406"/>
                </a:cubicBezTo>
                <a:cubicBezTo>
                  <a:pt x="457219" y="579833"/>
                  <a:pt x="447281" y="573355"/>
                  <a:pt x="432439" y="554971"/>
                </a:cubicBezTo>
                <a:cubicBezTo>
                  <a:pt x="425111" y="543040"/>
                  <a:pt x="420483" y="533830"/>
                  <a:pt x="418554" y="527341"/>
                </a:cubicBezTo>
                <a:cubicBezTo>
                  <a:pt x="417590" y="524097"/>
                  <a:pt x="418148" y="521964"/>
                  <a:pt x="420229" y="520942"/>
                </a:cubicBezTo>
                <a:close/>
                <a:moveTo>
                  <a:pt x="1797949" y="517608"/>
                </a:moveTo>
                <a:cubicBezTo>
                  <a:pt x="1855123" y="563898"/>
                  <a:pt x="1883710" y="612769"/>
                  <a:pt x="1883710" y="664222"/>
                </a:cubicBezTo>
                <a:cubicBezTo>
                  <a:pt x="1885517" y="724494"/>
                  <a:pt x="1857353" y="775108"/>
                  <a:pt x="1799218" y="816063"/>
                </a:cubicBezTo>
                <a:lnTo>
                  <a:pt x="1780977" y="794402"/>
                </a:lnTo>
                <a:cubicBezTo>
                  <a:pt x="1828673" y="758638"/>
                  <a:pt x="1852965" y="717209"/>
                  <a:pt x="1853854" y="670116"/>
                </a:cubicBezTo>
                <a:cubicBezTo>
                  <a:pt x="1855661" y="622062"/>
                  <a:pt x="1830917" y="578812"/>
                  <a:pt x="1779622" y="540366"/>
                </a:cubicBezTo>
                <a:close/>
                <a:moveTo>
                  <a:pt x="247390" y="517608"/>
                </a:moveTo>
                <a:lnTo>
                  <a:pt x="265782" y="540366"/>
                </a:lnTo>
                <a:cubicBezTo>
                  <a:pt x="214487" y="578812"/>
                  <a:pt x="189721" y="622076"/>
                  <a:pt x="191485" y="670159"/>
                </a:cubicBezTo>
                <a:cubicBezTo>
                  <a:pt x="192374" y="717238"/>
                  <a:pt x="216688" y="758645"/>
                  <a:pt x="264426" y="794381"/>
                </a:cubicBezTo>
                <a:lnTo>
                  <a:pt x="246121" y="816063"/>
                </a:lnTo>
                <a:cubicBezTo>
                  <a:pt x="188029" y="775122"/>
                  <a:pt x="159886" y="723806"/>
                  <a:pt x="161693" y="662114"/>
                </a:cubicBezTo>
                <a:cubicBezTo>
                  <a:pt x="161693" y="612024"/>
                  <a:pt x="190259" y="563855"/>
                  <a:pt x="247390" y="517608"/>
                </a:cubicBezTo>
                <a:close/>
                <a:moveTo>
                  <a:pt x="519411" y="508686"/>
                </a:moveTo>
                <a:cubicBezTo>
                  <a:pt x="524017" y="508582"/>
                  <a:pt x="531265" y="510904"/>
                  <a:pt x="541152" y="515650"/>
                </a:cubicBezTo>
                <a:cubicBezTo>
                  <a:pt x="554776" y="525502"/>
                  <a:pt x="555657" y="534759"/>
                  <a:pt x="543798" y="543420"/>
                </a:cubicBezTo>
                <a:cubicBezTo>
                  <a:pt x="542522" y="543420"/>
                  <a:pt x="530906" y="555064"/>
                  <a:pt x="508951" y="578353"/>
                </a:cubicBezTo>
                <a:cubicBezTo>
                  <a:pt x="525600" y="575843"/>
                  <a:pt x="536642" y="572739"/>
                  <a:pt x="542077" y="569039"/>
                </a:cubicBezTo>
                <a:cubicBezTo>
                  <a:pt x="547512" y="565339"/>
                  <a:pt x="553876" y="565174"/>
                  <a:pt x="561168" y="568544"/>
                </a:cubicBezTo>
                <a:cubicBezTo>
                  <a:pt x="568460" y="571914"/>
                  <a:pt x="575978" y="576449"/>
                  <a:pt x="583722" y="582149"/>
                </a:cubicBezTo>
                <a:cubicBezTo>
                  <a:pt x="591465" y="587850"/>
                  <a:pt x="593103" y="593202"/>
                  <a:pt x="588636" y="598207"/>
                </a:cubicBezTo>
                <a:cubicBezTo>
                  <a:pt x="584169" y="603212"/>
                  <a:pt x="580025" y="608051"/>
                  <a:pt x="576203" y="612726"/>
                </a:cubicBezTo>
                <a:cubicBezTo>
                  <a:pt x="572382" y="617401"/>
                  <a:pt x="567771" y="626941"/>
                  <a:pt x="562372" y="641346"/>
                </a:cubicBezTo>
                <a:cubicBezTo>
                  <a:pt x="556973" y="655750"/>
                  <a:pt x="550448" y="666649"/>
                  <a:pt x="542798" y="674041"/>
                </a:cubicBezTo>
                <a:cubicBezTo>
                  <a:pt x="535147" y="681434"/>
                  <a:pt x="529573" y="680634"/>
                  <a:pt x="526074" y="671643"/>
                </a:cubicBezTo>
                <a:lnTo>
                  <a:pt x="498153" y="674031"/>
                </a:lnTo>
                <a:lnTo>
                  <a:pt x="498153" y="699822"/>
                </a:lnTo>
                <a:cubicBezTo>
                  <a:pt x="518072" y="698115"/>
                  <a:pt x="538818" y="696115"/>
                  <a:pt x="560393" y="693820"/>
                </a:cubicBezTo>
                <a:cubicBezTo>
                  <a:pt x="581968" y="691526"/>
                  <a:pt x="597879" y="691336"/>
                  <a:pt x="608125" y="693250"/>
                </a:cubicBezTo>
                <a:cubicBezTo>
                  <a:pt x="618371" y="695165"/>
                  <a:pt x="625774" y="699628"/>
                  <a:pt x="630334" y="706640"/>
                </a:cubicBezTo>
                <a:cubicBezTo>
                  <a:pt x="634894" y="713653"/>
                  <a:pt x="632016" y="717446"/>
                  <a:pt x="621698" y="718019"/>
                </a:cubicBezTo>
                <a:cubicBezTo>
                  <a:pt x="611380" y="718593"/>
                  <a:pt x="594555" y="718654"/>
                  <a:pt x="571224" y="718202"/>
                </a:cubicBezTo>
                <a:cubicBezTo>
                  <a:pt x="547892" y="717750"/>
                  <a:pt x="523535" y="719166"/>
                  <a:pt x="498153" y="722450"/>
                </a:cubicBezTo>
                <a:cubicBezTo>
                  <a:pt x="498153" y="757670"/>
                  <a:pt x="497203" y="785010"/>
                  <a:pt x="495303" y="804469"/>
                </a:cubicBezTo>
                <a:cubicBezTo>
                  <a:pt x="493403" y="823929"/>
                  <a:pt x="489101" y="834777"/>
                  <a:pt x="482397" y="837014"/>
                </a:cubicBezTo>
                <a:cubicBezTo>
                  <a:pt x="475693" y="839251"/>
                  <a:pt x="472341" y="828640"/>
                  <a:pt x="472341" y="805179"/>
                </a:cubicBezTo>
                <a:lnTo>
                  <a:pt x="472341" y="724279"/>
                </a:lnTo>
                <a:cubicBezTo>
                  <a:pt x="455018" y="726043"/>
                  <a:pt x="438190" y="728057"/>
                  <a:pt x="421856" y="730323"/>
                </a:cubicBezTo>
                <a:cubicBezTo>
                  <a:pt x="405522" y="732589"/>
                  <a:pt x="391939" y="734399"/>
                  <a:pt x="381105" y="735755"/>
                </a:cubicBezTo>
                <a:cubicBezTo>
                  <a:pt x="370271" y="737110"/>
                  <a:pt x="359372" y="733489"/>
                  <a:pt x="348409" y="724892"/>
                </a:cubicBezTo>
                <a:cubicBezTo>
                  <a:pt x="337446" y="716295"/>
                  <a:pt x="338740" y="711996"/>
                  <a:pt x="352292" y="711996"/>
                </a:cubicBezTo>
                <a:cubicBezTo>
                  <a:pt x="364180" y="711996"/>
                  <a:pt x="379452" y="711330"/>
                  <a:pt x="398109" y="709996"/>
                </a:cubicBezTo>
                <a:cubicBezTo>
                  <a:pt x="416765" y="708662"/>
                  <a:pt x="441509" y="706325"/>
                  <a:pt x="472341" y="702984"/>
                </a:cubicBezTo>
                <a:lnTo>
                  <a:pt x="472341" y="677042"/>
                </a:lnTo>
                <a:cubicBezTo>
                  <a:pt x="464597" y="677042"/>
                  <a:pt x="453935" y="677838"/>
                  <a:pt x="440355" y="679430"/>
                </a:cubicBezTo>
                <a:cubicBezTo>
                  <a:pt x="434074" y="692236"/>
                  <a:pt x="428205" y="693480"/>
                  <a:pt x="422749" y="683162"/>
                </a:cubicBezTo>
                <a:cubicBezTo>
                  <a:pt x="417292" y="672844"/>
                  <a:pt x="412553" y="659866"/>
                  <a:pt x="408530" y="644228"/>
                </a:cubicBezTo>
                <a:cubicBezTo>
                  <a:pt x="404508" y="628590"/>
                  <a:pt x="401378" y="617631"/>
                  <a:pt x="399141" y="611350"/>
                </a:cubicBezTo>
                <a:cubicBezTo>
                  <a:pt x="396904" y="605069"/>
                  <a:pt x="393925" y="598221"/>
                  <a:pt x="390204" y="590807"/>
                </a:cubicBezTo>
                <a:cubicBezTo>
                  <a:pt x="386482" y="583393"/>
                  <a:pt x="388830" y="580382"/>
                  <a:pt x="397248" y="581773"/>
                </a:cubicBezTo>
                <a:cubicBezTo>
                  <a:pt x="405666" y="583164"/>
                  <a:pt x="412295" y="584519"/>
                  <a:pt x="417134" y="585838"/>
                </a:cubicBezTo>
                <a:cubicBezTo>
                  <a:pt x="421974" y="587158"/>
                  <a:pt x="426459" y="587817"/>
                  <a:pt x="430589" y="587817"/>
                </a:cubicBezTo>
                <a:cubicBezTo>
                  <a:pt x="434920" y="587817"/>
                  <a:pt x="443940" y="586932"/>
                  <a:pt x="457649" y="585161"/>
                </a:cubicBezTo>
                <a:cubicBezTo>
                  <a:pt x="471359" y="583390"/>
                  <a:pt x="482537" y="582110"/>
                  <a:pt x="491184" y="581321"/>
                </a:cubicBezTo>
                <a:cubicBezTo>
                  <a:pt x="496719" y="572645"/>
                  <a:pt x="502161" y="562113"/>
                  <a:pt x="507510" y="549723"/>
                </a:cubicBezTo>
                <a:cubicBezTo>
                  <a:pt x="512859" y="537333"/>
                  <a:pt x="514859" y="526183"/>
                  <a:pt x="513511" y="516274"/>
                </a:cubicBezTo>
                <a:cubicBezTo>
                  <a:pt x="512838" y="511319"/>
                  <a:pt x="514804" y="508790"/>
                  <a:pt x="519411" y="508686"/>
                </a:cubicBezTo>
                <a:close/>
                <a:moveTo>
                  <a:pt x="5928090" y="240839"/>
                </a:moveTo>
                <a:lnTo>
                  <a:pt x="5974143" y="240839"/>
                </a:lnTo>
                <a:lnTo>
                  <a:pt x="5974143" y="286871"/>
                </a:lnTo>
                <a:lnTo>
                  <a:pt x="5928090" y="286871"/>
                </a:lnTo>
                <a:close/>
                <a:moveTo>
                  <a:pt x="2344137" y="235534"/>
                </a:moveTo>
                <a:cubicBezTo>
                  <a:pt x="2348120" y="234891"/>
                  <a:pt x="2352522" y="235189"/>
                  <a:pt x="2357344" y="236429"/>
                </a:cubicBezTo>
                <a:cubicBezTo>
                  <a:pt x="2366988" y="238910"/>
                  <a:pt x="2373287" y="244127"/>
                  <a:pt x="2376241" y="252078"/>
                </a:cubicBezTo>
                <a:cubicBezTo>
                  <a:pt x="2379195" y="260030"/>
                  <a:pt x="2378779" y="269978"/>
                  <a:pt x="2374993" y="281924"/>
                </a:cubicBezTo>
                <a:cubicBezTo>
                  <a:pt x="2371207" y="293869"/>
                  <a:pt x="2364331" y="305295"/>
                  <a:pt x="2354365" y="316200"/>
                </a:cubicBezTo>
                <a:cubicBezTo>
                  <a:pt x="2344398" y="327106"/>
                  <a:pt x="2334790" y="333043"/>
                  <a:pt x="2325541" y="334011"/>
                </a:cubicBezTo>
                <a:cubicBezTo>
                  <a:pt x="2316292" y="334979"/>
                  <a:pt x="2314485" y="332494"/>
                  <a:pt x="2320120" y="326558"/>
                </a:cubicBezTo>
                <a:cubicBezTo>
                  <a:pt x="2325756" y="320621"/>
                  <a:pt x="2330951" y="314630"/>
                  <a:pt x="2335705" y="308586"/>
                </a:cubicBezTo>
                <a:cubicBezTo>
                  <a:pt x="2340458" y="302541"/>
                  <a:pt x="2344592" y="295303"/>
                  <a:pt x="2348105" y="286871"/>
                </a:cubicBezTo>
                <a:cubicBezTo>
                  <a:pt x="2341781" y="286871"/>
                  <a:pt x="2336465" y="285254"/>
                  <a:pt x="2332155" y="282020"/>
                </a:cubicBezTo>
                <a:cubicBezTo>
                  <a:pt x="2327846" y="278787"/>
                  <a:pt x="2324928" y="274556"/>
                  <a:pt x="2323401" y="269329"/>
                </a:cubicBezTo>
                <a:cubicBezTo>
                  <a:pt x="2321873" y="264102"/>
                  <a:pt x="2321594" y="259220"/>
                  <a:pt x="2322562" y="254681"/>
                </a:cubicBezTo>
                <a:cubicBezTo>
                  <a:pt x="2323530" y="250142"/>
                  <a:pt x="2327158" y="245345"/>
                  <a:pt x="2333446" y="240290"/>
                </a:cubicBezTo>
                <a:cubicBezTo>
                  <a:pt x="2336590" y="237763"/>
                  <a:pt x="2340154" y="236178"/>
                  <a:pt x="2344137" y="235534"/>
                </a:cubicBezTo>
                <a:close/>
                <a:moveTo>
                  <a:pt x="5066422" y="221286"/>
                </a:moveTo>
                <a:cubicBezTo>
                  <a:pt x="5083079" y="219909"/>
                  <a:pt x="5096272" y="224323"/>
                  <a:pt x="5106001" y="234526"/>
                </a:cubicBezTo>
                <a:cubicBezTo>
                  <a:pt x="5115732" y="244729"/>
                  <a:pt x="5118277" y="251730"/>
                  <a:pt x="5113637" y="255531"/>
                </a:cubicBezTo>
                <a:cubicBezTo>
                  <a:pt x="5108999" y="259331"/>
                  <a:pt x="5098513" y="259879"/>
                  <a:pt x="5082179" y="257176"/>
                </a:cubicBezTo>
                <a:cubicBezTo>
                  <a:pt x="5065846" y="254473"/>
                  <a:pt x="5047583" y="253121"/>
                  <a:pt x="5027392" y="253121"/>
                </a:cubicBezTo>
                <a:cubicBezTo>
                  <a:pt x="5007761" y="253121"/>
                  <a:pt x="4985677" y="254014"/>
                  <a:pt x="4961140" y="255799"/>
                </a:cubicBezTo>
                <a:cubicBezTo>
                  <a:pt x="4936605" y="257585"/>
                  <a:pt x="4911681" y="260510"/>
                  <a:pt x="4886371" y="264576"/>
                </a:cubicBezTo>
                <a:cubicBezTo>
                  <a:pt x="4861060" y="268641"/>
                  <a:pt x="4844164" y="271799"/>
                  <a:pt x="4835681" y="274051"/>
                </a:cubicBezTo>
                <a:cubicBezTo>
                  <a:pt x="4827199" y="276302"/>
                  <a:pt x="4817057" y="274101"/>
                  <a:pt x="4805255" y="267447"/>
                </a:cubicBezTo>
                <a:cubicBezTo>
                  <a:pt x="4793123" y="257882"/>
                  <a:pt x="4790743" y="252422"/>
                  <a:pt x="4798114" y="251067"/>
                </a:cubicBezTo>
                <a:cubicBezTo>
                  <a:pt x="4805485" y="249712"/>
                  <a:pt x="4821159" y="247902"/>
                  <a:pt x="4845135" y="245636"/>
                </a:cubicBezTo>
                <a:cubicBezTo>
                  <a:pt x="4869112" y="243370"/>
                  <a:pt x="4889210" y="241337"/>
                  <a:pt x="4905429" y="239538"/>
                </a:cubicBezTo>
                <a:cubicBezTo>
                  <a:pt x="4921647" y="237738"/>
                  <a:pt x="4938404" y="235953"/>
                  <a:pt x="4955698" y="234182"/>
                </a:cubicBezTo>
                <a:cubicBezTo>
                  <a:pt x="4972993" y="232411"/>
                  <a:pt x="4991607" y="230163"/>
                  <a:pt x="5011539" y="227438"/>
                </a:cubicBezTo>
                <a:cubicBezTo>
                  <a:pt x="5031472" y="224713"/>
                  <a:pt x="5049766" y="222663"/>
                  <a:pt x="5066422" y="221286"/>
                </a:cubicBezTo>
                <a:close/>
                <a:moveTo>
                  <a:pt x="2899567" y="185711"/>
                </a:moveTo>
                <a:cubicBezTo>
                  <a:pt x="2903306" y="186333"/>
                  <a:pt x="2908108" y="187673"/>
                  <a:pt x="2913973" y="189730"/>
                </a:cubicBezTo>
                <a:cubicBezTo>
                  <a:pt x="2935139" y="197431"/>
                  <a:pt x="2947866" y="206111"/>
                  <a:pt x="2952154" y="215769"/>
                </a:cubicBezTo>
                <a:cubicBezTo>
                  <a:pt x="2956441" y="225427"/>
                  <a:pt x="2956836" y="235193"/>
                  <a:pt x="2953337" y="245066"/>
                </a:cubicBezTo>
                <a:cubicBezTo>
                  <a:pt x="2949838" y="254939"/>
                  <a:pt x="2941818" y="253501"/>
                  <a:pt x="2929278" y="240753"/>
                </a:cubicBezTo>
                <a:cubicBezTo>
                  <a:pt x="2916737" y="228004"/>
                  <a:pt x="2905186" y="214256"/>
                  <a:pt x="2894625" y="199507"/>
                </a:cubicBezTo>
                <a:cubicBezTo>
                  <a:pt x="2886703" y="188445"/>
                  <a:pt x="2888351" y="183847"/>
                  <a:pt x="2899567" y="185711"/>
                </a:cubicBezTo>
                <a:close/>
                <a:moveTo>
                  <a:pt x="2029107" y="176179"/>
                </a:moveTo>
                <a:cubicBezTo>
                  <a:pt x="2028799" y="189243"/>
                  <a:pt x="2028510" y="201377"/>
                  <a:pt x="2028242" y="212583"/>
                </a:cubicBezTo>
                <a:lnTo>
                  <a:pt x="2028029" y="221344"/>
                </a:lnTo>
                <a:lnTo>
                  <a:pt x="2028772" y="219509"/>
                </a:lnTo>
                <a:cubicBezTo>
                  <a:pt x="2029954" y="218010"/>
                  <a:pt x="2031870" y="216125"/>
                  <a:pt x="2034517" y="213854"/>
                </a:cubicBezTo>
                <a:lnTo>
                  <a:pt x="2055112" y="193438"/>
                </a:lnTo>
                <a:lnTo>
                  <a:pt x="2049725" y="197203"/>
                </a:lnTo>
                <a:cubicBezTo>
                  <a:pt x="2047330" y="197409"/>
                  <a:pt x="2044401" y="196521"/>
                  <a:pt x="2040938" y="194538"/>
                </a:cubicBezTo>
                <a:cubicBezTo>
                  <a:pt x="2034012" y="190573"/>
                  <a:pt x="2030068" y="184453"/>
                  <a:pt x="2029107" y="176179"/>
                </a:cubicBezTo>
                <a:close/>
                <a:moveTo>
                  <a:pt x="2802214" y="172904"/>
                </a:moveTo>
                <a:cubicBezTo>
                  <a:pt x="2804686" y="174062"/>
                  <a:pt x="2806085" y="179126"/>
                  <a:pt x="2806411" y="188096"/>
                </a:cubicBezTo>
                <a:cubicBezTo>
                  <a:pt x="2807063" y="206035"/>
                  <a:pt x="2802245" y="222932"/>
                  <a:pt x="2791956" y="238785"/>
                </a:cubicBezTo>
                <a:cubicBezTo>
                  <a:pt x="2781667" y="254638"/>
                  <a:pt x="2774443" y="256907"/>
                  <a:pt x="2770284" y="245593"/>
                </a:cubicBezTo>
                <a:cubicBezTo>
                  <a:pt x="2766126" y="234278"/>
                  <a:pt x="2767438" y="223588"/>
                  <a:pt x="2774221" y="213521"/>
                </a:cubicBezTo>
                <a:cubicBezTo>
                  <a:pt x="2781003" y="203454"/>
                  <a:pt x="2786790" y="192663"/>
                  <a:pt x="2791579" y="181148"/>
                </a:cubicBezTo>
                <a:cubicBezTo>
                  <a:pt x="2796197" y="174494"/>
                  <a:pt x="2799742" y="171746"/>
                  <a:pt x="2802214" y="172904"/>
                </a:cubicBezTo>
                <a:close/>
                <a:moveTo>
                  <a:pt x="5772236" y="167930"/>
                </a:moveTo>
                <a:cubicBezTo>
                  <a:pt x="5776402" y="168353"/>
                  <a:pt x="5782651" y="171927"/>
                  <a:pt x="5790982" y="178653"/>
                </a:cubicBezTo>
                <a:cubicBezTo>
                  <a:pt x="5803215" y="191788"/>
                  <a:pt x="5806402" y="199496"/>
                  <a:pt x="5800544" y="201776"/>
                </a:cubicBezTo>
                <a:cubicBezTo>
                  <a:pt x="5794686" y="204056"/>
                  <a:pt x="5787329" y="212951"/>
                  <a:pt x="5778474" y="228460"/>
                </a:cubicBezTo>
                <a:cubicBezTo>
                  <a:pt x="5769620" y="243969"/>
                  <a:pt x="5757201" y="259026"/>
                  <a:pt x="5741218" y="273631"/>
                </a:cubicBezTo>
                <a:cubicBezTo>
                  <a:pt x="5725236" y="288237"/>
                  <a:pt x="5711904" y="298329"/>
                  <a:pt x="5701220" y="303907"/>
                </a:cubicBezTo>
                <a:cubicBezTo>
                  <a:pt x="5690537" y="309486"/>
                  <a:pt x="5678638" y="313888"/>
                  <a:pt x="5665524" y="317115"/>
                </a:cubicBezTo>
                <a:cubicBezTo>
                  <a:pt x="5652410" y="320341"/>
                  <a:pt x="5653012" y="316910"/>
                  <a:pt x="5667331" y="306822"/>
                </a:cubicBezTo>
                <a:cubicBezTo>
                  <a:pt x="5681649" y="296734"/>
                  <a:pt x="5697456" y="282824"/>
                  <a:pt x="5714750" y="265092"/>
                </a:cubicBezTo>
                <a:cubicBezTo>
                  <a:pt x="5732044" y="247360"/>
                  <a:pt x="5744908" y="230281"/>
                  <a:pt x="5753340" y="213854"/>
                </a:cubicBezTo>
                <a:cubicBezTo>
                  <a:pt x="5761772" y="197428"/>
                  <a:pt x="5765988" y="184848"/>
                  <a:pt x="5765988" y="176114"/>
                </a:cubicBezTo>
                <a:cubicBezTo>
                  <a:pt x="5765988" y="170235"/>
                  <a:pt x="5768070" y="167507"/>
                  <a:pt x="5772236" y="167930"/>
                </a:cubicBezTo>
                <a:close/>
                <a:moveTo>
                  <a:pt x="1111365" y="154454"/>
                </a:moveTo>
                <a:cubicBezTo>
                  <a:pt x="1098617" y="156160"/>
                  <a:pt x="1089346" y="162384"/>
                  <a:pt x="1083552" y="173125"/>
                </a:cubicBezTo>
                <a:cubicBezTo>
                  <a:pt x="1077759" y="183865"/>
                  <a:pt x="1075296" y="195467"/>
                  <a:pt x="1076163" y="207928"/>
                </a:cubicBezTo>
                <a:cubicBezTo>
                  <a:pt x="1077031" y="220390"/>
                  <a:pt x="1081229" y="230593"/>
                  <a:pt x="1088758" y="238537"/>
                </a:cubicBezTo>
                <a:cubicBezTo>
                  <a:pt x="1096286" y="246482"/>
                  <a:pt x="1106048" y="250648"/>
                  <a:pt x="1118044" y="251035"/>
                </a:cubicBezTo>
                <a:cubicBezTo>
                  <a:pt x="1130040" y="251422"/>
                  <a:pt x="1140211" y="247235"/>
                  <a:pt x="1148557" y="238473"/>
                </a:cubicBezTo>
                <a:cubicBezTo>
                  <a:pt x="1156902" y="229711"/>
                  <a:pt x="1161075" y="216382"/>
                  <a:pt x="1161075" y="198485"/>
                </a:cubicBezTo>
                <a:cubicBezTo>
                  <a:pt x="1161075" y="180589"/>
                  <a:pt x="1155978" y="168349"/>
                  <a:pt x="1145782" y="161767"/>
                </a:cubicBezTo>
                <a:cubicBezTo>
                  <a:pt x="1135586" y="155185"/>
                  <a:pt x="1124114" y="152747"/>
                  <a:pt x="1111365" y="154454"/>
                </a:cubicBezTo>
                <a:close/>
                <a:moveTo>
                  <a:pt x="3172198" y="150134"/>
                </a:moveTo>
                <a:cubicBezTo>
                  <a:pt x="3174683" y="150463"/>
                  <a:pt x="3177733" y="151254"/>
                  <a:pt x="3181346" y="152507"/>
                </a:cubicBezTo>
                <a:cubicBezTo>
                  <a:pt x="3195801" y="157519"/>
                  <a:pt x="3201652" y="163140"/>
                  <a:pt x="3198899" y="169371"/>
                </a:cubicBezTo>
                <a:cubicBezTo>
                  <a:pt x="3196145" y="175602"/>
                  <a:pt x="3193923" y="187271"/>
                  <a:pt x="3192230" y="204379"/>
                </a:cubicBezTo>
                <a:cubicBezTo>
                  <a:pt x="3193177" y="203863"/>
                  <a:pt x="3199297" y="199263"/>
                  <a:pt x="3210590" y="190580"/>
                </a:cubicBezTo>
                <a:cubicBezTo>
                  <a:pt x="3221882" y="181897"/>
                  <a:pt x="3229307" y="173702"/>
                  <a:pt x="3232863" y="165994"/>
                </a:cubicBezTo>
                <a:cubicBezTo>
                  <a:pt x="3236420" y="158286"/>
                  <a:pt x="3242909" y="160753"/>
                  <a:pt x="3252330" y="173393"/>
                </a:cubicBezTo>
                <a:cubicBezTo>
                  <a:pt x="3261752" y="186034"/>
                  <a:pt x="3262182" y="193452"/>
                  <a:pt x="3253621" y="195646"/>
                </a:cubicBezTo>
                <a:cubicBezTo>
                  <a:pt x="3245060" y="197840"/>
                  <a:pt x="3235516" y="201572"/>
                  <a:pt x="3224991" y="206842"/>
                </a:cubicBezTo>
                <a:cubicBezTo>
                  <a:pt x="3214465" y="212112"/>
                  <a:pt x="3203480" y="217206"/>
                  <a:pt x="3192037" y="222125"/>
                </a:cubicBezTo>
                <a:cubicBezTo>
                  <a:pt x="3191234" y="237111"/>
                  <a:pt x="3192288" y="248135"/>
                  <a:pt x="3195199" y="255197"/>
                </a:cubicBezTo>
                <a:cubicBezTo>
                  <a:pt x="3198110" y="262260"/>
                  <a:pt x="3205087" y="266802"/>
                  <a:pt x="3216128" y="268824"/>
                </a:cubicBezTo>
                <a:cubicBezTo>
                  <a:pt x="3227171" y="270846"/>
                  <a:pt x="3239768" y="270821"/>
                  <a:pt x="3253922" y="268749"/>
                </a:cubicBezTo>
                <a:cubicBezTo>
                  <a:pt x="3268076" y="266676"/>
                  <a:pt x="3276386" y="262349"/>
                  <a:pt x="3278853" y="255767"/>
                </a:cubicBezTo>
                <a:cubicBezTo>
                  <a:pt x="3281319" y="249185"/>
                  <a:pt x="3284954" y="238297"/>
                  <a:pt x="3289758" y="223104"/>
                </a:cubicBezTo>
                <a:cubicBezTo>
                  <a:pt x="3294562" y="207910"/>
                  <a:pt x="3297717" y="209029"/>
                  <a:pt x="3299223" y="226459"/>
                </a:cubicBezTo>
                <a:cubicBezTo>
                  <a:pt x="3300729" y="243890"/>
                  <a:pt x="3303518" y="256850"/>
                  <a:pt x="3307590" y="265339"/>
                </a:cubicBezTo>
                <a:cubicBezTo>
                  <a:pt x="3311663" y="273829"/>
                  <a:pt x="3306870" y="281339"/>
                  <a:pt x="3293211" y="287871"/>
                </a:cubicBezTo>
                <a:cubicBezTo>
                  <a:pt x="3279552" y="294403"/>
                  <a:pt x="3260379" y="297440"/>
                  <a:pt x="3235692" y="296981"/>
                </a:cubicBezTo>
                <a:cubicBezTo>
                  <a:pt x="3211005" y="296522"/>
                  <a:pt x="3193984" y="292353"/>
                  <a:pt x="3184627" y="284473"/>
                </a:cubicBezTo>
                <a:cubicBezTo>
                  <a:pt x="3175270" y="276593"/>
                  <a:pt x="3170121" y="266028"/>
                  <a:pt x="3169182" y="252777"/>
                </a:cubicBezTo>
                <a:cubicBezTo>
                  <a:pt x="3168243" y="239527"/>
                  <a:pt x="3168221" y="223136"/>
                  <a:pt x="3169118" y="203605"/>
                </a:cubicBezTo>
                <a:cubicBezTo>
                  <a:pt x="3170014" y="184073"/>
                  <a:pt x="3168662" y="169421"/>
                  <a:pt x="3165063" y="159648"/>
                </a:cubicBezTo>
                <a:cubicBezTo>
                  <a:pt x="3162363" y="152319"/>
                  <a:pt x="3164742" y="149147"/>
                  <a:pt x="3172198" y="150134"/>
                </a:cubicBezTo>
                <a:close/>
                <a:moveTo>
                  <a:pt x="784778" y="145140"/>
                </a:moveTo>
                <a:cubicBezTo>
                  <a:pt x="778038" y="146000"/>
                  <a:pt x="766229" y="147613"/>
                  <a:pt x="749350" y="149979"/>
                </a:cubicBezTo>
                <a:cubicBezTo>
                  <a:pt x="751989" y="173282"/>
                  <a:pt x="753764" y="192659"/>
                  <a:pt x="754674" y="208111"/>
                </a:cubicBezTo>
                <a:cubicBezTo>
                  <a:pt x="755585" y="223563"/>
                  <a:pt x="756428" y="236723"/>
                  <a:pt x="757202" y="247593"/>
                </a:cubicBezTo>
                <a:cubicBezTo>
                  <a:pt x="763684" y="247593"/>
                  <a:pt x="775858" y="246812"/>
                  <a:pt x="793726" y="245249"/>
                </a:cubicBezTo>
                <a:cubicBezTo>
                  <a:pt x="793726" y="203232"/>
                  <a:pt x="792844" y="177154"/>
                  <a:pt x="791081" y="167016"/>
                </a:cubicBezTo>
                <a:cubicBezTo>
                  <a:pt x="789317" y="156877"/>
                  <a:pt x="787216" y="149585"/>
                  <a:pt x="784778" y="145140"/>
                </a:cubicBezTo>
                <a:close/>
                <a:moveTo>
                  <a:pt x="851503" y="138385"/>
                </a:moveTo>
                <a:cubicBezTo>
                  <a:pt x="834424" y="140149"/>
                  <a:pt x="820170" y="141662"/>
                  <a:pt x="808741" y="142924"/>
                </a:cubicBezTo>
                <a:cubicBezTo>
                  <a:pt x="811336" y="143885"/>
                  <a:pt x="812885" y="145351"/>
                  <a:pt x="813387" y="147323"/>
                </a:cubicBezTo>
                <a:cubicBezTo>
                  <a:pt x="813889" y="149295"/>
                  <a:pt x="814140" y="153464"/>
                  <a:pt x="814140" y="159831"/>
                </a:cubicBezTo>
                <a:cubicBezTo>
                  <a:pt x="819603" y="159917"/>
                  <a:pt x="826178" y="158587"/>
                  <a:pt x="833865" y="155841"/>
                </a:cubicBezTo>
                <a:cubicBezTo>
                  <a:pt x="841551" y="153095"/>
                  <a:pt x="847610" y="155138"/>
                  <a:pt x="852041" y="161971"/>
                </a:cubicBezTo>
                <a:cubicBezTo>
                  <a:pt x="856472" y="168805"/>
                  <a:pt x="853572" y="173332"/>
                  <a:pt x="843340" y="175555"/>
                </a:cubicBezTo>
                <a:cubicBezTo>
                  <a:pt x="833109" y="177778"/>
                  <a:pt x="823375" y="178889"/>
                  <a:pt x="814140" y="178889"/>
                </a:cubicBezTo>
                <a:lnTo>
                  <a:pt x="814140" y="197625"/>
                </a:lnTo>
                <a:cubicBezTo>
                  <a:pt x="819560" y="197725"/>
                  <a:pt x="825659" y="196625"/>
                  <a:pt x="832434" y="194323"/>
                </a:cubicBezTo>
                <a:cubicBezTo>
                  <a:pt x="839210" y="192021"/>
                  <a:pt x="844828" y="193979"/>
                  <a:pt x="849288" y="200195"/>
                </a:cubicBezTo>
                <a:cubicBezTo>
                  <a:pt x="853747" y="206412"/>
                  <a:pt x="851586" y="210940"/>
                  <a:pt x="842802" y="213779"/>
                </a:cubicBezTo>
                <a:cubicBezTo>
                  <a:pt x="834019" y="216618"/>
                  <a:pt x="824465" y="218038"/>
                  <a:pt x="814140" y="218038"/>
                </a:cubicBezTo>
                <a:lnTo>
                  <a:pt x="814140" y="242173"/>
                </a:lnTo>
                <a:lnTo>
                  <a:pt x="850621" y="238602"/>
                </a:lnTo>
                <a:cubicBezTo>
                  <a:pt x="852285" y="221006"/>
                  <a:pt x="853342" y="201593"/>
                  <a:pt x="853794" y="180363"/>
                </a:cubicBezTo>
                <a:cubicBezTo>
                  <a:pt x="854246" y="159132"/>
                  <a:pt x="853482" y="145140"/>
                  <a:pt x="851503" y="138385"/>
                </a:cubicBezTo>
                <a:close/>
                <a:moveTo>
                  <a:pt x="5000397" y="136901"/>
                </a:moveTo>
                <a:cubicBezTo>
                  <a:pt x="5011511" y="136901"/>
                  <a:pt x="5020376" y="140264"/>
                  <a:pt x="5026994" y="146990"/>
                </a:cubicBezTo>
                <a:cubicBezTo>
                  <a:pt x="5033612" y="153715"/>
                  <a:pt x="5030920" y="158462"/>
                  <a:pt x="5018917" y="161229"/>
                </a:cubicBezTo>
                <a:cubicBezTo>
                  <a:pt x="5006914" y="163997"/>
                  <a:pt x="4997142" y="165381"/>
                  <a:pt x="4989599" y="165381"/>
                </a:cubicBezTo>
                <a:cubicBezTo>
                  <a:pt x="4982787" y="165381"/>
                  <a:pt x="4974771" y="166044"/>
                  <a:pt x="4965550" y="167371"/>
                </a:cubicBezTo>
                <a:cubicBezTo>
                  <a:pt x="4956330" y="168697"/>
                  <a:pt x="4943796" y="170285"/>
                  <a:pt x="4927950" y="172135"/>
                </a:cubicBezTo>
                <a:cubicBezTo>
                  <a:pt x="4912821" y="173942"/>
                  <a:pt x="4898155" y="171103"/>
                  <a:pt x="4883950" y="163617"/>
                </a:cubicBezTo>
                <a:cubicBezTo>
                  <a:pt x="4869747" y="156131"/>
                  <a:pt x="4869485" y="152070"/>
                  <a:pt x="4883165" y="151431"/>
                </a:cubicBezTo>
                <a:cubicBezTo>
                  <a:pt x="4896846" y="150793"/>
                  <a:pt x="4912036" y="149119"/>
                  <a:pt x="4928735" y="146409"/>
                </a:cubicBezTo>
                <a:cubicBezTo>
                  <a:pt x="4945434" y="143698"/>
                  <a:pt x="4958997" y="141436"/>
                  <a:pt x="4969422" y="139622"/>
                </a:cubicBezTo>
                <a:cubicBezTo>
                  <a:pt x="4979847" y="137808"/>
                  <a:pt x="4990172" y="136901"/>
                  <a:pt x="5000397" y="136901"/>
                </a:cubicBezTo>
                <a:close/>
                <a:moveTo>
                  <a:pt x="3111869" y="132166"/>
                </a:moveTo>
                <a:cubicBezTo>
                  <a:pt x="3116548" y="131589"/>
                  <a:pt x="3122424" y="133809"/>
                  <a:pt x="3129496" y="138826"/>
                </a:cubicBezTo>
                <a:cubicBezTo>
                  <a:pt x="3138924" y="145516"/>
                  <a:pt x="3142495" y="150729"/>
                  <a:pt x="3140208" y="154464"/>
                </a:cubicBezTo>
                <a:cubicBezTo>
                  <a:pt x="3137921" y="158200"/>
                  <a:pt x="3136558" y="168335"/>
                  <a:pt x="3136121" y="184869"/>
                </a:cubicBezTo>
                <a:cubicBezTo>
                  <a:pt x="3135683" y="201403"/>
                  <a:pt x="3135927" y="215643"/>
                  <a:pt x="3136852" y="227589"/>
                </a:cubicBezTo>
                <a:cubicBezTo>
                  <a:pt x="3137777" y="239534"/>
                  <a:pt x="3138240" y="251171"/>
                  <a:pt x="3138240" y="262500"/>
                </a:cubicBezTo>
                <a:cubicBezTo>
                  <a:pt x="3138240" y="275033"/>
                  <a:pt x="3134213" y="286502"/>
                  <a:pt x="3126162" y="296906"/>
                </a:cubicBezTo>
                <a:cubicBezTo>
                  <a:pt x="3118109" y="307309"/>
                  <a:pt x="3111889" y="307317"/>
                  <a:pt x="3107501" y="296927"/>
                </a:cubicBezTo>
                <a:cubicBezTo>
                  <a:pt x="3103113" y="286538"/>
                  <a:pt x="3096990" y="277514"/>
                  <a:pt x="3089132" y="269856"/>
                </a:cubicBezTo>
                <a:cubicBezTo>
                  <a:pt x="3081273" y="262199"/>
                  <a:pt x="3081431" y="259047"/>
                  <a:pt x="3089605" y="260403"/>
                </a:cubicBezTo>
                <a:cubicBezTo>
                  <a:pt x="3097779" y="261758"/>
                  <a:pt x="3104067" y="262435"/>
                  <a:pt x="3108469" y="262435"/>
                </a:cubicBezTo>
                <a:cubicBezTo>
                  <a:pt x="3111108" y="262435"/>
                  <a:pt x="3112427" y="254806"/>
                  <a:pt x="3112427" y="239548"/>
                </a:cubicBezTo>
                <a:cubicBezTo>
                  <a:pt x="3112427" y="221637"/>
                  <a:pt x="3112212" y="203472"/>
                  <a:pt x="3111782" y="185052"/>
                </a:cubicBezTo>
                <a:cubicBezTo>
                  <a:pt x="3111352" y="166632"/>
                  <a:pt x="3109964" y="156949"/>
                  <a:pt x="3107620" y="156002"/>
                </a:cubicBezTo>
                <a:cubicBezTo>
                  <a:pt x="3105275" y="155056"/>
                  <a:pt x="3100539" y="155242"/>
                  <a:pt x="3093412" y="156562"/>
                </a:cubicBezTo>
                <a:cubicBezTo>
                  <a:pt x="3086285" y="157881"/>
                  <a:pt x="3080083" y="158870"/>
                  <a:pt x="3074806" y="159530"/>
                </a:cubicBezTo>
                <a:lnTo>
                  <a:pt x="3074806" y="178717"/>
                </a:lnTo>
                <a:cubicBezTo>
                  <a:pt x="3081431" y="178803"/>
                  <a:pt x="3087633" y="178151"/>
                  <a:pt x="3093412" y="176760"/>
                </a:cubicBezTo>
                <a:cubicBezTo>
                  <a:pt x="3099191" y="175369"/>
                  <a:pt x="3103834" y="176986"/>
                  <a:pt x="3107340" y="181610"/>
                </a:cubicBezTo>
                <a:cubicBezTo>
                  <a:pt x="3110846" y="186235"/>
                  <a:pt x="3109545" y="190085"/>
                  <a:pt x="3103436" y="193161"/>
                </a:cubicBezTo>
                <a:cubicBezTo>
                  <a:pt x="3097327" y="196237"/>
                  <a:pt x="3087138" y="196879"/>
                  <a:pt x="3072870" y="195087"/>
                </a:cubicBezTo>
                <a:cubicBezTo>
                  <a:pt x="3072296" y="199991"/>
                  <a:pt x="3071586" y="207584"/>
                  <a:pt x="3070740" y="217866"/>
                </a:cubicBezTo>
                <a:cubicBezTo>
                  <a:pt x="3077122" y="217966"/>
                  <a:pt x="3083485" y="217092"/>
                  <a:pt x="3089831" y="215242"/>
                </a:cubicBezTo>
                <a:cubicBezTo>
                  <a:pt x="3096176" y="213392"/>
                  <a:pt x="3101557" y="215658"/>
                  <a:pt x="3105974" y="222039"/>
                </a:cubicBezTo>
                <a:cubicBezTo>
                  <a:pt x="3110391" y="228420"/>
                  <a:pt x="3108319" y="232497"/>
                  <a:pt x="3099758" y="234268"/>
                </a:cubicBezTo>
                <a:cubicBezTo>
                  <a:pt x="3091197" y="236039"/>
                  <a:pt x="3080915" y="236028"/>
                  <a:pt x="3068912" y="234235"/>
                </a:cubicBezTo>
                <a:cubicBezTo>
                  <a:pt x="3066431" y="258442"/>
                  <a:pt x="3061408" y="276413"/>
                  <a:pt x="3053844" y="288151"/>
                </a:cubicBezTo>
                <a:cubicBezTo>
                  <a:pt x="3046280" y="299888"/>
                  <a:pt x="3040429" y="299659"/>
                  <a:pt x="3036291" y="287463"/>
                </a:cubicBezTo>
                <a:cubicBezTo>
                  <a:pt x="3032155" y="275266"/>
                  <a:pt x="3032789" y="264149"/>
                  <a:pt x="3038195" y="254111"/>
                </a:cubicBezTo>
                <a:cubicBezTo>
                  <a:pt x="3043601" y="244073"/>
                  <a:pt x="3047879" y="227754"/>
                  <a:pt x="3051026" y="205153"/>
                </a:cubicBezTo>
                <a:cubicBezTo>
                  <a:pt x="3054174" y="182553"/>
                  <a:pt x="3053948" y="166198"/>
                  <a:pt x="3050348" y="156088"/>
                </a:cubicBezTo>
                <a:cubicBezTo>
                  <a:pt x="3046749" y="145979"/>
                  <a:pt x="3048345" y="141375"/>
                  <a:pt x="3055135" y="142279"/>
                </a:cubicBezTo>
                <a:cubicBezTo>
                  <a:pt x="3061924" y="143182"/>
                  <a:pt x="3068299" y="143426"/>
                  <a:pt x="3074257" y="143010"/>
                </a:cubicBezTo>
                <a:cubicBezTo>
                  <a:pt x="3080216" y="142594"/>
                  <a:pt x="3085966" y="141748"/>
                  <a:pt x="3091508" y="140472"/>
                </a:cubicBezTo>
                <a:cubicBezTo>
                  <a:pt x="3097051" y="139196"/>
                  <a:pt x="3102410" y="136930"/>
                  <a:pt x="3107587" y="133675"/>
                </a:cubicBezTo>
                <a:cubicBezTo>
                  <a:pt x="3108882" y="132861"/>
                  <a:pt x="3110309" y="132358"/>
                  <a:pt x="3111869" y="132166"/>
                </a:cubicBezTo>
                <a:close/>
                <a:moveTo>
                  <a:pt x="922530" y="130545"/>
                </a:moveTo>
                <a:cubicBezTo>
                  <a:pt x="918414" y="129477"/>
                  <a:pt x="902977" y="130828"/>
                  <a:pt x="876218" y="134600"/>
                </a:cubicBezTo>
                <a:cubicBezTo>
                  <a:pt x="885224" y="141540"/>
                  <a:pt x="888347" y="147491"/>
                  <a:pt x="885586" y="152453"/>
                </a:cubicBezTo>
                <a:cubicBezTo>
                  <a:pt x="882826" y="157415"/>
                  <a:pt x="880556" y="166349"/>
                  <a:pt x="878778" y="179255"/>
                </a:cubicBezTo>
                <a:cubicBezTo>
                  <a:pt x="877000" y="192161"/>
                  <a:pt x="875250" y="210882"/>
                  <a:pt x="873530" y="235418"/>
                </a:cubicBezTo>
                <a:cubicBezTo>
                  <a:pt x="887210" y="233612"/>
                  <a:pt x="896979" y="233730"/>
                  <a:pt x="902837" y="235773"/>
                </a:cubicBezTo>
                <a:cubicBezTo>
                  <a:pt x="908695" y="237817"/>
                  <a:pt x="912187" y="240742"/>
                  <a:pt x="913313" y="244550"/>
                </a:cubicBezTo>
                <a:cubicBezTo>
                  <a:pt x="914439" y="248357"/>
                  <a:pt x="916611" y="243062"/>
                  <a:pt x="919831" y="228664"/>
                </a:cubicBezTo>
                <a:cubicBezTo>
                  <a:pt x="923050" y="214267"/>
                  <a:pt x="925334" y="199392"/>
                  <a:pt x="926682" y="184041"/>
                </a:cubicBezTo>
                <a:cubicBezTo>
                  <a:pt x="928030" y="168690"/>
                  <a:pt x="928704" y="155694"/>
                  <a:pt x="928704" y="145054"/>
                </a:cubicBezTo>
                <a:cubicBezTo>
                  <a:pt x="928704" y="136449"/>
                  <a:pt x="926646" y="131613"/>
                  <a:pt x="922530" y="130545"/>
                </a:cubicBezTo>
                <a:close/>
                <a:moveTo>
                  <a:pt x="2845119" y="128813"/>
                </a:moveTo>
                <a:cubicBezTo>
                  <a:pt x="2852217" y="128813"/>
                  <a:pt x="2859853" y="130939"/>
                  <a:pt x="2868027" y="135191"/>
                </a:cubicBezTo>
                <a:cubicBezTo>
                  <a:pt x="2876201" y="139443"/>
                  <a:pt x="2878940" y="144354"/>
                  <a:pt x="2876244" y="149926"/>
                </a:cubicBezTo>
                <a:cubicBezTo>
                  <a:pt x="2873548" y="155497"/>
                  <a:pt x="2872200" y="169626"/>
                  <a:pt x="2872200" y="192312"/>
                </a:cubicBezTo>
                <a:cubicBezTo>
                  <a:pt x="2872200" y="215156"/>
                  <a:pt x="2872874" y="234565"/>
                  <a:pt x="2874222" y="250540"/>
                </a:cubicBezTo>
                <a:cubicBezTo>
                  <a:pt x="2875570" y="266515"/>
                  <a:pt x="2871408" y="280837"/>
                  <a:pt x="2861735" y="293507"/>
                </a:cubicBezTo>
                <a:cubicBezTo>
                  <a:pt x="2852063" y="306177"/>
                  <a:pt x="2844538" y="307808"/>
                  <a:pt x="2839160" y="298401"/>
                </a:cubicBezTo>
                <a:cubicBezTo>
                  <a:pt x="2833783" y="288993"/>
                  <a:pt x="2825544" y="279744"/>
                  <a:pt x="2814445" y="270652"/>
                </a:cubicBezTo>
                <a:cubicBezTo>
                  <a:pt x="2803346" y="261561"/>
                  <a:pt x="2803704" y="257915"/>
                  <a:pt x="2815520" y="259714"/>
                </a:cubicBezTo>
                <a:cubicBezTo>
                  <a:pt x="2827336" y="261514"/>
                  <a:pt x="2835220" y="262478"/>
                  <a:pt x="2839171" y="262607"/>
                </a:cubicBezTo>
                <a:cubicBezTo>
                  <a:pt x="2843122" y="262736"/>
                  <a:pt x="2845312" y="254007"/>
                  <a:pt x="2845742" y="236419"/>
                </a:cubicBezTo>
                <a:cubicBezTo>
                  <a:pt x="2846173" y="218830"/>
                  <a:pt x="2845947" y="200314"/>
                  <a:pt x="2845065" y="180868"/>
                </a:cubicBezTo>
                <a:cubicBezTo>
                  <a:pt x="2844183" y="161423"/>
                  <a:pt x="2841935" y="147886"/>
                  <a:pt x="2838321" y="140257"/>
                </a:cubicBezTo>
                <a:cubicBezTo>
                  <a:pt x="2834708" y="132628"/>
                  <a:pt x="2836973" y="128813"/>
                  <a:pt x="2845119" y="128813"/>
                </a:cubicBezTo>
                <a:close/>
                <a:moveTo>
                  <a:pt x="1647925" y="125210"/>
                </a:moveTo>
                <a:cubicBezTo>
                  <a:pt x="1651567" y="122735"/>
                  <a:pt x="1654074" y="129066"/>
                  <a:pt x="1655445" y="144204"/>
                </a:cubicBezTo>
                <a:cubicBezTo>
                  <a:pt x="1657273" y="164388"/>
                  <a:pt x="1651817" y="184661"/>
                  <a:pt x="1639076" y="205024"/>
                </a:cubicBezTo>
                <a:cubicBezTo>
                  <a:pt x="1626334" y="225387"/>
                  <a:pt x="1616859" y="229718"/>
                  <a:pt x="1610650" y="218017"/>
                </a:cubicBezTo>
                <a:cubicBezTo>
                  <a:pt x="1604441" y="206315"/>
                  <a:pt x="1604512" y="196055"/>
                  <a:pt x="1610865" y="187235"/>
                </a:cubicBezTo>
                <a:cubicBezTo>
                  <a:pt x="1617218" y="178416"/>
                  <a:pt x="1622595" y="169661"/>
                  <a:pt x="1626998" y="160971"/>
                </a:cubicBezTo>
                <a:cubicBezTo>
                  <a:pt x="1632404" y="151865"/>
                  <a:pt x="1638040" y="141748"/>
                  <a:pt x="1643905" y="130620"/>
                </a:cubicBezTo>
                <a:cubicBezTo>
                  <a:pt x="1645371" y="127838"/>
                  <a:pt x="1646711" y="126035"/>
                  <a:pt x="1647925" y="125210"/>
                </a:cubicBezTo>
                <a:close/>
                <a:moveTo>
                  <a:pt x="4646470" y="118144"/>
                </a:moveTo>
                <a:lnTo>
                  <a:pt x="4610182" y="121801"/>
                </a:lnTo>
                <a:cubicBezTo>
                  <a:pt x="4612835" y="146122"/>
                  <a:pt x="4614492" y="160598"/>
                  <a:pt x="4615151" y="165230"/>
                </a:cubicBezTo>
                <a:lnTo>
                  <a:pt x="4646470" y="161746"/>
                </a:lnTo>
                <a:close/>
                <a:moveTo>
                  <a:pt x="1803984" y="117424"/>
                </a:moveTo>
                <a:cubicBezTo>
                  <a:pt x="1811298" y="118850"/>
                  <a:pt x="1821444" y="122819"/>
                  <a:pt x="1834422" y="129330"/>
                </a:cubicBezTo>
                <a:cubicBezTo>
                  <a:pt x="1847729" y="135008"/>
                  <a:pt x="1858355" y="144462"/>
                  <a:pt x="1866300" y="157691"/>
                </a:cubicBezTo>
                <a:cubicBezTo>
                  <a:pt x="1874244" y="170920"/>
                  <a:pt x="1875417" y="184285"/>
                  <a:pt x="1869817" y="197786"/>
                </a:cubicBezTo>
                <a:cubicBezTo>
                  <a:pt x="1864217" y="211287"/>
                  <a:pt x="1855509" y="208946"/>
                  <a:pt x="1843693" y="190763"/>
                </a:cubicBezTo>
                <a:cubicBezTo>
                  <a:pt x="1831876" y="172580"/>
                  <a:pt x="1820476" y="155454"/>
                  <a:pt x="1809491" y="139386"/>
                </a:cubicBezTo>
                <a:cubicBezTo>
                  <a:pt x="1798507" y="123317"/>
                  <a:pt x="1796671" y="115997"/>
                  <a:pt x="1803984" y="117424"/>
                </a:cubicBezTo>
                <a:close/>
                <a:moveTo>
                  <a:pt x="4694718" y="108701"/>
                </a:moveTo>
                <a:cubicBezTo>
                  <a:pt x="4690115" y="109605"/>
                  <a:pt x="4682629" y="111160"/>
                  <a:pt x="4672261" y="113369"/>
                </a:cubicBezTo>
                <a:lnTo>
                  <a:pt x="4672261" y="157121"/>
                </a:lnTo>
                <a:cubicBezTo>
                  <a:pt x="4681468" y="156303"/>
                  <a:pt x="4690932" y="154776"/>
                  <a:pt x="4700655" y="152539"/>
                </a:cubicBezTo>
                <a:cubicBezTo>
                  <a:pt x="4703222" y="129021"/>
                  <a:pt x="4704025" y="115610"/>
                  <a:pt x="4703064" y="112304"/>
                </a:cubicBezTo>
                <a:cubicBezTo>
                  <a:pt x="4702103" y="108999"/>
                  <a:pt x="4699321" y="107798"/>
                  <a:pt x="4694718" y="108701"/>
                </a:cubicBezTo>
                <a:close/>
                <a:moveTo>
                  <a:pt x="5765558" y="97322"/>
                </a:moveTo>
                <a:cubicBezTo>
                  <a:pt x="5771250" y="98842"/>
                  <a:pt x="5777848" y="103825"/>
                  <a:pt x="5785347" y="112272"/>
                </a:cubicBezTo>
                <a:cubicBezTo>
                  <a:pt x="5793234" y="121478"/>
                  <a:pt x="5794220" y="127996"/>
                  <a:pt x="5788305" y="131825"/>
                </a:cubicBezTo>
                <a:cubicBezTo>
                  <a:pt x="5782390" y="135654"/>
                  <a:pt x="5775879" y="142010"/>
                  <a:pt x="5768774" y="150894"/>
                </a:cubicBezTo>
                <a:cubicBezTo>
                  <a:pt x="5761668" y="159777"/>
                  <a:pt x="5753708" y="168163"/>
                  <a:pt x="5744897" y="176050"/>
                </a:cubicBezTo>
                <a:cubicBezTo>
                  <a:pt x="5736084" y="183937"/>
                  <a:pt x="5725922" y="189530"/>
                  <a:pt x="5714406" y="192828"/>
                </a:cubicBezTo>
                <a:cubicBezTo>
                  <a:pt x="5702891" y="196126"/>
                  <a:pt x="5701510" y="193043"/>
                  <a:pt x="5710266" y="183579"/>
                </a:cubicBezTo>
                <a:cubicBezTo>
                  <a:pt x="5719020" y="174114"/>
                  <a:pt x="5727588" y="163642"/>
                  <a:pt x="5735970" y="152163"/>
                </a:cubicBezTo>
                <a:cubicBezTo>
                  <a:pt x="5744352" y="140683"/>
                  <a:pt x="5749424" y="132065"/>
                  <a:pt x="5751188" y="126307"/>
                </a:cubicBezTo>
                <a:cubicBezTo>
                  <a:pt x="5752952" y="120550"/>
                  <a:pt x="5754365" y="113899"/>
                  <a:pt x="5755426" y="106357"/>
                </a:cubicBezTo>
                <a:cubicBezTo>
                  <a:pt x="5756488" y="98814"/>
                  <a:pt x="5759864" y="95802"/>
                  <a:pt x="5765558" y="97322"/>
                </a:cubicBezTo>
                <a:close/>
                <a:moveTo>
                  <a:pt x="5623482" y="68197"/>
                </a:moveTo>
                <a:cubicBezTo>
                  <a:pt x="5606174" y="71797"/>
                  <a:pt x="5594787" y="73646"/>
                  <a:pt x="5589324" y="73747"/>
                </a:cubicBezTo>
                <a:cubicBezTo>
                  <a:pt x="5601915" y="78321"/>
                  <a:pt x="5607747" y="83140"/>
                  <a:pt x="5606822" y="88202"/>
                </a:cubicBezTo>
                <a:cubicBezTo>
                  <a:pt x="5605898" y="93264"/>
                  <a:pt x="5604560" y="107253"/>
                  <a:pt x="5602811" y="130168"/>
                </a:cubicBezTo>
                <a:cubicBezTo>
                  <a:pt x="5605077" y="130168"/>
                  <a:pt x="5614921" y="128182"/>
                  <a:pt x="5632344" y="124210"/>
                </a:cubicBezTo>
                <a:cubicBezTo>
                  <a:pt x="5632344" y="106055"/>
                  <a:pt x="5631699" y="93762"/>
                  <a:pt x="5630408" y="87331"/>
                </a:cubicBezTo>
                <a:cubicBezTo>
                  <a:pt x="5629118" y="80899"/>
                  <a:pt x="5626809" y="74521"/>
                  <a:pt x="5623482" y="68197"/>
                </a:cubicBezTo>
                <a:close/>
                <a:moveTo>
                  <a:pt x="3547727" y="61464"/>
                </a:moveTo>
                <a:cubicBezTo>
                  <a:pt x="3539683" y="62354"/>
                  <a:pt x="3533287" y="63063"/>
                  <a:pt x="3528540" y="63594"/>
                </a:cubicBezTo>
                <a:cubicBezTo>
                  <a:pt x="3532054" y="78852"/>
                  <a:pt x="3534520" y="89335"/>
                  <a:pt x="3535940" y="95042"/>
                </a:cubicBezTo>
                <a:cubicBezTo>
                  <a:pt x="3542092" y="95114"/>
                  <a:pt x="3548566" y="94519"/>
                  <a:pt x="3555364" y="93257"/>
                </a:cubicBezTo>
                <a:cubicBezTo>
                  <a:pt x="3553571" y="88453"/>
                  <a:pt x="3552008" y="83462"/>
                  <a:pt x="3550674" y="78286"/>
                </a:cubicBezTo>
                <a:cubicBezTo>
                  <a:pt x="3549341" y="73109"/>
                  <a:pt x="3548358" y="67502"/>
                  <a:pt x="3547727" y="61464"/>
                </a:cubicBezTo>
                <a:close/>
                <a:moveTo>
                  <a:pt x="112327" y="58754"/>
                </a:moveTo>
                <a:cubicBezTo>
                  <a:pt x="96997" y="60561"/>
                  <a:pt x="83324" y="62210"/>
                  <a:pt x="71307" y="63702"/>
                </a:cubicBezTo>
                <a:cubicBezTo>
                  <a:pt x="70541" y="117757"/>
                  <a:pt x="69243" y="155459"/>
                  <a:pt x="67413" y="176807"/>
                </a:cubicBezTo>
                <a:lnTo>
                  <a:pt x="66802" y="182902"/>
                </a:lnTo>
                <a:lnTo>
                  <a:pt x="72102" y="179309"/>
                </a:lnTo>
                <a:cubicBezTo>
                  <a:pt x="79860" y="177222"/>
                  <a:pt x="94423" y="173304"/>
                  <a:pt x="115790" y="167553"/>
                </a:cubicBezTo>
                <a:lnTo>
                  <a:pt x="115790" y="132986"/>
                </a:lnTo>
                <a:cubicBezTo>
                  <a:pt x="105709" y="135697"/>
                  <a:pt x="95990" y="134743"/>
                  <a:pt x="86633" y="130125"/>
                </a:cubicBezTo>
                <a:cubicBezTo>
                  <a:pt x="77276" y="125508"/>
                  <a:pt x="76286" y="122124"/>
                  <a:pt x="83664" y="119973"/>
                </a:cubicBezTo>
                <a:cubicBezTo>
                  <a:pt x="91042" y="117821"/>
                  <a:pt x="101751" y="115183"/>
                  <a:pt x="115790" y="112057"/>
                </a:cubicBezTo>
                <a:cubicBezTo>
                  <a:pt x="115790" y="92196"/>
                  <a:pt x="114636" y="74428"/>
                  <a:pt x="112327" y="58754"/>
                </a:cubicBezTo>
                <a:close/>
                <a:moveTo>
                  <a:pt x="3588640" y="56065"/>
                </a:moveTo>
                <a:cubicBezTo>
                  <a:pt x="3582115" y="56954"/>
                  <a:pt x="3572880" y="58016"/>
                  <a:pt x="3560935" y="59249"/>
                </a:cubicBezTo>
                <a:cubicBezTo>
                  <a:pt x="3565208" y="61830"/>
                  <a:pt x="3568976" y="66437"/>
                  <a:pt x="3572238" y="73069"/>
                </a:cubicBezTo>
                <a:cubicBezTo>
                  <a:pt x="3575501" y="79702"/>
                  <a:pt x="3575777" y="85678"/>
                  <a:pt x="3573067" y="90998"/>
                </a:cubicBezTo>
                <a:cubicBezTo>
                  <a:pt x="3579563" y="91070"/>
                  <a:pt x="3584517" y="90826"/>
                  <a:pt x="3587930" y="90267"/>
                </a:cubicBezTo>
                <a:cubicBezTo>
                  <a:pt x="3589622" y="73044"/>
                  <a:pt x="3589859" y="61644"/>
                  <a:pt x="3588640" y="56065"/>
                </a:cubicBezTo>
                <a:close/>
                <a:moveTo>
                  <a:pt x="1443531" y="54686"/>
                </a:moveTo>
                <a:cubicBezTo>
                  <a:pt x="1441627" y="53989"/>
                  <a:pt x="1439026" y="54187"/>
                  <a:pt x="1435728" y="55280"/>
                </a:cubicBezTo>
                <a:cubicBezTo>
                  <a:pt x="1429131" y="57467"/>
                  <a:pt x="1417760" y="61386"/>
                  <a:pt x="1401613" y="67036"/>
                </a:cubicBezTo>
                <a:lnTo>
                  <a:pt x="1401613" y="88288"/>
                </a:lnTo>
                <a:cubicBezTo>
                  <a:pt x="1408711" y="86624"/>
                  <a:pt x="1415150" y="84635"/>
                  <a:pt x="1420929" y="82319"/>
                </a:cubicBezTo>
                <a:cubicBezTo>
                  <a:pt x="1426708" y="80003"/>
                  <a:pt x="1431906" y="81358"/>
                  <a:pt x="1436524" y="86384"/>
                </a:cubicBezTo>
                <a:cubicBezTo>
                  <a:pt x="1441141" y="91410"/>
                  <a:pt x="1438858" y="96161"/>
                  <a:pt x="1429673" y="100635"/>
                </a:cubicBezTo>
                <a:cubicBezTo>
                  <a:pt x="1420488" y="105109"/>
                  <a:pt x="1411134" y="107346"/>
                  <a:pt x="1401613" y="107346"/>
                </a:cubicBezTo>
                <a:lnTo>
                  <a:pt x="1401613" y="132836"/>
                </a:lnTo>
                <a:cubicBezTo>
                  <a:pt x="1415752" y="128505"/>
                  <a:pt x="1428378" y="125149"/>
                  <a:pt x="1439492" y="122769"/>
                </a:cubicBezTo>
                <a:cubicBezTo>
                  <a:pt x="1445616" y="85542"/>
                  <a:pt x="1448168" y="64440"/>
                  <a:pt x="1447150" y="59464"/>
                </a:cubicBezTo>
                <a:cubicBezTo>
                  <a:pt x="1446641" y="56976"/>
                  <a:pt x="1445435" y="55383"/>
                  <a:pt x="1443531" y="54686"/>
                </a:cubicBezTo>
                <a:close/>
                <a:moveTo>
                  <a:pt x="3635081" y="49311"/>
                </a:moveTo>
                <a:cubicBezTo>
                  <a:pt x="3632772" y="49311"/>
                  <a:pt x="3624254" y="50279"/>
                  <a:pt x="3609527" y="52215"/>
                </a:cubicBezTo>
                <a:cubicBezTo>
                  <a:pt x="3614918" y="55528"/>
                  <a:pt x="3616449" y="59701"/>
                  <a:pt x="3614119" y="64734"/>
                </a:cubicBezTo>
                <a:cubicBezTo>
                  <a:pt x="3611789" y="69767"/>
                  <a:pt x="3608903" y="77619"/>
                  <a:pt x="3605461" y="88288"/>
                </a:cubicBezTo>
                <a:cubicBezTo>
                  <a:pt x="3614123" y="87413"/>
                  <a:pt x="3620683" y="86976"/>
                  <a:pt x="3625143" y="86976"/>
                </a:cubicBezTo>
                <a:cubicBezTo>
                  <a:pt x="3629043" y="76837"/>
                  <a:pt x="3631887" y="68025"/>
                  <a:pt x="3633672" y="60540"/>
                </a:cubicBezTo>
                <a:cubicBezTo>
                  <a:pt x="3635457" y="53054"/>
                  <a:pt x="3635927" y="49311"/>
                  <a:pt x="3635081" y="49311"/>
                </a:cubicBezTo>
                <a:close/>
                <a:moveTo>
                  <a:pt x="5004682" y="45305"/>
                </a:moveTo>
                <a:cubicBezTo>
                  <a:pt x="5009426" y="44979"/>
                  <a:pt x="5013905" y="45174"/>
                  <a:pt x="5018121" y="45891"/>
                </a:cubicBezTo>
                <a:cubicBezTo>
                  <a:pt x="5026553" y="47325"/>
                  <a:pt x="5034042" y="51061"/>
                  <a:pt x="5040588" y="57098"/>
                </a:cubicBezTo>
                <a:cubicBezTo>
                  <a:pt x="5047135" y="63135"/>
                  <a:pt x="5044884" y="67842"/>
                  <a:pt x="5033834" y="71219"/>
                </a:cubicBezTo>
                <a:cubicBezTo>
                  <a:pt x="5022785" y="74597"/>
                  <a:pt x="5007115" y="77637"/>
                  <a:pt x="4986824" y="80340"/>
                </a:cubicBezTo>
                <a:cubicBezTo>
                  <a:pt x="4966532" y="83043"/>
                  <a:pt x="4947037" y="85735"/>
                  <a:pt x="4928337" y="88417"/>
                </a:cubicBezTo>
                <a:cubicBezTo>
                  <a:pt x="4908333" y="90238"/>
                  <a:pt x="4891257" y="86750"/>
                  <a:pt x="4877110" y="77952"/>
                </a:cubicBezTo>
                <a:cubicBezTo>
                  <a:pt x="4862964" y="69154"/>
                  <a:pt x="4864756" y="64196"/>
                  <a:pt x="4882488" y="63078"/>
                </a:cubicBezTo>
                <a:cubicBezTo>
                  <a:pt x="4900220" y="61959"/>
                  <a:pt x="4919880" y="59826"/>
                  <a:pt x="4941469" y="56678"/>
                </a:cubicBezTo>
                <a:cubicBezTo>
                  <a:pt x="4963058" y="53531"/>
                  <a:pt x="4979123" y="50587"/>
                  <a:pt x="4989663" y="47848"/>
                </a:cubicBezTo>
                <a:cubicBezTo>
                  <a:pt x="4994933" y="46479"/>
                  <a:pt x="4999939" y="45631"/>
                  <a:pt x="5004682" y="45305"/>
                </a:cubicBezTo>
                <a:close/>
                <a:moveTo>
                  <a:pt x="1122056" y="39718"/>
                </a:moveTo>
                <a:lnTo>
                  <a:pt x="1159892" y="39718"/>
                </a:lnTo>
                <a:lnTo>
                  <a:pt x="1103191" y="127437"/>
                </a:lnTo>
                <a:cubicBezTo>
                  <a:pt x="1125218" y="121141"/>
                  <a:pt x="1143896" y="122478"/>
                  <a:pt x="1159226" y="131448"/>
                </a:cubicBezTo>
                <a:cubicBezTo>
                  <a:pt x="1174555" y="140418"/>
                  <a:pt x="1184783" y="150263"/>
                  <a:pt x="1189910" y="160982"/>
                </a:cubicBezTo>
                <a:cubicBezTo>
                  <a:pt x="1195037" y="171701"/>
                  <a:pt x="1197833" y="183324"/>
                  <a:pt x="1198299" y="195850"/>
                </a:cubicBezTo>
                <a:cubicBezTo>
                  <a:pt x="1198765" y="208376"/>
                  <a:pt x="1196876" y="220770"/>
                  <a:pt x="1192631" y="233031"/>
                </a:cubicBezTo>
                <a:cubicBezTo>
                  <a:pt x="1188386" y="245292"/>
                  <a:pt x="1180797" y="256420"/>
                  <a:pt x="1169862" y="266415"/>
                </a:cubicBezTo>
                <a:cubicBezTo>
                  <a:pt x="1158928" y="276410"/>
                  <a:pt x="1143756" y="281866"/>
                  <a:pt x="1124347" y="282784"/>
                </a:cubicBezTo>
                <a:cubicBezTo>
                  <a:pt x="1104937" y="283702"/>
                  <a:pt x="1088328" y="280128"/>
                  <a:pt x="1074518" y="272061"/>
                </a:cubicBezTo>
                <a:cubicBezTo>
                  <a:pt x="1060708" y="263995"/>
                  <a:pt x="1051212" y="252623"/>
                  <a:pt x="1046027" y="237946"/>
                </a:cubicBezTo>
                <a:cubicBezTo>
                  <a:pt x="1040843" y="223269"/>
                  <a:pt x="1038703" y="209219"/>
                  <a:pt x="1039607" y="195796"/>
                </a:cubicBezTo>
                <a:cubicBezTo>
                  <a:pt x="1040510" y="182374"/>
                  <a:pt x="1042984" y="171178"/>
                  <a:pt x="1047028" y="162208"/>
                </a:cubicBezTo>
                <a:cubicBezTo>
                  <a:pt x="1051072" y="153238"/>
                  <a:pt x="1057245" y="141806"/>
                  <a:pt x="1065548" y="127910"/>
                </a:cubicBezTo>
                <a:close/>
                <a:moveTo>
                  <a:pt x="4257040" y="32939"/>
                </a:moveTo>
                <a:cubicBezTo>
                  <a:pt x="4260501" y="32819"/>
                  <a:pt x="4264547" y="33594"/>
                  <a:pt x="4269179" y="35265"/>
                </a:cubicBezTo>
                <a:cubicBezTo>
                  <a:pt x="4278443" y="38606"/>
                  <a:pt x="4286055" y="42729"/>
                  <a:pt x="4292013" y="47633"/>
                </a:cubicBezTo>
                <a:cubicBezTo>
                  <a:pt x="4297971" y="52538"/>
                  <a:pt x="4297512" y="58224"/>
                  <a:pt x="4290636" y="64691"/>
                </a:cubicBezTo>
                <a:cubicBezTo>
                  <a:pt x="4283760" y="71158"/>
                  <a:pt x="4279024" y="81519"/>
                  <a:pt x="4276428" y="95773"/>
                </a:cubicBezTo>
                <a:cubicBezTo>
                  <a:pt x="4273833" y="110028"/>
                  <a:pt x="4271643" y="133463"/>
                  <a:pt x="4269857" y="166080"/>
                </a:cubicBezTo>
                <a:cubicBezTo>
                  <a:pt x="4268072" y="198697"/>
                  <a:pt x="4269083" y="221354"/>
                  <a:pt x="4272890" y="234052"/>
                </a:cubicBezTo>
                <a:cubicBezTo>
                  <a:pt x="4276698" y="246751"/>
                  <a:pt x="4289342" y="253311"/>
                  <a:pt x="4310823" y="253734"/>
                </a:cubicBezTo>
                <a:cubicBezTo>
                  <a:pt x="4332305" y="254157"/>
                  <a:pt x="4346448" y="253168"/>
                  <a:pt x="4353253" y="250766"/>
                </a:cubicBezTo>
                <a:cubicBezTo>
                  <a:pt x="4360057" y="248364"/>
                  <a:pt x="4364947" y="243334"/>
                  <a:pt x="4367923" y="235677"/>
                </a:cubicBezTo>
                <a:cubicBezTo>
                  <a:pt x="4370898" y="228019"/>
                  <a:pt x="4375551" y="217289"/>
                  <a:pt x="4381883" y="203486"/>
                </a:cubicBezTo>
                <a:cubicBezTo>
                  <a:pt x="4388214" y="189684"/>
                  <a:pt x="4390924" y="192193"/>
                  <a:pt x="4390014" y="211015"/>
                </a:cubicBezTo>
                <a:cubicBezTo>
                  <a:pt x="4389103" y="229836"/>
                  <a:pt x="4390903" y="244453"/>
                  <a:pt x="4395413" y="254864"/>
                </a:cubicBezTo>
                <a:cubicBezTo>
                  <a:pt x="4399923" y="265275"/>
                  <a:pt x="4394610" y="272986"/>
                  <a:pt x="4379474" y="277998"/>
                </a:cubicBezTo>
                <a:cubicBezTo>
                  <a:pt x="4364338" y="283010"/>
                  <a:pt x="4345226" y="285287"/>
                  <a:pt x="4322138" y="284828"/>
                </a:cubicBezTo>
                <a:cubicBezTo>
                  <a:pt x="4299050" y="284369"/>
                  <a:pt x="4280748" y="280275"/>
                  <a:pt x="4267233" y="272545"/>
                </a:cubicBezTo>
                <a:cubicBezTo>
                  <a:pt x="4253717" y="264816"/>
                  <a:pt x="4246031" y="249070"/>
                  <a:pt x="4244174" y="225309"/>
                </a:cubicBezTo>
                <a:cubicBezTo>
                  <a:pt x="4242317" y="201547"/>
                  <a:pt x="4242966" y="169683"/>
                  <a:pt x="4246120" y="129717"/>
                </a:cubicBezTo>
                <a:cubicBezTo>
                  <a:pt x="4249275" y="89751"/>
                  <a:pt x="4250555" y="68158"/>
                  <a:pt x="4249960" y="64938"/>
                </a:cubicBezTo>
                <a:cubicBezTo>
                  <a:pt x="4249365" y="61719"/>
                  <a:pt x="4245697" y="61009"/>
                  <a:pt x="4238957" y="62809"/>
                </a:cubicBezTo>
                <a:cubicBezTo>
                  <a:pt x="4232217" y="64609"/>
                  <a:pt x="4215540" y="69244"/>
                  <a:pt x="4188924" y="76715"/>
                </a:cubicBezTo>
                <a:cubicBezTo>
                  <a:pt x="4189785" y="103589"/>
                  <a:pt x="4188616" y="132079"/>
                  <a:pt x="4185418" y="162187"/>
                </a:cubicBezTo>
                <a:cubicBezTo>
                  <a:pt x="4182220" y="192294"/>
                  <a:pt x="4174122" y="216400"/>
                  <a:pt x="4161123" y="234504"/>
                </a:cubicBezTo>
                <a:cubicBezTo>
                  <a:pt x="4148123" y="252609"/>
                  <a:pt x="4131707" y="266988"/>
                  <a:pt x="4111874" y="277643"/>
                </a:cubicBezTo>
                <a:cubicBezTo>
                  <a:pt x="4092042" y="288298"/>
                  <a:pt x="4091400" y="283533"/>
                  <a:pt x="4109950" y="263350"/>
                </a:cubicBezTo>
                <a:cubicBezTo>
                  <a:pt x="4128498" y="243166"/>
                  <a:pt x="4141544" y="223082"/>
                  <a:pt x="4149087" y="203099"/>
                </a:cubicBezTo>
                <a:cubicBezTo>
                  <a:pt x="4156630" y="183116"/>
                  <a:pt x="4161080" y="158515"/>
                  <a:pt x="4162435" y="129297"/>
                </a:cubicBezTo>
                <a:cubicBezTo>
                  <a:pt x="4163790" y="100079"/>
                  <a:pt x="4162216" y="80996"/>
                  <a:pt x="4157713" y="72048"/>
                </a:cubicBezTo>
                <a:cubicBezTo>
                  <a:pt x="4153210" y="63099"/>
                  <a:pt x="4154587" y="58625"/>
                  <a:pt x="4161843" y="58625"/>
                </a:cubicBezTo>
                <a:cubicBezTo>
                  <a:pt x="4166245" y="58625"/>
                  <a:pt x="4170859" y="58622"/>
                  <a:pt x="4175685" y="58614"/>
                </a:cubicBezTo>
                <a:cubicBezTo>
                  <a:pt x="4180510" y="58607"/>
                  <a:pt x="4188376" y="57517"/>
                  <a:pt x="4199282" y="55345"/>
                </a:cubicBezTo>
                <a:cubicBezTo>
                  <a:pt x="4210188" y="53172"/>
                  <a:pt x="4219957" y="50358"/>
                  <a:pt x="4228589" y="46902"/>
                </a:cubicBezTo>
                <a:cubicBezTo>
                  <a:pt x="4237222" y="43446"/>
                  <a:pt x="4243830" y="39807"/>
                  <a:pt x="4248412" y="35986"/>
                </a:cubicBezTo>
                <a:cubicBezTo>
                  <a:pt x="4250702" y="34075"/>
                  <a:pt x="4253578" y="33059"/>
                  <a:pt x="4257040" y="32939"/>
                </a:cubicBezTo>
                <a:close/>
                <a:moveTo>
                  <a:pt x="5667144" y="32321"/>
                </a:moveTo>
                <a:cubicBezTo>
                  <a:pt x="5673600" y="31925"/>
                  <a:pt x="5679752" y="34555"/>
                  <a:pt x="5685604" y="40212"/>
                </a:cubicBezTo>
                <a:cubicBezTo>
                  <a:pt x="5693404" y="47755"/>
                  <a:pt x="5691393" y="53172"/>
                  <a:pt x="5679570" y="56463"/>
                </a:cubicBezTo>
                <a:cubicBezTo>
                  <a:pt x="5667747" y="59754"/>
                  <a:pt x="5654314" y="62117"/>
                  <a:pt x="5639271" y="63551"/>
                </a:cubicBezTo>
                <a:cubicBezTo>
                  <a:pt x="5654557" y="67595"/>
                  <a:pt x="5661078" y="73091"/>
                  <a:pt x="5658834" y="80039"/>
                </a:cubicBezTo>
                <a:cubicBezTo>
                  <a:pt x="5656590" y="86986"/>
                  <a:pt x="5655468" y="99638"/>
                  <a:pt x="5655468" y="117994"/>
                </a:cubicBezTo>
                <a:cubicBezTo>
                  <a:pt x="5660430" y="117305"/>
                  <a:pt x="5666105" y="116007"/>
                  <a:pt x="5672493" y="114100"/>
                </a:cubicBezTo>
                <a:cubicBezTo>
                  <a:pt x="5678882" y="112193"/>
                  <a:pt x="5685740" y="114624"/>
                  <a:pt x="5693068" y="121392"/>
                </a:cubicBezTo>
                <a:cubicBezTo>
                  <a:pt x="5700396" y="128161"/>
                  <a:pt x="5697498" y="132929"/>
                  <a:pt x="5684378" y="135697"/>
                </a:cubicBezTo>
                <a:lnTo>
                  <a:pt x="5655468" y="140515"/>
                </a:lnTo>
                <a:cubicBezTo>
                  <a:pt x="5655468" y="171031"/>
                  <a:pt x="5655913" y="192527"/>
                  <a:pt x="5656801" y="205003"/>
                </a:cubicBezTo>
                <a:cubicBezTo>
                  <a:pt x="5657691" y="217479"/>
                  <a:pt x="5657221" y="229675"/>
                  <a:pt x="5655393" y="241592"/>
                </a:cubicBezTo>
                <a:cubicBezTo>
                  <a:pt x="5653564" y="253509"/>
                  <a:pt x="5650617" y="263360"/>
                  <a:pt x="5646552" y="271147"/>
                </a:cubicBezTo>
                <a:cubicBezTo>
                  <a:pt x="5642487" y="278934"/>
                  <a:pt x="5637528" y="276338"/>
                  <a:pt x="5631677" y="263360"/>
                </a:cubicBezTo>
                <a:cubicBezTo>
                  <a:pt x="5625827" y="250382"/>
                  <a:pt x="5624031" y="239957"/>
                  <a:pt x="5626289" y="232084"/>
                </a:cubicBezTo>
                <a:cubicBezTo>
                  <a:pt x="5628548" y="224212"/>
                  <a:pt x="5630122" y="213535"/>
                  <a:pt x="5631011" y="200055"/>
                </a:cubicBezTo>
                <a:cubicBezTo>
                  <a:pt x="5631900" y="186576"/>
                  <a:pt x="5632344" y="167819"/>
                  <a:pt x="5632344" y="143784"/>
                </a:cubicBezTo>
                <a:cubicBezTo>
                  <a:pt x="5615237" y="148173"/>
                  <a:pt x="5605292" y="150926"/>
                  <a:pt x="5602509" y="152044"/>
                </a:cubicBezTo>
                <a:cubicBezTo>
                  <a:pt x="5598996" y="188913"/>
                  <a:pt x="5591647" y="215274"/>
                  <a:pt x="5580461" y="231127"/>
                </a:cubicBezTo>
                <a:cubicBezTo>
                  <a:pt x="5569276" y="246980"/>
                  <a:pt x="5556908" y="257983"/>
                  <a:pt x="5543356" y="264135"/>
                </a:cubicBezTo>
                <a:cubicBezTo>
                  <a:pt x="5529805" y="270287"/>
                  <a:pt x="5524463" y="270659"/>
                  <a:pt x="5527331" y="265253"/>
                </a:cubicBezTo>
                <a:cubicBezTo>
                  <a:pt x="5530199" y="259847"/>
                  <a:pt x="5536301" y="251813"/>
                  <a:pt x="5545636" y="241151"/>
                </a:cubicBezTo>
                <a:cubicBezTo>
                  <a:pt x="5554972" y="230489"/>
                  <a:pt x="5562085" y="217160"/>
                  <a:pt x="5566974" y="201163"/>
                </a:cubicBezTo>
                <a:cubicBezTo>
                  <a:pt x="5571865" y="185167"/>
                  <a:pt x="5575658" y="170543"/>
                  <a:pt x="5578353" y="157293"/>
                </a:cubicBezTo>
                <a:cubicBezTo>
                  <a:pt x="5561016" y="161753"/>
                  <a:pt x="5550297" y="164442"/>
                  <a:pt x="5546195" y="165359"/>
                </a:cubicBezTo>
                <a:cubicBezTo>
                  <a:pt x="5542094" y="166277"/>
                  <a:pt x="5534957" y="163025"/>
                  <a:pt x="5524782" y="155604"/>
                </a:cubicBezTo>
                <a:cubicBezTo>
                  <a:pt x="5514608" y="148183"/>
                  <a:pt x="5516357" y="143903"/>
                  <a:pt x="5530031" y="142763"/>
                </a:cubicBezTo>
                <a:cubicBezTo>
                  <a:pt x="5543704" y="141623"/>
                  <a:pt x="5560314" y="139016"/>
                  <a:pt x="5579859" y="134944"/>
                </a:cubicBezTo>
                <a:cubicBezTo>
                  <a:pt x="5580662" y="124604"/>
                  <a:pt x="5580842" y="114398"/>
                  <a:pt x="5580397" y="104324"/>
                </a:cubicBezTo>
                <a:cubicBezTo>
                  <a:pt x="5579953" y="94250"/>
                  <a:pt x="5578196" y="84617"/>
                  <a:pt x="5575127" y="75425"/>
                </a:cubicBezTo>
                <a:cubicBezTo>
                  <a:pt x="5554793" y="65587"/>
                  <a:pt x="5552753" y="59224"/>
                  <a:pt x="5569007" y="56334"/>
                </a:cubicBezTo>
                <a:cubicBezTo>
                  <a:pt x="5585262" y="53445"/>
                  <a:pt x="5602370" y="49759"/>
                  <a:pt x="5620331" y="45278"/>
                </a:cubicBezTo>
                <a:cubicBezTo>
                  <a:pt x="5638292" y="40797"/>
                  <a:pt x="5651711" y="36946"/>
                  <a:pt x="5660587" y="33727"/>
                </a:cubicBezTo>
                <a:cubicBezTo>
                  <a:pt x="5662806" y="32922"/>
                  <a:pt x="5664992" y="32454"/>
                  <a:pt x="5667144" y="32321"/>
                </a:cubicBezTo>
                <a:close/>
                <a:moveTo>
                  <a:pt x="588476" y="32174"/>
                </a:moveTo>
                <a:cubicBezTo>
                  <a:pt x="605395" y="31257"/>
                  <a:pt x="617573" y="34055"/>
                  <a:pt x="625010" y="40567"/>
                </a:cubicBezTo>
                <a:cubicBezTo>
                  <a:pt x="634926" y="49250"/>
                  <a:pt x="638117" y="55578"/>
                  <a:pt x="634583" y="59550"/>
                </a:cubicBezTo>
                <a:cubicBezTo>
                  <a:pt x="631047" y="63522"/>
                  <a:pt x="621149" y="65057"/>
                  <a:pt x="604887" y="64153"/>
                </a:cubicBezTo>
                <a:cubicBezTo>
                  <a:pt x="588625" y="63250"/>
                  <a:pt x="573335" y="63250"/>
                  <a:pt x="559017" y="64153"/>
                </a:cubicBezTo>
                <a:cubicBezTo>
                  <a:pt x="544698" y="65057"/>
                  <a:pt x="523514" y="66656"/>
                  <a:pt x="495464" y="68950"/>
                </a:cubicBezTo>
                <a:cubicBezTo>
                  <a:pt x="503552" y="77669"/>
                  <a:pt x="506474" y="83760"/>
                  <a:pt x="504230" y="87223"/>
                </a:cubicBezTo>
                <a:cubicBezTo>
                  <a:pt x="501986" y="90686"/>
                  <a:pt x="500864" y="105001"/>
                  <a:pt x="500864" y="130168"/>
                </a:cubicBezTo>
                <a:cubicBezTo>
                  <a:pt x="521055" y="130168"/>
                  <a:pt x="538653" y="132588"/>
                  <a:pt x="553661" y="137428"/>
                </a:cubicBezTo>
                <a:cubicBezTo>
                  <a:pt x="568668" y="142268"/>
                  <a:pt x="577340" y="151962"/>
                  <a:pt x="579677" y="166510"/>
                </a:cubicBezTo>
                <a:cubicBezTo>
                  <a:pt x="582015" y="181058"/>
                  <a:pt x="571669" y="182672"/>
                  <a:pt x="548638" y="171350"/>
                </a:cubicBezTo>
                <a:cubicBezTo>
                  <a:pt x="525608" y="160028"/>
                  <a:pt x="509683" y="150840"/>
                  <a:pt x="500864" y="143784"/>
                </a:cubicBezTo>
                <a:cubicBezTo>
                  <a:pt x="501710" y="211571"/>
                  <a:pt x="500709" y="257090"/>
                  <a:pt x="497863" y="280343"/>
                </a:cubicBezTo>
                <a:cubicBezTo>
                  <a:pt x="495016" y="303595"/>
                  <a:pt x="490589" y="315222"/>
                  <a:pt x="484580" y="315222"/>
                </a:cubicBezTo>
                <a:cubicBezTo>
                  <a:pt x="480120" y="315222"/>
                  <a:pt x="475392" y="309894"/>
                  <a:pt x="470394" y="299240"/>
                </a:cubicBezTo>
                <a:cubicBezTo>
                  <a:pt x="465396" y="288585"/>
                  <a:pt x="463823" y="279414"/>
                  <a:pt x="465672" y="271728"/>
                </a:cubicBezTo>
                <a:cubicBezTo>
                  <a:pt x="467522" y="264041"/>
                  <a:pt x="469322" y="255832"/>
                  <a:pt x="471072" y="247098"/>
                </a:cubicBezTo>
                <a:cubicBezTo>
                  <a:pt x="472821" y="238365"/>
                  <a:pt x="474148" y="208674"/>
                  <a:pt x="475051" y="158024"/>
                </a:cubicBezTo>
                <a:cubicBezTo>
                  <a:pt x="475955" y="107375"/>
                  <a:pt x="473237" y="78787"/>
                  <a:pt x="466899" y="72263"/>
                </a:cubicBezTo>
                <a:cubicBezTo>
                  <a:pt x="422272" y="79461"/>
                  <a:pt x="394298" y="84183"/>
                  <a:pt x="382976" y="86427"/>
                </a:cubicBezTo>
                <a:cubicBezTo>
                  <a:pt x="371655" y="88671"/>
                  <a:pt x="361000" y="84595"/>
                  <a:pt x="351012" y="74199"/>
                </a:cubicBezTo>
                <a:cubicBezTo>
                  <a:pt x="341024" y="63802"/>
                  <a:pt x="341390" y="59059"/>
                  <a:pt x="352109" y="59970"/>
                </a:cubicBezTo>
                <a:cubicBezTo>
                  <a:pt x="362828" y="60880"/>
                  <a:pt x="381327" y="60002"/>
                  <a:pt x="407605" y="57334"/>
                </a:cubicBezTo>
                <a:cubicBezTo>
                  <a:pt x="433884" y="54667"/>
                  <a:pt x="460822" y="51297"/>
                  <a:pt x="488420" y="47225"/>
                </a:cubicBezTo>
                <a:cubicBezTo>
                  <a:pt x="516018" y="43152"/>
                  <a:pt x="543203" y="38854"/>
                  <a:pt x="569976" y="34329"/>
                </a:cubicBezTo>
                <a:cubicBezTo>
                  <a:pt x="576670" y="33198"/>
                  <a:pt x="582836" y="32480"/>
                  <a:pt x="588476" y="32174"/>
                </a:cubicBezTo>
                <a:close/>
                <a:moveTo>
                  <a:pt x="5956655" y="31759"/>
                </a:moveTo>
                <a:cubicBezTo>
                  <a:pt x="5982640" y="28059"/>
                  <a:pt x="6003268" y="40879"/>
                  <a:pt x="6018540" y="70219"/>
                </a:cubicBezTo>
                <a:cubicBezTo>
                  <a:pt x="6027632" y="102183"/>
                  <a:pt x="6015192" y="133904"/>
                  <a:pt x="5981220" y="165381"/>
                </a:cubicBezTo>
                <a:cubicBezTo>
                  <a:pt x="5971096" y="180581"/>
                  <a:pt x="5966034" y="198578"/>
                  <a:pt x="5966034" y="219372"/>
                </a:cubicBezTo>
                <a:lnTo>
                  <a:pt x="5933596" y="219372"/>
                </a:lnTo>
                <a:cubicBezTo>
                  <a:pt x="5932621" y="182862"/>
                  <a:pt x="5947570" y="149614"/>
                  <a:pt x="5978445" y="119628"/>
                </a:cubicBezTo>
                <a:cubicBezTo>
                  <a:pt x="5985371" y="109275"/>
                  <a:pt x="5988397" y="98269"/>
                  <a:pt x="5987522" y="86610"/>
                </a:cubicBezTo>
                <a:cubicBezTo>
                  <a:pt x="5982804" y="70735"/>
                  <a:pt x="5973850" y="63250"/>
                  <a:pt x="5960656" y="64153"/>
                </a:cubicBezTo>
                <a:lnTo>
                  <a:pt x="5955364" y="64153"/>
                </a:lnTo>
                <a:cubicBezTo>
                  <a:pt x="5939088" y="64928"/>
                  <a:pt x="5931402" y="78873"/>
                  <a:pt x="5932306" y="105991"/>
                </a:cubicBezTo>
                <a:lnTo>
                  <a:pt x="5898491" y="105991"/>
                </a:lnTo>
                <a:cubicBezTo>
                  <a:pt x="5897530" y="68878"/>
                  <a:pt x="5909268" y="46092"/>
                  <a:pt x="5933704" y="37631"/>
                </a:cubicBezTo>
                <a:cubicBezTo>
                  <a:pt x="5937676" y="34648"/>
                  <a:pt x="5945326" y="32691"/>
                  <a:pt x="5956655" y="31759"/>
                </a:cubicBezTo>
                <a:close/>
                <a:moveTo>
                  <a:pt x="901816" y="29651"/>
                </a:moveTo>
                <a:cubicBezTo>
                  <a:pt x="908971" y="28245"/>
                  <a:pt x="916393" y="31031"/>
                  <a:pt x="924079" y="38007"/>
                </a:cubicBezTo>
                <a:cubicBezTo>
                  <a:pt x="931765" y="44984"/>
                  <a:pt x="930564" y="50179"/>
                  <a:pt x="920476" y="53592"/>
                </a:cubicBezTo>
                <a:cubicBezTo>
                  <a:pt x="910388" y="57005"/>
                  <a:pt x="884392" y="61529"/>
                  <a:pt x="842490" y="67165"/>
                </a:cubicBezTo>
                <a:cubicBezTo>
                  <a:pt x="851481" y="74865"/>
                  <a:pt x="852145" y="81301"/>
                  <a:pt x="844480" y="86470"/>
                </a:cubicBezTo>
                <a:cubicBezTo>
                  <a:pt x="836815" y="91640"/>
                  <a:pt x="823554" y="104844"/>
                  <a:pt x="804697" y="126081"/>
                </a:cubicBezTo>
                <a:cubicBezTo>
                  <a:pt x="833004" y="122525"/>
                  <a:pt x="857630" y="119187"/>
                  <a:pt x="878574" y="116068"/>
                </a:cubicBezTo>
                <a:cubicBezTo>
                  <a:pt x="899518" y="112949"/>
                  <a:pt x="913582" y="110013"/>
                  <a:pt x="920766" y="107260"/>
                </a:cubicBezTo>
                <a:cubicBezTo>
                  <a:pt x="927951" y="104507"/>
                  <a:pt x="934899" y="104600"/>
                  <a:pt x="941610" y="107540"/>
                </a:cubicBezTo>
                <a:cubicBezTo>
                  <a:pt x="948321" y="110479"/>
                  <a:pt x="956423" y="116180"/>
                  <a:pt x="965916" y="124640"/>
                </a:cubicBezTo>
                <a:cubicBezTo>
                  <a:pt x="975410" y="133101"/>
                  <a:pt x="977615" y="140103"/>
                  <a:pt x="972531" y="145645"/>
                </a:cubicBezTo>
                <a:cubicBezTo>
                  <a:pt x="967447" y="151188"/>
                  <a:pt x="963608" y="160233"/>
                  <a:pt x="961012" y="172780"/>
                </a:cubicBezTo>
                <a:cubicBezTo>
                  <a:pt x="958416" y="185328"/>
                  <a:pt x="956208" y="201142"/>
                  <a:pt x="954387" y="220221"/>
                </a:cubicBezTo>
                <a:cubicBezTo>
                  <a:pt x="952566" y="239301"/>
                  <a:pt x="948834" y="254957"/>
                  <a:pt x="943191" y="267189"/>
                </a:cubicBezTo>
                <a:cubicBezTo>
                  <a:pt x="937548" y="279421"/>
                  <a:pt x="930564" y="288008"/>
                  <a:pt x="922240" y="292948"/>
                </a:cubicBezTo>
                <a:cubicBezTo>
                  <a:pt x="913915" y="297888"/>
                  <a:pt x="908434" y="294009"/>
                  <a:pt x="905795" y="281311"/>
                </a:cubicBezTo>
                <a:cubicBezTo>
                  <a:pt x="903156" y="268612"/>
                  <a:pt x="900841" y="259603"/>
                  <a:pt x="898847" y="254283"/>
                </a:cubicBezTo>
                <a:cubicBezTo>
                  <a:pt x="888235" y="253509"/>
                  <a:pt x="867223" y="254473"/>
                  <a:pt x="835812" y="257176"/>
                </a:cubicBezTo>
                <a:cubicBezTo>
                  <a:pt x="804399" y="259879"/>
                  <a:pt x="777945" y="262055"/>
                  <a:pt x="756449" y="263704"/>
                </a:cubicBezTo>
                <a:cubicBezTo>
                  <a:pt x="749264" y="281845"/>
                  <a:pt x="743113" y="285652"/>
                  <a:pt x="737993" y="275126"/>
                </a:cubicBezTo>
                <a:cubicBezTo>
                  <a:pt x="732874" y="264601"/>
                  <a:pt x="729859" y="249820"/>
                  <a:pt x="728948" y="230783"/>
                </a:cubicBezTo>
                <a:cubicBezTo>
                  <a:pt x="728038" y="211746"/>
                  <a:pt x="726270" y="195205"/>
                  <a:pt x="723646" y="181159"/>
                </a:cubicBezTo>
                <a:cubicBezTo>
                  <a:pt x="721021" y="167112"/>
                  <a:pt x="717200" y="154195"/>
                  <a:pt x="712181" y="142408"/>
                </a:cubicBezTo>
                <a:cubicBezTo>
                  <a:pt x="707162" y="130620"/>
                  <a:pt x="708925" y="125429"/>
                  <a:pt x="717472" y="126834"/>
                </a:cubicBezTo>
                <a:cubicBezTo>
                  <a:pt x="726019" y="128240"/>
                  <a:pt x="732662" y="129591"/>
                  <a:pt x="737402" y="130889"/>
                </a:cubicBezTo>
                <a:cubicBezTo>
                  <a:pt x="742141" y="132187"/>
                  <a:pt x="758191" y="131602"/>
                  <a:pt x="785552" y="129136"/>
                </a:cubicBezTo>
                <a:cubicBezTo>
                  <a:pt x="798258" y="109662"/>
                  <a:pt x="805722" y="96139"/>
                  <a:pt x="807945" y="88567"/>
                </a:cubicBezTo>
                <a:cubicBezTo>
                  <a:pt x="810168" y="80996"/>
                  <a:pt x="811279" y="75109"/>
                  <a:pt x="811279" y="70908"/>
                </a:cubicBezTo>
                <a:cubicBezTo>
                  <a:pt x="806661" y="71754"/>
                  <a:pt x="801266" y="72639"/>
                  <a:pt x="795092" y="73564"/>
                </a:cubicBezTo>
                <a:cubicBezTo>
                  <a:pt x="788919" y="74489"/>
                  <a:pt x="783531" y="74708"/>
                  <a:pt x="778927" y="74220"/>
                </a:cubicBezTo>
                <a:cubicBezTo>
                  <a:pt x="774324" y="73733"/>
                  <a:pt x="768215" y="69886"/>
                  <a:pt x="760600" y="62680"/>
                </a:cubicBezTo>
                <a:cubicBezTo>
                  <a:pt x="752986" y="55474"/>
                  <a:pt x="757754" y="51871"/>
                  <a:pt x="774905" y="51871"/>
                </a:cubicBezTo>
                <a:cubicBezTo>
                  <a:pt x="789001" y="51871"/>
                  <a:pt x="807583" y="49874"/>
                  <a:pt x="830649" y="45880"/>
                </a:cubicBezTo>
                <a:cubicBezTo>
                  <a:pt x="853715" y="41886"/>
                  <a:pt x="869554" y="38534"/>
                  <a:pt x="878165" y="35824"/>
                </a:cubicBezTo>
                <a:cubicBezTo>
                  <a:pt x="886777" y="33114"/>
                  <a:pt x="894660" y="31056"/>
                  <a:pt x="901816" y="29651"/>
                </a:cubicBezTo>
                <a:close/>
                <a:moveTo>
                  <a:pt x="3644776" y="25991"/>
                </a:moveTo>
                <a:cubicBezTo>
                  <a:pt x="3648172" y="26251"/>
                  <a:pt x="3651515" y="27342"/>
                  <a:pt x="3654806" y="29264"/>
                </a:cubicBezTo>
                <a:cubicBezTo>
                  <a:pt x="3661388" y="33107"/>
                  <a:pt x="3667185" y="37330"/>
                  <a:pt x="3672197" y="41933"/>
                </a:cubicBezTo>
                <a:cubicBezTo>
                  <a:pt x="3677209" y="46536"/>
                  <a:pt x="3677313" y="50501"/>
                  <a:pt x="3672509" y="53828"/>
                </a:cubicBezTo>
                <a:cubicBezTo>
                  <a:pt x="3667705" y="57155"/>
                  <a:pt x="3663094" y="63902"/>
                  <a:pt x="3658678" y="74070"/>
                </a:cubicBezTo>
                <a:cubicBezTo>
                  <a:pt x="3654261" y="84237"/>
                  <a:pt x="3647578" y="94350"/>
                  <a:pt x="3638630" y="104410"/>
                </a:cubicBezTo>
                <a:cubicBezTo>
                  <a:pt x="3629682" y="114469"/>
                  <a:pt x="3624548" y="114552"/>
                  <a:pt x="3623229" y="104657"/>
                </a:cubicBezTo>
                <a:cubicBezTo>
                  <a:pt x="3613492" y="105095"/>
                  <a:pt x="3601315" y="106181"/>
                  <a:pt x="3586699" y="107916"/>
                </a:cubicBezTo>
                <a:lnTo>
                  <a:pt x="3570183" y="110225"/>
                </a:lnTo>
                <a:lnTo>
                  <a:pt x="3588156" y="117026"/>
                </a:lnTo>
                <a:cubicBezTo>
                  <a:pt x="3594301" y="119722"/>
                  <a:pt x="3596222" y="123705"/>
                  <a:pt x="3593921" y="128975"/>
                </a:cubicBezTo>
                <a:cubicBezTo>
                  <a:pt x="3591619" y="134245"/>
                  <a:pt x="3590067" y="140027"/>
                  <a:pt x="3589264" y="146323"/>
                </a:cubicBezTo>
                <a:cubicBezTo>
                  <a:pt x="3600119" y="143627"/>
                  <a:pt x="3609591" y="141605"/>
                  <a:pt x="3617679" y="140257"/>
                </a:cubicBezTo>
                <a:cubicBezTo>
                  <a:pt x="3625767" y="138909"/>
                  <a:pt x="3632503" y="141329"/>
                  <a:pt x="3637888" y="147517"/>
                </a:cubicBezTo>
                <a:cubicBezTo>
                  <a:pt x="3643272" y="153704"/>
                  <a:pt x="3642000" y="158006"/>
                  <a:pt x="3634070" y="160423"/>
                </a:cubicBezTo>
                <a:cubicBezTo>
                  <a:pt x="3626139" y="162839"/>
                  <a:pt x="3611204" y="165675"/>
                  <a:pt x="3589264" y="168930"/>
                </a:cubicBezTo>
                <a:cubicBezTo>
                  <a:pt x="3589264" y="177233"/>
                  <a:pt x="3588819" y="184095"/>
                  <a:pt x="3587930" y="189515"/>
                </a:cubicBezTo>
                <a:cubicBezTo>
                  <a:pt x="3603360" y="188712"/>
                  <a:pt x="3620812" y="186712"/>
                  <a:pt x="3640286" y="183514"/>
                </a:cubicBezTo>
                <a:cubicBezTo>
                  <a:pt x="3659760" y="180316"/>
                  <a:pt x="3673222" y="184145"/>
                  <a:pt x="3680672" y="195001"/>
                </a:cubicBezTo>
                <a:cubicBezTo>
                  <a:pt x="3688122" y="205856"/>
                  <a:pt x="3680575" y="209932"/>
                  <a:pt x="3658032" y="207229"/>
                </a:cubicBezTo>
                <a:cubicBezTo>
                  <a:pt x="3635489" y="204526"/>
                  <a:pt x="3608071" y="205067"/>
                  <a:pt x="3575777" y="208853"/>
                </a:cubicBezTo>
                <a:cubicBezTo>
                  <a:pt x="3585672" y="215292"/>
                  <a:pt x="3587959" y="220924"/>
                  <a:pt x="3582639" y="225750"/>
                </a:cubicBezTo>
                <a:cubicBezTo>
                  <a:pt x="3577319" y="230575"/>
                  <a:pt x="3572787" y="235687"/>
                  <a:pt x="3569044" y="241086"/>
                </a:cubicBezTo>
                <a:cubicBezTo>
                  <a:pt x="3565301" y="246485"/>
                  <a:pt x="3561214" y="251616"/>
                  <a:pt x="3556783" y="256477"/>
                </a:cubicBezTo>
                <a:cubicBezTo>
                  <a:pt x="3552352" y="261338"/>
                  <a:pt x="3553819" y="263109"/>
                  <a:pt x="3561182" y="261790"/>
                </a:cubicBezTo>
                <a:cubicBezTo>
                  <a:pt x="3568546" y="260471"/>
                  <a:pt x="3586403" y="258234"/>
                  <a:pt x="3614754" y="255079"/>
                </a:cubicBezTo>
                <a:cubicBezTo>
                  <a:pt x="3608817" y="247980"/>
                  <a:pt x="3604185" y="240230"/>
                  <a:pt x="3600858" y="231826"/>
                </a:cubicBezTo>
                <a:cubicBezTo>
                  <a:pt x="3597531" y="223423"/>
                  <a:pt x="3599897" y="220677"/>
                  <a:pt x="3607956" y="223588"/>
                </a:cubicBezTo>
                <a:cubicBezTo>
                  <a:pt x="3616016" y="226499"/>
                  <a:pt x="3624731" y="231468"/>
                  <a:pt x="3634102" y="238494"/>
                </a:cubicBezTo>
                <a:cubicBezTo>
                  <a:pt x="3643473" y="245521"/>
                  <a:pt x="3650941" y="254659"/>
                  <a:pt x="3656505" y="265909"/>
                </a:cubicBezTo>
                <a:cubicBezTo>
                  <a:pt x="3662069" y="277159"/>
                  <a:pt x="3663051" y="287513"/>
                  <a:pt x="3659452" y="296970"/>
                </a:cubicBezTo>
                <a:cubicBezTo>
                  <a:pt x="3655853" y="306428"/>
                  <a:pt x="3649651" y="306144"/>
                  <a:pt x="3640846" y="296121"/>
                </a:cubicBezTo>
                <a:cubicBezTo>
                  <a:pt x="3632041" y="286097"/>
                  <a:pt x="3625380" y="277163"/>
                  <a:pt x="3620862" y="269319"/>
                </a:cubicBezTo>
                <a:cubicBezTo>
                  <a:pt x="3596298" y="273822"/>
                  <a:pt x="3577301" y="277819"/>
                  <a:pt x="3563871" y="281311"/>
                </a:cubicBezTo>
                <a:cubicBezTo>
                  <a:pt x="3550441" y="284802"/>
                  <a:pt x="3537485" y="290202"/>
                  <a:pt x="3525002" y="297508"/>
                </a:cubicBezTo>
                <a:cubicBezTo>
                  <a:pt x="3512519" y="304814"/>
                  <a:pt x="3505460" y="302369"/>
                  <a:pt x="3503825" y="290173"/>
                </a:cubicBezTo>
                <a:cubicBezTo>
                  <a:pt x="3502190" y="277977"/>
                  <a:pt x="3504538" y="270645"/>
                  <a:pt x="3510869" y="268179"/>
                </a:cubicBezTo>
                <a:cubicBezTo>
                  <a:pt x="3517200" y="265712"/>
                  <a:pt x="3523345" y="262138"/>
                  <a:pt x="3529304" y="257456"/>
                </a:cubicBezTo>
                <a:cubicBezTo>
                  <a:pt x="3535262" y="252774"/>
                  <a:pt x="3540210" y="246496"/>
                  <a:pt x="3544146" y="238623"/>
                </a:cubicBezTo>
                <a:cubicBezTo>
                  <a:pt x="3548082" y="230751"/>
                  <a:pt x="3551370" y="221637"/>
                  <a:pt x="3554008" y="211284"/>
                </a:cubicBezTo>
                <a:cubicBezTo>
                  <a:pt x="3529530" y="214840"/>
                  <a:pt x="3513877" y="217755"/>
                  <a:pt x="3507051" y="220028"/>
                </a:cubicBezTo>
                <a:cubicBezTo>
                  <a:pt x="3500226" y="222301"/>
                  <a:pt x="3491499" y="219139"/>
                  <a:pt x="3480873" y="210542"/>
                </a:cubicBezTo>
                <a:cubicBezTo>
                  <a:pt x="3470247" y="201945"/>
                  <a:pt x="3473961" y="197646"/>
                  <a:pt x="3492016" y="197646"/>
                </a:cubicBezTo>
                <a:cubicBezTo>
                  <a:pt x="3507288" y="197646"/>
                  <a:pt x="3531107" y="195990"/>
                  <a:pt x="3563473" y="192677"/>
                </a:cubicBezTo>
                <a:lnTo>
                  <a:pt x="3563473" y="172135"/>
                </a:lnTo>
                <a:cubicBezTo>
                  <a:pt x="3556145" y="173010"/>
                  <a:pt x="3548272" y="173680"/>
                  <a:pt x="3539855" y="174146"/>
                </a:cubicBezTo>
                <a:cubicBezTo>
                  <a:pt x="3531437" y="174612"/>
                  <a:pt x="3524045" y="172010"/>
                  <a:pt x="3517677" y="166338"/>
                </a:cubicBezTo>
                <a:cubicBezTo>
                  <a:pt x="3511310" y="160666"/>
                  <a:pt x="3512490" y="157508"/>
                  <a:pt x="3521216" y="156863"/>
                </a:cubicBezTo>
                <a:cubicBezTo>
                  <a:pt x="3529942" y="156217"/>
                  <a:pt x="3544028" y="154274"/>
                  <a:pt x="3563473" y="151033"/>
                </a:cubicBezTo>
                <a:cubicBezTo>
                  <a:pt x="3562613" y="137095"/>
                  <a:pt x="3560146" y="125626"/>
                  <a:pt x="3556073" y="116628"/>
                </a:cubicBezTo>
                <a:lnTo>
                  <a:pt x="3554734" y="112384"/>
                </a:lnTo>
                <a:lnTo>
                  <a:pt x="3535531" y="115068"/>
                </a:lnTo>
                <a:cubicBezTo>
                  <a:pt x="3529609" y="125221"/>
                  <a:pt x="3524492" y="124447"/>
                  <a:pt x="3520183" y="112745"/>
                </a:cubicBezTo>
                <a:cubicBezTo>
                  <a:pt x="3515874" y="101043"/>
                  <a:pt x="3511737" y="89686"/>
                  <a:pt x="3507772" y="78673"/>
                </a:cubicBezTo>
                <a:cubicBezTo>
                  <a:pt x="3503807" y="67659"/>
                  <a:pt x="3499723" y="58862"/>
                  <a:pt x="3495522" y="52280"/>
                </a:cubicBezTo>
                <a:cubicBezTo>
                  <a:pt x="3491320" y="45697"/>
                  <a:pt x="3492973" y="42872"/>
                  <a:pt x="3500480" y="43805"/>
                </a:cubicBezTo>
                <a:cubicBezTo>
                  <a:pt x="3507987" y="44737"/>
                  <a:pt x="3515598" y="45619"/>
                  <a:pt x="3523313" y="46450"/>
                </a:cubicBezTo>
                <a:cubicBezTo>
                  <a:pt x="3555880" y="43826"/>
                  <a:pt x="3580792" y="40746"/>
                  <a:pt x="3598051" y="37212"/>
                </a:cubicBezTo>
                <a:cubicBezTo>
                  <a:pt x="3615309" y="33677"/>
                  <a:pt x="3627437" y="30508"/>
                  <a:pt x="3634435" y="27704"/>
                </a:cubicBezTo>
                <a:cubicBezTo>
                  <a:pt x="3637934" y="26302"/>
                  <a:pt x="3641381" y="25731"/>
                  <a:pt x="3644776" y="25991"/>
                </a:cubicBezTo>
                <a:close/>
                <a:moveTo>
                  <a:pt x="1453192" y="25580"/>
                </a:moveTo>
                <a:cubicBezTo>
                  <a:pt x="1458811" y="24504"/>
                  <a:pt x="1467036" y="27123"/>
                  <a:pt x="1477867" y="33437"/>
                </a:cubicBezTo>
                <a:cubicBezTo>
                  <a:pt x="1493612" y="42227"/>
                  <a:pt x="1498018" y="49498"/>
                  <a:pt x="1491085" y="55248"/>
                </a:cubicBezTo>
                <a:cubicBezTo>
                  <a:pt x="1484151" y="60998"/>
                  <a:pt x="1478261" y="72456"/>
                  <a:pt x="1473414" y="89621"/>
                </a:cubicBezTo>
                <a:cubicBezTo>
                  <a:pt x="1468567" y="106787"/>
                  <a:pt x="1463964" y="121231"/>
                  <a:pt x="1459604" y="132954"/>
                </a:cubicBezTo>
                <a:cubicBezTo>
                  <a:pt x="1455245" y="144677"/>
                  <a:pt x="1449344" y="147391"/>
                  <a:pt x="1441901" y="141096"/>
                </a:cubicBezTo>
                <a:cubicBezTo>
                  <a:pt x="1429684" y="144695"/>
                  <a:pt x="1416254" y="147793"/>
                  <a:pt x="1401613" y="150388"/>
                </a:cubicBezTo>
                <a:cubicBezTo>
                  <a:pt x="1421732" y="167396"/>
                  <a:pt x="1435011" y="178638"/>
                  <a:pt x="1441450" y="184116"/>
                </a:cubicBezTo>
                <a:cubicBezTo>
                  <a:pt x="1447401" y="177190"/>
                  <a:pt x="1452570" y="170274"/>
                  <a:pt x="1456959" y="163370"/>
                </a:cubicBezTo>
                <a:cubicBezTo>
                  <a:pt x="1461347" y="156465"/>
                  <a:pt x="1462641" y="148976"/>
                  <a:pt x="1460841" y="140902"/>
                </a:cubicBezTo>
                <a:cubicBezTo>
                  <a:pt x="1459041" y="132829"/>
                  <a:pt x="1462989" y="130208"/>
                  <a:pt x="1472683" y="133040"/>
                </a:cubicBezTo>
                <a:cubicBezTo>
                  <a:pt x="1482377" y="135872"/>
                  <a:pt x="1490952" y="139640"/>
                  <a:pt x="1498409" y="144344"/>
                </a:cubicBezTo>
                <a:cubicBezTo>
                  <a:pt x="1505866" y="149047"/>
                  <a:pt x="1506124" y="153184"/>
                  <a:pt x="1499183" y="156755"/>
                </a:cubicBezTo>
                <a:cubicBezTo>
                  <a:pt x="1492243" y="160326"/>
                  <a:pt x="1476813" y="172745"/>
                  <a:pt x="1452893" y="194011"/>
                </a:cubicBezTo>
                <a:cubicBezTo>
                  <a:pt x="1466416" y="204193"/>
                  <a:pt x="1479096" y="212356"/>
                  <a:pt x="1490934" y="218501"/>
                </a:cubicBezTo>
                <a:cubicBezTo>
                  <a:pt x="1502772" y="224645"/>
                  <a:pt x="1517388" y="230561"/>
                  <a:pt x="1534783" y="236247"/>
                </a:cubicBezTo>
                <a:cubicBezTo>
                  <a:pt x="1552178" y="241932"/>
                  <a:pt x="1554651" y="246389"/>
                  <a:pt x="1542204" y="249615"/>
                </a:cubicBezTo>
                <a:cubicBezTo>
                  <a:pt x="1529757" y="252842"/>
                  <a:pt x="1518077" y="254684"/>
                  <a:pt x="1507164" y="255143"/>
                </a:cubicBezTo>
                <a:cubicBezTo>
                  <a:pt x="1496251" y="255602"/>
                  <a:pt x="1486714" y="253200"/>
                  <a:pt x="1478555" y="247937"/>
                </a:cubicBezTo>
                <a:cubicBezTo>
                  <a:pt x="1470396" y="242675"/>
                  <a:pt x="1458091" y="231149"/>
                  <a:pt x="1441643" y="213360"/>
                </a:cubicBezTo>
                <a:cubicBezTo>
                  <a:pt x="1425195" y="195571"/>
                  <a:pt x="1411851" y="179578"/>
                  <a:pt x="1401613" y="165381"/>
                </a:cubicBezTo>
                <a:lnTo>
                  <a:pt x="1401613" y="248991"/>
                </a:lnTo>
                <a:cubicBezTo>
                  <a:pt x="1401613" y="257940"/>
                  <a:pt x="1405011" y="260492"/>
                  <a:pt x="1411808" y="256649"/>
                </a:cubicBezTo>
                <a:cubicBezTo>
                  <a:pt x="1418606" y="252806"/>
                  <a:pt x="1428052" y="247855"/>
                  <a:pt x="1440148" y="241796"/>
                </a:cubicBezTo>
                <a:cubicBezTo>
                  <a:pt x="1452244" y="235737"/>
                  <a:pt x="1453804" y="238179"/>
                  <a:pt x="1444827" y="249120"/>
                </a:cubicBezTo>
                <a:cubicBezTo>
                  <a:pt x="1435850" y="260062"/>
                  <a:pt x="1426224" y="270444"/>
                  <a:pt x="1415949" y="280267"/>
                </a:cubicBezTo>
                <a:cubicBezTo>
                  <a:pt x="1405674" y="290090"/>
                  <a:pt x="1397949" y="298372"/>
                  <a:pt x="1392772" y="305112"/>
                </a:cubicBezTo>
                <a:cubicBezTo>
                  <a:pt x="1387595" y="311852"/>
                  <a:pt x="1381898" y="310099"/>
                  <a:pt x="1375682" y="299853"/>
                </a:cubicBezTo>
                <a:cubicBezTo>
                  <a:pt x="1369465" y="289606"/>
                  <a:pt x="1368157" y="280963"/>
                  <a:pt x="1371756" y="273922"/>
                </a:cubicBezTo>
                <a:cubicBezTo>
                  <a:pt x="1375356" y="266881"/>
                  <a:pt x="1377378" y="254441"/>
                  <a:pt x="1377822" y="236601"/>
                </a:cubicBezTo>
                <a:cubicBezTo>
                  <a:pt x="1378267" y="218762"/>
                  <a:pt x="1378715" y="188469"/>
                  <a:pt x="1379167" y="145720"/>
                </a:cubicBezTo>
                <a:cubicBezTo>
                  <a:pt x="1379618" y="102972"/>
                  <a:pt x="1376696" y="75966"/>
                  <a:pt x="1370401" y="64702"/>
                </a:cubicBezTo>
                <a:cubicBezTo>
                  <a:pt x="1364106" y="53438"/>
                  <a:pt x="1364393" y="48264"/>
                  <a:pt x="1371262" y="49182"/>
                </a:cubicBezTo>
                <a:cubicBezTo>
                  <a:pt x="1378131" y="50100"/>
                  <a:pt x="1384290" y="50548"/>
                  <a:pt x="1389739" y="50526"/>
                </a:cubicBezTo>
                <a:cubicBezTo>
                  <a:pt x="1395188" y="50505"/>
                  <a:pt x="1405040" y="47906"/>
                  <a:pt x="1419294" y="42729"/>
                </a:cubicBezTo>
                <a:cubicBezTo>
                  <a:pt x="1433548" y="37552"/>
                  <a:pt x="1443264" y="32605"/>
                  <a:pt x="1448440" y="27887"/>
                </a:cubicBezTo>
                <a:cubicBezTo>
                  <a:pt x="1449735" y="26707"/>
                  <a:pt x="1451318" y="25938"/>
                  <a:pt x="1453192" y="25580"/>
                </a:cubicBezTo>
                <a:close/>
                <a:moveTo>
                  <a:pt x="199836" y="24964"/>
                </a:moveTo>
                <a:cubicBezTo>
                  <a:pt x="203676" y="25457"/>
                  <a:pt x="208069" y="26890"/>
                  <a:pt x="213016" y="29264"/>
                </a:cubicBezTo>
                <a:cubicBezTo>
                  <a:pt x="222911" y="34010"/>
                  <a:pt x="231254" y="39173"/>
                  <a:pt x="238044" y="44751"/>
                </a:cubicBezTo>
                <a:cubicBezTo>
                  <a:pt x="244834" y="50329"/>
                  <a:pt x="246400" y="56098"/>
                  <a:pt x="242744" y="62056"/>
                </a:cubicBezTo>
                <a:cubicBezTo>
                  <a:pt x="239087" y="68014"/>
                  <a:pt x="236839" y="74790"/>
                  <a:pt x="236000" y="82383"/>
                </a:cubicBezTo>
                <a:cubicBezTo>
                  <a:pt x="235161" y="89976"/>
                  <a:pt x="234742" y="106823"/>
                  <a:pt x="234742" y="132922"/>
                </a:cubicBezTo>
                <a:cubicBezTo>
                  <a:pt x="234742" y="159695"/>
                  <a:pt x="235398" y="184959"/>
                  <a:pt x="236710" y="208713"/>
                </a:cubicBezTo>
                <a:cubicBezTo>
                  <a:pt x="238022" y="232468"/>
                  <a:pt x="239370" y="249547"/>
                  <a:pt x="240754" y="259951"/>
                </a:cubicBezTo>
                <a:cubicBezTo>
                  <a:pt x="242138" y="270355"/>
                  <a:pt x="237922" y="283067"/>
                  <a:pt x="228106" y="298089"/>
                </a:cubicBezTo>
                <a:cubicBezTo>
                  <a:pt x="218290" y="313110"/>
                  <a:pt x="210955" y="314329"/>
                  <a:pt x="206101" y="301745"/>
                </a:cubicBezTo>
                <a:cubicBezTo>
                  <a:pt x="201247" y="289162"/>
                  <a:pt x="191958" y="277887"/>
                  <a:pt x="178234" y="267920"/>
                </a:cubicBezTo>
                <a:cubicBezTo>
                  <a:pt x="164511" y="257954"/>
                  <a:pt x="165593" y="254771"/>
                  <a:pt x="181482" y="258370"/>
                </a:cubicBezTo>
                <a:cubicBezTo>
                  <a:pt x="197371" y="261969"/>
                  <a:pt x="205918" y="259227"/>
                  <a:pt x="207123" y="250142"/>
                </a:cubicBezTo>
                <a:cubicBezTo>
                  <a:pt x="208327" y="241058"/>
                  <a:pt x="208929" y="229424"/>
                  <a:pt x="208929" y="215242"/>
                </a:cubicBezTo>
                <a:cubicBezTo>
                  <a:pt x="208929" y="200084"/>
                  <a:pt x="208263" y="171371"/>
                  <a:pt x="206929" y="129104"/>
                </a:cubicBezTo>
                <a:cubicBezTo>
                  <a:pt x="205595" y="86836"/>
                  <a:pt x="202602" y="62970"/>
                  <a:pt x="197948" y="57507"/>
                </a:cubicBezTo>
                <a:cubicBezTo>
                  <a:pt x="193295" y="52043"/>
                  <a:pt x="186455" y="49533"/>
                  <a:pt x="177428" y="49978"/>
                </a:cubicBezTo>
                <a:cubicBezTo>
                  <a:pt x="168400" y="50423"/>
                  <a:pt x="153311" y="51885"/>
                  <a:pt x="132159" y="54366"/>
                </a:cubicBezTo>
                <a:cubicBezTo>
                  <a:pt x="144750" y="58510"/>
                  <a:pt x="149472" y="63813"/>
                  <a:pt x="146324" y="70273"/>
                </a:cubicBezTo>
                <a:cubicBezTo>
                  <a:pt x="143176" y="76733"/>
                  <a:pt x="141602" y="87686"/>
                  <a:pt x="141602" y="103130"/>
                </a:cubicBezTo>
                <a:cubicBezTo>
                  <a:pt x="148500" y="102255"/>
                  <a:pt x="153870" y="101818"/>
                  <a:pt x="157714" y="101818"/>
                </a:cubicBezTo>
                <a:cubicBezTo>
                  <a:pt x="163478" y="101818"/>
                  <a:pt x="168759" y="104460"/>
                  <a:pt x="173556" y="109744"/>
                </a:cubicBezTo>
                <a:cubicBezTo>
                  <a:pt x="178353" y="115029"/>
                  <a:pt x="175104" y="119291"/>
                  <a:pt x="163812" y="122532"/>
                </a:cubicBezTo>
                <a:cubicBezTo>
                  <a:pt x="152519" y="125773"/>
                  <a:pt x="145058" y="128003"/>
                  <a:pt x="141430" y="129222"/>
                </a:cubicBezTo>
                <a:lnTo>
                  <a:pt x="140247" y="161186"/>
                </a:lnTo>
                <a:cubicBezTo>
                  <a:pt x="151174" y="158576"/>
                  <a:pt x="160119" y="156798"/>
                  <a:pt x="167081" y="155852"/>
                </a:cubicBezTo>
                <a:cubicBezTo>
                  <a:pt x="174043" y="154905"/>
                  <a:pt x="179410" y="157522"/>
                  <a:pt x="183182" y="163703"/>
                </a:cubicBezTo>
                <a:cubicBezTo>
                  <a:pt x="186953" y="169884"/>
                  <a:pt x="184286" y="174612"/>
                  <a:pt x="175180" y="177889"/>
                </a:cubicBezTo>
                <a:cubicBezTo>
                  <a:pt x="166074" y="181166"/>
                  <a:pt x="154430" y="184776"/>
                  <a:pt x="140247" y="188720"/>
                </a:cubicBezTo>
                <a:cubicBezTo>
                  <a:pt x="140247" y="209169"/>
                  <a:pt x="138824" y="230328"/>
                  <a:pt x="135977" y="252196"/>
                </a:cubicBezTo>
                <a:cubicBezTo>
                  <a:pt x="133131" y="274065"/>
                  <a:pt x="129112" y="285312"/>
                  <a:pt x="123921" y="285935"/>
                </a:cubicBezTo>
                <a:cubicBezTo>
                  <a:pt x="118730" y="286559"/>
                  <a:pt x="115628" y="280361"/>
                  <a:pt x="114618" y="267340"/>
                </a:cubicBezTo>
                <a:cubicBezTo>
                  <a:pt x="113606" y="254319"/>
                  <a:pt x="113553" y="229331"/>
                  <a:pt x="114456" y="192376"/>
                </a:cubicBezTo>
                <a:cubicBezTo>
                  <a:pt x="106842" y="194183"/>
                  <a:pt x="99664" y="195087"/>
                  <a:pt x="92925" y="195087"/>
                </a:cubicBezTo>
                <a:cubicBezTo>
                  <a:pt x="86930" y="195087"/>
                  <a:pt x="80022" y="192979"/>
                  <a:pt x="72199" y="188763"/>
                </a:cubicBezTo>
                <a:lnTo>
                  <a:pt x="66728" y="183631"/>
                </a:lnTo>
                <a:lnTo>
                  <a:pt x="66596" y="184955"/>
                </a:lnTo>
                <a:cubicBezTo>
                  <a:pt x="64330" y="204013"/>
                  <a:pt x="60197" y="223706"/>
                  <a:pt x="54195" y="244033"/>
                </a:cubicBezTo>
                <a:cubicBezTo>
                  <a:pt x="48194" y="264361"/>
                  <a:pt x="35814" y="280407"/>
                  <a:pt x="17058" y="292173"/>
                </a:cubicBezTo>
                <a:cubicBezTo>
                  <a:pt x="-1699" y="303940"/>
                  <a:pt x="-4987" y="301588"/>
                  <a:pt x="7195" y="285118"/>
                </a:cubicBezTo>
                <a:cubicBezTo>
                  <a:pt x="19377" y="268648"/>
                  <a:pt x="28602" y="245862"/>
                  <a:pt x="34868" y="216758"/>
                </a:cubicBezTo>
                <a:cubicBezTo>
                  <a:pt x="41135" y="187655"/>
                  <a:pt x="44268" y="163309"/>
                  <a:pt x="44268" y="143720"/>
                </a:cubicBezTo>
                <a:lnTo>
                  <a:pt x="44268" y="88374"/>
                </a:lnTo>
                <a:cubicBezTo>
                  <a:pt x="44268" y="72284"/>
                  <a:pt x="41791" y="60149"/>
                  <a:pt x="36836" y="51968"/>
                </a:cubicBezTo>
                <a:cubicBezTo>
                  <a:pt x="31882" y="43787"/>
                  <a:pt x="35535" y="41048"/>
                  <a:pt x="47796" y="43751"/>
                </a:cubicBezTo>
                <a:cubicBezTo>
                  <a:pt x="60057" y="46454"/>
                  <a:pt x="75024" y="46690"/>
                  <a:pt x="92699" y="44461"/>
                </a:cubicBezTo>
                <a:cubicBezTo>
                  <a:pt x="110373" y="42231"/>
                  <a:pt x="129639" y="39341"/>
                  <a:pt x="150497" y="35792"/>
                </a:cubicBezTo>
                <a:cubicBezTo>
                  <a:pt x="171355" y="32243"/>
                  <a:pt x="184515" y="29081"/>
                  <a:pt x="189979" y="26306"/>
                </a:cubicBezTo>
                <a:cubicBezTo>
                  <a:pt x="192711" y="24918"/>
                  <a:pt x="195996" y="24471"/>
                  <a:pt x="199836" y="24964"/>
                </a:cubicBezTo>
                <a:close/>
                <a:moveTo>
                  <a:pt x="1716169" y="22929"/>
                </a:moveTo>
                <a:cubicBezTo>
                  <a:pt x="1724335" y="24341"/>
                  <a:pt x="1733438" y="27328"/>
                  <a:pt x="1743476" y="31888"/>
                </a:cubicBezTo>
                <a:cubicBezTo>
                  <a:pt x="1755005" y="37351"/>
                  <a:pt x="1759401" y="43808"/>
                  <a:pt x="1756662" y="51258"/>
                </a:cubicBezTo>
                <a:cubicBezTo>
                  <a:pt x="1753923" y="58708"/>
                  <a:pt x="1752123" y="68233"/>
                  <a:pt x="1751263" y="79834"/>
                </a:cubicBezTo>
                <a:cubicBezTo>
                  <a:pt x="1750402" y="91435"/>
                  <a:pt x="1749972" y="108680"/>
                  <a:pt x="1749972" y="131567"/>
                </a:cubicBezTo>
                <a:cubicBezTo>
                  <a:pt x="1749972" y="153435"/>
                  <a:pt x="1750865" y="173756"/>
                  <a:pt x="1752650" y="192527"/>
                </a:cubicBezTo>
                <a:cubicBezTo>
                  <a:pt x="1754435" y="211298"/>
                  <a:pt x="1754636" y="228560"/>
                  <a:pt x="1753252" y="244313"/>
                </a:cubicBezTo>
                <a:cubicBezTo>
                  <a:pt x="1751869" y="260066"/>
                  <a:pt x="1746892" y="274022"/>
                  <a:pt x="1738324" y="286183"/>
                </a:cubicBezTo>
                <a:cubicBezTo>
                  <a:pt x="1729756" y="298343"/>
                  <a:pt x="1722453" y="300089"/>
                  <a:pt x="1716416" y="291421"/>
                </a:cubicBezTo>
                <a:cubicBezTo>
                  <a:pt x="1710379" y="282752"/>
                  <a:pt x="1704962" y="275582"/>
                  <a:pt x="1700165" y="269910"/>
                </a:cubicBezTo>
                <a:cubicBezTo>
                  <a:pt x="1695368" y="264239"/>
                  <a:pt x="1689847" y="257972"/>
                  <a:pt x="1683602" y="251110"/>
                </a:cubicBezTo>
                <a:cubicBezTo>
                  <a:pt x="1677357" y="244248"/>
                  <a:pt x="1678823" y="241771"/>
                  <a:pt x="1688001" y="243678"/>
                </a:cubicBezTo>
                <a:cubicBezTo>
                  <a:pt x="1697179" y="245586"/>
                  <a:pt x="1704757" y="247159"/>
                  <a:pt x="1710737" y="248400"/>
                </a:cubicBezTo>
                <a:cubicBezTo>
                  <a:pt x="1716717" y="249640"/>
                  <a:pt x="1720227" y="248439"/>
                  <a:pt x="1721267" y="244797"/>
                </a:cubicBezTo>
                <a:cubicBezTo>
                  <a:pt x="1722306" y="241154"/>
                  <a:pt x="1723274" y="233715"/>
                  <a:pt x="1724170" y="222480"/>
                </a:cubicBezTo>
                <a:cubicBezTo>
                  <a:pt x="1725067" y="211244"/>
                  <a:pt x="1725296" y="180481"/>
                  <a:pt x="1724859" y="130190"/>
                </a:cubicBezTo>
                <a:cubicBezTo>
                  <a:pt x="1724421" y="79899"/>
                  <a:pt x="1720822" y="49096"/>
                  <a:pt x="1714061" y="37782"/>
                </a:cubicBezTo>
                <a:cubicBezTo>
                  <a:pt x="1707299" y="26467"/>
                  <a:pt x="1708002" y="21516"/>
                  <a:pt x="1716169" y="22929"/>
                </a:cubicBezTo>
                <a:close/>
                <a:moveTo>
                  <a:pt x="4549262" y="19591"/>
                </a:moveTo>
                <a:cubicBezTo>
                  <a:pt x="4552665" y="17883"/>
                  <a:pt x="4559832" y="21358"/>
                  <a:pt x="4570765" y="30016"/>
                </a:cubicBezTo>
                <a:cubicBezTo>
                  <a:pt x="4585342" y="41560"/>
                  <a:pt x="4587930" y="48741"/>
                  <a:pt x="4578530" y="51559"/>
                </a:cubicBezTo>
                <a:cubicBezTo>
                  <a:pt x="4569130" y="54377"/>
                  <a:pt x="4561566" y="57105"/>
                  <a:pt x="4555837" y="59744"/>
                </a:cubicBezTo>
                <a:cubicBezTo>
                  <a:pt x="4550108" y="62382"/>
                  <a:pt x="4543027" y="65379"/>
                  <a:pt x="4534595" y="68735"/>
                </a:cubicBezTo>
                <a:cubicBezTo>
                  <a:pt x="4546297" y="74242"/>
                  <a:pt x="4551248" y="78648"/>
                  <a:pt x="4549448" y="81953"/>
                </a:cubicBezTo>
                <a:cubicBezTo>
                  <a:pt x="4547648" y="85258"/>
                  <a:pt x="4546749" y="90518"/>
                  <a:pt x="4546749" y="97731"/>
                </a:cubicBezTo>
                <a:cubicBezTo>
                  <a:pt x="4550663" y="96239"/>
                  <a:pt x="4555604" y="94293"/>
                  <a:pt x="4561569" y="91891"/>
                </a:cubicBezTo>
                <a:cubicBezTo>
                  <a:pt x="4567535" y="89489"/>
                  <a:pt x="4573077" y="90808"/>
                  <a:pt x="4578197" y="95849"/>
                </a:cubicBezTo>
                <a:cubicBezTo>
                  <a:pt x="4583316" y="100889"/>
                  <a:pt x="4582029" y="105163"/>
                  <a:pt x="4574336" y="108669"/>
                </a:cubicBezTo>
                <a:cubicBezTo>
                  <a:pt x="4566642" y="112175"/>
                  <a:pt x="4557446" y="115455"/>
                  <a:pt x="4546749" y="118510"/>
                </a:cubicBezTo>
                <a:lnTo>
                  <a:pt x="4546749" y="145376"/>
                </a:lnTo>
                <a:cubicBezTo>
                  <a:pt x="4555740" y="146136"/>
                  <a:pt x="4564509" y="148538"/>
                  <a:pt x="4573056" y="152582"/>
                </a:cubicBezTo>
                <a:cubicBezTo>
                  <a:pt x="4581603" y="156626"/>
                  <a:pt x="4585292" y="163595"/>
                  <a:pt x="4584123" y="173490"/>
                </a:cubicBezTo>
                <a:cubicBezTo>
                  <a:pt x="4582954" y="183385"/>
                  <a:pt x="4577806" y="185730"/>
                  <a:pt x="4568679" y="180524"/>
                </a:cubicBezTo>
                <a:cubicBezTo>
                  <a:pt x="4559551" y="175319"/>
                  <a:pt x="4552241" y="168923"/>
                  <a:pt x="4546749" y="161337"/>
                </a:cubicBezTo>
                <a:lnTo>
                  <a:pt x="4546749" y="250347"/>
                </a:lnTo>
                <a:cubicBezTo>
                  <a:pt x="4546749" y="258879"/>
                  <a:pt x="4544239" y="268447"/>
                  <a:pt x="4539220" y="279052"/>
                </a:cubicBezTo>
                <a:cubicBezTo>
                  <a:pt x="4534201" y="289657"/>
                  <a:pt x="4528773" y="288276"/>
                  <a:pt x="4522937" y="274911"/>
                </a:cubicBezTo>
                <a:cubicBezTo>
                  <a:pt x="4517100" y="261546"/>
                  <a:pt x="4515308" y="250472"/>
                  <a:pt x="4517559" y="241689"/>
                </a:cubicBezTo>
                <a:cubicBezTo>
                  <a:pt x="4519810" y="232905"/>
                  <a:pt x="4521162" y="220892"/>
                  <a:pt x="4521614" y="205648"/>
                </a:cubicBezTo>
                <a:cubicBezTo>
                  <a:pt x="4522066" y="190405"/>
                  <a:pt x="4522736" y="172938"/>
                  <a:pt x="4523625" y="153249"/>
                </a:cubicBezTo>
                <a:cubicBezTo>
                  <a:pt x="4509629" y="188296"/>
                  <a:pt x="4489933" y="214829"/>
                  <a:pt x="4464536" y="232848"/>
                </a:cubicBezTo>
                <a:cubicBezTo>
                  <a:pt x="4439140" y="250866"/>
                  <a:pt x="4434153" y="250676"/>
                  <a:pt x="4449576" y="232278"/>
                </a:cubicBezTo>
                <a:cubicBezTo>
                  <a:pt x="4464999" y="213879"/>
                  <a:pt x="4479192" y="193728"/>
                  <a:pt x="4492155" y="171823"/>
                </a:cubicBezTo>
                <a:cubicBezTo>
                  <a:pt x="4505119" y="149918"/>
                  <a:pt x="4513365" y="134729"/>
                  <a:pt x="4516892" y="126254"/>
                </a:cubicBezTo>
                <a:cubicBezTo>
                  <a:pt x="4494378" y="135245"/>
                  <a:pt x="4480142" y="140866"/>
                  <a:pt x="4474184" y="143118"/>
                </a:cubicBezTo>
                <a:cubicBezTo>
                  <a:pt x="4468225" y="145369"/>
                  <a:pt x="4460130" y="142834"/>
                  <a:pt x="4449899" y="135514"/>
                </a:cubicBezTo>
                <a:cubicBezTo>
                  <a:pt x="4439667" y="128193"/>
                  <a:pt x="4441570" y="123690"/>
                  <a:pt x="4455609" y="122005"/>
                </a:cubicBezTo>
                <a:cubicBezTo>
                  <a:pt x="4469648" y="120320"/>
                  <a:pt x="4491911" y="114394"/>
                  <a:pt x="4522399" y="104227"/>
                </a:cubicBezTo>
                <a:cubicBezTo>
                  <a:pt x="4523216" y="94074"/>
                  <a:pt x="4522327" y="84767"/>
                  <a:pt x="4519732" y="76307"/>
                </a:cubicBezTo>
                <a:cubicBezTo>
                  <a:pt x="4504101" y="82573"/>
                  <a:pt x="4491395" y="85940"/>
                  <a:pt x="4481615" y="86406"/>
                </a:cubicBezTo>
                <a:cubicBezTo>
                  <a:pt x="4471835" y="86872"/>
                  <a:pt x="4471032" y="84269"/>
                  <a:pt x="4479206" y="78597"/>
                </a:cubicBezTo>
                <a:cubicBezTo>
                  <a:pt x="4487380" y="72926"/>
                  <a:pt x="4495464" y="67864"/>
                  <a:pt x="4503459" y="63411"/>
                </a:cubicBezTo>
                <a:cubicBezTo>
                  <a:pt x="4511454" y="58959"/>
                  <a:pt x="4520431" y="52835"/>
                  <a:pt x="4530390" y="45041"/>
                </a:cubicBezTo>
                <a:cubicBezTo>
                  <a:pt x="4540349" y="37247"/>
                  <a:pt x="4545924" y="29909"/>
                  <a:pt x="4547114" y="23026"/>
                </a:cubicBezTo>
                <a:cubicBezTo>
                  <a:pt x="4547412" y="21305"/>
                  <a:pt x="4548128" y="20160"/>
                  <a:pt x="4549262" y="19591"/>
                </a:cubicBezTo>
                <a:close/>
                <a:moveTo>
                  <a:pt x="2748715" y="16769"/>
                </a:moveTo>
                <a:cubicBezTo>
                  <a:pt x="2752214" y="16573"/>
                  <a:pt x="2757801" y="19082"/>
                  <a:pt x="2765477" y="24295"/>
                </a:cubicBezTo>
                <a:cubicBezTo>
                  <a:pt x="2780828" y="34720"/>
                  <a:pt x="2786546" y="42155"/>
                  <a:pt x="2782631" y="46601"/>
                </a:cubicBezTo>
                <a:cubicBezTo>
                  <a:pt x="2778716" y="51046"/>
                  <a:pt x="2773959" y="57557"/>
                  <a:pt x="2768359" y="66132"/>
                </a:cubicBezTo>
                <a:cubicBezTo>
                  <a:pt x="2762759" y="74708"/>
                  <a:pt x="2754180" y="88826"/>
                  <a:pt x="2742622" y="108486"/>
                </a:cubicBezTo>
                <a:cubicBezTo>
                  <a:pt x="2753420" y="118194"/>
                  <a:pt x="2757693" y="126390"/>
                  <a:pt x="2755442" y="133072"/>
                </a:cubicBezTo>
                <a:cubicBezTo>
                  <a:pt x="2753190" y="139755"/>
                  <a:pt x="2752065" y="151399"/>
                  <a:pt x="2752065" y="168005"/>
                </a:cubicBezTo>
                <a:cubicBezTo>
                  <a:pt x="2752065" y="183220"/>
                  <a:pt x="2751602" y="202927"/>
                  <a:pt x="2750678" y="227126"/>
                </a:cubicBezTo>
                <a:cubicBezTo>
                  <a:pt x="2749753" y="251325"/>
                  <a:pt x="2746877" y="269132"/>
                  <a:pt x="2742052" y="280547"/>
                </a:cubicBezTo>
                <a:cubicBezTo>
                  <a:pt x="2737227" y="291962"/>
                  <a:pt x="2731587" y="291177"/>
                  <a:pt x="2725134" y="278192"/>
                </a:cubicBezTo>
                <a:cubicBezTo>
                  <a:pt x="2718681" y="265207"/>
                  <a:pt x="2717035" y="254563"/>
                  <a:pt x="2720197" y="246260"/>
                </a:cubicBezTo>
                <a:cubicBezTo>
                  <a:pt x="2723359" y="237957"/>
                  <a:pt x="2725611" y="225495"/>
                  <a:pt x="2726952" y="208875"/>
                </a:cubicBezTo>
                <a:cubicBezTo>
                  <a:pt x="2728293" y="192254"/>
                  <a:pt x="2728963" y="175484"/>
                  <a:pt x="2728963" y="158562"/>
                </a:cubicBezTo>
                <a:cubicBezTo>
                  <a:pt x="2728963" y="141081"/>
                  <a:pt x="2728755" y="129860"/>
                  <a:pt x="2728339" y="124898"/>
                </a:cubicBezTo>
                <a:cubicBezTo>
                  <a:pt x="2720810" y="137618"/>
                  <a:pt x="2712698" y="147871"/>
                  <a:pt x="2704000" y="155658"/>
                </a:cubicBezTo>
                <a:cubicBezTo>
                  <a:pt x="2695303" y="163445"/>
                  <a:pt x="2684017" y="170837"/>
                  <a:pt x="2670143" y="177835"/>
                </a:cubicBezTo>
                <a:cubicBezTo>
                  <a:pt x="2656269" y="184833"/>
                  <a:pt x="2655512" y="181334"/>
                  <a:pt x="2667874" y="167338"/>
                </a:cubicBezTo>
                <a:cubicBezTo>
                  <a:pt x="2680235" y="153342"/>
                  <a:pt x="2691958" y="138808"/>
                  <a:pt x="2703043" y="123737"/>
                </a:cubicBezTo>
                <a:cubicBezTo>
                  <a:pt x="2714128" y="108665"/>
                  <a:pt x="2724145" y="91321"/>
                  <a:pt x="2733093" y="71703"/>
                </a:cubicBezTo>
                <a:cubicBezTo>
                  <a:pt x="2742041" y="52086"/>
                  <a:pt x="2745838" y="36674"/>
                  <a:pt x="2744483" y="25467"/>
                </a:cubicBezTo>
                <a:cubicBezTo>
                  <a:pt x="2743805" y="19864"/>
                  <a:pt x="2745216" y="16964"/>
                  <a:pt x="2748715" y="16769"/>
                </a:cubicBezTo>
                <a:close/>
                <a:moveTo>
                  <a:pt x="3440714" y="15432"/>
                </a:moveTo>
                <a:cubicBezTo>
                  <a:pt x="3446851" y="15432"/>
                  <a:pt x="3454699" y="17806"/>
                  <a:pt x="3464257" y="22552"/>
                </a:cubicBezTo>
                <a:cubicBezTo>
                  <a:pt x="3473814" y="27299"/>
                  <a:pt x="3476554" y="32942"/>
                  <a:pt x="3472474" y="39481"/>
                </a:cubicBezTo>
                <a:cubicBezTo>
                  <a:pt x="3468394" y="46020"/>
                  <a:pt x="3465931" y="65888"/>
                  <a:pt x="3465085" y="99086"/>
                </a:cubicBezTo>
                <a:cubicBezTo>
                  <a:pt x="3482924" y="94583"/>
                  <a:pt x="3493460" y="96186"/>
                  <a:pt x="3496694" y="103894"/>
                </a:cubicBezTo>
                <a:cubicBezTo>
                  <a:pt x="3499928" y="111601"/>
                  <a:pt x="3489391" y="118746"/>
                  <a:pt x="3465085" y="125329"/>
                </a:cubicBezTo>
                <a:lnTo>
                  <a:pt x="3465085" y="153077"/>
                </a:lnTo>
                <a:cubicBezTo>
                  <a:pt x="3480343" y="141375"/>
                  <a:pt x="3490008" y="137188"/>
                  <a:pt x="3494081" y="140515"/>
                </a:cubicBezTo>
                <a:cubicBezTo>
                  <a:pt x="3498153" y="143842"/>
                  <a:pt x="3488488" y="154604"/>
                  <a:pt x="3465085" y="172802"/>
                </a:cubicBezTo>
                <a:cubicBezTo>
                  <a:pt x="3465085" y="215421"/>
                  <a:pt x="3465307" y="241344"/>
                  <a:pt x="3465752" y="250572"/>
                </a:cubicBezTo>
                <a:cubicBezTo>
                  <a:pt x="3466196" y="259800"/>
                  <a:pt x="3465709" y="268440"/>
                  <a:pt x="3464289" y="276492"/>
                </a:cubicBezTo>
                <a:cubicBezTo>
                  <a:pt x="3462869" y="284544"/>
                  <a:pt x="3458642" y="292112"/>
                  <a:pt x="3451609" y="299196"/>
                </a:cubicBezTo>
                <a:cubicBezTo>
                  <a:pt x="3444575" y="306281"/>
                  <a:pt x="3438190" y="304384"/>
                  <a:pt x="3432454" y="293507"/>
                </a:cubicBezTo>
                <a:cubicBezTo>
                  <a:pt x="3426718" y="282630"/>
                  <a:pt x="3419673" y="272477"/>
                  <a:pt x="3411320" y="263048"/>
                </a:cubicBezTo>
                <a:cubicBezTo>
                  <a:pt x="3402966" y="253620"/>
                  <a:pt x="3404343" y="250935"/>
                  <a:pt x="3415450" y="254993"/>
                </a:cubicBezTo>
                <a:cubicBezTo>
                  <a:pt x="3426556" y="259051"/>
                  <a:pt x="3433178" y="261080"/>
                  <a:pt x="3435314" y="261080"/>
                </a:cubicBezTo>
                <a:cubicBezTo>
                  <a:pt x="3437093" y="261080"/>
                  <a:pt x="3438426" y="260345"/>
                  <a:pt x="3439315" y="258875"/>
                </a:cubicBezTo>
                <a:cubicBezTo>
                  <a:pt x="3440205" y="257406"/>
                  <a:pt x="3440871" y="254652"/>
                  <a:pt x="3441316" y="250615"/>
                </a:cubicBezTo>
                <a:cubicBezTo>
                  <a:pt x="3441761" y="246579"/>
                  <a:pt x="3441983" y="224921"/>
                  <a:pt x="3441983" y="185644"/>
                </a:cubicBezTo>
                <a:cubicBezTo>
                  <a:pt x="3420487" y="202952"/>
                  <a:pt x="3406674" y="214478"/>
                  <a:pt x="3400543" y="220221"/>
                </a:cubicBezTo>
                <a:cubicBezTo>
                  <a:pt x="3394413" y="225965"/>
                  <a:pt x="3389003" y="227560"/>
                  <a:pt x="3384314" y="225007"/>
                </a:cubicBezTo>
                <a:cubicBezTo>
                  <a:pt x="3379624" y="222455"/>
                  <a:pt x="3374566" y="218171"/>
                  <a:pt x="3369138" y="212155"/>
                </a:cubicBezTo>
                <a:cubicBezTo>
                  <a:pt x="3363710" y="206139"/>
                  <a:pt x="3363646" y="202486"/>
                  <a:pt x="3368944" y="201195"/>
                </a:cubicBezTo>
                <a:cubicBezTo>
                  <a:pt x="3374243" y="199905"/>
                  <a:pt x="3380829" y="197510"/>
                  <a:pt x="3388702" y="194011"/>
                </a:cubicBezTo>
                <a:cubicBezTo>
                  <a:pt x="3396574" y="190512"/>
                  <a:pt x="3414335" y="180553"/>
                  <a:pt x="3441983" y="164133"/>
                </a:cubicBezTo>
                <a:lnTo>
                  <a:pt x="3441983" y="128942"/>
                </a:lnTo>
                <a:cubicBezTo>
                  <a:pt x="3439043" y="129817"/>
                  <a:pt x="3433038" y="130488"/>
                  <a:pt x="3423968" y="130954"/>
                </a:cubicBezTo>
                <a:cubicBezTo>
                  <a:pt x="3414897" y="131420"/>
                  <a:pt x="3405960" y="129842"/>
                  <a:pt x="3397155" y="126221"/>
                </a:cubicBezTo>
                <a:cubicBezTo>
                  <a:pt x="3388351" y="122600"/>
                  <a:pt x="3390225" y="119238"/>
                  <a:pt x="3402780" y="116133"/>
                </a:cubicBezTo>
                <a:cubicBezTo>
                  <a:pt x="3415335" y="113028"/>
                  <a:pt x="3428403" y="109081"/>
                  <a:pt x="3441983" y="104292"/>
                </a:cubicBezTo>
                <a:lnTo>
                  <a:pt x="3441983" y="60023"/>
                </a:lnTo>
                <a:cubicBezTo>
                  <a:pt x="3441983" y="44737"/>
                  <a:pt x="3439957" y="33483"/>
                  <a:pt x="3435906" y="26263"/>
                </a:cubicBezTo>
                <a:cubicBezTo>
                  <a:pt x="3431855" y="19043"/>
                  <a:pt x="3433457" y="15432"/>
                  <a:pt x="3440714" y="15432"/>
                </a:cubicBezTo>
                <a:close/>
                <a:moveTo>
                  <a:pt x="4639274" y="15060"/>
                </a:moveTo>
                <a:cubicBezTo>
                  <a:pt x="4640675" y="14907"/>
                  <a:pt x="4642461" y="15067"/>
                  <a:pt x="4644632" y="15540"/>
                </a:cubicBezTo>
                <a:cubicBezTo>
                  <a:pt x="4653314" y="17433"/>
                  <a:pt x="4661442" y="20222"/>
                  <a:pt x="4669013" y="23907"/>
                </a:cubicBezTo>
                <a:cubicBezTo>
                  <a:pt x="4676585" y="27593"/>
                  <a:pt x="4679019" y="32451"/>
                  <a:pt x="4676316" y="38481"/>
                </a:cubicBezTo>
                <a:cubicBezTo>
                  <a:pt x="4673613" y="44511"/>
                  <a:pt x="4672261" y="63365"/>
                  <a:pt x="4672261" y="95042"/>
                </a:cubicBezTo>
                <a:cubicBezTo>
                  <a:pt x="4685282" y="92576"/>
                  <a:pt x="4694503" y="89485"/>
                  <a:pt x="4699923" y="85771"/>
                </a:cubicBezTo>
                <a:cubicBezTo>
                  <a:pt x="4705344" y="82057"/>
                  <a:pt x="4711955" y="81885"/>
                  <a:pt x="4719756" y="85255"/>
                </a:cubicBezTo>
                <a:cubicBezTo>
                  <a:pt x="4727557" y="88625"/>
                  <a:pt x="4734416" y="92737"/>
                  <a:pt x="4740331" y="97591"/>
                </a:cubicBezTo>
                <a:cubicBezTo>
                  <a:pt x="4746246" y="102445"/>
                  <a:pt x="4746188" y="107909"/>
                  <a:pt x="4740159" y="113982"/>
                </a:cubicBezTo>
                <a:cubicBezTo>
                  <a:pt x="4734128" y="120055"/>
                  <a:pt x="4728145" y="132527"/>
                  <a:pt x="4722208" y="151399"/>
                </a:cubicBezTo>
                <a:cubicBezTo>
                  <a:pt x="4731214" y="163086"/>
                  <a:pt x="4731569" y="169231"/>
                  <a:pt x="4723273" y="169833"/>
                </a:cubicBezTo>
                <a:cubicBezTo>
                  <a:pt x="4714977" y="170436"/>
                  <a:pt x="4697973" y="172393"/>
                  <a:pt x="4672261" y="175706"/>
                </a:cubicBezTo>
                <a:cubicBezTo>
                  <a:pt x="4672261" y="229711"/>
                  <a:pt x="4671795" y="262339"/>
                  <a:pt x="4670863" y="273588"/>
                </a:cubicBezTo>
                <a:cubicBezTo>
                  <a:pt x="4669931" y="284838"/>
                  <a:pt x="4668730" y="294873"/>
                  <a:pt x="4667260" y="303692"/>
                </a:cubicBezTo>
                <a:cubicBezTo>
                  <a:pt x="4665790" y="312511"/>
                  <a:pt x="4662474" y="317538"/>
                  <a:pt x="4657312" y="318771"/>
                </a:cubicBezTo>
                <a:cubicBezTo>
                  <a:pt x="4652149" y="320004"/>
                  <a:pt x="4649052" y="314354"/>
                  <a:pt x="4648019" y="301821"/>
                </a:cubicBezTo>
                <a:cubicBezTo>
                  <a:pt x="4646987" y="289287"/>
                  <a:pt x="4646470" y="276180"/>
                  <a:pt x="4646470" y="262500"/>
                </a:cubicBezTo>
                <a:lnTo>
                  <a:pt x="4646470" y="178889"/>
                </a:lnTo>
                <a:lnTo>
                  <a:pt x="4614463" y="183944"/>
                </a:lnTo>
                <a:cubicBezTo>
                  <a:pt x="4609344" y="194068"/>
                  <a:pt x="4604640" y="196194"/>
                  <a:pt x="4600352" y="190322"/>
                </a:cubicBezTo>
                <a:cubicBezTo>
                  <a:pt x="4596064" y="184450"/>
                  <a:pt x="4593476" y="178158"/>
                  <a:pt x="4592587" y="171447"/>
                </a:cubicBezTo>
                <a:cubicBezTo>
                  <a:pt x="4591698" y="164736"/>
                  <a:pt x="4590128" y="154418"/>
                  <a:pt x="4587876" y="140493"/>
                </a:cubicBezTo>
                <a:cubicBezTo>
                  <a:pt x="4585625" y="126569"/>
                  <a:pt x="4582678" y="115961"/>
                  <a:pt x="4579036" y="108669"/>
                </a:cubicBezTo>
                <a:cubicBezTo>
                  <a:pt x="4575393" y="101377"/>
                  <a:pt x="4577369" y="98434"/>
                  <a:pt x="4584962" y="99839"/>
                </a:cubicBezTo>
                <a:cubicBezTo>
                  <a:pt x="4592555" y="101244"/>
                  <a:pt x="4597847" y="102373"/>
                  <a:pt x="4600837" y="103227"/>
                </a:cubicBezTo>
                <a:cubicBezTo>
                  <a:pt x="4603826" y="104080"/>
                  <a:pt x="4609164" y="104295"/>
                  <a:pt x="4616851" y="103872"/>
                </a:cubicBezTo>
                <a:cubicBezTo>
                  <a:pt x="4624537" y="103449"/>
                  <a:pt x="4634410" y="102097"/>
                  <a:pt x="4646470" y="99817"/>
                </a:cubicBezTo>
                <a:cubicBezTo>
                  <a:pt x="4646470" y="79927"/>
                  <a:pt x="4645811" y="64501"/>
                  <a:pt x="4644491" y="53538"/>
                </a:cubicBezTo>
                <a:cubicBezTo>
                  <a:pt x="4643172" y="42575"/>
                  <a:pt x="4640695" y="33028"/>
                  <a:pt x="4637060" y="24897"/>
                </a:cubicBezTo>
                <a:cubicBezTo>
                  <a:pt x="4634334" y="18799"/>
                  <a:pt x="4635071" y="15520"/>
                  <a:pt x="4639274" y="15060"/>
                </a:cubicBezTo>
                <a:close/>
                <a:moveTo>
                  <a:pt x="5769709" y="13475"/>
                </a:moveTo>
                <a:cubicBezTo>
                  <a:pt x="5773940" y="14723"/>
                  <a:pt x="5780127" y="18480"/>
                  <a:pt x="5788272" y="24746"/>
                </a:cubicBezTo>
                <a:cubicBezTo>
                  <a:pt x="5801408" y="36563"/>
                  <a:pt x="5804319" y="44392"/>
                  <a:pt x="5797006" y="48236"/>
                </a:cubicBezTo>
                <a:cubicBezTo>
                  <a:pt x="5789692" y="52079"/>
                  <a:pt x="5778628" y="61855"/>
                  <a:pt x="5763815" y="77565"/>
                </a:cubicBezTo>
                <a:cubicBezTo>
                  <a:pt x="5749002" y="93275"/>
                  <a:pt x="5735310" y="104417"/>
                  <a:pt x="5722742" y="110992"/>
                </a:cubicBezTo>
                <a:cubicBezTo>
                  <a:pt x="5710172" y="117567"/>
                  <a:pt x="5704382" y="118642"/>
                  <a:pt x="5705372" y="114219"/>
                </a:cubicBezTo>
                <a:cubicBezTo>
                  <a:pt x="5706361" y="109795"/>
                  <a:pt x="5710728" y="103707"/>
                  <a:pt x="5718471" y="95956"/>
                </a:cubicBezTo>
                <a:cubicBezTo>
                  <a:pt x="5726215" y="88205"/>
                  <a:pt x="5734726" y="77705"/>
                  <a:pt x="5744004" y="64454"/>
                </a:cubicBezTo>
                <a:cubicBezTo>
                  <a:pt x="5753282" y="51204"/>
                  <a:pt x="5758592" y="41912"/>
                  <a:pt x="5759932" y="36577"/>
                </a:cubicBezTo>
                <a:cubicBezTo>
                  <a:pt x="5761274" y="31242"/>
                  <a:pt x="5762260" y="24804"/>
                  <a:pt x="5762890" y="17261"/>
                </a:cubicBezTo>
                <a:cubicBezTo>
                  <a:pt x="5763206" y="13489"/>
                  <a:pt x="5765479" y="12227"/>
                  <a:pt x="5769709" y="13475"/>
                </a:cubicBezTo>
                <a:close/>
                <a:moveTo>
                  <a:pt x="3084617" y="10351"/>
                </a:moveTo>
                <a:cubicBezTo>
                  <a:pt x="3088118" y="10110"/>
                  <a:pt x="3094043" y="12235"/>
                  <a:pt x="3102393" y="16723"/>
                </a:cubicBezTo>
                <a:cubicBezTo>
                  <a:pt x="3119092" y="25700"/>
                  <a:pt x="3124043" y="33899"/>
                  <a:pt x="3117246" y="41320"/>
                </a:cubicBezTo>
                <a:cubicBezTo>
                  <a:pt x="3110448" y="48741"/>
                  <a:pt x="3102314" y="58227"/>
                  <a:pt x="3092842" y="69778"/>
                </a:cubicBezTo>
                <a:cubicBezTo>
                  <a:pt x="3083371" y="81329"/>
                  <a:pt x="3075071" y="90675"/>
                  <a:pt x="3067944" y="97817"/>
                </a:cubicBezTo>
                <a:cubicBezTo>
                  <a:pt x="3060817" y="104958"/>
                  <a:pt x="3059429" y="108081"/>
                  <a:pt x="3063782" y="107185"/>
                </a:cubicBezTo>
                <a:cubicBezTo>
                  <a:pt x="3068134" y="106288"/>
                  <a:pt x="3074558" y="105220"/>
                  <a:pt x="3083055" y="103980"/>
                </a:cubicBezTo>
                <a:cubicBezTo>
                  <a:pt x="3091551" y="102739"/>
                  <a:pt x="3104490" y="100140"/>
                  <a:pt x="3121870" y="96182"/>
                </a:cubicBezTo>
                <a:cubicBezTo>
                  <a:pt x="3117496" y="88338"/>
                  <a:pt x="3113929" y="79214"/>
                  <a:pt x="3111169" y="68810"/>
                </a:cubicBezTo>
                <a:cubicBezTo>
                  <a:pt x="3108408" y="58406"/>
                  <a:pt x="3114187" y="58188"/>
                  <a:pt x="3128506" y="68154"/>
                </a:cubicBezTo>
                <a:cubicBezTo>
                  <a:pt x="3142825" y="78121"/>
                  <a:pt x="3151626" y="87187"/>
                  <a:pt x="3154910" y="95354"/>
                </a:cubicBezTo>
                <a:cubicBezTo>
                  <a:pt x="3158194" y="103521"/>
                  <a:pt x="3157474" y="112060"/>
                  <a:pt x="3152748" y="120973"/>
                </a:cubicBezTo>
                <a:cubicBezTo>
                  <a:pt x="3148023" y="129885"/>
                  <a:pt x="3142914" y="131323"/>
                  <a:pt x="3137422" y="125286"/>
                </a:cubicBezTo>
                <a:cubicBezTo>
                  <a:pt x="3131930" y="119248"/>
                  <a:pt x="3128259" y="113720"/>
                  <a:pt x="3126409" y="108701"/>
                </a:cubicBezTo>
                <a:cubicBezTo>
                  <a:pt x="3110018" y="114996"/>
                  <a:pt x="3094434" y="121012"/>
                  <a:pt x="3079656" y="126748"/>
                </a:cubicBezTo>
                <a:cubicBezTo>
                  <a:pt x="3064879" y="132484"/>
                  <a:pt x="3054730" y="136758"/>
                  <a:pt x="3049208" y="139568"/>
                </a:cubicBezTo>
                <a:cubicBezTo>
                  <a:pt x="3043687" y="142379"/>
                  <a:pt x="3039382" y="141562"/>
                  <a:pt x="3036291" y="137116"/>
                </a:cubicBezTo>
                <a:cubicBezTo>
                  <a:pt x="3033201" y="132671"/>
                  <a:pt x="3031172" y="127795"/>
                  <a:pt x="3030204" y="122489"/>
                </a:cubicBezTo>
                <a:cubicBezTo>
                  <a:pt x="3029236" y="117183"/>
                  <a:pt x="3030469" y="113268"/>
                  <a:pt x="3033904" y="110745"/>
                </a:cubicBezTo>
                <a:cubicBezTo>
                  <a:pt x="3037339" y="108221"/>
                  <a:pt x="3041884" y="103700"/>
                  <a:pt x="3047541" y="97182"/>
                </a:cubicBezTo>
                <a:cubicBezTo>
                  <a:pt x="3053199" y="90665"/>
                  <a:pt x="3060928" y="78350"/>
                  <a:pt x="3070729" y="60238"/>
                </a:cubicBezTo>
                <a:cubicBezTo>
                  <a:pt x="3080531" y="42127"/>
                  <a:pt x="3084084" y="28102"/>
                  <a:pt x="3081388" y="18164"/>
                </a:cubicBezTo>
                <a:cubicBezTo>
                  <a:pt x="3080040" y="13195"/>
                  <a:pt x="3081116" y="10591"/>
                  <a:pt x="3084617" y="10351"/>
                </a:cubicBezTo>
                <a:close/>
                <a:moveTo>
                  <a:pt x="2834269" y="8966"/>
                </a:moveTo>
                <a:cubicBezTo>
                  <a:pt x="2837881" y="8494"/>
                  <a:pt x="2843749" y="10377"/>
                  <a:pt x="2851873" y="14615"/>
                </a:cubicBezTo>
                <a:cubicBezTo>
                  <a:pt x="2868120" y="23090"/>
                  <a:pt x="2873867" y="30264"/>
                  <a:pt x="2869113" y="36136"/>
                </a:cubicBezTo>
                <a:cubicBezTo>
                  <a:pt x="2864360" y="42008"/>
                  <a:pt x="2859412" y="49641"/>
                  <a:pt x="2854271" y="59034"/>
                </a:cubicBezTo>
                <a:cubicBezTo>
                  <a:pt x="2849130" y="68427"/>
                  <a:pt x="2839805" y="83140"/>
                  <a:pt x="2826297" y="103173"/>
                </a:cubicBezTo>
                <a:cubicBezTo>
                  <a:pt x="2828506" y="103173"/>
                  <a:pt x="2836009" y="101624"/>
                  <a:pt x="2848808" y="98527"/>
                </a:cubicBezTo>
                <a:cubicBezTo>
                  <a:pt x="2861606" y="95429"/>
                  <a:pt x="2872365" y="92357"/>
                  <a:pt x="2881084" y="89310"/>
                </a:cubicBezTo>
                <a:cubicBezTo>
                  <a:pt x="2889802" y="86262"/>
                  <a:pt x="2896905" y="82856"/>
                  <a:pt x="2902390" y="79092"/>
                </a:cubicBezTo>
                <a:cubicBezTo>
                  <a:pt x="2907875" y="75328"/>
                  <a:pt x="2914751" y="75131"/>
                  <a:pt x="2923018" y="78501"/>
                </a:cubicBezTo>
                <a:cubicBezTo>
                  <a:pt x="2931285" y="81871"/>
                  <a:pt x="2939728" y="87384"/>
                  <a:pt x="2948347" y="95042"/>
                </a:cubicBezTo>
                <a:cubicBezTo>
                  <a:pt x="2956965" y="102700"/>
                  <a:pt x="2955105" y="108615"/>
                  <a:pt x="2942765" y="112788"/>
                </a:cubicBezTo>
                <a:cubicBezTo>
                  <a:pt x="2930425" y="116961"/>
                  <a:pt x="2917576" y="125196"/>
                  <a:pt x="2904218" y="137493"/>
                </a:cubicBezTo>
                <a:cubicBezTo>
                  <a:pt x="2890860" y="149789"/>
                  <a:pt x="2887333" y="147452"/>
                  <a:pt x="2893635" y="130480"/>
                </a:cubicBezTo>
                <a:cubicBezTo>
                  <a:pt x="2899938" y="113509"/>
                  <a:pt x="2902946" y="104736"/>
                  <a:pt x="2902659" y="104162"/>
                </a:cubicBezTo>
                <a:cubicBezTo>
                  <a:pt x="2902372" y="103589"/>
                  <a:pt x="2899834" y="103965"/>
                  <a:pt x="2895044" y="105292"/>
                </a:cubicBezTo>
                <a:cubicBezTo>
                  <a:pt x="2890254" y="106618"/>
                  <a:pt x="2878431" y="109526"/>
                  <a:pt x="2859573" y="114014"/>
                </a:cubicBezTo>
                <a:lnTo>
                  <a:pt x="2848926" y="118015"/>
                </a:lnTo>
                <a:cubicBezTo>
                  <a:pt x="2842745" y="119779"/>
                  <a:pt x="2837260" y="121367"/>
                  <a:pt x="2832470" y="122780"/>
                </a:cubicBezTo>
                <a:cubicBezTo>
                  <a:pt x="2827681" y="124192"/>
                  <a:pt x="2822669" y="122195"/>
                  <a:pt x="2817435" y="116789"/>
                </a:cubicBezTo>
                <a:cubicBezTo>
                  <a:pt x="2809003" y="129566"/>
                  <a:pt x="2798222" y="139959"/>
                  <a:pt x="2785094" y="147968"/>
                </a:cubicBezTo>
                <a:cubicBezTo>
                  <a:pt x="2771965" y="155977"/>
                  <a:pt x="2769058" y="154181"/>
                  <a:pt x="2776372" y="142580"/>
                </a:cubicBezTo>
                <a:cubicBezTo>
                  <a:pt x="2783685" y="130979"/>
                  <a:pt x="2792024" y="117821"/>
                  <a:pt x="2801388" y="103108"/>
                </a:cubicBezTo>
                <a:cubicBezTo>
                  <a:pt x="2810752" y="88395"/>
                  <a:pt x="2818345" y="73030"/>
                  <a:pt x="2824168" y="57012"/>
                </a:cubicBezTo>
                <a:cubicBezTo>
                  <a:pt x="2829990" y="40994"/>
                  <a:pt x="2832001" y="27804"/>
                  <a:pt x="2830201" y="17444"/>
                </a:cubicBezTo>
                <a:cubicBezTo>
                  <a:pt x="2829301" y="12263"/>
                  <a:pt x="2830657" y="9437"/>
                  <a:pt x="2834269" y="8966"/>
                </a:cubicBezTo>
                <a:close/>
                <a:moveTo>
                  <a:pt x="2117310" y="7103"/>
                </a:moveTo>
                <a:cubicBezTo>
                  <a:pt x="2120924" y="7751"/>
                  <a:pt x="2125581" y="9230"/>
                  <a:pt x="2131281" y="11539"/>
                </a:cubicBezTo>
                <a:cubicBezTo>
                  <a:pt x="2142682" y="16157"/>
                  <a:pt x="2147224" y="20688"/>
                  <a:pt x="2144908" y="25134"/>
                </a:cubicBezTo>
                <a:cubicBezTo>
                  <a:pt x="2142592" y="29579"/>
                  <a:pt x="2140151" y="38033"/>
                  <a:pt x="2137584" y="50494"/>
                </a:cubicBezTo>
                <a:cubicBezTo>
                  <a:pt x="2141915" y="49763"/>
                  <a:pt x="2149088" y="47780"/>
                  <a:pt x="2159105" y="44547"/>
                </a:cubicBezTo>
                <a:cubicBezTo>
                  <a:pt x="2169122" y="41313"/>
                  <a:pt x="2177711" y="41428"/>
                  <a:pt x="2184874" y="44891"/>
                </a:cubicBezTo>
                <a:cubicBezTo>
                  <a:pt x="2192037" y="48354"/>
                  <a:pt x="2193217" y="52606"/>
                  <a:pt x="2188413" y="57646"/>
                </a:cubicBezTo>
                <a:cubicBezTo>
                  <a:pt x="2183609" y="62687"/>
                  <a:pt x="2165526" y="68692"/>
                  <a:pt x="2134164" y="75661"/>
                </a:cubicBezTo>
                <a:cubicBezTo>
                  <a:pt x="2132715" y="82215"/>
                  <a:pt x="2131152" y="86875"/>
                  <a:pt x="2129474" y="89643"/>
                </a:cubicBezTo>
                <a:cubicBezTo>
                  <a:pt x="2136616" y="87980"/>
                  <a:pt x="2145249" y="85312"/>
                  <a:pt x="2155373" y="81641"/>
                </a:cubicBezTo>
                <a:cubicBezTo>
                  <a:pt x="2165497" y="77970"/>
                  <a:pt x="2174284" y="79160"/>
                  <a:pt x="2181734" y="85212"/>
                </a:cubicBezTo>
                <a:cubicBezTo>
                  <a:pt x="2189184" y="91263"/>
                  <a:pt x="2186706" y="96239"/>
                  <a:pt x="2174302" y="100140"/>
                </a:cubicBezTo>
                <a:cubicBezTo>
                  <a:pt x="2161898" y="104041"/>
                  <a:pt x="2145808" y="107640"/>
                  <a:pt x="2126033" y="110938"/>
                </a:cubicBezTo>
                <a:cubicBezTo>
                  <a:pt x="2124599" y="117363"/>
                  <a:pt x="2123050" y="121959"/>
                  <a:pt x="2121387" y="124726"/>
                </a:cubicBezTo>
                <a:cubicBezTo>
                  <a:pt x="2134952" y="123034"/>
                  <a:pt x="2150709" y="119463"/>
                  <a:pt x="2168655" y="114014"/>
                </a:cubicBezTo>
                <a:cubicBezTo>
                  <a:pt x="2186602" y="108565"/>
                  <a:pt x="2198236" y="106833"/>
                  <a:pt x="2203556" y="108819"/>
                </a:cubicBezTo>
                <a:cubicBezTo>
                  <a:pt x="2208876" y="110806"/>
                  <a:pt x="2213831" y="114469"/>
                  <a:pt x="2218420" y="119811"/>
                </a:cubicBezTo>
                <a:cubicBezTo>
                  <a:pt x="2223009" y="125153"/>
                  <a:pt x="2221664" y="128448"/>
                  <a:pt x="2214386" y="129695"/>
                </a:cubicBezTo>
                <a:cubicBezTo>
                  <a:pt x="2207109" y="130943"/>
                  <a:pt x="2188707" y="133123"/>
                  <a:pt x="2159180" y="136234"/>
                </a:cubicBezTo>
                <a:cubicBezTo>
                  <a:pt x="2173764" y="149944"/>
                  <a:pt x="2189194" y="161634"/>
                  <a:pt x="2205470" y="171307"/>
                </a:cubicBezTo>
                <a:cubicBezTo>
                  <a:pt x="2221747" y="180979"/>
                  <a:pt x="2237220" y="187909"/>
                  <a:pt x="2251890" y="192097"/>
                </a:cubicBezTo>
                <a:cubicBezTo>
                  <a:pt x="2266560" y="196284"/>
                  <a:pt x="2270414" y="199622"/>
                  <a:pt x="2263451" y="202110"/>
                </a:cubicBezTo>
                <a:cubicBezTo>
                  <a:pt x="2256489" y="204598"/>
                  <a:pt x="2245982" y="206297"/>
                  <a:pt x="2231928" y="207208"/>
                </a:cubicBezTo>
                <a:cubicBezTo>
                  <a:pt x="2217875" y="208118"/>
                  <a:pt x="2208102" y="207340"/>
                  <a:pt x="2202610" y="204874"/>
                </a:cubicBezTo>
                <a:cubicBezTo>
                  <a:pt x="2197117" y="202407"/>
                  <a:pt x="2189979" y="196087"/>
                  <a:pt x="2181196" y="185912"/>
                </a:cubicBezTo>
                <a:cubicBezTo>
                  <a:pt x="2172413" y="175738"/>
                  <a:pt x="2159431" y="160347"/>
                  <a:pt x="2142252" y="139741"/>
                </a:cubicBezTo>
                <a:cubicBezTo>
                  <a:pt x="2140402" y="139741"/>
                  <a:pt x="2137186" y="140147"/>
                  <a:pt x="2132604" y="140961"/>
                </a:cubicBezTo>
                <a:lnTo>
                  <a:pt x="2122557" y="143023"/>
                </a:lnTo>
                <a:lnTo>
                  <a:pt x="2141552" y="147850"/>
                </a:lnTo>
                <a:cubicBezTo>
                  <a:pt x="2147898" y="150575"/>
                  <a:pt x="2150379" y="154317"/>
                  <a:pt x="2148995" y="159078"/>
                </a:cubicBezTo>
                <a:cubicBezTo>
                  <a:pt x="2147611" y="163839"/>
                  <a:pt x="2146503" y="169038"/>
                  <a:pt x="2145672" y="174673"/>
                </a:cubicBezTo>
                <a:cubicBezTo>
                  <a:pt x="2146331" y="172995"/>
                  <a:pt x="2149956" y="171676"/>
                  <a:pt x="2156545" y="170715"/>
                </a:cubicBezTo>
                <a:cubicBezTo>
                  <a:pt x="2163135" y="169755"/>
                  <a:pt x="2168143" y="171511"/>
                  <a:pt x="2171570" y="175985"/>
                </a:cubicBezTo>
                <a:cubicBezTo>
                  <a:pt x="2174998" y="180460"/>
                  <a:pt x="2174004" y="184507"/>
                  <a:pt x="2168591" y="188128"/>
                </a:cubicBezTo>
                <a:cubicBezTo>
                  <a:pt x="2163178" y="191749"/>
                  <a:pt x="2155538" y="194692"/>
                  <a:pt x="2145672" y="196958"/>
                </a:cubicBezTo>
                <a:lnTo>
                  <a:pt x="2145672" y="213822"/>
                </a:lnTo>
                <a:cubicBezTo>
                  <a:pt x="2157359" y="212130"/>
                  <a:pt x="2168060" y="209455"/>
                  <a:pt x="2177776" y="205799"/>
                </a:cubicBezTo>
                <a:cubicBezTo>
                  <a:pt x="2187491" y="202142"/>
                  <a:pt x="2196493" y="204132"/>
                  <a:pt x="2204782" y="211768"/>
                </a:cubicBezTo>
                <a:cubicBezTo>
                  <a:pt x="2213071" y="219404"/>
                  <a:pt x="2211594" y="224380"/>
                  <a:pt x="2200351" y="226696"/>
                </a:cubicBezTo>
                <a:cubicBezTo>
                  <a:pt x="2189108" y="229012"/>
                  <a:pt x="2170882" y="231812"/>
                  <a:pt x="2145672" y="235096"/>
                </a:cubicBezTo>
                <a:cubicBezTo>
                  <a:pt x="2145672" y="251171"/>
                  <a:pt x="2144969" y="269096"/>
                  <a:pt x="2143564" y="288872"/>
                </a:cubicBezTo>
                <a:cubicBezTo>
                  <a:pt x="2142158" y="308647"/>
                  <a:pt x="2138677" y="320230"/>
                  <a:pt x="2133120" y="323621"/>
                </a:cubicBezTo>
                <a:cubicBezTo>
                  <a:pt x="2127564" y="327013"/>
                  <a:pt x="2123964" y="322019"/>
                  <a:pt x="2122322" y="308640"/>
                </a:cubicBezTo>
                <a:cubicBezTo>
                  <a:pt x="2120680" y="295260"/>
                  <a:pt x="2120311" y="271807"/>
                  <a:pt x="2121214" y="238279"/>
                </a:cubicBezTo>
                <a:cubicBezTo>
                  <a:pt x="2106401" y="240975"/>
                  <a:pt x="2094692" y="242997"/>
                  <a:pt x="2086088" y="244345"/>
                </a:cubicBezTo>
                <a:cubicBezTo>
                  <a:pt x="2077484" y="245693"/>
                  <a:pt x="2069489" y="243352"/>
                  <a:pt x="2062104" y="237322"/>
                </a:cubicBezTo>
                <a:cubicBezTo>
                  <a:pt x="2054719" y="231292"/>
                  <a:pt x="2056727" y="227685"/>
                  <a:pt x="2068127" y="226502"/>
                </a:cubicBezTo>
                <a:cubicBezTo>
                  <a:pt x="2079527" y="225319"/>
                  <a:pt x="2097223" y="222656"/>
                  <a:pt x="2121214" y="218511"/>
                </a:cubicBezTo>
                <a:lnTo>
                  <a:pt x="2121214" y="199130"/>
                </a:lnTo>
                <a:cubicBezTo>
                  <a:pt x="2120670" y="200034"/>
                  <a:pt x="2117339" y="200242"/>
                  <a:pt x="2111223" y="199754"/>
                </a:cubicBezTo>
                <a:cubicBezTo>
                  <a:pt x="2105107" y="199267"/>
                  <a:pt x="2100070" y="196725"/>
                  <a:pt x="2096112" y="192129"/>
                </a:cubicBezTo>
                <a:cubicBezTo>
                  <a:pt x="2092154" y="187533"/>
                  <a:pt x="2094033" y="184625"/>
                  <a:pt x="2101748" y="183406"/>
                </a:cubicBezTo>
                <a:cubicBezTo>
                  <a:pt x="2109463" y="182188"/>
                  <a:pt x="2115952" y="180940"/>
                  <a:pt x="2121214" y="179664"/>
                </a:cubicBezTo>
                <a:cubicBezTo>
                  <a:pt x="2120368" y="167604"/>
                  <a:pt x="2117909" y="158132"/>
                  <a:pt x="2113836" y="151249"/>
                </a:cubicBezTo>
                <a:lnTo>
                  <a:pt x="2113158" y="147998"/>
                </a:lnTo>
                <a:lnTo>
                  <a:pt x="2107116" y="160712"/>
                </a:lnTo>
                <a:cubicBezTo>
                  <a:pt x="2099020" y="175897"/>
                  <a:pt x="2089573" y="188370"/>
                  <a:pt x="2078775" y="198130"/>
                </a:cubicBezTo>
                <a:cubicBezTo>
                  <a:pt x="2064377" y="211144"/>
                  <a:pt x="2050754" y="219289"/>
                  <a:pt x="2037905" y="222566"/>
                </a:cubicBezTo>
                <a:cubicBezTo>
                  <a:pt x="2034693" y="223385"/>
                  <a:pt x="2032213" y="223818"/>
                  <a:pt x="2030466" y="223865"/>
                </a:cubicBezTo>
                <a:lnTo>
                  <a:pt x="2027988" y="223035"/>
                </a:lnTo>
                <a:lnTo>
                  <a:pt x="2027494" y="243409"/>
                </a:lnTo>
                <a:cubicBezTo>
                  <a:pt x="2027035" y="262102"/>
                  <a:pt x="2025684" y="277618"/>
                  <a:pt x="2023439" y="289958"/>
                </a:cubicBezTo>
                <a:cubicBezTo>
                  <a:pt x="2021195" y="302298"/>
                  <a:pt x="2016714" y="305625"/>
                  <a:pt x="2009995" y="299939"/>
                </a:cubicBezTo>
                <a:cubicBezTo>
                  <a:pt x="2003277" y="294253"/>
                  <a:pt x="1999437" y="287968"/>
                  <a:pt x="1998477" y="281085"/>
                </a:cubicBezTo>
                <a:cubicBezTo>
                  <a:pt x="1997516" y="274201"/>
                  <a:pt x="1997935" y="265985"/>
                  <a:pt x="1999735" y="256434"/>
                </a:cubicBezTo>
                <a:cubicBezTo>
                  <a:pt x="2001535" y="246883"/>
                  <a:pt x="2002886" y="233328"/>
                  <a:pt x="2003790" y="215769"/>
                </a:cubicBezTo>
                <a:cubicBezTo>
                  <a:pt x="2004693" y="198209"/>
                  <a:pt x="2006041" y="179169"/>
                  <a:pt x="2007834" y="158648"/>
                </a:cubicBezTo>
                <a:cubicBezTo>
                  <a:pt x="2005711" y="169934"/>
                  <a:pt x="1998480" y="184037"/>
                  <a:pt x="1986140" y="200959"/>
                </a:cubicBezTo>
                <a:cubicBezTo>
                  <a:pt x="1973801" y="217880"/>
                  <a:pt x="1960160" y="230804"/>
                  <a:pt x="1945217" y="239731"/>
                </a:cubicBezTo>
                <a:cubicBezTo>
                  <a:pt x="1930275" y="248658"/>
                  <a:pt x="1928264" y="245955"/>
                  <a:pt x="1939184" y="231622"/>
                </a:cubicBezTo>
                <a:cubicBezTo>
                  <a:pt x="1950104" y="217289"/>
                  <a:pt x="1961145" y="200970"/>
                  <a:pt x="1972309" y="182664"/>
                </a:cubicBezTo>
                <a:cubicBezTo>
                  <a:pt x="1983473" y="164359"/>
                  <a:pt x="1992167" y="147800"/>
                  <a:pt x="1998391" y="132986"/>
                </a:cubicBezTo>
                <a:cubicBezTo>
                  <a:pt x="1996297" y="134764"/>
                  <a:pt x="1989166" y="136109"/>
                  <a:pt x="1976999" y="137019"/>
                </a:cubicBezTo>
                <a:cubicBezTo>
                  <a:pt x="1964831" y="137930"/>
                  <a:pt x="1954330" y="136575"/>
                  <a:pt x="1945497" y="132954"/>
                </a:cubicBezTo>
                <a:cubicBezTo>
                  <a:pt x="1936663" y="129333"/>
                  <a:pt x="1940983" y="125529"/>
                  <a:pt x="1958457" y="121543"/>
                </a:cubicBezTo>
                <a:cubicBezTo>
                  <a:pt x="1975930" y="117556"/>
                  <a:pt x="1992841" y="112293"/>
                  <a:pt x="2009189" y="105754"/>
                </a:cubicBezTo>
                <a:cubicBezTo>
                  <a:pt x="2009189" y="94425"/>
                  <a:pt x="2008529" y="81268"/>
                  <a:pt x="2007210" y="66283"/>
                </a:cubicBezTo>
                <a:cubicBezTo>
                  <a:pt x="2005891" y="51297"/>
                  <a:pt x="2003417" y="39750"/>
                  <a:pt x="1999789" y="31640"/>
                </a:cubicBezTo>
                <a:cubicBezTo>
                  <a:pt x="1996161" y="23531"/>
                  <a:pt x="1997071" y="19476"/>
                  <a:pt x="2002521" y="19476"/>
                </a:cubicBezTo>
                <a:cubicBezTo>
                  <a:pt x="2006751" y="19476"/>
                  <a:pt x="2013896" y="21527"/>
                  <a:pt x="2023956" y="25628"/>
                </a:cubicBezTo>
                <a:cubicBezTo>
                  <a:pt x="2034015" y="29730"/>
                  <a:pt x="2037694" y="36136"/>
                  <a:pt x="2034990" y="44848"/>
                </a:cubicBezTo>
                <a:cubicBezTo>
                  <a:pt x="2032287" y="53559"/>
                  <a:pt x="2030936" y="71639"/>
                  <a:pt x="2030936" y="99086"/>
                </a:cubicBezTo>
                <a:cubicBezTo>
                  <a:pt x="2031595" y="99272"/>
                  <a:pt x="2035238" y="98193"/>
                  <a:pt x="2041863" y="95849"/>
                </a:cubicBezTo>
                <a:cubicBezTo>
                  <a:pt x="2048488" y="93504"/>
                  <a:pt x="2054174" y="94103"/>
                  <a:pt x="2058921" y="97645"/>
                </a:cubicBezTo>
                <a:cubicBezTo>
                  <a:pt x="2063667" y="101187"/>
                  <a:pt x="2064184" y="105629"/>
                  <a:pt x="2060469" y="110970"/>
                </a:cubicBezTo>
                <a:cubicBezTo>
                  <a:pt x="2056755" y="116312"/>
                  <a:pt x="2046853" y="121521"/>
                  <a:pt x="2030764" y="126598"/>
                </a:cubicBezTo>
                <a:lnTo>
                  <a:pt x="2029602" y="160627"/>
                </a:lnTo>
                <a:cubicBezTo>
                  <a:pt x="2032542" y="161215"/>
                  <a:pt x="2037471" y="163237"/>
                  <a:pt x="2044390" y="166693"/>
                </a:cubicBezTo>
                <a:cubicBezTo>
                  <a:pt x="2051310" y="170149"/>
                  <a:pt x="2055522" y="174250"/>
                  <a:pt x="2057028" y="178997"/>
                </a:cubicBezTo>
                <a:lnTo>
                  <a:pt x="2055315" y="193236"/>
                </a:lnTo>
                <a:lnTo>
                  <a:pt x="2064395" y="184235"/>
                </a:lnTo>
                <a:cubicBezTo>
                  <a:pt x="2073723" y="173573"/>
                  <a:pt x="2082317" y="161444"/>
                  <a:pt x="2090175" y="147850"/>
                </a:cubicBezTo>
                <a:cubicBezTo>
                  <a:pt x="2077111" y="151449"/>
                  <a:pt x="2067353" y="153697"/>
                  <a:pt x="2060900" y="154593"/>
                </a:cubicBezTo>
                <a:cubicBezTo>
                  <a:pt x="2054446" y="155490"/>
                  <a:pt x="2047814" y="152317"/>
                  <a:pt x="2041003" y="145075"/>
                </a:cubicBezTo>
                <a:cubicBezTo>
                  <a:pt x="2034191" y="137833"/>
                  <a:pt x="2036213" y="134212"/>
                  <a:pt x="2047068" y="134212"/>
                </a:cubicBezTo>
                <a:cubicBezTo>
                  <a:pt x="2054984" y="134212"/>
                  <a:pt x="2070988" y="132556"/>
                  <a:pt x="2095079" y="129243"/>
                </a:cubicBezTo>
                <a:cubicBezTo>
                  <a:pt x="2097230" y="124210"/>
                  <a:pt x="2099195" y="118711"/>
                  <a:pt x="2100973" y="112745"/>
                </a:cubicBezTo>
                <a:cubicBezTo>
                  <a:pt x="2097374" y="113648"/>
                  <a:pt x="2093043" y="113609"/>
                  <a:pt x="2087981" y="112627"/>
                </a:cubicBezTo>
                <a:cubicBezTo>
                  <a:pt x="2082919" y="111644"/>
                  <a:pt x="2078868" y="109354"/>
                  <a:pt x="2075828" y="105754"/>
                </a:cubicBezTo>
                <a:cubicBezTo>
                  <a:pt x="2072788" y="102155"/>
                  <a:pt x="2074878" y="99470"/>
                  <a:pt x="2082098" y="97699"/>
                </a:cubicBezTo>
                <a:cubicBezTo>
                  <a:pt x="2089318" y="95928"/>
                  <a:pt x="2096650" y="94805"/>
                  <a:pt x="2104092" y="94332"/>
                </a:cubicBezTo>
                <a:cubicBezTo>
                  <a:pt x="2105627" y="88238"/>
                  <a:pt x="2106838" y="83125"/>
                  <a:pt x="2107728" y="78995"/>
                </a:cubicBezTo>
                <a:cubicBezTo>
                  <a:pt x="2102637" y="79899"/>
                  <a:pt x="2095911" y="80351"/>
                  <a:pt x="2087551" y="80351"/>
                </a:cubicBezTo>
                <a:cubicBezTo>
                  <a:pt x="2078445" y="80351"/>
                  <a:pt x="2071432" y="77766"/>
                  <a:pt x="2066514" y="72596"/>
                </a:cubicBezTo>
                <a:cubicBezTo>
                  <a:pt x="2061595" y="67426"/>
                  <a:pt x="2064836" y="64272"/>
                  <a:pt x="2076236" y="63132"/>
                </a:cubicBezTo>
                <a:cubicBezTo>
                  <a:pt x="2087637" y="61991"/>
                  <a:pt x="2099138" y="59873"/>
                  <a:pt x="2110739" y="56775"/>
                </a:cubicBezTo>
                <a:cubicBezTo>
                  <a:pt x="2112331" y="48071"/>
                  <a:pt x="2113127" y="40607"/>
                  <a:pt x="2113127" y="34383"/>
                </a:cubicBezTo>
                <a:cubicBezTo>
                  <a:pt x="2113127" y="28862"/>
                  <a:pt x="2111775" y="23531"/>
                  <a:pt x="2109072" y="18390"/>
                </a:cubicBezTo>
                <a:cubicBezTo>
                  <a:pt x="2106369" y="13249"/>
                  <a:pt x="2106544" y="9668"/>
                  <a:pt x="2109599" y="7646"/>
                </a:cubicBezTo>
                <a:cubicBezTo>
                  <a:pt x="2111126" y="6635"/>
                  <a:pt x="2113697" y="6454"/>
                  <a:pt x="2117310" y="7103"/>
                </a:cubicBezTo>
                <a:close/>
                <a:moveTo>
                  <a:pt x="3854910" y="6678"/>
                </a:moveTo>
                <a:cubicBezTo>
                  <a:pt x="3857069" y="6538"/>
                  <a:pt x="3859831" y="6825"/>
                  <a:pt x="3863198" y="7538"/>
                </a:cubicBezTo>
                <a:cubicBezTo>
                  <a:pt x="3876663" y="10392"/>
                  <a:pt x="3886138" y="14644"/>
                  <a:pt x="3891624" y="20294"/>
                </a:cubicBezTo>
                <a:cubicBezTo>
                  <a:pt x="3897109" y="25944"/>
                  <a:pt x="3898704" y="31479"/>
                  <a:pt x="3896410" y="36900"/>
                </a:cubicBezTo>
                <a:cubicBezTo>
                  <a:pt x="3894115" y="42320"/>
                  <a:pt x="3892305" y="52563"/>
                  <a:pt x="3890978" y="67627"/>
                </a:cubicBezTo>
                <a:cubicBezTo>
                  <a:pt x="3889652" y="82692"/>
                  <a:pt x="3888558" y="104879"/>
                  <a:pt x="3887698" y="134191"/>
                </a:cubicBezTo>
                <a:cubicBezTo>
                  <a:pt x="3919662" y="129731"/>
                  <a:pt x="3941309" y="126748"/>
                  <a:pt x="3952638" y="125243"/>
                </a:cubicBezTo>
                <a:cubicBezTo>
                  <a:pt x="3955133" y="110013"/>
                  <a:pt x="3954581" y="97121"/>
                  <a:pt x="3950981" y="86567"/>
                </a:cubicBezTo>
                <a:cubicBezTo>
                  <a:pt x="3947382" y="76013"/>
                  <a:pt x="3951204" y="72413"/>
                  <a:pt x="3962446" y="75769"/>
                </a:cubicBezTo>
                <a:cubicBezTo>
                  <a:pt x="3973689" y="79124"/>
                  <a:pt x="3982039" y="83455"/>
                  <a:pt x="3987495" y="88761"/>
                </a:cubicBezTo>
                <a:cubicBezTo>
                  <a:pt x="3992952" y="94067"/>
                  <a:pt x="3993841" y="99004"/>
                  <a:pt x="3990162" y="103571"/>
                </a:cubicBezTo>
                <a:cubicBezTo>
                  <a:pt x="3986484" y="108138"/>
                  <a:pt x="3983767" y="115911"/>
                  <a:pt x="3982010" y="126888"/>
                </a:cubicBezTo>
                <a:cubicBezTo>
                  <a:pt x="3980253" y="137866"/>
                  <a:pt x="3976880" y="149503"/>
                  <a:pt x="3971889" y="161799"/>
                </a:cubicBezTo>
                <a:cubicBezTo>
                  <a:pt x="3966899" y="174096"/>
                  <a:pt x="3961267" y="176555"/>
                  <a:pt x="3954993" y="169177"/>
                </a:cubicBezTo>
                <a:cubicBezTo>
                  <a:pt x="3948719" y="161799"/>
                  <a:pt x="3947382" y="153787"/>
                  <a:pt x="3950981" y="145140"/>
                </a:cubicBezTo>
                <a:cubicBezTo>
                  <a:pt x="3921828" y="148725"/>
                  <a:pt x="3900690" y="152059"/>
                  <a:pt x="3887569" y="155142"/>
                </a:cubicBezTo>
                <a:cubicBezTo>
                  <a:pt x="3886723" y="194448"/>
                  <a:pt x="3885870" y="223459"/>
                  <a:pt x="3885009" y="242173"/>
                </a:cubicBezTo>
                <a:cubicBezTo>
                  <a:pt x="3914765" y="238674"/>
                  <a:pt x="3937272" y="236114"/>
                  <a:pt x="3952530" y="234493"/>
                </a:cubicBezTo>
                <a:cubicBezTo>
                  <a:pt x="3954194" y="216783"/>
                  <a:pt x="3953226" y="203286"/>
                  <a:pt x="3949626" y="194000"/>
                </a:cubicBezTo>
                <a:cubicBezTo>
                  <a:pt x="3946027" y="184715"/>
                  <a:pt x="3950329" y="182216"/>
                  <a:pt x="3962532" y="186504"/>
                </a:cubicBezTo>
                <a:cubicBezTo>
                  <a:pt x="3974736" y="190792"/>
                  <a:pt x="3982637" y="194828"/>
                  <a:pt x="3986237" y="198614"/>
                </a:cubicBezTo>
                <a:cubicBezTo>
                  <a:pt x="3989836" y="202400"/>
                  <a:pt x="3990485" y="206777"/>
                  <a:pt x="3988183" y="211746"/>
                </a:cubicBezTo>
                <a:cubicBezTo>
                  <a:pt x="3985882" y="216715"/>
                  <a:pt x="3983842" y="226753"/>
                  <a:pt x="3982064" y="241861"/>
                </a:cubicBezTo>
                <a:cubicBezTo>
                  <a:pt x="3980286" y="256968"/>
                  <a:pt x="3978687" y="267845"/>
                  <a:pt x="3977267" y="274492"/>
                </a:cubicBezTo>
                <a:cubicBezTo>
                  <a:pt x="3975847" y="281139"/>
                  <a:pt x="3972865" y="287111"/>
                  <a:pt x="3968319" y="292410"/>
                </a:cubicBezTo>
                <a:cubicBezTo>
                  <a:pt x="3963773" y="297709"/>
                  <a:pt x="3959299" y="297146"/>
                  <a:pt x="3954896" y="290721"/>
                </a:cubicBezTo>
                <a:cubicBezTo>
                  <a:pt x="3950494" y="284297"/>
                  <a:pt x="3948522" y="278317"/>
                  <a:pt x="3948981" y="272782"/>
                </a:cubicBezTo>
                <a:cubicBezTo>
                  <a:pt x="3949440" y="267247"/>
                  <a:pt x="3950558" y="260693"/>
                  <a:pt x="3952336" y="253121"/>
                </a:cubicBezTo>
                <a:cubicBezTo>
                  <a:pt x="3912456" y="259417"/>
                  <a:pt x="3881729" y="264576"/>
                  <a:pt x="3860154" y="268598"/>
                </a:cubicBezTo>
                <a:cubicBezTo>
                  <a:pt x="3838579" y="272620"/>
                  <a:pt x="3822350" y="276374"/>
                  <a:pt x="3811465" y="279859"/>
                </a:cubicBezTo>
                <a:cubicBezTo>
                  <a:pt x="3800581" y="283343"/>
                  <a:pt x="3791371" y="287409"/>
                  <a:pt x="3783835" y="292055"/>
                </a:cubicBezTo>
                <a:cubicBezTo>
                  <a:pt x="3776300" y="296701"/>
                  <a:pt x="3770331" y="294246"/>
                  <a:pt x="3765928" y="284688"/>
                </a:cubicBezTo>
                <a:cubicBezTo>
                  <a:pt x="3761526" y="275130"/>
                  <a:pt x="3761397" y="268186"/>
                  <a:pt x="3765541" y="263855"/>
                </a:cubicBezTo>
                <a:cubicBezTo>
                  <a:pt x="3769685" y="259524"/>
                  <a:pt x="3773733" y="252214"/>
                  <a:pt x="3777683" y="241925"/>
                </a:cubicBezTo>
                <a:cubicBezTo>
                  <a:pt x="3781634" y="231636"/>
                  <a:pt x="3781136" y="220555"/>
                  <a:pt x="3776188" y="208681"/>
                </a:cubicBezTo>
                <a:cubicBezTo>
                  <a:pt x="3771241" y="196807"/>
                  <a:pt x="3773926" y="192075"/>
                  <a:pt x="3784244" y="194484"/>
                </a:cubicBezTo>
                <a:cubicBezTo>
                  <a:pt x="3794562" y="196893"/>
                  <a:pt x="3802012" y="200482"/>
                  <a:pt x="3806593" y="205250"/>
                </a:cubicBezTo>
                <a:cubicBezTo>
                  <a:pt x="3811175" y="210018"/>
                  <a:pt x="3812297" y="214926"/>
                  <a:pt x="3809960" y="219974"/>
                </a:cubicBezTo>
                <a:cubicBezTo>
                  <a:pt x="3807622" y="225022"/>
                  <a:pt x="3805597" y="231622"/>
                  <a:pt x="3803883" y="239774"/>
                </a:cubicBezTo>
                <a:cubicBezTo>
                  <a:pt x="3802169" y="247927"/>
                  <a:pt x="3801313" y="253250"/>
                  <a:pt x="3801313" y="255746"/>
                </a:cubicBezTo>
                <a:cubicBezTo>
                  <a:pt x="3801313" y="254785"/>
                  <a:pt x="3807192" y="253430"/>
                  <a:pt x="3818951" y="251680"/>
                </a:cubicBezTo>
                <a:cubicBezTo>
                  <a:pt x="3830710" y="249931"/>
                  <a:pt x="3844577" y="248253"/>
                  <a:pt x="3860552" y="246647"/>
                </a:cubicBezTo>
                <a:lnTo>
                  <a:pt x="3860552" y="158648"/>
                </a:lnTo>
                <a:cubicBezTo>
                  <a:pt x="3823095" y="166564"/>
                  <a:pt x="3800198" y="173490"/>
                  <a:pt x="3791859" y="179427"/>
                </a:cubicBezTo>
                <a:cubicBezTo>
                  <a:pt x="3783520" y="185364"/>
                  <a:pt x="3777135" y="183596"/>
                  <a:pt x="3772704" y="174125"/>
                </a:cubicBezTo>
                <a:cubicBezTo>
                  <a:pt x="3768273" y="164653"/>
                  <a:pt x="3768309" y="156895"/>
                  <a:pt x="3772811" y="150851"/>
                </a:cubicBezTo>
                <a:cubicBezTo>
                  <a:pt x="3777314" y="144806"/>
                  <a:pt x="3779566" y="136127"/>
                  <a:pt x="3779566" y="124812"/>
                </a:cubicBezTo>
                <a:cubicBezTo>
                  <a:pt x="3779566" y="113727"/>
                  <a:pt x="3778214" y="104195"/>
                  <a:pt x="3775511" y="96214"/>
                </a:cubicBezTo>
                <a:cubicBezTo>
                  <a:pt x="3772808" y="88234"/>
                  <a:pt x="3775640" y="85205"/>
                  <a:pt x="3784007" y="87126"/>
                </a:cubicBezTo>
                <a:cubicBezTo>
                  <a:pt x="3792375" y="89048"/>
                  <a:pt x="3799602" y="92120"/>
                  <a:pt x="3805690" y="96343"/>
                </a:cubicBezTo>
                <a:cubicBezTo>
                  <a:pt x="3811777" y="100567"/>
                  <a:pt x="3813444" y="105683"/>
                  <a:pt x="3810691" y="111691"/>
                </a:cubicBezTo>
                <a:cubicBezTo>
                  <a:pt x="3807938" y="117700"/>
                  <a:pt x="3806127" y="123956"/>
                  <a:pt x="3805260" y="130459"/>
                </a:cubicBezTo>
                <a:cubicBezTo>
                  <a:pt x="3804392" y="136962"/>
                  <a:pt x="3803743" y="141232"/>
                  <a:pt x="3803313" y="143268"/>
                </a:cubicBezTo>
                <a:cubicBezTo>
                  <a:pt x="3802883" y="145305"/>
                  <a:pt x="3803808" y="146351"/>
                  <a:pt x="3806088" y="146409"/>
                </a:cubicBezTo>
                <a:cubicBezTo>
                  <a:pt x="3808368" y="146466"/>
                  <a:pt x="3826523" y="143935"/>
                  <a:pt x="3860552" y="138816"/>
                </a:cubicBezTo>
                <a:lnTo>
                  <a:pt x="3860552" y="62734"/>
                </a:lnTo>
                <a:cubicBezTo>
                  <a:pt x="3860552" y="44679"/>
                  <a:pt x="3857627" y="30253"/>
                  <a:pt x="3851776" y="19455"/>
                </a:cubicBezTo>
                <a:cubicBezTo>
                  <a:pt x="3847388" y="11356"/>
                  <a:pt x="3848432" y="7097"/>
                  <a:pt x="3854910" y="6678"/>
                </a:cubicBezTo>
                <a:close/>
                <a:moveTo>
                  <a:pt x="3169757" y="6568"/>
                </a:moveTo>
                <a:cubicBezTo>
                  <a:pt x="3172523" y="7012"/>
                  <a:pt x="3175938" y="7977"/>
                  <a:pt x="3180002" y="9463"/>
                </a:cubicBezTo>
                <a:cubicBezTo>
                  <a:pt x="3196257" y="15407"/>
                  <a:pt x="3202566" y="22151"/>
                  <a:pt x="3198931" y="29694"/>
                </a:cubicBezTo>
                <a:cubicBezTo>
                  <a:pt x="3195296" y="37237"/>
                  <a:pt x="3193062" y="52272"/>
                  <a:pt x="3192230" y="74801"/>
                </a:cubicBezTo>
                <a:cubicBezTo>
                  <a:pt x="3198598" y="71617"/>
                  <a:pt x="3205384" y="67269"/>
                  <a:pt x="3212590" y="61755"/>
                </a:cubicBezTo>
                <a:cubicBezTo>
                  <a:pt x="3219796" y="56241"/>
                  <a:pt x="3224561" y="50512"/>
                  <a:pt x="3226884" y="44568"/>
                </a:cubicBezTo>
                <a:cubicBezTo>
                  <a:pt x="3229207" y="38624"/>
                  <a:pt x="3233527" y="37642"/>
                  <a:pt x="3239844" y="41621"/>
                </a:cubicBezTo>
                <a:cubicBezTo>
                  <a:pt x="3246160" y="45601"/>
                  <a:pt x="3251502" y="50433"/>
                  <a:pt x="3255869" y="56119"/>
                </a:cubicBezTo>
                <a:cubicBezTo>
                  <a:pt x="3260235" y="61805"/>
                  <a:pt x="3258508" y="66358"/>
                  <a:pt x="3250685" y="69778"/>
                </a:cubicBezTo>
                <a:cubicBezTo>
                  <a:pt x="3242862" y="73198"/>
                  <a:pt x="3223377" y="80386"/>
                  <a:pt x="3192230" y="91342"/>
                </a:cubicBezTo>
                <a:cubicBezTo>
                  <a:pt x="3192230" y="101897"/>
                  <a:pt x="3193030" y="109565"/>
                  <a:pt x="3194629" y="114348"/>
                </a:cubicBezTo>
                <a:cubicBezTo>
                  <a:pt x="3196228" y="119130"/>
                  <a:pt x="3199006" y="122063"/>
                  <a:pt x="3202964" y="123145"/>
                </a:cubicBezTo>
                <a:cubicBezTo>
                  <a:pt x="3206922" y="124228"/>
                  <a:pt x="3214114" y="124769"/>
                  <a:pt x="3224539" y="124769"/>
                </a:cubicBezTo>
                <a:cubicBezTo>
                  <a:pt x="3235251" y="124769"/>
                  <a:pt x="3243128" y="123221"/>
                  <a:pt x="3248168" y="120123"/>
                </a:cubicBezTo>
                <a:cubicBezTo>
                  <a:pt x="3253208" y="117026"/>
                  <a:pt x="3258468" y="107798"/>
                  <a:pt x="3263946" y="92439"/>
                </a:cubicBezTo>
                <a:cubicBezTo>
                  <a:pt x="3269424" y="77081"/>
                  <a:pt x="3272550" y="77655"/>
                  <a:pt x="3273324" y="94160"/>
                </a:cubicBezTo>
                <a:cubicBezTo>
                  <a:pt x="3274099" y="110666"/>
                  <a:pt x="3275848" y="121855"/>
                  <a:pt x="3278573" y="127727"/>
                </a:cubicBezTo>
                <a:cubicBezTo>
                  <a:pt x="3281297" y="133599"/>
                  <a:pt x="3276246" y="139095"/>
                  <a:pt x="3263419" y="144215"/>
                </a:cubicBezTo>
                <a:cubicBezTo>
                  <a:pt x="3250592" y="149334"/>
                  <a:pt x="3236284" y="151894"/>
                  <a:pt x="3220495" y="151894"/>
                </a:cubicBezTo>
                <a:cubicBezTo>
                  <a:pt x="3205180" y="151894"/>
                  <a:pt x="3193278" y="148900"/>
                  <a:pt x="3184788" y="142913"/>
                </a:cubicBezTo>
                <a:cubicBezTo>
                  <a:pt x="3176298" y="136926"/>
                  <a:pt x="3171340" y="128673"/>
                  <a:pt x="3169914" y="118155"/>
                </a:cubicBezTo>
                <a:cubicBezTo>
                  <a:pt x="3168487" y="107636"/>
                  <a:pt x="3167999" y="90769"/>
                  <a:pt x="3168451" y="67552"/>
                </a:cubicBezTo>
                <a:cubicBezTo>
                  <a:pt x="3168903" y="44335"/>
                  <a:pt x="3166877" y="27363"/>
                  <a:pt x="3162374" y="16637"/>
                </a:cubicBezTo>
                <a:cubicBezTo>
                  <a:pt x="3158997" y="8592"/>
                  <a:pt x="3161458" y="5236"/>
                  <a:pt x="3169757" y="6568"/>
                </a:cubicBezTo>
                <a:close/>
                <a:moveTo>
                  <a:pt x="1295200" y="2017"/>
                </a:moveTo>
                <a:cubicBezTo>
                  <a:pt x="1296897" y="1917"/>
                  <a:pt x="1299120" y="2162"/>
                  <a:pt x="1301869" y="2752"/>
                </a:cubicBezTo>
                <a:cubicBezTo>
                  <a:pt x="1312868" y="5111"/>
                  <a:pt x="1322118" y="8377"/>
                  <a:pt x="1329618" y="12550"/>
                </a:cubicBezTo>
                <a:cubicBezTo>
                  <a:pt x="1337117" y="16723"/>
                  <a:pt x="1338616" y="23147"/>
                  <a:pt x="1334113" y="31823"/>
                </a:cubicBezTo>
                <a:cubicBezTo>
                  <a:pt x="1329610" y="40499"/>
                  <a:pt x="1327359" y="61120"/>
                  <a:pt x="1327359" y="93687"/>
                </a:cubicBezTo>
                <a:cubicBezTo>
                  <a:pt x="1334586" y="91091"/>
                  <a:pt x="1342341" y="89094"/>
                  <a:pt x="1350622" y="87696"/>
                </a:cubicBezTo>
                <a:cubicBezTo>
                  <a:pt x="1358904" y="86298"/>
                  <a:pt x="1363622" y="88377"/>
                  <a:pt x="1364776" y="93934"/>
                </a:cubicBezTo>
                <a:cubicBezTo>
                  <a:pt x="1365931" y="99491"/>
                  <a:pt x="1363651" y="104406"/>
                  <a:pt x="1357936" y="108680"/>
                </a:cubicBezTo>
                <a:cubicBezTo>
                  <a:pt x="1352221" y="112953"/>
                  <a:pt x="1342029" y="117528"/>
                  <a:pt x="1327359" y="122403"/>
                </a:cubicBezTo>
                <a:lnTo>
                  <a:pt x="1327359" y="156411"/>
                </a:lnTo>
                <a:cubicBezTo>
                  <a:pt x="1343750" y="158992"/>
                  <a:pt x="1353473" y="163104"/>
                  <a:pt x="1356527" y="168747"/>
                </a:cubicBezTo>
                <a:cubicBezTo>
                  <a:pt x="1359582" y="174390"/>
                  <a:pt x="1360471" y="180417"/>
                  <a:pt x="1359194" y="186827"/>
                </a:cubicBezTo>
                <a:cubicBezTo>
                  <a:pt x="1357918" y="193237"/>
                  <a:pt x="1353874" y="194961"/>
                  <a:pt x="1347062" y="192000"/>
                </a:cubicBezTo>
                <a:cubicBezTo>
                  <a:pt x="1340251" y="189039"/>
                  <a:pt x="1333561" y="182417"/>
                  <a:pt x="1326993" y="172135"/>
                </a:cubicBezTo>
                <a:cubicBezTo>
                  <a:pt x="1326348" y="195925"/>
                  <a:pt x="1326025" y="218397"/>
                  <a:pt x="1326025" y="239548"/>
                </a:cubicBezTo>
                <a:cubicBezTo>
                  <a:pt x="1326025" y="258449"/>
                  <a:pt x="1324839" y="275786"/>
                  <a:pt x="1322465" y="291560"/>
                </a:cubicBezTo>
                <a:cubicBezTo>
                  <a:pt x="1320092" y="307335"/>
                  <a:pt x="1314439" y="308105"/>
                  <a:pt x="1305505" y="293873"/>
                </a:cubicBezTo>
                <a:cubicBezTo>
                  <a:pt x="1296571" y="279640"/>
                  <a:pt x="1293459" y="266938"/>
                  <a:pt x="1296169" y="255767"/>
                </a:cubicBezTo>
                <a:cubicBezTo>
                  <a:pt x="1298880" y="244596"/>
                  <a:pt x="1300905" y="232091"/>
                  <a:pt x="1302246" y="218253"/>
                </a:cubicBezTo>
                <a:cubicBezTo>
                  <a:pt x="1303587" y="204415"/>
                  <a:pt x="1304257" y="184095"/>
                  <a:pt x="1304257" y="157293"/>
                </a:cubicBezTo>
                <a:cubicBezTo>
                  <a:pt x="1293860" y="186963"/>
                  <a:pt x="1275964" y="210352"/>
                  <a:pt x="1250567" y="227460"/>
                </a:cubicBezTo>
                <a:cubicBezTo>
                  <a:pt x="1225171" y="244567"/>
                  <a:pt x="1219069" y="244811"/>
                  <a:pt x="1232262" y="228191"/>
                </a:cubicBezTo>
                <a:cubicBezTo>
                  <a:pt x="1245455" y="211571"/>
                  <a:pt x="1258107" y="194287"/>
                  <a:pt x="1270217" y="176340"/>
                </a:cubicBezTo>
                <a:cubicBezTo>
                  <a:pt x="1282327" y="158394"/>
                  <a:pt x="1291874" y="142594"/>
                  <a:pt x="1298858" y="128942"/>
                </a:cubicBezTo>
                <a:cubicBezTo>
                  <a:pt x="1294255" y="131552"/>
                  <a:pt x="1285335" y="134004"/>
                  <a:pt x="1272099" y="136299"/>
                </a:cubicBezTo>
                <a:cubicBezTo>
                  <a:pt x="1258863" y="138593"/>
                  <a:pt x="1248090" y="136758"/>
                  <a:pt x="1239780" y="130792"/>
                </a:cubicBezTo>
                <a:cubicBezTo>
                  <a:pt x="1231470" y="124827"/>
                  <a:pt x="1232294" y="121224"/>
                  <a:pt x="1242253" y="119983"/>
                </a:cubicBezTo>
                <a:cubicBezTo>
                  <a:pt x="1252213" y="118743"/>
                  <a:pt x="1272881" y="112609"/>
                  <a:pt x="1304257" y="101581"/>
                </a:cubicBezTo>
                <a:cubicBezTo>
                  <a:pt x="1304257" y="87456"/>
                  <a:pt x="1304038" y="71198"/>
                  <a:pt x="1303601" y="52807"/>
                </a:cubicBezTo>
                <a:cubicBezTo>
                  <a:pt x="1303164" y="34415"/>
                  <a:pt x="1300016" y="20885"/>
                  <a:pt x="1294158" y="12217"/>
                </a:cubicBezTo>
                <a:cubicBezTo>
                  <a:pt x="1289764" y="5715"/>
                  <a:pt x="1290112" y="2315"/>
                  <a:pt x="1295200" y="2017"/>
                </a:cubicBezTo>
                <a:close/>
                <a:moveTo>
                  <a:pt x="5281072" y="53"/>
                </a:moveTo>
                <a:cubicBezTo>
                  <a:pt x="5282805" y="209"/>
                  <a:pt x="5284846" y="707"/>
                  <a:pt x="5287194" y="1547"/>
                </a:cubicBezTo>
                <a:cubicBezTo>
                  <a:pt x="5296587" y="4910"/>
                  <a:pt x="5304036" y="8804"/>
                  <a:pt x="5309543" y="13228"/>
                </a:cubicBezTo>
                <a:cubicBezTo>
                  <a:pt x="5315050" y="17652"/>
                  <a:pt x="5315580" y="22090"/>
                  <a:pt x="5311135" y="26542"/>
                </a:cubicBezTo>
                <a:cubicBezTo>
                  <a:pt x="5306690" y="30995"/>
                  <a:pt x="5302165" y="34491"/>
                  <a:pt x="5297562" y="37029"/>
                </a:cubicBezTo>
                <a:cubicBezTo>
                  <a:pt x="5301749" y="37029"/>
                  <a:pt x="5310590" y="35720"/>
                  <a:pt x="5324084" y="33103"/>
                </a:cubicBezTo>
                <a:cubicBezTo>
                  <a:pt x="5337578" y="30486"/>
                  <a:pt x="5347010" y="27783"/>
                  <a:pt x="5352380" y="24994"/>
                </a:cubicBezTo>
                <a:cubicBezTo>
                  <a:pt x="5357751" y="22205"/>
                  <a:pt x="5364022" y="22011"/>
                  <a:pt x="5371192" y="24413"/>
                </a:cubicBezTo>
                <a:cubicBezTo>
                  <a:pt x="5378362" y="26815"/>
                  <a:pt x="5386106" y="31185"/>
                  <a:pt x="5394423" y="37523"/>
                </a:cubicBezTo>
                <a:cubicBezTo>
                  <a:pt x="5402740" y="43862"/>
                  <a:pt x="5400273" y="49139"/>
                  <a:pt x="5387023" y="53355"/>
                </a:cubicBezTo>
                <a:cubicBezTo>
                  <a:pt x="5373773" y="57571"/>
                  <a:pt x="5352499" y="72363"/>
                  <a:pt x="5323202" y="97731"/>
                </a:cubicBezTo>
                <a:cubicBezTo>
                  <a:pt x="5341658" y="94361"/>
                  <a:pt x="5353568" y="91045"/>
                  <a:pt x="5358931" y="87782"/>
                </a:cubicBezTo>
                <a:cubicBezTo>
                  <a:pt x="5364294" y="84520"/>
                  <a:pt x="5370575" y="84083"/>
                  <a:pt x="5377774" y="86470"/>
                </a:cubicBezTo>
                <a:cubicBezTo>
                  <a:pt x="5384973" y="88858"/>
                  <a:pt x="5393426" y="93081"/>
                  <a:pt x="5403134" y="99140"/>
                </a:cubicBezTo>
                <a:cubicBezTo>
                  <a:pt x="5412843" y="105199"/>
                  <a:pt x="5416102" y="110784"/>
                  <a:pt x="5412910" y="115896"/>
                </a:cubicBezTo>
                <a:cubicBezTo>
                  <a:pt x="5409720" y="121009"/>
                  <a:pt x="5407910" y="130495"/>
                  <a:pt x="5407479" y="144354"/>
                </a:cubicBezTo>
                <a:cubicBezTo>
                  <a:pt x="5407049" y="158214"/>
                  <a:pt x="5407960" y="179811"/>
                  <a:pt x="5410211" y="209144"/>
                </a:cubicBezTo>
                <a:cubicBezTo>
                  <a:pt x="5412463" y="238476"/>
                  <a:pt x="5413115" y="259094"/>
                  <a:pt x="5412169" y="270996"/>
                </a:cubicBezTo>
                <a:cubicBezTo>
                  <a:pt x="5411222" y="282899"/>
                  <a:pt x="5405257" y="293019"/>
                  <a:pt x="5394272" y="301358"/>
                </a:cubicBezTo>
                <a:cubicBezTo>
                  <a:pt x="5383288" y="309697"/>
                  <a:pt x="5376185" y="309532"/>
                  <a:pt x="5372966" y="300864"/>
                </a:cubicBezTo>
                <a:cubicBezTo>
                  <a:pt x="5369747" y="292195"/>
                  <a:pt x="5363097" y="282268"/>
                  <a:pt x="5353015" y="271082"/>
                </a:cubicBezTo>
                <a:cubicBezTo>
                  <a:pt x="5342935" y="259897"/>
                  <a:pt x="5344178" y="255882"/>
                  <a:pt x="5356747" y="259037"/>
                </a:cubicBezTo>
                <a:cubicBezTo>
                  <a:pt x="5369317" y="262192"/>
                  <a:pt x="5376964" y="263507"/>
                  <a:pt x="5379688" y="262984"/>
                </a:cubicBezTo>
                <a:cubicBezTo>
                  <a:pt x="5382413" y="262460"/>
                  <a:pt x="5383327" y="249479"/>
                  <a:pt x="5382430" y="224039"/>
                </a:cubicBezTo>
                <a:cubicBezTo>
                  <a:pt x="5381534" y="198600"/>
                  <a:pt x="5380419" y="175638"/>
                  <a:pt x="5379086" y="155153"/>
                </a:cubicBezTo>
                <a:cubicBezTo>
                  <a:pt x="5377752" y="134668"/>
                  <a:pt x="5376340" y="121994"/>
                  <a:pt x="5374848" y="117133"/>
                </a:cubicBezTo>
                <a:cubicBezTo>
                  <a:pt x="5373357" y="112272"/>
                  <a:pt x="5370277" y="109651"/>
                  <a:pt x="5365609" y="109271"/>
                </a:cubicBezTo>
                <a:cubicBezTo>
                  <a:pt x="5360942" y="108891"/>
                  <a:pt x="5344110" y="110888"/>
                  <a:pt x="5315114" y="115262"/>
                </a:cubicBezTo>
                <a:cubicBezTo>
                  <a:pt x="5323202" y="118445"/>
                  <a:pt x="5326572" y="122281"/>
                  <a:pt x="5325224" y="126770"/>
                </a:cubicBezTo>
                <a:cubicBezTo>
                  <a:pt x="5323876" y="131258"/>
                  <a:pt x="5323202" y="137331"/>
                  <a:pt x="5323202" y="144989"/>
                </a:cubicBezTo>
                <a:lnTo>
                  <a:pt x="5339636" y="141053"/>
                </a:lnTo>
                <a:cubicBezTo>
                  <a:pt x="5348398" y="138271"/>
                  <a:pt x="5355274" y="139694"/>
                  <a:pt x="5360264" y="145322"/>
                </a:cubicBezTo>
                <a:cubicBezTo>
                  <a:pt x="5365255" y="150951"/>
                  <a:pt x="5363193" y="155457"/>
                  <a:pt x="5354080" y="158842"/>
                </a:cubicBezTo>
                <a:cubicBezTo>
                  <a:pt x="5344967" y="162226"/>
                  <a:pt x="5334675" y="165065"/>
                  <a:pt x="5323202" y="167360"/>
                </a:cubicBezTo>
                <a:lnTo>
                  <a:pt x="5323202" y="193581"/>
                </a:lnTo>
                <a:cubicBezTo>
                  <a:pt x="5331118" y="191774"/>
                  <a:pt x="5338664" y="190197"/>
                  <a:pt x="5345841" y="188849"/>
                </a:cubicBezTo>
                <a:cubicBezTo>
                  <a:pt x="5353019" y="187501"/>
                  <a:pt x="5359813" y="189666"/>
                  <a:pt x="5366223" y="195345"/>
                </a:cubicBezTo>
                <a:cubicBezTo>
                  <a:pt x="5372633" y="201023"/>
                  <a:pt x="5370973" y="205275"/>
                  <a:pt x="5361243" y="208100"/>
                </a:cubicBezTo>
                <a:cubicBezTo>
                  <a:pt x="5351513" y="210925"/>
                  <a:pt x="5338833" y="213973"/>
                  <a:pt x="5323202" y="217242"/>
                </a:cubicBezTo>
                <a:cubicBezTo>
                  <a:pt x="5324077" y="232271"/>
                  <a:pt x="5323793" y="248178"/>
                  <a:pt x="5322352" y="264963"/>
                </a:cubicBezTo>
                <a:cubicBezTo>
                  <a:pt x="5320911" y="281748"/>
                  <a:pt x="5317097" y="290721"/>
                  <a:pt x="5310909" y="291883"/>
                </a:cubicBezTo>
                <a:cubicBezTo>
                  <a:pt x="5304721" y="293045"/>
                  <a:pt x="5301373" y="285993"/>
                  <a:pt x="5300863" y="270728"/>
                </a:cubicBezTo>
                <a:cubicBezTo>
                  <a:pt x="5300355" y="255462"/>
                  <a:pt x="5299720" y="238796"/>
                  <a:pt x="5298960" y="220727"/>
                </a:cubicBezTo>
                <a:cubicBezTo>
                  <a:pt x="5292120" y="222519"/>
                  <a:pt x="5285746" y="223867"/>
                  <a:pt x="5279837" y="224771"/>
                </a:cubicBezTo>
                <a:cubicBezTo>
                  <a:pt x="5273929" y="225674"/>
                  <a:pt x="5266831" y="222932"/>
                  <a:pt x="5258542" y="216543"/>
                </a:cubicBezTo>
                <a:cubicBezTo>
                  <a:pt x="5250254" y="210155"/>
                  <a:pt x="5250551" y="206311"/>
                  <a:pt x="5259434" y="205014"/>
                </a:cubicBezTo>
                <a:cubicBezTo>
                  <a:pt x="5268318" y="203716"/>
                  <a:pt x="5281422" y="201489"/>
                  <a:pt x="5298745" y="198335"/>
                </a:cubicBezTo>
                <a:lnTo>
                  <a:pt x="5298745" y="172135"/>
                </a:lnTo>
                <a:cubicBezTo>
                  <a:pt x="5282827" y="174831"/>
                  <a:pt x="5271649" y="173533"/>
                  <a:pt x="5265210" y="168242"/>
                </a:cubicBezTo>
                <a:cubicBezTo>
                  <a:pt x="5258772" y="162950"/>
                  <a:pt x="5259241" y="159344"/>
                  <a:pt x="5266619" y="157422"/>
                </a:cubicBezTo>
                <a:cubicBezTo>
                  <a:pt x="5273997" y="155500"/>
                  <a:pt x="5284706" y="152977"/>
                  <a:pt x="5298745" y="149850"/>
                </a:cubicBezTo>
                <a:cubicBezTo>
                  <a:pt x="5298745" y="132570"/>
                  <a:pt x="5297361" y="122453"/>
                  <a:pt x="5294593" y="119499"/>
                </a:cubicBezTo>
                <a:lnTo>
                  <a:pt x="5259531" y="124447"/>
                </a:lnTo>
                <a:cubicBezTo>
                  <a:pt x="5257811" y="158562"/>
                  <a:pt x="5255603" y="184855"/>
                  <a:pt x="5252906" y="203325"/>
                </a:cubicBezTo>
                <a:cubicBezTo>
                  <a:pt x="5250211" y="221795"/>
                  <a:pt x="5246048" y="239236"/>
                  <a:pt x="5240419" y="255649"/>
                </a:cubicBezTo>
                <a:cubicBezTo>
                  <a:pt x="5234791" y="272061"/>
                  <a:pt x="5222408" y="284742"/>
                  <a:pt x="5203271" y="293690"/>
                </a:cubicBezTo>
                <a:cubicBezTo>
                  <a:pt x="5184134" y="302638"/>
                  <a:pt x="5180900" y="300186"/>
                  <a:pt x="5193570" y="286333"/>
                </a:cubicBezTo>
                <a:cubicBezTo>
                  <a:pt x="5206239" y="272481"/>
                  <a:pt x="5215238" y="256219"/>
                  <a:pt x="5220565" y="237548"/>
                </a:cubicBezTo>
                <a:cubicBezTo>
                  <a:pt x="5225893" y="218877"/>
                  <a:pt x="5229231" y="196266"/>
                  <a:pt x="5230579" y="169715"/>
                </a:cubicBezTo>
                <a:cubicBezTo>
                  <a:pt x="5231927" y="143164"/>
                  <a:pt x="5230801" y="125655"/>
                  <a:pt x="5227201" y="117187"/>
                </a:cubicBezTo>
                <a:cubicBezTo>
                  <a:pt x="5223602" y="108719"/>
                  <a:pt x="5225254" y="105166"/>
                  <a:pt x="5232159" y="106529"/>
                </a:cubicBezTo>
                <a:cubicBezTo>
                  <a:pt x="5239064" y="107891"/>
                  <a:pt x="5245091" y="108572"/>
                  <a:pt x="5250239" y="108572"/>
                </a:cubicBezTo>
                <a:cubicBezTo>
                  <a:pt x="5255388" y="108572"/>
                  <a:pt x="5272050" y="106435"/>
                  <a:pt x="5300229" y="102162"/>
                </a:cubicBezTo>
                <a:cubicBezTo>
                  <a:pt x="5314197" y="84710"/>
                  <a:pt x="5325091" y="71893"/>
                  <a:pt x="5332914" y="63712"/>
                </a:cubicBezTo>
                <a:cubicBezTo>
                  <a:pt x="5340736" y="55531"/>
                  <a:pt x="5343805" y="50860"/>
                  <a:pt x="5342120" y="49698"/>
                </a:cubicBezTo>
                <a:cubicBezTo>
                  <a:pt x="5340435" y="48537"/>
                  <a:pt x="5336897" y="48630"/>
                  <a:pt x="5331505" y="49978"/>
                </a:cubicBezTo>
                <a:cubicBezTo>
                  <a:pt x="5326113" y="51326"/>
                  <a:pt x="5319481" y="52678"/>
                  <a:pt x="5311608" y="54033"/>
                </a:cubicBezTo>
                <a:cubicBezTo>
                  <a:pt x="5303735" y="55388"/>
                  <a:pt x="5295776" y="54266"/>
                  <a:pt x="5287731" y="50666"/>
                </a:cubicBezTo>
                <a:cubicBezTo>
                  <a:pt x="5266135" y="74500"/>
                  <a:pt x="5244800" y="91256"/>
                  <a:pt x="5223727" y="100936"/>
                </a:cubicBezTo>
                <a:cubicBezTo>
                  <a:pt x="5202655" y="110616"/>
                  <a:pt x="5198962" y="109146"/>
                  <a:pt x="5212649" y="96526"/>
                </a:cubicBezTo>
                <a:cubicBezTo>
                  <a:pt x="5226338" y="83907"/>
                  <a:pt x="5238537" y="71123"/>
                  <a:pt x="5249250" y="58173"/>
                </a:cubicBezTo>
                <a:cubicBezTo>
                  <a:pt x="5259962" y="45224"/>
                  <a:pt x="5266841" y="35509"/>
                  <a:pt x="5269888" y="29027"/>
                </a:cubicBezTo>
                <a:cubicBezTo>
                  <a:pt x="5272936" y="22545"/>
                  <a:pt x="5274233" y="15504"/>
                  <a:pt x="5273782" y="7904"/>
                </a:cubicBezTo>
                <a:cubicBezTo>
                  <a:pt x="5273443" y="2204"/>
                  <a:pt x="5275873" y="-413"/>
                  <a:pt x="5281072" y="53"/>
                </a:cubicBezTo>
                <a:close/>
              </a:path>
            </a:pathLst>
          </a:custGeom>
          <a:solidFill>
            <a:srgbClr val="1C1C1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043077" y="4036997"/>
            <a:ext cx="10823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2+5&gt;6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圆柱形 6"/>
          <p:cNvSpPr/>
          <p:nvPr/>
        </p:nvSpPr>
        <p:spPr>
          <a:xfrm rot="5400000">
            <a:off x="4035297" y="4002828"/>
            <a:ext cx="72008" cy="2592288"/>
          </a:xfrm>
          <a:prstGeom prst="can">
            <a:avLst/>
          </a:prstGeom>
          <a:solidFill>
            <a:srgbClr val="C7D346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圆柱形 7"/>
          <p:cNvSpPr/>
          <p:nvPr/>
        </p:nvSpPr>
        <p:spPr>
          <a:xfrm rot="6522713">
            <a:off x="4326928" y="3925571"/>
            <a:ext cx="79065" cy="2086915"/>
          </a:xfrm>
          <a:prstGeom prst="can">
            <a:avLst/>
          </a:prstGeom>
          <a:solidFill>
            <a:srgbClr val="C7D346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圆柱形 8"/>
          <p:cNvSpPr/>
          <p:nvPr/>
        </p:nvSpPr>
        <p:spPr>
          <a:xfrm rot="2599146">
            <a:off x="3052710" y="4504740"/>
            <a:ext cx="88085" cy="897833"/>
          </a:xfrm>
          <a:prstGeom prst="can">
            <a:avLst/>
          </a:prstGeom>
          <a:solidFill>
            <a:srgbClr val="C7D346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410230" y="4011075"/>
            <a:ext cx="10823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2+6&gt;6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圆柱形 12"/>
          <p:cNvSpPr/>
          <p:nvPr/>
        </p:nvSpPr>
        <p:spPr>
          <a:xfrm rot="672619">
            <a:off x="7506985" y="3537489"/>
            <a:ext cx="67486" cy="2389519"/>
          </a:xfrm>
          <a:prstGeom prst="can">
            <a:avLst/>
          </a:prstGeom>
          <a:solidFill>
            <a:srgbClr val="C7D346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圆柱形 13"/>
          <p:cNvSpPr/>
          <p:nvPr/>
        </p:nvSpPr>
        <p:spPr>
          <a:xfrm rot="21032324" flipH="1">
            <a:off x="7940645" y="3581230"/>
            <a:ext cx="67486" cy="2389519"/>
          </a:xfrm>
          <a:prstGeom prst="can">
            <a:avLst/>
          </a:prstGeom>
          <a:solidFill>
            <a:srgbClr val="C7D346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圆柱形 14"/>
          <p:cNvSpPr/>
          <p:nvPr/>
        </p:nvSpPr>
        <p:spPr>
          <a:xfrm rot="5400000">
            <a:off x="7700667" y="5441717"/>
            <a:ext cx="88085" cy="897833"/>
          </a:xfrm>
          <a:prstGeom prst="can">
            <a:avLst/>
          </a:prstGeom>
          <a:solidFill>
            <a:srgbClr val="C7D346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70858" y="18868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/>
      <p:bldP spid="13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 l="15992" t="36253"/>
          <a:stretch>
            <a:fillRect/>
          </a:stretch>
        </p:blipFill>
        <p:spPr>
          <a:xfrm>
            <a:off x="2351584" y="2350856"/>
            <a:ext cx="7361578" cy="919867"/>
          </a:xfrm>
          <a:prstGeom prst="rect">
            <a:avLst/>
          </a:prstGeom>
        </p:spPr>
      </p:pic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2710207" y="1645570"/>
            <a:ext cx="6021419" cy="837306"/>
          </a:xfrm>
          <a:custGeom>
            <a:avLst/>
            <a:gdLst/>
            <a:ahLst/>
            <a:cxnLst/>
            <a:rect l="l" t="t" r="r" b="b"/>
            <a:pathLst>
              <a:path w="6021419" h="837306">
                <a:moveTo>
                  <a:pt x="1115237" y="748110"/>
                </a:moveTo>
                <a:cubicBezTo>
                  <a:pt x="1119969" y="748115"/>
                  <a:pt x="1124709" y="749367"/>
                  <a:pt x="1129455" y="751866"/>
                </a:cubicBezTo>
                <a:cubicBezTo>
                  <a:pt x="1138949" y="756863"/>
                  <a:pt x="1143695" y="764754"/>
                  <a:pt x="1143695" y="775538"/>
                </a:cubicBezTo>
                <a:cubicBezTo>
                  <a:pt x="1143695" y="786322"/>
                  <a:pt x="1138199" y="793972"/>
                  <a:pt x="1127207" y="798489"/>
                </a:cubicBezTo>
                <a:cubicBezTo>
                  <a:pt x="1116216" y="803007"/>
                  <a:pt x="1106515" y="802458"/>
                  <a:pt x="1098104" y="796844"/>
                </a:cubicBezTo>
                <a:cubicBezTo>
                  <a:pt x="1089694" y="791230"/>
                  <a:pt x="1085725" y="783568"/>
                  <a:pt x="1086198" y="773860"/>
                </a:cubicBezTo>
                <a:cubicBezTo>
                  <a:pt x="1086671" y="764152"/>
                  <a:pt x="1091626" y="756810"/>
                  <a:pt x="1101062" y="751834"/>
                </a:cubicBezTo>
                <a:cubicBezTo>
                  <a:pt x="1105780" y="749345"/>
                  <a:pt x="1110505" y="748104"/>
                  <a:pt x="1115237" y="748110"/>
                </a:cubicBezTo>
                <a:close/>
                <a:moveTo>
                  <a:pt x="822784" y="686211"/>
                </a:moveTo>
                <a:cubicBezTo>
                  <a:pt x="825693" y="686530"/>
                  <a:pt x="829713" y="688163"/>
                  <a:pt x="834843" y="691110"/>
                </a:cubicBezTo>
                <a:cubicBezTo>
                  <a:pt x="845104" y="697004"/>
                  <a:pt x="851417" y="703812"/>
                  <a:pt x="853783" y="711534"/>
                </a:cubicBezTo>
                <a:cubicBezTo>
                  <a:pt x="856149" y="719256"/>
                  <a:pt x="855472" y="727362"/>
                  <a:pt x="851751" y="735851"/>
                </a:cubicBezTo>
                <a:cubicBezTo>
                  <a:pt x="848029" y="744341"/>
                  <a:pt x="842684" y="744420"/>
                  <a:pt x="835715" y="736088"/>
                </a:cubicBezTo>
                <a:cubicBezTo>
                  <a:pt x="828745" y="727756"/>
                  <a:pt x="823339" y="719252"/>
                  <a:pt x="819496" y="710577"/>
                </a:cubicBezTo>
                <a:cubicBezTo>
                  <a:pt x="816714" y="700940"/>
                  <a:pt x="816011" y="693813"/>
                  <a:pt x="817388" y="689195"/>
                </a:cubicBezTo>
                <a:cubicBezTo>
                  <a:pt x="818076" y="686887"/>
                  <a:pt x="819875" y="685892"/>
                  <a:pt x="822784" y="686211"/>
                </a:cubicBezTo>
                <a:close/>
                <a:moveTo>
                  <a:pt x="895885" y="655422"/>
                </a:moveTo>
                <a:cubicBezTo>
                  <a:pt x="897401" y="655332"/>
                  <a:pt x="899263" y="655587"/>
                  <a:pt x="901471" y="656188"/>
                </a:cubicBezTo>
                <a:cubicBezTo>
                  <a:pt x="910305" y="658590"/>
                  <a:pt x="918655" y="662490"/>
                  <a:pt x="926520" y="667889"/>
                </a:cubicBezTo>
                <a:cubicBezTo>
                  <a:pt x="934386" y="673289"/>
                  <a:pt x="935684" y="678189"/>
                  <a:pt x="930414" y="682592"/>
                </a:cubicBezTo>
                <a:cubicBezTo>
                  <a:pt x="925144" y="686994"/>
                  <a:pt x="917891" y="697108"/>
                  <a:pt x="908656" y="712932"/>
                </a:cubicBezTo>
                <a:cubicBezTo>
                  <a:pt x="899421" y="728756"/>
                  <a:pt x="890408" y="741932"/>
                  <a:pt x="881617" y="752457"/>
                </a:cubicBezTo>
                <a:cubicBezTo>
                  <a:pt x="914571" y="748901"/>
                  <a:pt x="938580" y="745538"/>
                  <a:pt x="953645" y="742369"/>
                </a:cubicBezTo>
                <a:cubicBezTo>
                  <a:pt x="968709" y="739200"/>
                  <a:pt x="980493" y="742093"/>
                  <a:pt x="988997" y="751048"/>
                </a:cubicBezTo>
                <a:cubicBezTo>
                  <a:pt x="997501" y="760004"/>
                  <a:pt x="1000118" y="765654"/>
                  <a:pt x="996849" y="767999"/>
                </a:cubicBezTo>
                <a:cubicBezTo>
                  <a:pt x="993579" y="770343"/>
                  <a:pt x="983039" y="771515"/>
                  <a:pt x="965228" y="771515"/>
                </a:cubicBezTo>
                <a:cubicBezTo>
                  <a:pt x="949253" y="771515"/>
                  <a:pt x="928725" y="772638"/>
                  <a:pt x="903644" y="774882"/>
                </a:cubicBezTo>
                <a:cubicBezTo>
                  <a:pt x="878563" y="777126"/>
                  <a:pt x="855590" y="780503"/>
                  <a:pt x="834725" y="785013"/>
                </a:cubicBezTo>
                <a:cubicBezTo>
                  <a:pt x="813860" y="789523"/>
                  <a:pt x="799470" y="791298"/>
                  <a:pt x="791554" y="790337"/>
                </a:cubicBezTo>
                <a:cubicBezTo>
                  <a:pt x="783638" y="789376"/>
                  <a:pt x="777074" y="785587"/>
                  <a:pt x="771861" y="778969"/>
                </a:cubicBezTo>
                <a:cubicBezTo>
                  <a:pt x="766649" y="772351"/>
                  <a:pt x="770685" y="768769"/>
                  <a:pt x="783972" y="768224"/>
                </a:cubicBezTo>
                <a:cubicBezTo>
                  <a:pt x="797258" y="767679"/>
                  <a:pt x="823769" y="763521"/>
                  <a:pt x="863506" y="755748"/>
                </a:cubicBezTo>
                <a:cubicBezTo>
                  <a:pt x="869213" y="745137"/>
                  <a:pt x="875881" y="729610"/>
                  <a:pt x="883511" y="709168"/>
                </a:cubicBezTo>
                <a:cubicBezTo>
                  <a:pt x="891139" y="688726"/>
                  <a:pt x="893832" y="674185"/>
                  <a:pt x="891587" y="665545"/>
                </a:cubicBezTo>
                <a:cubicBezTo>
                  <a:pt x="889904" y="659065"/>
                  <a:pt x="891337" y="655690"/>
                  <a:pt x="895885" y="655422"/>
                </a:cubicBezTo>
                <a:close/>
                <a:moveTo>
                  <a:pt x="1115253" y="646877"/>
                </a:moveTo>
                <a:cubicBezTo>
                  <a:pt x="1119985" y="646882"/>
                  <a:pt x="1124723" y="648132"/>
                  <a:pt x="1129466" y="650627"/>
                </a:cubicBezTo>
                <a:cubicBezTo>
                  <a:pt x="1138952" y="655618"/>
                  <a:pt x="1143695" y="663512"/>
                  <a:pt x="1143695" y="674310"/>
                </a:cubicBezTo>
                <a:cubicBezTo>
                  <a:pt x="1143695" y="685094"/>
                  <a:pt x="1138199" y="692745"/>
                  <a:pt x="1127207" y="697262"/>
                </a:cubicBezTo>
                <a:cubicBezTo>
                  <a:pt x="1116216" y="701779"/>
                  <a:pt x="1106515" y="701230"/>
                  <a:pt x="1098104" y="695616"/>
                </a:cubicBezTo>
                <a:cubicBezTo>
                  <a:pt x="1089694" y="690002"/>
                  <a:pt x="1085725" y="682337"/>
                  <a:pt x="1086198" y="672622"/>
                </a:cubicBezTo>
                <a:cubicBezTo>
                  <a:pt x="1086671" y="662906"/>
                  <a:pt x="1091629" y="655564"/>
                  <a:pt x="1101073" y="650595"/>
                </a:cubicBezTo>
                <a:cubicBezTo>
                  <a:pt x="1105794" y="648111"/>
                  <a:pt x="1110521" y="646871"/>
                  <a:pt x="1115253" y="646877"/>
                </a:cubicBezTo>
                <a:close/>
                <a:moveTo>
                  <a:pt x="1641986" y="633720"/>
                </a:moveTo>
                <a:cubicBezTo>
                  <a:pt x="1650375" y="633720"/>
                  <a:pt x="1657402" y="636029"/>
                  <a:pt x="1663066" y="640647"/>
                </a:cubicBezTo>
                <a:cubicBezTo>
                  <a:pt x="1668731" y="645264"/>
                  <a:pt x="1671728" y="650140"/>
                  <a:pt x="1672058" y="655274"/>
                </a:cubicBezTo>
                <a:cubicBezTo>
                  <a:pt x="1673061" y="649867"/>
                  <a:pt x="1676801" y="644924"/>
                  <a:pt x="1683275" y="640442"/>
                </a:cubicBezTo>
                <a:cubicBezTo>
                  <a:pt x="1689750" y="635961"/>
                  <a:pt x="1697139" y="633720"/>
                  <a:pt x="1705442" y="633720"/>
                </a:cubicBezTo>
                <a:cubicBezTo>
                  <a:pt x="1717703" y="633720"/>
                  <a:pt x="1726855" y="636993"/>
                  <a:pt x="1732900" y="643540"/>
                </a:cubicBezTo>
                <a:cubicBezTo>
                  <a:pt x="1738944" y="650086"/>
                  <a:pt x="1741966" y="658973"/>
                  <a:pt x="1741966" y="670202"/>
                </a:cubicBezTo>
                <a:lnTo>
                  <a:pt x="1741966" y="794467"/>
                </a:lnTo>
                <a:lnTo>
                  <a:pt x="1706711" y="794467"/>
                </a:lnTo>
                <a:lnTo>
                  <a:pt x="1706711" y="681000"/>
                </a:lnTo>
                <a:cubicBezTo>
                  <a:pt x="1706711" y="676339"/>
                  <a:pt x="1706062" y="672715"/>
                  <a:pt x="1704764" y="670127"/>
                </a:cubicBezTo>
                <a:cubicBezTo>
                  <a:pt x="1703466" y="667538"/>
                  <a:pt x="1700989" y="666244"/>
                  <a:pt x="1697332" y="666244"/>
                </a:cubicBezTo>
                <a:cubicBezTo>
                  <a:pt x="1692313" y="666244"/>
                  <a:pt x="1687473" y="669159"/>
                  <a:pt x="1682813" y="674988"/>
                </a:cubicBezTo>
                <a:cubicBezTo>
                  <a:pt x="1678152" y="680817"/>
                  <a:pt x="1675822" y="688672"/>
                  <a:pt x="1675822" y="698552"/>
                </a:cubicBezTo>
                <a:lnTo>
                  <a:pt x="1675822" y="794467"/>
                </a:lnTo>
                <a:lnTo>
                  <a:pt x="1640567" y="794467"/>
                </a:lnTo>
                <a:lnTo>
                  <a:pt x="1640567" y="681000"/>
                </a:lnTo>
                <a:cubicBezTo>
                  <a:pt x="1640567" y="676339"/>
                  <a:pt x="1639918" y="672715"/>
                  <a:pt x="1638620" y="670127"/>
                </a:cubicBezTo>
                <a:cubicBezTo>
                  <a:pt x="1637322" y="667538"/>
                  <a:pt x="1634845" y="666244"/>
                  <a:pt x="1631188" y="666244"/>
                </a:cubicBezTo>
                <a:cubicBezTo>
                  <a:pt x="1626169" y="666244"/>
                  <a:pt x="1621329" y="669159"/>
                  <a:pt x="1616669" y="674988"/>
                </a:cubicBezTo>
                <a:cubicBezTo>
                  <a:pt x="1612008" y="680817"/>
                  <a:pt x="1609678" y="688672"/>
                  <a:pt x="1609678" y="698552"/>
                </a:cubicBezTo>
                <a:lnTo>
                  <a:pt x="1609678" y="794467"/>
                </a:lnTo>
                <a:lnTo>
                  <a:pt x="1574422" y="794467"/>
                </a:lnTo>
                <a:lnTo>
                  <a:pt x="1574422" y="636409"/>
                </a:lnTo>
                <a:lnTo>
                  <a:pt x="1609678" y="636409"/>
                </a:lnTo>
                <a:lnTo>
                  <a:pt x="1609678" y="655274"/>
                </a:lnTo>
                <a:cubicBezTo>
                  <a:pt x="1609075" y="649853"/>
                  <a:pt x="1612259" y="644906"/>
                  <a:pt x="1619228" y="640432"/>
                </a:cubicBezTo>
                <a:cubicBezTo>
                  <a:pt x="1626198" y="635957"/>
                  <a:pt x="1633784" y="633720"/>
                  <a:pt x="1641986" y="633720"/>
                </a:cubicBezTo>
                <a:close/>
                <a:moveTo>
                  <a:pt x="1477209" y="633720"/>
                </a:moveTo>
                <a:cubicBezTo>
                  <a:pt x="1498274" y="633720"/>
                  <a:pt x="1515027" y="639223"/>
                  <a:pt x="1527467" y="650230"/>
                </a:cubicBezTo>
                <a:cubicBezTo>
                  <a:pt x="1539907" y="661236"/>
                  <a:pt x="1546128" y="675572"/>
                  <a:pt x="1546128" y="693239"/>
                </a:cubicBezTo>
                <a:lnTo>
                  <a:pt x="1508506" y="693239"/>
                </a:lnTo>
                <a:cubicBezTo>
                  <a:pt x="1507502" y="681323"/>
                  <a:pt x="1504096" y="673618"/>
                  <a:pt x="1498289" y="670127"/>
                </a:cubicBezTo>
                <a:cubicBezTo>
                  <a:pt x="1492481" y="666635"/>
                  <a:pt x="1485454" y="664889"/>
                  <a:pt x="1477209" y="664889"/>
                </a:cubicBezTo>
                <a:cubicBezTo>
                  <a:pt x="1467529" y="664889"/>
                  <a:pt x="1458598" y="668775"/>
                  <a:pt x="1450418" y="676547"/>
                </a:cubicBezTo>
                <a:cubicBezTo>
                  <a:pt x="1442236" y="684320"/>
                  <a:pt x="1438146" y="697054"/>
                  <a:pt x="1438146" y="714750"/>
                </a:cubicBezTo>
                <a:cubicBezTo>
                  <a:pt x="1438146" y="733148"/>
                  <a:pt x="1442294" y="746287"/>
                  <a:pt x="1450590" y="754167"/>
                </a:cubicBezTo>
                <a:cubicBezTo>
                  <a:pt x="1458885" y="762047"/>
                  <a:pt x="1467758" y="765987"/>
                  <a:pt x="1477209" y="765987"/>
                </a:cubicBezTo>
                <a:cubicBezTo>
                  <a:pt x="1487591" y="765987"/>
                  <a:pt x="1496023" y="763151"/>
                  <a:pt x="1502505" y="757480"/>
                </a:cubicBezTo>
                <a:cubicBezTo>
                  <a:pt x="1508986" y="751808"/>
                  <a:pt x="1512227" y="741595"/>
                  <a:pt x="1512227" y="726839"/>
                </a:cubicBezTo>
                <a:lnTo>
                  <a:pt x="1550193" y="726839"/>
                </a:lnTo>
                <a:cubicBezTo>
                  <a:pt x="1550193" y="748793"/>
                  <a:pt x="1543242" y="766005"/>
                  <a:pt x="1529339" y="778474"/>
                </a:cubicBezTo>
                <a:cubicBezTo>
                  <a:pt x="1515436" y="790943"/>
                  <a:pt x="1498059" y="797177"/>
                  <a:pt x="1477209" y="797177"/>
                </a:cubicBezTo>
                <a:cubicBezTo>
                  <a:pt x="1456286" y="797177"/>
                  <a:pt x="1438221" y="789810"/>
                  <a:pt x="1423013" y="775075"/>
                </a:cubicBezTo>
                <a:cubicBezTo>
                  <a:pt x="1407806" y="760341"/>
                  <a:pt x="1400202" y="740232"/>
                  <a:pt x="1400202" y="714750"/>
                </a:cubicBezTo>
                <a:cubicBezTo>
                  <a:pt x="1400202" y="689955"/>
                  <a:pt x="1407744" y="670252"/>
                  <a:pt x="1422830" y="655639"/>
                </a:cubicBezTo>
                <a:cubicBezTo>
                  <a:pt x="1437916" y="641027"/>
                  <a:pt x="1456042" y="633720"/>
                  <a:pt x="1477209" y="633720"/>
                </a:cubicBezTo>
                <a:close/>
                <a:moveTo>
                  <a:pt x="926491" y="613299"/>
                </a:moveTo>
                <a:cubicBezTo>
                  <a:pt x="931773" y="613853"/>
                  <a:pt x="936497" y="615709"/>
                  <a:pt x="940663" y="618867"/>
                </a:cubicBezTo>
                <a:cubicBezTo>
                  <a:pt x="948995" y="625184"/>
                  <a:pt x="948626" y="630361"/>
                  <a:pt x="939555" y="634398"/>
                </a:cubicBezTo>
                <a:cubicBezTo>
                  <a:pt x="930485" y="638435"/>
                  <a:pt x="915285" y="642722"/>
                  <a:pt x="893954" y="647261"/>
                </a:cubicBezTo>
                <a:cubicBezTo>
                  <a:pt x="872623" y="651800"/>
                  <a:pt x="856285" y="654524"/>
                  <a:pt x="844942" y="655435"/>
                </a:cubicBezTo>
                <a:cubicBezTo>
                  <a:pt x="833599" y="656346"/>
                  <a:pt x="824479" y="654360"/>
                  <a:pt x="817581" y="649477"/>
                </a:cubicBezTo>
                <a:cubicBezTo>
                  <a:pt x="810684" y="644594"/>
                  <a:pt x="810480" y="641432"/>
                  <a:pt x="816968" y="639991"/>
                </a:cubicBezTo>
                <a:cubicBezTo>
                  <a:pt x="823457" y="638549"/>
                  <a:pt x="837629" y="634645"/>
                  <a:pt x="859483" y="628278"/>
                </a:cubicBezTo>
                <a:cubicBezTo>
                  <a:pt x="879674" y="623890"/>
                  <a:pt x="896169" y="619645"/>
                  <a:pt x="908968" y="615544"/>
                </a:cubicBezTo>
                <a:cubicBezTo>
                  <a:pt x="915367" y="613493"/>
                  <a:pt x="921208" y="612745"/>
                  <a:pt x="926491" y="613299"/>
                </a:cubicBezTo>
                <a:close/>
                <a:moveTo>
                  <a:pt x="470512" y="600100"/>
                </a:moveTo>
                <a:cubicBezTo>
                  <a:pt x="454093" y="601907"/>
                  <a:pt x="439910" y="603534"/>
                  <a:pt x="427965" y="604983"/>
                </a:cubicBezTo>
                <a:cubicBezTo>
                  <a:pt x="431564" y="630652"/>
                  <a:pt x="434511" y="649215"/>
                  <a:pt x="436806" y="660673"/>
                </a:cubicBezTo>
                <a:cubicBezTo>
                  <a:pt x="454860" y="659827"/>
                  <a:pt x="466705" y="659088"/>
                  <a:pt x="472341" y="658457"/>
                </a:cubicBezTo>
                <a:lnTo>
                  <a:pt x="472341" y="641937"/>
                </a:lnTo>
                <a:cubicBezTo>
                  <a:pt x="461930" y="642841"/>
                  <a:pt x="453254" y="641285"/>
                  <a:pt x="446313" y="637270"/>
                </a:cubicBezTo>
                <a:cubicBezTo>
                  <a:pt x="439373" y="633254"/>
                  <a:pt x="439760" y="629655"/>
                  <a:pt x="447475" y="626471"/>
                </a:cubicBezTo>
                <a:cubicBezTo>
                  <a:pt x="455190" y="623288"/>
                  <a:pt x="463479" y="620958"/>
                  <a:pt x="472341" y="619481"/>
                </a:cubicBezTo>
                <a:cubicBezTo>
                  <a:pt x="472341" y="612310"/>
                  <a:pt x="471731" y="605850"/>
                  <a:pt x="470512" y="600100"/>
                </a:cubicBezTo>
                <a:close/>
                <a:moveTo>
                  <a:pt x="534664" y="592923"/>
                </a:moveTo>
                <a:cubicBezTo>
                  <a:pt x="532346" y="592764"/>
                  <a:pt x="529508" y="592908"/>
                  <a:pt x="526149" y="593356"/>
                </a:cubicBezTo>
                <a:cubicBezTo>
                  <a:pt x="519431" y="594252"/>
                  <a:pt x="509202" y="595289"/>
                  <a:pt x="495464" y="596464"/>
                </a:cubicBezTo>
                <a:cubicBezTo>
                  <a:pt x="500856" y="598486"/>
                  <a:pt x="502846" y="601803"/>
                  <a:pt x="501433" y="606413"/>
                </a:cubicBezTo>
                <a:cubicBezTo>
                  <a:pt x="500021" y="611023"/>
                  <a:pt x="498927" y="613816"/>
                  <a:pt x="498153" y="614791"/>
                </a:cubicBezTo>
                <a:cubicBezTo>
                  <a:pt x="503889" y="613960"/>
                  <a:pt x="509823" y="613078"/>
                  <a:pt x="515953" y="612146"/>
                </a:cubicBezTo>
                <a:cubicBezTo>
                  <a:pt x="522083" y="611213"/>
                  <a:pt x="526274" y="613648"/>
                  <a:pt x="528526" y="619448"/>
                </a:cubicBezTo>
                <a:cubicBezTo>
                  <a:pt x="530777" y="625249"/>
                  <a:pt x="527558" y="629762"/>
                  <a:pt x="518868" y="632989"/>
                </a:cubicBezTo>
                <a:cubicBezTo>
                  <a:pt x="510178" y="636216"/>
                  <a:pt x="503272" y="638151"/>
                  <a:pt x="498153" y="638797"/>
                </a:cubicBezTo>
                <a:lnTo>
                  <a:pt x="498153" y="653940"/>
                </a:lnTo>
                <a:cubicBezTo>
                  <a:pt x="511475" y="653051"/>
                  <a:pt x="521363" y="652606"/>
                  <a:pt x="527816" y="652606"/>
                </a:cubicBezTo>
                <a:cubicBezTo>
                  <a:pt x="530483" y="648620"/>
                  <a:pt x="533828" y="638291"/>
                  <a:pt x="537850" y="621621"/>
                </a:cubicBezTo>
                <a:cubicBezTo>
                  <a:pt x="541873" y="604950"/>
                  <a:pt x="542608" y="595848"/>
                  <a:pt x="540055" y="594313"/>
                </a:cubicBezTo>
                <a:cubicBezTo>
                  <a:pt x="538779" y="593546"/>
                  <a:pt x="536982" y="593083"/>
                  <a:pt x="534664" y="592923"/>
                </a:cubicBezTo>
                <a:close/>
                <a:moveTo>
                  <a:pt x="842404" y="545980"/>
                </a:moveTo>
                <a:cubicBezTo>
                  <a:pt x="849115" y="545980"/>
                  <a:pt x="858049" y="547371"/>
                  <a:pt x="869206" y="550153"/>
                </a:cubicBezTo>
                <a:cubicBezTo>
                  <a:pt x="881066" y="552146"/>
                  <a:pt x="889924" y="557162"/>
                  <a:pt x="895782" y="565199"/>
                </a:cubicBezTo>
                <a:cubicBezTo>
                  <a:pt x="901640" y="573237"/>
                  <a:pt x="902296" y="581063"/>
                  <a:pt x="897750" y="588678"/>
                </a:cubicBezTo>
                <a:cubicBezTo>
                  <a:pt x="893204" y="596292"/>
                  <a:pt x="884611" y="595873"/>
                  <a:pt x="871970" y="587419"/>
                </a:cubicBezTo>
                <a:cubicBezTo>
                  <a:pt x="859329" y="578966"/>
                  <a:pt x="848979" y="569946"/>
                  <a:pt x="840920" y="560359"/>
                </a:cubicBezTo>
                <a:cubicBezTo>
                  <a:pt x="832861" y="550773"/>
                  <a:pt x="833355" y="545980"/>
                  <a:pt x="842404" y="545980"/>
                </a:cubicBezTo>
                <a:close/>
                <a:moveTo>
                  <a:pt x="769698" y="534384"/>
                </a:moveTo>
                <a:cubicBezTo>
                  <a:pt x="771106" y="534396"/>
                  <a:pt x="772824" y="534769"/>
                  <a:pt x="774851" y="535504"/>
                </a:cubicBezTo>
                <a:cubicBezTo>
                  <a:pt x="782960" y="538444"/>
                  <a:pt x="790184" y="542821"/>
                  <a:pt x="796523" y="548636"/>
                </a:cubicBezTo>
                <a:cubicBezTo>
                  <a:pt x="802861" y="554451"/>
                  <a:pt x="804320" y="559054"/>
                  <a:pt x="800900" y="562446"/>
                </a:cubicBezTo>
                <a:cubicBezTo>
                  <a:pt x="797480" y="565837"/>
                  <a:pt x="792447" y="574621"/>
                  <a:pt x="785800" y="588796"/>
                </a:cubicBezTo>
                <a:cubicBezTo>
                  <a:pt x="779154" y="602971"/>
                  <a:pt x="768351" y="624127"/>
                  <a:pt x="753394" y="652262"/>
                </a:cubicBezTo>
                <a:cubicBezTo>
                  <a:pt x="766889" y="661870"/>
                  <a:pt x="772951" y="672303"/>
                  <a:pt x="771581" y="683560"/>
                </a:cubicBezTo>
                <a:cubicBezTo>
                  <a:pt x="770212" y="694817"/>
                  <a:pt x="769298" y="713757"/>
                  <a:pt x="768839" y="740379"/>
                </a:cubicBezTo>
                <a:cubicBezTo>
                  <a:pt x="768380" y="767002"/>
                  <a:pt x="766150" y="787623"/>
                  <a:pt x="762149" y="802243"/>
                </a:cubicBezTo>
                <a:cubicBezTo>
                  <a:pt x="758148" y="816863"/>
                  <a:pt x="752287" y="817942"/>
                  <a:pt x="744564" y="805480"/>
                </a:cubicBezTo>
                <a:cubicBezTo>
                  <a:pt x="736842" y="793019"/>
                  <a:pt x="734562" y="782138"/>
                  <a:pt x="737724" y="772838"/>
                </a:cubicBezTo>
                <a:cubicBezTo>
                  <a:pt x="740886" y="763539"/>
                  <a:pt x="742912" y="752378"/>
                  <a:pt x="743801" y="739358"/>
                </a:cubicBezTo>
                <a:cubicBezTo>
                  <a:pt x="744690" y="726337"/>
                  <a:pt x="745134" y="711387"/>
                  <a:pt x="745134" y="694509"/>
                </a:cubicBezTo>
                <a:cubicBezTo>
                  <a:pt x="745134" y="678146"/>
                  <a:pt x="744848" y="668273"/>
                  <a:pt x="744274" y="664889"/>
                </a:cubicBezTo>
                <a:cubicBezTo>
                  <a:pt x="736832" y="675931"/>
                  <a:pt x="728561" y="685772"/>
                  <a:pt x="719462" y="694412"/>
                </a:cubicBezTo>
                <a:cubicBezTo>
                  <a:pt x="710363" y="703052"/>
                  <a:pt x="699995" y="709741"/>
                  <a:pt x="688358" y="714481"/>
                </a:cubicBezTo>
                <a:cubicBezTo>
                  <a:pt x="676721" y="719220"/>
                  <a:pt x="676843" y="714603"/>
                  <a:pt x="688724" y="700628"/>
                </a:cubicBezTo>
                <a:cubicBezTo>
                  <a:pt x="700605" y="686654"/>
                  <a:pt x="712335" y="670761"/>
                  <a:pt x="723915" y="652951"/>
                </a:cubicBezTo>
                <a:cubicBezTo>
                  <a:pt x="735494" y="635140"/>
                  <a:pt x="745751" y="614691"/>
                  <a:pt x="754685" y="591603"/>
                </a:cubicBezTo>
                <a:cubicBezTo>
                  <a:pt x="763619" y="568515"/>
                  <a:pt x="767186" y="552659"/>
                  <a:pt x="765387" y="544033"/>
                </a:cubicBezTo>
                <a:cubicBezTo>
                  <a:pt x="764037" y="537564"/>
                  <a:pt x="765474" y="534347"/>
                  <a:pt x="769698" y="534384"/>
                </a:cubicBezTo>
                <a:close/>
                <a:moveTo>
                  <a:pt x="420229" y="520942"/>
                </a:moveTo>
                <a:cubicBezTo>
                  <a:pt x="422311" y="519920"/>
                  <a:pt x="425914" y="520010"/>
                  <a:pt x="431041" y="521211"/>
                </a:cubicBezTo>
                <a:cubicBezTo>
                  <a:pt x="441294" y="523613"/>
                  <a:pt x="450077" y="527979"/>
                  <a:pt x="457391" y="534310"/>
                </a:cubicBezTo>
                <a:cubicBezTo>
                  <a:pt x="464705" y="540642"/>
                  <a:pt x="468601" y="547550"/>
                  <a:pt x="469082" y="555036"/>
                </a:cubicBezTo>
                <a:cubicBezTo>
                  <a:pt x="469562" y="562521"/>
                  <a:pt x="467286" y="568978"/>
                  <a:pt x="462252" y="574406"/>
                </a:cubicBezTo>
                <a:cubicBezTo>
                  <a:pt x="457219" y="579833"/>
                  <a:pt x="447281" y="573355"/>
                  <a:pt x="432439" y="554971"/>
                </a:cubicBezTo>
                <a:cubicBezTo>
                  <a:pt x="425111" y="543040"/>
                  <a:pt x="420483" y="533830"/>
                  <a:pt x="418554" y="527341"/>
                </a:cubicBezTo>
                <a:cubicBezTo>
                  <a:pt x="417590" y="524097"/>
                  <a:pt x="418148" y="521964"/>
                  <a:pt x="420229" y="520942"/>
                </a:cubicBezTo>
                <a:close/>
                <a:moveTo>
                  <a:pt x="1797949" y="517608"/>
                </a:moveTo>
                <a:cubicBezTo>
                  <a:pt x="1855123" y="563898"/>
                  <a:pt x="1883710" y="612769"/>
                  <a:pt x="1883710" y="664222"/>
                </a:cubicBezTo>
                <a:cubicBezTo>
                  <a:pt x="1885517" y="724494"/>
                  <a:pt x="1857353" y="775108"/>
                  <a:pt x="1799218" y="816063"/>
                </a:cubicBezTo>
                <a:lnTo>
                  <a:pt x="1780977" y="794402"/>
                </a:lnTo>
                <a:cubicBezTo>
                  <a:pt x="1828673" y="758638"/>
                  <a:pt x="1852965" y="717209"/>
                  <a:pt x="1853854" y="670116"/>
                </a:cubicBezTo>
                <a:cubicBezTo>
                  <a:pt x="1855661" y="622062"/>
                  <a:pt x="1830917" y="578812"/>
                  <a:pt x="1779622" y="540366"/>
                </a:cubicBezTo>
                <a:close/>
                <a:moveTo>
                  <a:pt x="247390" y="517608"/>
                </a:moveTo>
                <a:lnTo>
                  <a:pt x="265781" y="540366"/>
                </a:lnTo>
                <a:cubicBezTo>
                  <a:pt x="214486" y="578812"/>
                  <a:pt x="189721" y="622076"/>
                  <a:pt x="191485" y="670159"/>
                </a:cubicBezTo>
                <a:cubicBezTo>
                  <a:pt x="192374" y="717238"/>
                  <a:pt x="216688" y="758645"/>
                  <a:pt x="264426" y="794381"/>
                </a:cubicBezTo>
                <a:lnTo>
                  <a:pt x="246121" y="816063"/>
                </a:lnTo>
                <a:cubicBezTo>
                  <a:pt x="188029" y="775122"/>
                  <a:pt x="159886" y="723806"/>
                  <a:pt x="161693" y="662114"/>
                </a:cubicBezTo>
                <a:cubicBezTo>
                  <a:pt x="161693" y="612024"/>
                  <a:pt x="190259" y="563855"/>
                  <a:pt x="247390" y="517608"/>
                </a:cubicBezTo>
                <a:close/>
                <a:moveTo>
                  <a:pt x="519411" y="508686"/>
                </a:moveTo>
                <a:cubicBezTo>
                  <a:pt x="524017" y="508582"/>
                  <a:pt x="531265" y="510904"/>
                  <a:pt x="541152" y="515650"/>
                </a:cubicBezTo>
                <a:cubicBezTo>
                  <a:pt x="554776" y="525502"/>
                  <a:pt x="555657" y="534759"/>
                  <a:pt x="543798" y="543420"/>
                </a:cubicBezTo>
                <a:cubicBezTo>
                  <a:pt x="542522" y="543420"/>
                  <a:pt x="530906" y="555064"/>
                  <a:pt x="508951" y="578353"/>
                </a:cubicBezTo>
                <a:cubicBezTo>
                  <a:pt x="525600" y="575843"/>
                  <a:pt x="536642" y="572739"/>
                  <a:pt x="542077" y="569039"/>
                </a:cubicBezTo>
                <a:cubicBezTo>
                  <a:pt x="547512" y="565339"/>
                  <a:pt x="553876" y="565174"/>
                  <a:pt x="561168" y="568544"/>
                </a:cubicBezTo>
                <a:cubicBezTo>
                  <a:pt x="568460" y="571914"/>
                  <a:pt x="575978" y="576449"/>
                  <a:pt x="583721" y="582149"/>
                </a:cubicBezTo>
                <a:cubicBezTo>
                  <a:pt x="591465" y="587850"/>
                  <a:pt x="593103" y="593202"/>
                  <a:pt x="588636" y="598207"/>
                </a:cubicBezTo>
                <a:cubicBezTo>
                  <a:pt x="584169" y="603212"/>
                  <a:pt x="580025" y="608051"/>
                  <a:pt x="576203" y="612726"/>
                </a:cubicBezTo>
                <a:cubicBezTo>
                  <a:pt x="572382" y="617401"/>
                  <a:pt x="567771" y="626941"/>
                  <a:pt x="562372" y="641346"/>
                </a:cubicBezTo>
                <a:cubicBezTo>
                  <a:pt x="556973" y="655750"/>
                  <a:pt x="550448" y="666649"/>
                  <a:pt x="542798" y="674041"/>
                </a:cubicBezTo>
                <a:cubicBezTo>
                  <a:pt x="535147" y="681434"/>
                  <a:pt x="529572" y="680634"/>
                  <a:pt x="526074" y="671643"/>
                </a:cubicBezTo>
                <a:lnTo>
                  <a:pt x="498153" y="674031"/>
                </a:lnTo>
                <a:lnTo>
                  <a:pt x="498153" y="699822"/>
                </a:lnTo>
                <a:cubicBezTo>
                  <a:pt x="518072" y="698115"/>
                  <a:pt x="538818" y="696115"/>
                  <a:pt x="560393" y="693820"/>
                </a:cubicBezTo>
                <a:cubicBezTo>
                  <a:pt x="581968" y="691526"/>
                  <a:pt x="597879" y="691336"/>
                  <a:pt x="608125" y="693250"/>
                </a:cubicBezTo>
                <a:cubicBezTo>
                  <a:pt x="618371" y="695165"/>
                  <a:pt x="625774" y="699628"/>
                  <a:pt x="630334" y="706640"/>
                </a:cubicBezTo>
                <a:cubicBezTo>
                  <a:pt x="634894" y="713653"/>
                  <a:pt x="632016" y="717446"/>
                  <a:pt x="621698" y="718019"/>
                </a:cubicBezTo>
                <a:cubicBezTo>
                  <a:pt x="611380" y="718593"/>
                  <a:pt x="594555" y="718654"/>
                  <a:pt x="571224" y="718202"/>
                </a:cubicBezTo>
                <a:cubicBezTo>
                  <a:pt x="547892" y="717750"/>
                  <a:pt x="523535" y="719166"/>
                  <a:pt x="498153" y="722450"/>
                </a:cubicBezTo>
                <a:cubicBezTo>
                  <a:pt x="498153" y="757670"/>
                  <a:pt x="497203" y="785010"/>
                  <a:pt x="495303" y="804469"/>
                </a:cubicBezTo>
                <a:cubicBezTo>
                  <a:pt x="493403" y="823929"/>
                  <a:pt x="489101" y="834777"/>
                  <a:pt x="482397" y="837014"/>
                </a:cubicBezTo>
                <a:cubicBezTo>
                  <a:pt x="475693" y="839251"/>
                  <a:pt x="472341" y="828640"/>
                  <a:pt x="472341" y="805179"/>
                </a:cubicBezTo>
                <a:lnTo>
                  <a:pt x="472341" y="724279"/>
                </a:lnTo>
                <a:cubicBezTo>
                  <a:pt x="455018" y="726043"/>
                  <a:pt x="438189" y="728057"/>
                  <a:pt x="421856" y="730323"/>
                </a:cubicBezTo>
                <a:cubicBezTo>
                  <a:pt x="405523" y="732589"/>
                  <a:pt x="391939" y="734399"/>
                  <a:pt x="381105" y="735755"/>
                </a:cubicBezTo>
                <a:cubicBezTo>
                  <a:pt x="370271" y="737110"/>
                  <a:pt x="359372" y="733489"/>
                  <a:pt x="348409" y="724892"/>
                </a:cubicBezTo>
                <a:cubicBezTo>
                  <a:pt x="337446" y="716295"/>
                  <a:pt x="338740" y="711996"/>
                  <a:pt x="352292" y="711996"/>
                </a:cubicBezTo>
                <a:cubicBezTo>
                  <a:pt x="364180" y="711996"/>
                  <a:pt x="379452" y="711330"/>
                  <a:pt x="398109" y="709996"/>
                </a:cubicBezTo>
                <a:cubicBezTo>
                  <a:pt x="416766" y="708662"/>
                  <a:pt x="441509" y="706325"/>
                  <a:pt x="472341" y="702984"/>
                </a:cubicBezTo>
                <a:lnTo>
                  <a:pt x="472341" y="677042"/>
                </a:lnTo>
                <a:cubicBezTo>
                  <a:pt x="464597" y="677042"/>
                  <a:pt x="453935" y="677838"/>
                  <a:pt x="440355" y="679430"/>
                </a:cubicBezTo>
                <a:cubicBezTo>
                  <a:pt x="434074" y="692236"/>
                  <a:pt x="428205" y="693480"/>
                  <a:pt x="422749" y="683162"/>
                </a:cubicBezTo>
                <a:cubicBezTo>
                  <a:pt x="417292" y="672844"/>
                  <a:pt x="412553" y="659866"/>
                  <a:pt x="408530" y="644228"/>
                </a:cubicBezTo>
                <a:cubicBezTo>
                  <a:pt x="404508" y="628590"/>
                  <a:pt x="401378" y="617631"/>
                  <a:pt x="399141" y="611350"/>
                </a:cubicBezTo>
                <a:cubicBezTo>
                  <a:pt x="396904" y="605069"/>
                  <a:pt x="393925" y="598221"/>
                  <a:pt x="390204" y="590807"/>
                </a:cubicBezTo>
                <a:cubicBezTo>
                  <a:pt x="386482" y="583393"/>
                  <a:pt x="388831" y="580382"/>
                  <a:pt x="397248" y="581773"/>
                </a:cubicBezTo>
                <a:cubicBezTo>
                  <a:pt x="405666" y="583164"/>
                  <a:pt x="412295" y="584519"/>
                  <a:pt x="417134" y="585838"/>
                </a:cubicBezTo>
                <a:cubicBezTo>
                  <a:pt x="421974" y="587158"/>
                  <a:pt x="426459" y="587817"/>
                  <a:pt x="430589" y="587817"/>
                </a:cubicBezTo>
                <a:cubicBezTo>
                  <a:pt x="434920" y="587817"/>
                  <a:pt x="443940" y="586932"/>
                  <a:pt x="457649" y="585161"/>
                </a:cubicBezTo>
                <a:cubicBezTo>
                  <a:pt x="471358" y="583390"/>
                  <a:pt x="482537" y="582110"/>
                  <a:pt x="491184" y="581321"/>
                </a:cubicBezTo>
                <a:cubicBezTo>
                  <a:pt x="496719" y="572645"/>
                  <a:pt x="502161" y="562113"/>
                  <a:pt x="507510" y="549723"/>
                </a:cubicBezTo>
                <a:cubicBezTo>
                  <a:pt x="512859" y="537333"/>
                  <a:pt x="514860" y="526183"/>
                  <a:pt x="513512" y="516274"/>
                </a:cubicBezTo>
                <a:cubicBezTo>
                  <a:pt x="512837" y="511319"/>
                  <a:pt x="514804" y="508790"/>
                  <a:pt x="519411" y="508686"/>
                </a:cubicBezTo>
                <a:close/>
                <a:moveTo>
                  <a:pt x="5928090" y="240839"/>
                </a:moveTo>
                <a:lnTo>
                  <a:pt x="5974143" y="240839"/>
                </a:lnTo>
                <a:lnTo>
                  <a:pt x="5974143" y="286871"/>
                </a:lnTo>
                <a:lnTo>
                  <a:pt x="5928090" y="286871"/>
                </a:lnTo>
                <a:close/>
                <a:moveTo>
                  <a:pt x="2344137" y="235534"/>
                </a:moveTo>
                <a:cubicBezTo>
                  <a:pt x="2348120" y="234891"/>
                  <a:pt x="2352522" y="235189"/>
                  <a:pt x="2357344" y="236429"/>
                </a:cubicBezTo>
                <a:cubicBezTo>
                  <a:pt x="2366988" y="238910"/>
                  <a:pt x="2373287" y="244127"/>
                  <a:pt x="2376241" y="252078"/>
                </a:cubicBezTo>
                <a:cubicBezTo>
                  <a:pt x="2379195" y="260030"/>
                  <a:pt x="2378779" y="269978"/>
                  <a:pt x="2374993" y="281924"/>
                </a:cubicBezTo>
                <a:cubicBezTo>
                  <a:pt x="2371207" y="293869"/>
                  <a:pt x="2364331" y="305295"/>
                  <a:pt x="2354365" y="316200"/>
                </a:cubicBezTo>
                <a:cubicBezTo>
                  <a:pt x="2344398" y="327106"/>
                  <a:pt x="2334790" y="333043"/>
                  <a:pt x="2325541" y="334011"/>
                </a:cubicBezTo>
                <a:cubicBezTo>
                  <a:pt x="2316292" y="334979"/>
                  <a:pt x="2314485" y="332494"/>
                  <a:pt x="2320120" y="326558"/>
                </a:cubicBezTo>
                <a:cubicBezTo>
                  <a:pt x="2325756" y="320621"/>
                  <a:pt x="2330951" y="314630"/>
                  <a:pt x="2335705" y="308586"/>
                </a:cubicBezTo>
                <a:cubicBezTo>
                  <a:pt x="2340458" y="302541"/>
                  <a:pt x="2344592" y="295303"/>
                  <a:pt x="2348105" y="286871"/>
                </a:cubicBezTo>
                <a:cubicBezTo>
                  <a:pt x="2341781" y="286871"/>
                  <a:pt x="2336465" y="285254"/>
                  <a:pt x="2332155" y="282020"/>
                </a:cubicBezTo>
                <a:cubicBezTo>
                  <a:pt x="2327846" y="278787"/>
                  <a:pt x="2324928" y="274556"/>
                  <a:pt x="2323401" y="269329"/>
                </a:cubicBezTo>
                <a:cubicBezTo>
                  <a:pt x="2321873" y="264102"/>
                  <a:pt x="2321594" y="259220"/>
                  <a:pt x="2322562" y="254681"/>
                </a:cubicBezTo>
                <a:cubicBezTo>
                  <a:pt x="2323530" y="250142"/>
                  <a:pt x="2327158" y="245345"/>
                  <a:pt x="2333446" y="240290"/>
                </a:cubicBezTo>
                <a:cubicBezTo>
                  <a:pt x="2336590" y="237763"/>
                  <a:pt x="2340154" y="236178"/>
                  <a:pt x="2344137" y="235534"/>
                </a:cubicBezTo>
                <a:close/>
                <a:moveTo>
                  <a:pt x="5066422" y="221286"/>
                </a:moveTo>
                <a:cubicBezTo>
                  <a:pt x="5083079" y="219909"/>
                  <a:pt x="5096272" y="224323"/>
                  <a:pt x="5106001" y="234526"/>
                </a:cubicBezTo>
                <a:cubicBezTo>
                  <a:pt x="5115732" y="244729"/>
                  <a:pt x="5118277" y="251730"/>
                  <a:pt x="5113637" y="255531"/>
                </a:cubicBezTo>
                <a:cubicBezTo>
                  <a:pt x="5108999" y="259331"/>
                  <a:pt x="5098513" y="259879"/>
                  <a:pt x="5082179" y="257176"/>
                </a:cubicBezTo>
                <a:cubicBezTo>
                  <a:pt x="5065846" y="254473"/>
                  <a:pt x="5047583" y="253121"/>
                  <a:pt x="5027392" y="253121"/>
                </a:cubicBezTo>
                <a:cubicBezTo>
                  <a:pt x="5007761" y="253121"/>
                  <a:pt x="4985677" y="254014"/>
                  <a:pt x="4961140" y="255799"/>
                </a:cubicBezTo>
                <a:cubicBezTo>
                  <a:pt x="4936605" y="257585"/>
                  <a:pt x="4911681" y="260510"/>
                  <a:pt x="4886371" y="264576"/>
                </a:cubicBezTo>
                <a:cubicBezTo>
                  <a:pt x="4861060" y="268641"/>
                  <a:pt x="4844164" y="271799"/>
                  <a:pt x="4835681" y="274051"/>
                </a:cubicBezTo>
                <a:cubicBezTo>
                  <a:pt x="4827199" y="276302"/>
                  <a:pt x="4817057" y="274101"/>
                  <a:pt x="4805255" y="267447"/>
                </a:cubicBezTo>
                <a:cubicBezTo>
                  <a:pt x="4793123" y="257882"/>
                  <a:pt x="4790743" y="252422"/>
                  <a:pt x="4798114" y="251067"/>
                </a:cubicBezTo>
                <a:cubicBezTo>
                  <a:pt x="4805485" y="249712"/>
                  <a:pt x="4821159" y="247902"/>
                  <a:pt x="4845135" y="245636"/>
                </a:cubicBezTo>
                <a:cubicBezTo>
                  <a:pt x="4869112" y="243370"/>
                  <a:pt x="4889210" y="241337"/>
                  <a:pt x="4905429" y="239538"/>
                </a:cubicBezTo>
                <a:cubicBezTo>
                  <a:pt x="4921647" y="237738"/>
                  <a:pt x="4938404" y="235953"/>
                  <a:pt x="4955698" y="234182"/>
                </a:cubicBezTo>
                <a:cubicBezTo>
                  <a:pt x="4972993" y="232411"/>
                  <a:pt x="4991607" y="230163"/>
                  <a:pt x="5011539" y="227438"/>
                </a:cubicBezTo>
                <a:cubicBezTo>
                  <a:pt x="5031472" y="224713"/>
                  <a:pt x="5049766" y="222663"/>
                  <a:pt x="5066422" y="221286"/>
                </a:cubicBezTo>
                <a:close/>
                <a:moveTo>
                  <a:pt x="2899567" y="185711"/>
                </a:moveTo>
                <a:cubicBezTo>
                  <a:pt x="2903306" y="186333"/>
                  <a:pt x="2908108" y="187673"/>
                  <a:pt x="2913973" y="189730"/>
                </a:cubicBezTo>
                <a:cubicBezTo>
                  <a:pt x="2935139" y="197431"/>
                  <a:pt x="2947866" y="206111"/>
                  <a:pt x="2952154" y="215769"/>
                </a:cubicBezTo>
                <a:cubicBezTo>
                  <a:pt x="2956441" y="225427"/>
                  <a:pt x="2956836" y="235193"/>
                  <a:pt x="2953337" y="245066"/>
                </a:cubicBezTo>
                <a:cubicBezTo>
                  <a:pt x="2949838" y="254939"/>
                  <a:pt x="2941818" y="253501"/>
                  <a:pt x="2929278" y="240753"/>
                </a:cubicBezTo>
                <a:cubicBezTo>
                  <a:pt x="2916737" y="228004"/>
                  <a:pt x="2905186" y="214256"/>
                  <a:pt x="2894625" y="199507"/>
                </a:cubicBezTo>
                <a:cubicBezTo>
                  <a:pt x="2886703" y="188445"/>
                  <a:pt x="2888351" y="183847"/>
                  <a:pt x="2899567" y="185711"/>
                </a:cubicBezTo>
                <a:close/>
                <a:moveTo>
                  <a:pt x="2029107" y="176179"/>
                </a:moveTo>
                <a:cubicBezTo>
                  <a:pt x="2028799" y="189243"/>
                  <a:pt x="2028510" y="201377"/>
                  <a:pt x="2028242" y="212583"/>
                </a:cubicBezTo>
                <a:lnTo>
                  <a:pt x="2028029" y="221344"/>
                </a:lnTo>
                <a:lnTo>
                  <a:pt x="2028772" y="219509"/>
                </a:lnTo>
                <a:cubicBezTo>
                  <a:pt x="2029954" y="218010"/>
                  <a:pt x="2031870" y="216125"/>
                  <a:pt x="2034517" y="213854"/>
                </a:cubicBezTo>
                <a:lnTo>
                  <a:pt x="2055112" y="193438"/>
                </a:lnTo>
                <a:lnTo>
                  <a:pt x="2049725" y="197203"/>
                </a:lnTo>
                <a:cubicBezTo>
                  <a:pt x="2047330" y="197409"/>
                  <a:pt x="2044401" y="196521"/>
                  <a:pt x="2040938" y="194538"/>
                </a:cubicBezTo>
                <a:cubicBezTo>
                  <a:pt x="2034012" y="190573"/>
                  <a:pt x="2030068" y="184453"/>
                  <a:pt x="2029107" y="176179"/>
                </a:cubicBezTo>
                <a:close/>
                <a:moveTo>
                  <a:pt x="2802214" y="172904"/>
                </a:moveTo>
                <a:cubicBezTo>
                  <a:pt x="2804686" y="174062"/>
                  <a:pt x="2806085" y="179126"/>
                  <a:pt x="2806411" y="188096"/>
                </a:cubicBezTo>
                <a:cubicBezTo>
                  <a:pt x="2807063" y="206035"/>
                  <a:pt x="2802245" y="222932"/>
                  <a:pt x="2791956" y="238785"/>
                </a:cubicBezTo>
                <a:cubicBezTo>
                  <a:pt x="2781667" y="254638"/>
                  <a:pt x="2774443" y="256907"/>
                  <a:pt x="2770284" y="245593"/>
                </a:cubicBezTo>
                <a:cubicBezTo>
                  <a:pt x="2766126" y="234278"/>
                  <a:pt x="2767438" y="223588"/>
                  <a:pt x="2774221" y="213521"/>
                </a:cubicBezTo>
                <a:cubicBezTo>
                  <a:pt x="2781003" y="203454"/>
                  <a:pt x="2786790" y="192663"/>
                  <a:pt x="2791579" y="181148"/>
                </a:cubicBezTo>
                <a:cubicBezTo>
                  <a:pt x="2796197" y="174494"/>
                  <a:pt x="2799742" y="171746"/>
                  <a:pt x="2802214" y="172904"/>
                </a:cubicBezTo>
                <a:close/>
                <a:moveTo>
                  <a:pt x="5772236" y="167930"/>
                </a:moveTo>
                <a:cubicBezTo>
                  <a:pt x="5776402" y="168353"/>
                  <a:pt x="5782651" y="171927"/>
                  <a:pt x="5790982" y="178653"/>
                </a:cubicBezTo>
                <a:cubicBezTo>
                  <a:pt x="5803215" y="191788"/>
                  <a:pt x="5806402" y="199496"/>
                  <a:pt x="5800544" y="201776"/>
                </a:cubicBezTo>
                <a:cubicBezTo>
                  <a:pt x="5794686" y="204056"/>
                  <a:pt x="5787329" y="212951"/>
                  <a:pt x="5778474" y="228460"/>
                </a:cubicBezTo>
                <a:cubicBezTo>
                  <a:pt x="5769620" y="243969"/>
                  <a:pt x="5757201" y="259026"/>
                  <a:pt x="5741218" y="273631"/>
                </a:cubicBezTo>
                <a:cubicBezTo>
                  <a:pt x="5725236" y="288237"/>
                  <a:pt x="5711904" y="298329"/>
                  <a:pt x="5701220" y="303907"/>
                </a:cubicBezTo>
                <a:cubicBezTo>
                  <a:pt x="5690537" y="309486"/>
                  <a:pt x="5678638" y="313888"/>
                  <a:pt x="5665524" y="317115"/>
                </a:cubicBezTo>
                <a:cubicBezTo>
                  <a:pt x="5652410" y="320341"/>
                  <a:pt x="5653012" y="316910"/>
                  <a:pt x="5667331" y="306822"/>
                </a:cubicBezTo>
                <a:cubicBezTo>
                  <a:pt x="5681649" y="296734"/>
                  <a:pt x="5697456" y="282824"/>
                  <a:pt x="5714750" y="265092"/>
                </a:cubicBezTo>
                <a:cubicBezTo>
                  <a:pt x="5732044" y="247360"/>
                  <a:pt x="5744908" y="230281"/>
                  <a:pt x="5753340" y="213854"/>
                </a:cubicBezTo>
                <a:cubicBezTo>
                  <a:pt x="5761772" y="197428"/>
                  <a:pt x="5765988" y="184848"/>
                  <a:pt x="5765988" y="176114"/>
                </a:cubicBezTo>
                <a:cubicBezTo>
                  <a:pt x="5765988" y="170235"/>
                  <a:pt x="5768070" y="167507"/>
                  <a:pt x="5772236" y="167930"/>
                </a:cubicBezTo>
                <a:close/>
                <a:moveTo>
                  <a:pt x="1111365" y="154454"/>
                </a:moveTo>
                <a:cubicBezTo>
                  <a:pt x="1098617" y="156160"/>
                  <a:pt x="1089346" y="162384"/>
                  <a:pt x="1083552" y="173125"/>
                </a:cubicBezTo>
                <a:cubicBezTo>
                  <a:pt x="1077759" y="183865"/>
                  <a:pt x="1075296" y="195467"/>
                  <a:pt x="1076163" y="207928"/>
                </a:cubicBezTo>
                <a:cubicBezTo>
                  <a:pt x="1077031" y="220390"/>
                  <a:pt x="1081229" y="230593"/>
                  <a:pt x="1088758" y="238537"/>
                </a:cubicBezTo>
                <a:cubicBezTo>
                  <a:pt x="1096287" y="246482"/>
                  <a:pt x="1106048" y="250648"/>
                  <a:pt x="1118044" y="251035"/>
                </a:cubicBezTo>
                <a:cubicBezTo>
                  <a:pt x="1130040" y="251422"/>
                  <a:pt x="1140210" y="247235"/>
                  <a:pt x="1148557" y="238473"/>
                </a:cubicBezTo>
                <a:cubicBezTo>
                  <a:pt x="1156903" y="229711"/>
                  <a:pt x="1161076" y="216382"/>
                  <a:pt x="1161076" y="198485"/>
                </a:cubicBezTo>
                <a:cubicBezTo>
                  <a:pt x="1161076" y="180589"/>
                  <a:pt x="1155978" y="168349"/>
                  <a:pt x="1145782" y="161767"/>
                </a:cubicBezTo>
                <a:cubicBezTo>
                  <a:pt x="1135586" y="155185"/>
                  <a:pt x="1124114" y="152747"/>
                  <a:pt x="1111365" y="154454"/>
                </a:cubicBezTo>
                <a:close/>
                <a:moveTo>
                  <a:pt x="3172198" y="150134"/>
                </a:moveTo>
                <a:cubicBezTo>
                  <a:pt x="3174683" y="150463"/>
                  <a:pt x="3177733" y="151254"/>
                  <a:pt x="3181346" y="152507"/>
                </a:cubicBezTo>
                <a:cubicBezTo>
                  <a:pt x="3195801" y="157519"/>
                  <a:pt x="3201652" y="163140"/>
                  <a:pt x="3198899" y="169371"/>
                </a:cubicBezTo>
                <a:cubicBezTo>
                  <a:pt x="3196145" y="175602"/>
                  <a:pt x="3193923" y="187271"/>
                  <a:pt x="3192230" y="204379"/>
                </a:cubicBezTo>
                <a:cubicBezTo>
                  <a:pt x="3193177" y="203863"/>
                  <a:pt x="3199297" y="199263"/>
                  <a:pt x="3210590" y="190580"/>
                </a:cubicBezTo>
                <a:cubicBezTo>
                  <a:pt x="3221882" y="181897"/>
                  <a:pt x="3229307" y="173702"/>
                  <a:pt x="3232863" y="165994"/>
                </a:cubicBezTo>
                <a:cubicBezTo>
                  <a:pt x="3236420" y="158286"/>
                  <a:pt x="3242909" y="160753"/>
                  <a:pt x="3252330" y="173393"/>
                </a:cubicBezTo>
                <a:cubicBezTo>
                  <a:pt x="3261752" y="186034"/>
                  <a:pt x="3262182" y="193452"/>
                  <a:pt x="3253621" y="195646"/>
                </a:cubicBezTo>
                <a:cubicBezTo>
                  <a:pt x="3245060" y="197840"/>
                  <a:pt x="3235516" y="201572"/>
                  <a:pt x="3224991" y="206842"/>
                </a:cubicBezTo>
                <a:cubicBezTo>
                  <a:pt x="3214465" y="212112"/>
                  <a:pt x="3203480" y="217206"/>
                  <a:pt x="3192037" y="222125"/>
                </a:cubicBezTo>
                <a:cubicBezTo>
                  <a:pt x="3191234" y="237111"/>
                  <a:pt x="3192288" y="248135"/>
                  <a:pt x="3195199" y="255197"/>
                </a:cubicBezTo>
                <a:cubicBezTo>
                  <a:pt x="3198110" y="262260"/>
                  <a:pt x="3205087" y="266802"/>
                  <a:pt x="3216128" y="268824"/>
                </a:cubicBezTo>
                <a:cubicBezTo>
                  <a:pt x="3227171" y="270846"/>
                  <a:pt x="3239768" y="270821"/>
                  <a:pt x="3253922" y="268749"/>
                </a:cubicBezTo>
                <a:cubicBezTo>
                  <a:pt x="3268076" y="266676"/>
                  <a:pt x="3276386" y="262349"/>
                  <a:pt x="3278853" y="255767"/>
                </a:cubicBezTo>
                <a:cubicBezTo>
                  <a:pt x="3281319" y="249185"/>
                  <a:pt x="3284954" y="238297"/>
                  <a:pt x="3289758" y="223104"/>
                </a:cubicBezTo>
                <a:cubicBezTo>
                  <a:pt x="3294562" y="207910"/>
                  <a:pt x="3297717" y="209029"/>
                  <a:pt x="3299223" y="226459"/>
                </a:cubicBezTo>
                <a:cubicBezTo>
                  <a:pt x="3300729" y="243890"/>
                  <a:pt x="3303518" y="256850"/>
                  <a:pt x="3307590" y="265339"/>
                </a:cubicBezTo>
                <a:cubicBezTo>
                  <a:pt x="3311663" y="273829"/>
                  <a:pt x="3306870" y="281339"/>
                  <a:pt x="3293211" y="287871"/>
                </a:cubicBezTo>
                <a:cubicBezTo>
                  <a:pt x="3279552" y="294403"/>
                  <a:pt x="3260379" y="297440"/>
                  <a:pt x="3235692" y="296981"/>
                </a:cubicBezTo>
                <a:cubicBezTo>
                  <a:pt x="3211005" y="296522"/>
                  <a:pt x="3193984" y="292353"/>
                  <a:pt x="3184627" y="284473"/>
                </a:cubicBezTo>
                <a:cubicBezTo>
                  <a:pt x="3175270" y="276593"/>
                  <a:pt x="3170121" y="266028"/>
                  <a:pt x="3169182" y="252777"/>
                </a:cubicBezTo>
                <a:cubicBezTo>
                  <a:pt x="3168243" y="239527"/>
                  <a:pt x="3168221" y="223136"/>
                  <a:pt x="3169118" y="203605"/>
                </a:cubicBezTo>
                <a:cubicBezTo>
                  <a:pt x="3170014" y="184073"/>
                  <a:pt x="3168662" y="169421"/>
                  <a:pt x="3165063" y="159648"/>
                </a:cubicBezTo>
                <a:cubicBezTo>
                  <a:pt x="3162363" y="152319"/>
                  <a:pt x="3164742" y="149147"/>
                  <a:pt x="3172198" y="150134"/>
                </a:cubicBezTo>
                <a:close/>
                <a:moveTo>
                  <a:pt x="784778" y="145140"/>
                </a:moveTo>
                <a:cubicBezTo>
                  <a:pt x="778038" y="146000"/>
                  <a:pt x="766229" y="147613"/>
                  <a:pt x="749351" y="149979"/>
                </a:cubicBezTo>
                <a:cubicBezTo>
                  <a:pt x="751989" y="173282"/>
                  <a:pt x="753764" y="192659"/>
                  <a:pt x="754674" y="208111"/>
                </a:cubicBezTo>
                <a:cubicBezTo>
                  <a:pt x="755585" y="223563"/>
                  <a:pt x="756428" y="236723"/>
                  <a:pt x="757202" y="247593"/>
                </a:cubicBezTo>
                <a:cubicBezTo>
                  <a:pt x="763684" y="247593"/>
                  <a:pt x="775858" y="246812"/>
                  <a:pt x="793726" y="245249"/>
                </a:cubicBezTo>
                <a:cubicBezTo>
                  <a:pt x="793726" y="203232"/>
                  <a:pt x="792844" y="177154"/>
                  <a:pt x="791081" y="167016"/>
                </a:cubicBezTo>
                <a:cubicBezTo>
                  <a:pt x="789317" y="156877"/>
                  <a:pt x="787216" y="149585"/>
                  <a:pt x="784778" y="145140"/>
                </a:cubicBezTo>
                <a:close/>
                <a:moveTo>
                  <a:pt x="851503" y="138385"/>
                </a:moveTo>
                <a:cubicBezTo>
                  <a:pt x="834424" y="140149"/>
                  <a:pt x="820170" y="141662"/>
                  <a:pt x="808740" y="142924"/>
                </a:cubicBezTo>
                <a:cubicBezTo>
                  <a:pt x="811336" y="143885"/>
                  <a:pt x="812885" y="145351"/>
                  <a:pt x="813387" y="147323"/>
                </a:cubicBezTo>
                <a:cubicBezTo>
                  <a:pt x="813889" y="149295"/>
                  <a:pt x="814140" y="153464"/>
                  <a:pt x="814140" y="159831"/>
                </a:cubicBezTo>
                <a:cubicBezTo>
                  <a:pt x="819603" y="159917"/>
                  <a:pt x="826178" y="158587"/>
                  <a:pt x="833865" y="155841"/>
                </a:cubicBezTo>
                <a:cubicBezTo>
                  <a:pt x="841551" y="153095"/>
                  <a:pt x="847610" y="155138"/>
                  <a:pt x="852041" y="161971"/>
                </a:cubicBezTo>
                <a:cubicBezTo>
                  <a:pt x="856472" y="168805"/>
                  <a:pt x="853572" y="173332"/>
                  <a:pt x="843340" y="175555"/>
                </a:cubicBezTo>
                <a:cubicBezTo>
                  <a:pt x="833108" y="177778"/>
                  <a:pt x="823375" y="178889"/>
                  <a:pt x="814140" y="178889"/>
                </a:cubicBezTo>
                <a:lnTo>
                  <a:pt x="814140" y="197625"/>
                </a:lnTo>
                <a:cubicBezTo>
                  <a:pt x="819560" y="197725"/>
                  <a:pt x="825659" y="196625"/>
                  <a:pt x="832434" y="194323"/>
                </a:cubicBezTo>
                <a:cubicBezTo>
                  <a:pt x="839210" y="192021"/>
                  <a:pt x="844828" y="193979"/>
                  <a:pt x="849287" y="200195"/>
                </a:cubicBezTo>
                <a:cubicBezTo>
                  <a:pt x="853747" y="206412"/>
                  <a:pt x="851585" y="210940"/>
                  <a:pt x="842802" y="213779"/>
                </a:cubicBezTo>
                <a:cubicBezTo>
                  <a:pt x="834019" y="216618"/>
                  <a:pt x="824465" y="218038"/>
                  <a:pt x="814140" y="218038"/>
                </a:cubicBezTo>
                <a:lnTo>
                  <a:pt x="814140" y="242173"/>
                </a:lnTo>
                <a:lnTo>
                  <a:pt x="850621" y="238602"/>
                </a:lnTo>
                <a:cubicBezTo>
                  <a:pt x="852285" y="221006"/>
                  <a:pt x="853342" y="201593"/>
                  <a:pt x="853794" y="180363"/>
                </a:cubicBezTo>
                <a:cubicBezTo>
                  <a:pt x="854246" y="159132"/>
                  <a:pt x="853482" y="145140"/>
                  <a:pt x="851503" y="138385"/>
                </a:cubicBezTo>
                <a:close/>
                <a:moveTo>
                  <a:pt x="5000397" y="136901"/>
                </a:moveTo>
                <a:cubicBezTo>
                  <a:pt x="5011511" y="136901"/>
                  <a:pt x="5020376" y="140264"/>
                  <a:pt x="5026994" y="146990"/>
                </a:cubicBezTo>
                <a:cubicBezTo>
                  <a:pt x="5033612" y="153715"/>
                  <a:pt x="5030920" y="158462"/>
                  <a:pt x="5018917" y="161229"/>
                </a:cubicBezTo>
                <a:cubicBezTo>
                  <a:pt x="5006914" y="163997"/>
                  <a:pt x="4997142" y="165381"/>
                  <a:pt x="4989599" y="165381"/>
                </a:cubicBezTo>
                <a:cubicBezTo>
                  <a:pt x="4982787" y="165381"/>
                  <a:pt x="4974771" y="166044"/>
                  <a:pt x="4965550" y="167371"/>
                </a:cubicBezTo>
                <a:cubicBezTo>
                  <a:pt x="4956330" y="168697"/>
                  <a:pt x="4943796" y="170285"/>
                  <a:pt x="4927950" y="172135"/>
                </a:cubicBezTo>
                <a:cubicBezTo>
                  <a:pt x="4912821" y="173942"/>
                  <a:pt x="4898155" y="171103"/>
                  <a:pt x="4883950" y="163617"/>
                </a:cubicBezTo>
                <a:cubicBezTo>
                  <a:pt x="4869747" y="156131"/>
                  <a:pt x="4869485" y="152070"/>
                  <a:pt x="4883165" y="151431"/>
                </a:cubicBezTo>
                <a:cubicBezTo>
                  <a:pt x="4896846" y="150793"/>
                  <a:pt x="4912036" y="149119"/>
                  <a:pt x="4928735" y="146409"/>
                </a:cubicBezTo>
                <a:cubicBezTo>
                  <a:pt x="4945434" y="143698"/>
                  <a:pt x="4958997" y="141436"/>
                  <a:pt x="4969422" y="139622"/>
                </a:cubicBezTo>
                <a:cubicBezTo>
                  <a:pt x="4979847" y="137808"/>
                  <a:pt x="4990172" y="136901"/>
                  <a:pt x="5000397" y="136901"/>
                </a:cubicBezTo>
                <a:close/>
                <a:moveTo>
                  <a:pt x="3111869" y="132166"/>
                </a:moveTo>
                <a:cubicBezTo>
                  <a:pt x="3116548" y="131589"/>
                  <a:pt x="3122424" y="133809"/>
                  <a:pt x="3129496" y="138826"/>
                </a:cubicBezTo>
                <a:cubicBezTo>
                  <a:pt x="3138924" y="145516"/>
                  <a:pt x="3142495" y="150729"/>
                  <a:pt x="3140208" y="154464"/>
                </a:cubicBezTo>
                <a:cubicBezTo>
                  <a:pt x="3137921" y="158200"/>
                  <a:pt x="3136558" y="168335"/>
                  <a:pt x="3136121" y="184869"/>
                </a:cubicBezTo>
                <a:cubicBezTo>
                  <a:pt x="3135683" y="201403"/>
                  <a:pt x="3135927" y="215643"/>
                  <a:pt x="3136852" y="227589"/>
                </a:cubicBezTo>
                <a:cubicBezTo>
                  <a:pt x="3137777" y="239534"/>
                  <a:pt x="3138240" y="251171"/>
                  <a:pt x="3138240" y="262500"/>
                </a:cubicBezTo>
                <a:cubicBezTo>
                  <a:pt x="3138240" y="275033"/>
                  <a:pt x="3134213" y="286502"/>
                  <a:pt x="3126162" y="296906"/>
                </a:cubicBezTo>
                <a:cubicBezTo>
                  <a:pt x="3118109" y="307309"/>
                  <a:pt x="3111889" y="307317"/>
                  <a:pt x="3107501" y="296927"/>
                </a:cubicBezTo>
                <a:cubicBezTo>
                  <a:pt x="3103113" y="286538"/>
                  <a:pt x="3096990" y="277514"/>
                  <a:pt x="3089132" y="269856"/>
                </a:cubicBezTo>
                <a:cubicBezTo>
                  <a:pt x="3081273" y="262199"/>
                  <a:pt x="3081431" y="259047"/>
                  <a:pt x="3089605" y="260403"/>
                </a:cubicBezTo>
                <a:cubicBezTo>
                  <a:pt x="3097779" y="261758"/>
                  <a:pt x="3104067" y="262435"/>
                  <a:pt x="3108469" y="262435"/>
                </a:cubicBezTo>
                <a:cubicBezTo>
                  <a:pt x="3111108" y="262435"/>
                  <a:pt x="3112427" y="254806"/>
                  <a:pt x="3112427" y="239548"/>
                </a:cubicBezTo>
                <a:cubicBezTo>
                  <a:pt x="3112427" y="221637"/>
                  <a:pt x="3112212" y="203472"/>
                  <a:pt x="3111782" y="185052"/>
                </a:cubicBezTo>
                <a:cubicBezTo>
                  <a:pt x="3111352" y="166632"/>
                  <a:pt x="3109964" y="156949"/>
                  <a:pt x="3107620" y="156002"/>
                </a:cubicBezTo>
                <a:cubicBezTo>
                  <a:pt x="3105275" y="155056"/>
                  <a:pt x="3100539" y="155242"/>
                  <a:pt x="3093412" y="156562"/>
                </a:cubicBezTo>
                <a:cubicBezTo>
                  <a:pt x="3086285" y="157881"/>
                  <a:pt x="3080083" y="158870"/>
                  <a:pt x="3074806" y="159530"/>
                </a:cubicBezTo>
                <a:lnTo>
                  <a:pt x="3074806" y="178717"/>
                </a:lnTo>
                <a:cubicBezTo>
                  <a:pt x="3081431" y="178803"/>
                  <a:pt x="3087633" y="178151"/>
                  <a:pt x="3093412" y="176760"/>
                </a:cubicBezTo>
                <a:cubicBezTo>
                  <a:pt x="3099191" y="175369"/>
                  <a:pt x="3103834" y="176986"/>
                  <a:pt x="3107340" y="181610"/>
                </a:cubicBezTo>
                <a:cubicBezTo>
                  <a:pt x="3110846" y="186235"/>
                  <a:pt x="3109545" y="190085"/>
                  <a:pt x="3103436" y="193161"/>
                </a:cubicBezTo>
                <a:cubicBezTo>
                  <a:pt x="3097327" y="196237"/>
                  <a:pt x="3087138" y="196879"/>
                  <a:pt x="3072870" y="195087"/>
                </a:cubicBezTo>
                <a:cubicBezTo>
                  <a:pt x="3072296" y="199991"/>
                  <a:pt x="3071586" y="207584"/>
                  <a:pt x="3070740" y="217866"/>
                </a:cubicBezTo>
                <a:cubicBezTo>
                  <a:pt x="3077122" y="217966"/>
                  <a:pt x="3083485" y="217092"/>
                  <a:pt x="3089831" y="215242"/>
                </a:cubicBezTo>
                <a:cubicBezTo>
                  <a:pt x="3096176" y="213392"/>
                  <a:pt x="3101557" y="215658"/>
                  <a:pt x="3105974" y="222039"/>
                </a:cubicBezTo>
                <a:cubicBezTo>
                  <a:pt x="3110391" y="228420"/>
                  <a:pt x="3108319" y="232497"/>
                  <a:pt x="3099758" y="234268"/>
                </a:cubicBezTo>
                <a:cubicBezTo>
                  <a:pt x="3091197" y="236039"/>
                  <a:pt x="3080915" y="236028"/>
                  <a:pt x="3068912" y="234235"/>
                </a:cubicBezTo>
                <a:cubicBezTo>
                  <a:pt x="3066431" y="258442"/>
                  <a:pt x="3061408" y="276413"/>
                  <a:pt x="3053844" y="288151"/>
                </a:cubicBezTo>
                <a:cubicBezTo>
                  <a:pt x="3046280" y="299888"/>
                  <a:pt x="3040429" y="299659"/>
                  <a:pt x="3036291" y="287463"/>
                </a:cubicBezTo>
                <a:cubicBezTo>
                  <a:pt x="3032155" y="275266"/>
                  <a:pt x="3032789" y="264149"/>
                  <a:pt x="3038195" y="254111"/>
                </a:cubicBezTo>
                <a:cubicBezTo>
                  <a:pt x="3043601" y="244073"/>
                  <a:pt x="3047879" y="227754"/>
                  <a:pt x="3051026" y="205153"/>
                </a:cubicBezTo>
                <a:cubicBezTo>
                  <a:pt x="3054174" y="182553"/>
                  <a:pt x="3053948" y="166198"/>
                  <a:pt x="3050348" y="156088"/>
                </a:cubicBezTo>
                <a:cubicBezTo>
                  <a:pt x="3046749" y="145979"/>
                  <a:pt x="3048345" y="141375"/>
                  <a:pt x="3055135" y="142279"/>
                </a:cubicBezTo>
                <a:cubicBezTo>
                  <a:pt x="3061924" y="143182"/>
                  <a:pt x="3068299" y="143426"/>
                  <a:pt x="3074257" y="143010"/>
                </a:cubicBezTo>
                <a:cubicBezTo>
                  <a:pt x="3080216" y="142594"/>
                  <a:pt x="3085966" y="141748"/>
                  <a:pt x="3091508" y="140472"/>
                </a:cubicBezTo>
                <a:cubicBezTo>
                  <a:pt x="3097051" y="139196"/>
                  <a:pt x="3102410" y="136930"/>
                  <a:pt x="3107587" y="133675"/>
                </a:cubicBezTo>
                <a:cubicBezTo>
                  <a:pt x="3108882" y="132861"/>
                  <a:pt x="3110309" y="132358"/>
                  <a:pt x="3111869" y="132166"/>
                </a:cubicBezTo>
                <a:close/>
                <a:moveTo>
                  <a:pt x="922530" y="130545"/>
                </a:moveTo>
                <a:cubicBezTo>
                  <a:pt x="918414" y="129477"/>
                  <a:pt x="902977" y="130828"/>
                  <a:pt x="876218" y="134600"/>
                </a:cubicBezTo>
                <a:cubicBezTo>
                  <a:pt x="885224" y="141540"/>
                  <a:pt x="888347" y="147491"/>
                  <a:pt x="885586" y="152453"/>
                </a:cubicBezTo>
                <a:cubicBezTo>
                  <a:pt x="882826" y="157415"/>
                  <a:pt x="880556" y="166349"/>
                  <a:pt x="878778" y="179255"/>
                </a:cubicBezTo>
                <a:cubicBezTo>
                  <a:pt x="877000" y="192161"/>
                  <a:pt x="875250" y="210882"/>
                  <a:pt x="873530" y="235418"/>
                </a:cubicBezTo>
                <a:cubicBezTo>
                  <a:pt x="887210" y="233612"/>
                  <a:pt x="896980" y="233730"/>
                  <a:pt x="902838" y="235773"/>
                </a:cubicBezTo>
                <a:cubicBezTo>
                  <a:pt x="908696" y="237817"/>
                  <a:pt x="912187" y="240742"/>
                  <a:pt x="913313" y="244550"/>
                </a:cubicBezTo>
                <a:cubicBezTo>
                  <a:pt x="914439" y="248357"/>
                  <a:pt x="916611" y="243062"/>
                  <a:pt x="919831" y="228664"/>
                </a:cubicBezTo>
                <a:cubicBezTo>
                  <a:pt x="923050" y="214267"/>
                  <a:pt x="925334" y="199392"/>
                  <a:pt x="926682" y="184041"/>
                </a:cubicBezTo>
                <a:cubicBezTo>
                  <a:pt x="928030" y="168690"/>
                  <a:pt x="928704" y="155694"/>
                  <a:pt x="928704" y="145054"/>
                </a:cubicBezTo>
                <a:cubicBezTo>
                  <a:pt x="928704" y="136449"/>
                  <a:pt x="926646" y="131613"/>
                  <a:pt x="922530" y="130545"/>
                </a:cubicBezTo>
                <a:close/>
                <a:moveTo>
                  <a:pt x="2845119" y="128813"/>
                </a:moveTo>
                <a:cubicBezTo>
                  <a:pt x="2852217" y="128813"/>
                  <a:pt x="2859853" y="130939"/>
                  <a:pt x="2868027" y="135191"/>
                </a:cubicBezTo>
                <a:cubicBezTo>
                  <a:pt x="2876201" y="139443"/>
                  <a:pt x="2878940" y="144354"/>
                  <a:pt x="2876244" y="149926"/>
                </a:cubicBezTo>
                <a:cubicBezTo>
                  <a:pt x="2873548" y="155497"/>
                  <a:pt x="2872200" y="169626"/>
                  <a:pt x="2872200" y="192312"/>
                </a:cubicBezTo>
                <a:cubicBezTo>
                  <a:pt x="2872200" y="215156"/>
                  <a:pt x="2872874" y="234565"/>
                  <a:pt x="2874222" y="250540"/>
                </a:cubicBezTo>
                <a:cubicBezTo>
                  <a:pt x="2875570" y="266515"/>
                  <a:pt x="2871408" y="280837"/>
                  <a:pt x="2861735" y="293507"/>
                </a:cubicBezTo>
                <a:cubicBezTo>
                  <a:pt x="2852063" y="306177"/>
                  <a:pt x="2844538" y="307808"/>
                  <a:pt x="2839160" y="298401"/>
                </a:cubicBezTo>
                <a:cubicBezTo>
                  <a:pt x="2833783" y="288993"/>
                  <a:pt x="2825544" y="279744"/>
                  <a:pt x="2814445" y="270652"/>
                </a:cubicBezTo>
                <a:cubicBezTo>
                  <a:pt x="2803346" y="261561"/>
                  <a:pt x="2803704" y="257915"/>
                  <a:pt x="2815520" y="259714"/>
                </a:cubicBezTo>
                <a:cubicBezTo>
                  <a:pt x="2827336" y="261514"/>
                  <a:pt x="2835220" y="262478"/>
                  <a:pt x="2839171" y="262607"/>
                </a:cubicBezTo>
                <a:cubicBezTo>
                  <a:pt x="2843122" y="262736"/>
                  <a:pt x="2845312" y="254007"/>
                  <a:pt x="2845742" y="236419"/>
                </a:cubicBezTo>
                <a:cubicBezTo>
                  <a:pt x="2846173" y="218830"/>
                  <a:pt x="2845947" y="200314"/>
                  <a:pt x="2845065" y="180868"/>
                </a:cubicBezTo>
                <a:cubicBezTo>
                  <a:pt x="2844183" y="161423"/>
                  <a:pt x="2841935" y="147886"/>
                  <a:pt x="2838321" y="140257"/>
                </a:cubicBezTo>
                <a:cubicBezTo>
                  <a:pt x="2834708" y="132628"/>
                  <a:pt x="2836973" y="128813"/>
                  <a:pt x="2845119" y="128813"/>
                </a:cubicBezTo>
                <a:close/>
                <a:moveTo>
                  <a:pt x="1647925" y="125210"/>
                </a:moveTo>
                <a:cubicBezTo>
                  <a:pt x="1651567" y="122735"/>
                  <a:pt x="1654074" y="129066"/>
                  <a:pt x="1655445" y="144204"/>
                </a:cubicBezTo>
                <a:cubicBezTo>
                  <a:pt x="1657273" y="164388"/>
                  <a:pt x="1651817" y="184661"/>
                  <a:pt x="1639076" y="205024"/>
                </a:cubicBezTo>
                <a:cubicBezTo>
                  <a:pt x="1626334" y="225387"/>
                  <a:pt x="1616859" y="229718"/>
                  <a:pt x="1610650" y="218017"/>
                </a:cubicBezTo>
                <a:cubicBezTo>
                  <a:pt x="1604441" y="206315"/>
                  <a:pt x="1604512" y="196055"/>
                  <a:pt x="1610865" y="187235"/>
                </a:cubicBezTo>
                <a:cubicBezTo>
                  <a:pt x="1617218" y="178416"/>
                  <a:pt x="1622595" y="169661"/>
                  <a:pt x="1626998" y="160971"/>
                </a:cubicBezTo>
                <a:cubicBezTo>
                  <a:pt x="1632404" y="151865"/>
                  <a:pt x="1638040" y="141748"/>
                  <a:pt x="1643905" y="130620"/>
                </a:cubicBezTo>
                <a:cubicBezTo>
                  <a:pt x="1645371" y="127838"/>
                  <a:pt x="1646711" y="126035"/>
                  <a:pt x="1647925" y="125210"/>
                </a:cubicBezTo>
                <a:close/>
                <a:moveTo>
                  <a:pt x="4646470" y="118144"/>
                </a:moveTo>
                <a:lnTo>
                  <a:pt x="4610182" y="121801"/>
                </a:lnTo>
                <a:cubicBezTo>
                  <a:pt x="4612835" y="146122"/>
                  <a:pt x="4614492" y="160598"/>
                  <a:pt x="4615151" y="165230"/>
                </a:cubicBezTo>
                <a:lnTo>
                  <a:pt x="4646470" y="161746"/>
                </a:lnTo>
                <a:close/>
                <a:moveTo>
                  <a:pt x="1803984" y="117424"/>
                </a:moveTo>
                <a:cubicBezTo>
                  <a:pt x="1811298" y="118850"/>
                  <a:pt x="1821444" y="122819"/>
                  <a:pt x="1834422" y="129330"/>
                </a:cubicBezTo>
                <a:cubicBezTo>
                  <a:pt x="1847729" y="135008"/>
                  <a:pt x="1858355" y="144462"/>
                  <a:pt x="1866300" y="157691"/>
                </a:cubicBezTo>
                <a:cubicBezTo>
                  <a:pt x="1874244" y="170920"/>
                  <a:pt x="1875417" y="184285"/>
                  <a:pt x="1869817" y="197786"/>
                </a:cubicBezTo>
                <a:cubicBezTo>
                  <a:pt x="1864217" y="211287"/>
                  <a:pt x="1855509" y="208946"/>
                  <a:pt x="1843693" y="190763"/>
                </a:cubicBezTo>
                <a:cubicBezTo>
                  <a:pt x="1831876" y="172580"/>
                  <a:pt x="1820476" y="155454"/>
                  <a:pt x="1809491" y="139386"/>
                </a:cubicBezTo>
                <a:cubicBezTo>
                  <a:pt x="1798507" y="123317"/>
                  <a:pt x="1796671" y="115997"/>
                  <a:pt x="1803984" y="117424"/>
                </a:cubicBezTo>
                <a:close/>
                <a:moveTo>
                  <a:pt x="4694718" y="108701"/>
                </a:moveTo>
                <a:cubicBezTo>
                  <a:pt x="4690115" y="109605"/>
                  <a:pt x="4682629" y="111160"/>
                  <a:pt x="4672261" y="113369"/>
                </a:cubicBezTo>
                <a:lnTo>
                  <a:pt x="4672261" y="157121"/>
                </a:lnTo>
                <a:cubicBezTo>
                  <a:pt x="4681468" y="156303"/>
                  <a:pt x="4690932" y="154776"/>
                  <a:pt x="4700655" y="152539"/>
                </a:cubicBezTo>
                <a:cubicBezTo>
                  <a:pt x="4703222" y="129021"/>
                  <a:pt x="4704025" y="115610"/>
                  <a:pt x="4703064" y="112304"/>
                </a:cubicBezTo>
                <a:cubicBezTo>
                  <a:pt x="4702103" y="108999"/>
                  <a:pt x="4699321" y="107798"/>
                  <a:pt x="4694718" y="108701"/>
                </a:cubicBezTo>
                <a:close/>
                <a:moveTo>
                  <a:pt x="5765558" y="97322"/>
                </a:moveTo>
                <a:cubicBezTo>
                  <a:pt x="5771250" y="98842"/>
                  <a:pt x="5777848" y="103825"/>
                  <a:pt x="5785347" y="112272"/>
                </a:cubicBezTo>
                <a:cubicBezTo>
                  <a:pt x="5793234" y="121478"/>
                  <a:pt x="5794220" y="127996"/>
                  <a:pt x="5788305" y="131825"/>
                </a:cubicBezTo>
                <a:cubicBezTo>
                  <a:pt x="5782390" y="135654"/>
                  <a:pt x="5775879" y="142010"/>
                  <a:pt x="5768774" y="150894"/>
                </a:cubicBezTo>
                <a:cubicBezTo>
                  <a:pt x="5761668" y="159777"/>
                  <a:pt x="5753708" y="168163"/>
                  <a:pt x="5744897" y="176050"/>
                </a:cubicBezTo>
                <a:cubicBezTo>
                  <a:pt x="5736084" y="183937"/>
                  <a:pt x="5725922" y="189530"/>
                  <a:pt x="5714406" y="192828"/>
                </a:cubicBezTo>
                <a:cubicBezTo>
                  <a:pt x="5702891" y="196126"/>
                  <a:pt x="5701510" y="193043"/>
                  <a:pt x="5710266" y="183579"/>
                </a:cubicBezTo>
                <a:cubicBezTo>
                  <a:pt x="5719020" y="174114"/>
                  <a:pt x="5727588" y="163642"/>
                  <a:pt x="5735970" y="152163"/>
                </a:cubicBezTo>
                <a:cubicBezTo>
                  <a:pt x="5744352" y="140683"/>
                  <a:pt x="5749424" y="132065"/>
                  <a:pt x="5751188" y="126307"/>
                </a:cubicBezTo>
                <a:cubicBezTo>
                  <a:pt x="5752952" y="120550"/>
                  <a:pt x="5754365" y="113899"/>
                  <a:pt x="5755426" y="106357"/>
                </a:cubicBezTo>
                <a:cubicBezTo>
                  <a:pt x="5756488" y="98814"/>
                  <a:pt x="5759864" y="95802"/>
                  <a:pt x="5765558" y="97322"/>
                </a:cubicBezTo>
                <a:close/>
                <a:moveTo>
                  <a:pt x="5623482" y="68197"/>
                </a:moveTo>
                <a:cubicBezTo>
                  <a:pt x="5606174" y="71797"/>
                  <a:pt x="5594787" y="73646"/>
                  <a:pt x="5589324" y="73747"/>
                </a:cubicBezTo>
                <a:cubicBezTo>
                  <a:pt x="5601915" y="78321"/>
                  <a:pt x="5607747" y="83140"/>
                  <a:pt x="5606822" y="88202"/>
                </a:cubicBezTo>
                <a:cubicBezTo>
                  <a:pt x="5605898" y="93264"/>
                  <a:pt x="5604560" y="107253"/>
                  <a:pt x="5602811" y="130168"/>
                </a:cubicBezTo>
                <a:cubicBezTo>
                  <a:pt x="5605077" y="130168"/>
                  <a:pt x="5614921" y="128182"/>
                  <a:pt x="5632344" y="124210"/>
                </a:cubicBezTo>
                <a:cubicBezTo>
                  <a:pt x="5632344" y="106055"/>
                  <a:pt x="5631699" y="93762"/>
                  <a:pt x="5630408" y="87331"/>
                </a:cubicBezTo>
                <a:cubicBezTo>
                  <a:pt x="5629118" y="80899"/>
                  <a:pt x="5626809" y="74521"/>
                  <a:pt x="5623482" y="68197"/>
                </a:cubicBezTo>
                <a:close/>
                <a:moveTo>
                  <a:pt x="3547727" y="61464"/>
                </a:moveTo>
                <a:cubicBezTo>
                  <a:pt x="3539683" y="62354"/>
                  <a:pt x="3533287" y="63063"/>
                  <a:pt x="3528540" y="63594"/>
                </a:cubicBezTo>
                <a:cubicBezTo>
                  <a:pt x="3532054" y="78852"/>
                  <a:pt x="3534520" y="89335"/>
                  <a:pt x="3535940" y="95042"/>
                </a:cubicBezTo>
                <a:cubicBezTo>
                  <a:pt x="3542092" y="95114"/>
                  <a:pt x="3548566" y="94519"/>
                  <a:pt x="3555364" y="93257"/>
                </a:cubicBezTo>
                <a:cubicBezTo>
                  <a:pt x="3553571" y="88453"/>
                  <a:pt x="3552008" y="83462"/>
                  <a:pt x="3550674" y="78286"/>
                </a:cubicBezTo>
                <a:cubicBezTo>
                  <a:pt x="3549341" y="73109"/>
                  <a:pt x="3548358" y="67502"/>
                  <a:pt x="3547727" y="61464"/>
                </a:cubicBezTo>
                <a:close/>
                <a:moveTo>
                  <a:pt x="112327" y="58754"/>
                </a:moveTo>
                <a:cubicBezTo>
                  <a:pt x="96997" y="60561"/>
                  <a:pt x="83324" y="62210"/>
                  <a:pt x="71307" y="63702"/>
                </a:cubicBezTo>
                <a:cubicBezTo>
                  <a:pt x="70541" y="117757"/>
                  <a:pt x="69244" y="155459"/>
                  <a:pt x="67413" y="176807"/>
                </a:cubicBezTo>
                <a:lnTo>
                  <a:pt x="66802" y="182902"/>
                </a:lnTo>
                <a:lnTo>
                  <a:pt x="72102" y="179309"/>
                </a:lnTo>
                <a:cubicBezTo>
                  <a:pt x="79861" y="177222"/>
                  <a:pt x="94423" y="173304"/>
                  <a:pt x="115790" y="167553"/>
                </a:cubicBezTo>
                <a:lnTo>
                  <a:pt x="115790" y="132986"/>
                </a:lnTo>
                <a:cubicBezTo>
                  <a:pt x="105709" y="135697"/>
                  <a:pt x="95990" y="134743"/>
                  <a:pt x="86633" y="130125"/>
                </a:cubicBezTo>
                <a:cubicBezTo>
                  <a:pt x="77276" y="125508"/>
                  <a:pt x="76286" y="122124"/>
                  <a:pt x="83664" y="119973"/>
                </a:cubicBezTo>
                <a:cubicBezTo>
                  <a:pt x="91042" y="117821"/>
                  <a:pt x="101751" y="115183"/>
                  <a:pt x="115790" y="112057"/>
                </a:cubicBezTo>
                <a:cubicBezTo>
                  <a:pt x="115790" y="92196"/>
                  <a:pt x="114636" y="74428"/>
                  <a:pt x="112327" y="58754"/>
                </a:cubicBezTo>
                <a:close/>
                <a:moveTo>
                  <a:pt x="3588640" y="56065"/>
                </a:moveTo>
                <a:cubicBezTo>
                  <a:pt x="3582115" y="56954"/>
                  <a:pt x="3572880" y="58016"/>
                  <a:pt x="3560935" y="59249"/>
                </a:cubicBezTo>
                <a:cubicBezTo>
                  <a:pt x="3565208" y="61830"/>
                  <a:pt x="3568976" y="66437"/>
                  <a:pt x="3572238" y="73069"/>
                </a:cubicBezTo>
                <a:cubicBezTo>
                  <a:pt x="3575501" y="79702"/>
                  <a:pt x="3575777" y="85678"/>
                  <a:pt x="3573067" y="90998"/>
                </a:cubicBezTo>
                <a:cubicBezTo>
                  <a:pt x="3579563" y="91070"/>
                  <a:pt x="3584517" y="90826"/>
                  <a:pt x="3587930" y="90267"/>
                </a:cubicBezTo>
                <a:cubicBezTo>
                  <a:pt x="3589622" y="73044"/>
                  <a:pt x="3589859" y="61644"/>
                  <a:pt x="3588640" y="56065"/>
                </a:cubicBezTo>
                <a:close/>
                <a:moveTo>
                  <a:pt x="1443531" y="54686"/>
                </a:moveTo>
                <a:cubicBezTo>
                  <a:pt x="1441627" y="53989"/>
                  <a:pt x="1439026" y="54187"/>
                  <a:pt x="1435728" y="55280"/>
                </a:cubicBezTo>
                <a:cubicBezTo>
                  <a:pt x="1429131" y="57467"/>
                  <a:pt x="1417760" y="61386"/>
                  <a:pt x="1401613" y="67036"/>
                </a:cubicBezTo>
                <a:lnTo>
                  <a:pt x="1401613" y="88288"/>
                </a:lnTo>
                <a:cubicBezTo>
                  <a:pt x="1408711" y="86624"/>
                  <a:pt x="1415150" y="84635"/>
                  <a:pt x="1420929" y="82319"/>
                </a:cubicBezTo>
                <a:cubicBezTo>
                  <a:pt x="1426708" y="80003"/>
                  <a:pt x="1431906" y="81358"/>
                  <a:pt x="1436524" y="86384"/>
                </a:cubicBezTo>
                <a:cubicBezTo>
                  <a:pt x="1441141" y="91410"/>
                  <a:pt x="1438858" y="96161"/>
                  <a:pt x="1429673" y="100635"/>
                </a:cubicBezTo>
                <a:cubicBezTo>
                  <a:pt x="1420488" y="105109"/>
                  <a:pt x="1411134" y="107346"/>
                  <a:pt x="1401613" y="107346"/>
                </a:cubicBezTo>
                <a:lnTo>
                  <a:pt x="1401613" y="132836"/>
                </a:lnTo>
                <a:cubicBezTo>
                  <a:pt x="1415752" y="128505"/>
                  <a:pt x="1428378" y="125149"/>
                  <a:pt x="1439492" y="122769"/>
                </a:cubicBezTo>
                <a:cubicBezTo>
                  <a:pt x="1445616" y="85542"/>
                  <a:pt x="1448168" y="64440"/>
                  <a:pt x="1447150" y="59464"/>
                </a:cubicBezTo>
                <a:cubicBezTo>
                  <a:pt x="1446641" y="56976"/>
                  <a:pt x="1445434" y="55383"/>
                  <a:pt x="1443531" y="54686"/>
                </a:cubicBezTo>
                <a:close/>
                <a:moveTo>
                  <a:pt x="3635081" y="49311"/>
                </a:moveTo>
                <a:cubicBezTo>
                  <a:pt x="3632772" y="49311"/>
                  <a:pt x="3624254" y="50279"/>
                  <a:pt x="3609527" y="52215"/>
                </a:cubicBezTo>
                <a:cubicBezTo>
                  <a:pt x="3614918" y="55528"/>
                  <a:pt x="3616449" y="59701"/>
                  <a:pt x="3614119" y="64734"/>
                </a:cubicBezTo>
                <a:cubicBezTo>
                  <a:pt x="3611789" y="69767"/>
                  <a:pt x="3608903" y="77619"/>
                  <a:pt x="3605461" y="88288"/>
                </a:cubicBezTo>
                <a:cubicBezTo>
                  <a:pt x="3614123" y="87413"/>
                  <a:pt x="3620683" y="86976"/>
                  <a:pt x="3625143" y="86976"/>
                </a:cubicBezTo>
                <a:cubicBezTo>
                  <a:pt x="3629043" y="76837"/>
                  <a:pt x="3631887" y="68025"/>
                  <a:pt x="3633672" y="60540"/>
                </a:cubicBezTo>
                <a:cubicBezTo>
                  <a:pt x="3635457" y="53054"/>
                  <a:pt x="3635927" y="49311"/>
                  <a:pt x="3635081" y="49311"/>
                </a:cubicBezTo>
                <a:close/>
                <a:moveTo>
                  <a:pt x="5004682" y="45305"/>
                </a:moveTo>
                <a:cubicBezTo>
                  <a:pt x="5009426" y="44979"/>
                  <a:pt x="5013905" y="45174"/>
                  <a:pt x="5018121" y="45891"/>
                </a:cubicBezTo>
                <a:cubicBezTo>
                  <a:pt x="5026553" y="47325"/>
                  <a:pt x="5034042" y="51061"/>
                  <a:pt x="5040588" y="57098"/>
                </a:cubicBezTo>
                <a:cubicBezTo>
                  <a:pt x="5047135" y="63135"/>
                  <a:pt x="5044884" y="67842"/>
                  <a:pt x="5033834" y="71219"/>
                </a:cubicBezTo>
                <a:cubicBezTo>
                  <a:pt x="5022785" y="74597"/>
                  <a:pt x="5007115" y="77637"/>
                  <a:pt x="4986824" y="80340"/>
                </a:cubicBezTo>
                <a:cubicBezTo>
                  <a:pt x="4966532" y="83043"/>
                  <a:pt x="4947037" y="85735"/>
                  <a:pt x="4928337" y="88417"/>
                </a:cubicBezTo>
                <a:cubicBezTo>
                  <a:pt x="4908333" y="90238"/>
                  <a:pt x="4891257" y="86750"/>
                  <a:pt x="4877110" y="77952"/>
                </a:cubicBezTo>
                <a:cubicBezTo>
                  <a:pt x="4862964" y="69154"/>
                  <a:pt x="4864756" y="64196"/>
                  <a:pt x="4882488" y="63078"/>
                </a:cubicBezTo>
                <a:cubicBezTo>
                  <a:pt x="4900220" y="61959"/>
                  <a:pt x="4919880" y="59826"/>
                  <a:pt x="4941469" y="56678"/>
                </a:cubicBezTo>
                <a:cubicBezTo>
                  <a:pt x="4963058" y="53531"/>
                  <a:pt x="4979123" y="50587"/>
                  <a:pt x="4989663" y="47848"/>
                </a:cubicBezTo>
                <a:cubicBezTo>
                  <a:pt x="4994933" y="46479"/>
                  <a:pt x="4999939" y="45631"/>
                  <a:pt x="5004682" y="45305"/>
                </a:cubicBezTo>
                <a:close/>
                <a:moveTo>
                  <a:pt x="1122056" y="39718"/>
                </a:moveTo>
                <a:lnTo>
                  <a:pt x="1159893" y="39718"/>
                </a:lnTo>
                <a:lnTo>
                  <a:pt x="1103191" y="127437"/>
                </a:lnTo>
                <a:cubicBezTo>
                  <a:pt x="1125218" y="121141"/>
                  <a:pt x="1143896" y="122478"/>
                  <a:pt x="1159226" y="131448"/>
                </a:cubicBezTo>
                <a:cubicBezTo>
                  <a:pt x="1174555" y="140418"/>
                  <a:pt x="1184783" y="150263"/>
                  <a:pt x="1189910" y="160982"/>
                </a:cubicBezTo>
                <a:cubicBezTo>
                  <a:pt x="1195037" y="171701"/>
                  <a:pt x="1197833" y="183324"/>
                  <a:pt x="1198299" y="195850"/>
                </a:cubicBezTo>
                <a:cubicBezTo>
                  <a:pt x="1198765" y="208376"/>
                  <a:pt x="1196876" y="220770"/>
                  <a:pt x="1192631" y="233031"/>
                </a:cubicBezTo>
                <a:cubicBezTo>
                  <a:pt x="1188386" y="245292"/>
                  <a:pt x="1180797" y="256420"/>
                  <a:pt x="1169862" y="266415"/>
                </a:cubicBezTo>
                <a:cubicBezTo>
                  <a:pt x="1158928" y="276410"/>
                  <a:pt x="1143756" y="281866"/>
                  <a:pt x="1124347" y="282784"/>
                </a:cubicBezTo>
                <a:cubicBezTo>
                  <a:pt x="1104937" y="283702"/>
                  <a:pt x="1088328" y="280128"/>
                  <a:pt x="1074518" y="272061"/>
                </a:cubicBezTo>
                <a:cubicBezTo>
                  <a:pt x="1060708" y="263995"/>
                  <a:pt x="1051211" y="252623"/>
                  <a:pt x="1046028" y="237946"/>
                </a:cubicBezTo>
                <a:cubicBezTo>
                  <a:pt x="1040843" y="223269"/>
                  <a:pt x="1038703" y="209219"/>
                  <a:pt x="1039607" y="195796"/>
                </a:cubicBezTo>
                <a:cubicBezTo>
                  <a:pt x="1040511" y="182374"/>
                  <a:pt x="1042984" y="171178"/>
                  <a:pt x="1047028" y="162208"/>
                </a:cubicBezTo>
                <a:cubicBezTo>
                  <a:pt x="1051072" y="153238"/>
                  <a:pt x="1057245" y="141806"/>
                  <a:pt x="1065548" y="127910"/>
                </a:cubicBezTo>
                <a:close/>
                <a:moveTo>
                  <a:pt x="4257040" y="32939"/>
                </a:moveTo>
                <a:cubicBezTo>
                  <a:pt x="4260501" y="32819"/>
                  <a:pt x="4264547" y="33594"/>
                  <a:pt x="4269179" y="35265"/>
                </a:cubicBezTo>
                <a:cubicBezTo>
                  <a:pt x="4278443" y="38606"/>
                  <a:pt x="4286055" y="42729"/>
                  <a:pt x="4292013" y="47633"/>
                </a:cubicBezTo>
                <a:cubicBezTo>
                  <a:pt x="4297971" y="52538"/>
                  <a:pt x="4297512" y="58224"/>
                  <a:pt x="4290636" y="64691"/>
                </a:cubicBezTo>
                <a:cubicBezTo>
                  <a:pt x="4283760" y="71158"/>
                  <a:pt x="4279024" y="81519"/>
                  <a:pt x="4276428" y="95773"/>
                </a:cubicBezTo>
                <a:cubicBezTo>
                  <a:pt x="4273833" y="110028"/>
                  <a:pt x="4271643" y="133463"/>
                  <a:pt x="4269857" y="166080"/>
                </a:cubicBezTo>
                <a:cubicBezTo>
                  <a:pt x="4268072" y="198697"/>
                  <a:pt x="4269083" y="221354"/>
                  <a:pt x="4272890" y="234052"/>
                </a:cubicBezTo>
                <a:cubicBezTo>
                  <a:pt x="4276698" y="246751"/>
                  <a:pt x="4289342" y="253311"/>
                  <a:pt x="4310823" y="253734"/>
                </a:cubicBezTo>
                <a:cubicBezTo>
                  <a:pt x="4332305" y="254157"/>
                  <a:pt x="4346448" y="253168"/>
                  <a:pt x="4353253" y="250766"/>
                </a:cubicBezTo>
                <a:cubicBezTo>
                  <a:pt x="4360057" y="248364"/>
                  <a:pt x="4364947" y="243334"/>
                  <a:pt x="4367923" y="235677"/>
                </a:cubicBezTo>
                <a:cubicBezTo>
                  <a:pt x="4370898" y="228019"/>
                  <a:pt x="4375551" y="217289"/>
                  <a:pt x="4381883" y="203486"/>
                </a:cubicBezTo>
                <a:cubicBezTo>
                  <a:pt x="4388214" y="189684"/>
                  <a:pt x="4390924" y="192193"/>
                  <a:pt x="4390014" y="211015"/>
                </a:cubicBezTo>
                <a:cubicBezTo>
                  <a:pt x="4389103" y="229836"/>
                  <a:pt x="4390903" y="244453"/>
                  <a:pt x="4395413" y="254864"/>
                </a:cubicBezTo>
                <a:cubicBezTo>
                  <a:pt x="4399923" y="265275"/>
                  <a:pt x="4394610" y="272986"/>
                  <a:pt x="4379474" y="277998"/>
                </a:cubicBezTo>
                <a:cubicBezTo>
                  <a:pt x="4364338" y="283010"/>
                  <a:pt x="4345226" y="285287"/>
                  <a:pt x="4322138" y="284828"/>
                </a:cubicBezTo>
                <a:cubicBezTo>
                  <a:pt x="4299050" y="284369"/>
                  <a:pt x="4280748" y="280275"/>
                  <a:pt x="4267233" y="272545"/>
                </a:cubicBezTo>
                <a:cubicBezTo>
                  <a:pt x="4253717" y="264816"/>
                  <a:pt x="4246031" y="249070"/>
                  <a:pt x="4244174" y="225309"/>
                </a:cubicBezTo>
                <a:cubicBezTo>
                  <a:pt x="4242317" y="201547"/>
                  <a:pt x="4242966" y="169683"/>
                  <a:pt x="4246120" y="129717"/>
                </a:cubicBezTo>
                <a:cubicBezTo>
                  <a:pt x="4249275" y="89751"/>
                  <a:pt x="4250555" y="68158"/>
                  <a:pt x="4249960" y="64938"/>
                </a:cubicBezTo>
                <a:cubicBezTo>
                  <a:pt x="4249365" y="61719"/>
                  <a:pt x="4245697" y="61009"/>
                  <a:pt x="4238957" y="62809"/>
                </a:cubicBezTo>
                <a:cubicBezTo>
                  <a:pt x="4232217" y="64609"/>
                  <a:pt x="4215540" y="69244"/>
                  <a:pt x="4188924" y="76715"/>
                </a:cubicBezTo>
                <a:cubicBezTo>
                  <a:pt x="4189785" y="103589"/>
                  <a:pt x="4188616" y="132079"/>
                  <a:pt x="4185418" y="162187"/>
                </a:cubicBezTo>
                <a:cubicBezTo>
                  <a:pt x="4182220" y="192294"/>
                  <a:pt x="4174122" y="216400"/>
                  <a:pt x="4161123" y="234504"/>
                </a:cubicBezTo>
                <a:cubicBezTo>
                  <a:pt x="4148123" y="252609"/>
                  <a:pt x="4131707" y="266988"/>
                  <a:pt x="4111874" y="277643"/>
                </a:cubicBezTo>
                <a:cubicBezTo>
                  <a:pt x="4092042" y="288298"/>
                  <a:pt x="4091400" y="283533"/>
                  <a:pt x="4109950" y="263350"/>
                </a:cubicBezTo>
                <a:cubicBezTo>
                  <a:pt x="4128498" y="243166"/>
                  <a:pt x="4141544" y="223082"/>
                  <a:pt x="4149087" y="203099"/>
                </a:cubicBezTo>
                <a:cubicBezTo>
                  <a:pt x="4156630" y="183116"/>
                  <a:pt x="4161080" y="158515"/>
                  <a:pt x="4162435" y="129297"/>
                </a:cubicBezTo>
                <a:cubicBezTo>
                  <a:pt x="4163790" y="100079"/>
                  <a:pt x="4162216" y="80996"/>
                  <a:pt x="4157713" y="72048"/>
                </a:cubicBezTo>
                <a:cubicBezTo>
                  <a:pt x="4153210" y="63099"/>
                  <a:pt x="4154587" y="58625"/>
                  <a:pt x="4161843" y="58625"/>
                </a:cubicBezTo>
                <a:cubicBezTo>
                  <a:pt x="4166245" y="58625"/>
                  <a:pt x="4170859" y="58622"/>
                  <a:pt x="4175685" y="58614"/>
                </a:cubicBezTo>
                <a:cubicBezTo>
                  <a:pt x="4180510" y="58607"/>
                  <a:pt x="4188376" y="57517"/>
                  <a:pt x="4199282" y="55345"/>
                </a:cubicBezTo>
                <a:cubicBezTo>
                  <a:pt x="4210188" y="53172"/>
                  <a:pt x="4219957" y="50358"/>
                  <a:pt x="4228589" y="46902"/>
                </a:cubicBezTo>
                <a:cubicBezTo>
                  <a:pt x="4237222" y="43446"/>
                  <a:pt x="4243830" y="39807"/>
                  <a:pt x="4248412" y="35986"/>
                </a:cubicBezTo>
                <a:cubicBezTo>
                  <a:pt x="4250702" y="34075"/>
                  <a:pt x="4253578" y="33059"/>
                  <a:pt x="4257040" y="32939"/>
                </a:cubicBezTo>
                <a:close/>
                <a:moveTo>
                  <a:pt x="5667144" y="32321"/>
                </a:moveTo>
                <a:cubicBezTo>
                  <a:pt x="5673600" y="31925"/>
                  <a:pt x="5679752" y="34555"/>
                  <a:pt x="5685604" y="40212"/>
                </a:cubicBezTo>
                <a:cubicBezTo>
                  <a:pt x="5693404" y="47755"/>
                  <a:pt x="5691393" y="53172"/>
                  <a:pt x="5679570" y="56463"/>
                </a:cubicBezTo>
                <a:cubicBezTo>
                  <a:pt x="5667747" y="59754"/>
                  <a:pt x="5654314" y="62117"/>
                  <a:pt x="5639271" y="63551"/>
                </a:cubicBezTo>
                <a:cubicBezTo>
                  <a:pt x="5654557" y="67595"/>
                  <a:pt x="5661078" y="73091"/>
                  <a:pt x="5658834" y="80039"/>
                </a:cubicBezTo>
                <a:cubicBezTo>
                  <a:pt x="5656590" y="86986"/>
                  <a:pt x="5655468" y="99638"/>
                  <a:pt x="5655468" y="117994"/>
                </a:cubicBezTo>
                <a:cubicBezTo>
                  <a:pt x="5660430" y="117305"/>
                  <a:pt x="5666105" y="116007"/>
                  <a:pt x="5672493" y="114100"/>
                </a:cubicBezTo>
                <a:cubicBezTo>
                  <a:pt x="5678882" y="112193"/>
                  <a:pt x="5685740" y="114624"/>
                  <a:pt x="5693068" y="121392"/>
                </a:cubicBezTo>
                <a:cubicBezTo>
                  <a:pt x="5700396" y="128161"/>
                  <a:pt x="5697498" y="132929"/>
                  <a:pt x="5684378" y="135697"/>
                </a:cubicBezTo>
                <a:lnTo>
                  <a:pt x="5655468" y="140515"/>
                </a:lnTo>
                <a:cubicBezTo>
                  <a:pt x="5655468" y="171031"/>
                  <a:pt x="5655913" y="192527"/>
                  <a:pt x="5656801" y="205003"/>
                </a:cubicBezTo>
                <a:cubicBezTo>
                  <a:pt x="5657691" y="217479"/>
                  <a:pt x="5657221" y="229675"/>
                  <a:pt x="5655393" y="241592"/>
                </a:cubicBezTo>
                <a:cubicBezTo>
                  <a:pt x="5653564" y="253509"/>
                  <a:pt x="5650617" y="263360"/>
                  <a:pt x="5646552" y="271147"/>
                </a:cubicBezTo>
                <a:cubicBezTo>
                  <a:pt x="5642487" y="278934"/>
                  <a:pt x="5637528" y="276338"/>
                  <a:pt x="5631677" y="263360"/>
                </a:cubicBezTo>
                <a:cubicBezTo>
                  <a:pt x="5625827" y="250382"/>
                  <a:pt x="5624031" y="239957"/>
                  <a:pt x="5626289" y="232084"/>
                </a:cubicBezTo>
                <a:cubicBezTo>
                  <a:pt x="5628548" y="224212"/>
                  <a:pt x="5630122" y="213535"/>
                  <a:pt x="5631011" y="200055"/>
                </a:cubicBezTo>
                <a:cubicBezTo>
                  <a:pt x="5631900" y="186576"/>
                  <a:pt x="5632344" y="167819"/>
                  <a:pt x="5632344" y="143784"/>
                </a:cubicBezTo>
                <a:cubicBezTo>
                  <a:pt x="5615237" y="148173"/>
                  <a:pt x="5605292" y="150926"/>
                  <a:pt x="5602509" y="152044"/>
                </a:cubicBezTo>
                <a:cubicBezTo>
                  <a:pt x="5598996" y="188913"/>
                  <a:pt x="5591647" y="215274"/>
                  <a:pt x="5580461" y="231127"/>
                </a:cubicBezTo>
                <a:cubicBezTo>
                  <a:pt x="5569276" y="246980"/>
                  <a:pt x="5556908" y="257983"/>
                  <a:pt x="5543356" y="264135"/>
                </a:cubicBezTo>
                <a:cubicBezTo>
                  <a:pt x="5529805" y="270287"/>
                  <a:pt x="5524463" y="270659"/>
                  <a:pt x="5527331" y="265253"/>
                </a:cubicBezTo>
                <a:cubicBezTo>
                  <a:pt x="5530199" y="259847"/>
                  <a:pt x="5536301" y="251813"/>
                  <a:pt x="5545636" y="241151"/>
                </a:cubicBezTo>
                <a:cubicBezTo>
                  <a:pt x="5554972" y="230489"/>
                  <a:pt x="5562085" y="217160"/>
                  <a:pt x="5566974" y="201163"/>
                </a:cubicBezTo>
                <a:cubicBezTo>
                  <a:pt x="5571865" y="185167"/>
                  <a:pt x="5575658" y="170543"/>
                  <a:pt x="5578353" y="157293"/>
                </a:cubicBezTo>
                <a:cubicBezTo>
                  <a:pt x="5561016" y="161753"/>
                  <a:pt x="5550297" y="164442"/>
                  <a:pt x="5546195" y="165359"/>
                </a:cubicBezTo>
                <a:cubicBezTo>
                  <a:pt x="5542094" y="166277"/>
                  <a:pt x="5534957" y="163025"/>
                  <a:pt x="5524782" y="155604"/>
                </a:cubicBezTo>
                <a:cubicBezTo>
                  <a:pt x="5514608" y="148183"/>
                  <a:pt x="5516357" y="143903"/>
                  <a:pt x="5530031" y="142763"/>
                </a:cubicBezTo>
                <a:cubicBezTo>
                  <a:pt x="5543704" y="141623"/>
                  <a:pt x="5560314" y="139016"/>
                  <a:pt x="5579859" y="134944"/>
                </a:cubicBezTo>
                <a:cubicBezTo>
                  <a:pt x="5580662" y="124604"/>
                  <a:pt x="5580842" y="114398"/>
                  <a:pt x="5580397" y="104324"/>
                </a:cubicBezTo>
                <a:cubicBezTo>
                  <a:pt x="5579953" y="94250"/>
                  <a:pt x="5578196" y="84617"/>
                  <a:pt x="5575127" y="75425"/>
                </a:cubicBezTo>
                <a:cubicBezTo>
                  <a:pt x="5554793" y="65587"/>
                  <a:pt x="5552753" y="59224"/>
                  <a:pt x="5569007" y="56334"/>
                </a:cubicBezTo>
                <a:cubicBezTo>
                  <a:pt x="5585262" y="53445"/>
                  <a:pt x="5602370" y="49759"/>
                  <a:pt x="5620331" y="45278"/>
                </a:cubicBezTo>
                <a:cubicBezTo>
                  <a:pt x="5638292" y="40797"/>
                  <a:pt x="5651711" y="36946"/>
                  <a:pt x="5660587" y="33727"/>
                </a:cubicBezTo>
                <a:cubicBezTo>
                  <a:pt x="5662806" y="32922"/>
                  <a:pt x="5664992" y="32454"/>
                  <a:pt x="5667144" y="32321"/>
                </a:cubicBezTo>
                <a:close/>
                <a:moveTo>
                  <a:pt x="588476" y="32174"/>
                </a:moveTo>
                <a:cubicBezTo>
                  <a:pt x="605395" y="31257"/>
                  <a:pt x="617573" y="34055"/>
                  <a:pt x="625010" y="40567"/>
                </a:cubicBezTo>
                <a:cubicBezTo>
                  <a:pt x="634927" y="49250"/>
                  <a:pt x="638117" y="55578"/>
                  <a:pt x="634582" y="59550"/>
                </a:cubicBezTo>
                <a:cubicBezTo>
                  <a:pt x="631047" y="63522"/>
                  <a:pt x="621149" y="65057"/>
                  <a:pt x="604887" y="64153"/>
                </a:cubicBezTo>
                <a:cubicBezTo>
                  <a:pt x="588626" y="63250"/>
                  <a:pt x="573335" y="63250"/>
                  <a:pt x="559017" y="64153"/>
                </a:cubicBezTo>
                <a:cubicBezTo>
                  <a:pt x="544698" y="65057"/>
                  <a:pt x="523514" y="66656"/>
                  <a:pt x="495464" y="68950"/>
                </a:cubicBezTo>
                <a:cubicBezTo>
                  <a:pt x="503552" y="77669"/>
                  <a:pt x="506474" y="83760"/>
                  <a:pt x="504230" y="87223"/>
                </a:cubicBezTo>
                <a:cubicBezTo>
                  <a:pt x="501986" y="90686"/>
                  <a:pt x="500864" y="105001"/>
                  <a:pt x="500864" y="130168"/>
                </a:cubicBezTo>
                <a:cubicBezTo>
                  <a:pt x="521055" y="130168"/>
                  <a:pt x="538654" y="132588"/>
                  <a:pt x="553660" y="137428"/>
                </a:cubicBezTo>
                <a:cubicBezTo>
                  <a:pt x="568667" y="142268"/>
                  <a:pt x="577340" y="151962"/>
                  <a:pt x="579677" y="166510"/>
                </a:cubicBezTo>
                <a:cubicBezTo>
                  <a:pt x="582015" y="181058"/>
                  <a:pt x="571668" y="182672"/>
                  <a:pt x="548638" y="171350"/>
                </a:cubicBezTo>
                <a:cubicBezTo>
                  <a:pt x="525607" y="160028"/>
                  <a:pt x="509683" y="150840"/>
                  <a:pt x="500864" y="143784"/>
                </a:cubicBezTo>
                <a:cubicBezTo>
                  <a:pt x="501710" y="211571"/>
                  <a:pt x="500709" y="257090"/>
                  <a:pt x="497863" y="280343"/>
                </a:cubicBezTo>
                <a:cubicBezTo>
                  <a:pt x="495016" y="303595"/>
                  <a:pt x="490589" y="315222"/>
                  <a:pt x="484580" y="315222"/>
                </a:cubicBezTo>
                <a:cubicBezTo>
                  <a:pt x="480120" y="315222"/>
                  <a:pt x="475392" y="309894"/>
                  <a:pt x="470394" y="299240"/>
                </a:cubicBezTo>
                <a:cubicBezTo>
                  <a:pt x="465396" y="288585"/>
                  <a:pt x="463823" y="279414"/>
                  <a:pt x="465673" y="271728"/>
                </a:cubicBezTo>
                <a:cubicBezTo>
                  <a:pt x="467522" y="264041"/>
                  <a:pt x="469322" y="255832"/>
                  <a:pt x="471072" y="247098"/>
                </a:cubicBezTo>
                <a:cubicBezTo>
                  <a:pt x="472821" y="238365"/>
                  <a:pt x="474148" y="208674"/>
                  <a:pt x="475051" y="158024"/>
                </a:cubicBezTo>
                <a:cubicBezTo>
                  <a:pt x="475954" y="107375"/>
                  <a:pt x="473237" y="78787"/>
                  <a:pt x="466899" y="72263"/>
                </a:cubicBezTo>
                <a:cubicBezTo>
                  <a:pt x="422272" y="79461"/>
                  <a:pt x="394298" y="84183"/>
                  <a:pt x="382976" y="86427"/>
                </a:cubicBezTo>
                <a:cubicBezTo>
                  <a:pt x="371655" y="88671"/>
                  <a:pt x="361000" y="84595"/>
                  <a:pt x="351012" y="74199"/>
                </a:cubicBezTo>
                <a:cubicBezTo>
                  <a:pt x="341024" y="63802"/>
                  <a:pt x="341389" y="59059"/>
                  <a:pt x="352109" y="59970"/>
                </a:cubicBezTo>
                <a:cubicBezTo>
                  <a:pt x="362828" y="60880"/>
                  <a:pt x="381327" y="60002"/>
                  <a:pt x="407605" y="57334"/>
                </a:cubicBezTo>
                <a:cubicBezTo>
                  <a:pt x="433884" y="54667"/>
                  <a:pt x="460822" y="51297"/>
                  <a:pt x="488420" y="47225"/>
                </a:cubicBezTo>
                <a:cubicBezTo>
                  <a:pt x="516017" y="43152"/>
                  <a:pt x="543203" y="38854"/>
                  <a:pt x="569976" y="34329"/>
                </a:cubicBezTo>
                <a:cubicBezTo>
                  <a:pt x="576669" y="33198"/>
                  <a:pt x="582836" y="32480"/>
                  <a:pt x="588476" y="32174"/>
                </a:cubicBezTo>
                <a:close/>
                <a:moveTo>
                  <a:pt x="5956655" y="31759"/>
                </a:moveTo>
                <a:cubicBezTo>
                  <a:pt x="5982640" y="28059"/>
                  <a:pt x="6003268" y="40879"/>
                  <a:pt x="6018540" y="70219"/>
                </a:cubicBezTo>
                <a:cubicBezTo>
                  <a:pt x="6027632" y="102183"/>
                  <a:pt x="6015192" y="133904"/>
                  <a:pt x="5981220" y="165381"/>
                </a:cubicBezTo>
                <a:cubicBezTo>
                  <a:pt x="5971096" y="180581"/>
                  <a:pt x="5966034" y="198578"/>
                  <a:pt x="5966034" y="219372"/>
                </a:cubicBezTo>
                <a:lnTo>
                  <a:pt x="5933596" y="219372"/>
                </a:lnTo>
                <a:cubicBezTo>
                  <a:pt x="5932621" y="182862"/>
                  <a:pt x="5947570" y="149614"/>
                  <a:pt x="5978445" y="119628"/>
                </a:cubicBezTo>
                <a:cubicBezTo>
                  <a:pt x="5985371" y="109275"/>
                  <a:pt x="5988397" y="98269"/>
                  <a:pt x="5987522" y="86610"/>
                </a:cubicBezTo>
                <a:cubicBezTo>
                  <a:pt x="5982804" y="70735"/>
                  <a:pt x="5973850" y="63250"/>
                  <a:pt x="5960656" y="64153"/>
                </a:cubicBezTo>
                <a:lnTo>
                  <a:pt x="5955364" y="64153"/>
                </a:lnTo>
                <a:cubicBezTo>
                  <a:pt x="5939088" y="64928"/>
                  <a:pt x="5931402" y="78873"/>
                  <a:pt x="5932306" y="105991"/>
                </a:cubicBezTo>
                <a:lnTo>
                  <a:pt x="5898491" y="105991"/>
                </a:lnTo>
                <a:cubicBezTo>
                  <a:pt x="5897530" y="68878"/>
                  <a:pt x="5909268" y="46092"/>
                  <a:pt x="5933704" y="37631"/>
                </a:cubicBezTo>
                <a:cubicBezTo>
                  <a:pt x="5937676" y="34648"/>
                  <a:pt x="5945326" y="32691"/>
                  <a:pt x="5956655" y="31759"/>
                </a:cubicBezTo>
                <a:close/>
                <a:moveTo>
                  <a:pt x="901816" y="29651"/>
                </a:moveTo>
                <a:cubicBezTo>
                  <a:pt x="908971" y="28245"/>
                  <a:pt x="916392" y="31031"/>
                  <a:pt x="924079" y="38007"/>
                </a:cubicBezTo>
                <a:cubicBezTo>
                  <a:pt x="931765" y="44984"/>
                  <a:pt x="930564" y="50179"/>
                  <a:pt x="920476" y="53592"/>
                </a:cubicBezTo>
                <a:cubicBezTo>
                  <a:pt x="910388" y="57005"/>
                  <a:pt x="884392" y="61529"/>
                  <a:pt x="842490" y="67165"/>
                </a:cubicBezTo>
                <a:cubicBezTo>
                  <a:pt x="851481" y="74865"/>
                  <a:pt x="852145" y="81301"/>
                  <a:pt x="844480" y="86470"/>
                </a:cubicBezTo>
                <a:cubicBezTo>
                  <a:pt x="836815" y="91640"/>
                  <a:pt x="823554" y="104844"/>
                  <a:pt x="804697" y="126081"/>
                </a:cubicBezTo>
                <a:cubicBezTo>
                  <a:pt x="833004" y="122525"/>
                  <a:pt x="857630" y="119187"/>
                  <a:pt x="878574" y="116068"/>
                </a:cubicBezTo>
                <a:cubicBezTo>
                  <a:pt x="899518" y="112949"/>
                  <a:pt x="913582" y="110013"/>
                  <a:pt x="920766" y="107260"/>
                </a:cubicBezTo>
                <a:cubicBezTo>
                  <a:pt x="927951" y="104507"/>
                  <a:pt x="934899" y="104600"/>
                  <a:pt x="941610" y="107540"/>
                </a:cubicBezTo>
                <a:cubicBezTo>
                  <a:pt x="948321" y="110479"/>
                  <a:pt x="956423" y="116180"/>
                  <a:pt x="965916" y="124640"/>
                </a:cubicBezTo>
                <a:cubicBezTo>
                  <a:pt x="975410" y="133101"/>
                  <a:pt x="977615" y="140103"/>
                  <a:pt x="972531" y="145645"/>
                </a:cubicBezTo>
                <a:cubicBezTo>
                  <a:pt x="967447" y="151188"/>
                  <a:pt x="963608" y="160233"/>
                  <a:pt x="961012" y="172780"/>
                </a:cubicBezTo>
                <a:cubicBezTo>
                  <a:pt x="958416" y="185328"/>
                  <a:pt x="956208" y="201142"/>
                  <a:pt x="954387" y="220221"/>
                </a:cubicBezTo>
                <a:cubicBezTo>
                  <a:pt x="952566" y="239301"/>
                  <a:pt x="948834" y="254957"/>
                  <a:pt x="943191" y="267189"/>
                </a:cubicBezTo>
                <a:cubicBezTo>
                  <a:pt x="937548" y="279421"/>
                  <a:pt x="930564" y="288008"/>
                  <a:pt x="922240" y="292948"/>
                </a:cubicBezTo>
                <a:cubicBezTo>
                  <a:pt x="913915" y="297888"/>
                  <a:pt x="908434" y="294009"/>
                  <a:pt x="905795" y="281311"/>
                </a:cubicBezTo>
                <a:cubicBezTo>
                  <a:pt x="903156" y="268612"/>
                  <a:pt x="900840" y="259603"/>
                  <a:pt x="898847" y="254283"/>
                </a:cubicBezTo>
                <a:cubicBezTo>
                  <a:pt x="888235" y="253509"/>
                  <a:pt x="867224" y="254473"/>
                  <a:pt x="835811" y="257176"/>
                </a:cubicBezTo>
                <a:cubicBezTo>
                  <a:pt x="804399" y="259879"/>
                  <a:pt x="777945" y="262055"/>
                  <a:pt x="756449" y="263704"/>
                </a:cubicBezTo>
                <a:cubicBezTo>
                  <a:pt x="749265" y="281845"/>
                  <a:pt x="743113" y="285652"/>
                  <a:pt x="737993" y="275126"/>
                </a:cubicBezTo>
                <a:cubicBezTo>
                  <a:pt x="732874" y="264601"/>
                  <a:pt x="729859" y="249820"/>
                  <a:pt x="728948" y="230783"/>
                </a:cubicBezTo>
                <a:cubicBezTo>
                  <a:pt x="728037" y="211746"/>
                  <a:pt x="726270" y="195205"/>
                  <a:pt x="723646" y="181159"/>
                </a:cubicBezTo>
                <a:cubicBezTo>
                  <a:pt x="721021" y="167112"/>
                  <a:pt x="717200" y="154195"/>
                  <a:pt x="712181" y="142408"/>
                </a:cubicBezTo>
                <a:cubicBezTo>
                  <a:pt x="707162" y="130620"/>
                  <a:pt x="708926" y="125429"/>
                  <a:pt x="717472" y="126834"/>
                </a:cubicBezTo>
                <a:cubicBezTo>
                  <a:pt x="726019" y="128240"/>
                  <a:pt x="732662" y="129591"/>
                  <a:pt x="737402" y="130889"/>
                </a:cubicBezTo>
                <a:cubicBezTo>
                  <a:pt x="742141" y="132187"/>
                  <a:pt x="758191" y="131602"/>
                  <a:pt x="785552" y="129136"/>
                </a:cubicBezTo>
                <a:cubicBezTo>
                  <a:pt x="798258" y="109662"/>
                  <a:pt x="805722" y="96139"/>
                  <a:pt x="807945" y="88567"/>
                </a:cubicBezTo>
                <a:cubicBezTo>
                  <a:pt x="810167" y="80996"/>
                  <a:pt x="811279" y="75109"/>
                  <a:pt x="811279" y="70908"/>
                </a:cubicBezTo>
                <a:cubicBezTo>
                  <a:pt x="806661" y="71754"/>
                  <a:pt x="801266" y="72639"/>
                  <a:pt x="795092" y="73564"/>
                </a:cubicBezTo>
                <a:cubicBezTo>
                  <a:pt x="788919" y="74489"/>
                  <a:pt x="783530" y="74708"/>
                  <a:pt x="778927" y="74220"/>
                </a:cubicBezTo>
                <a:cubicBezTo>
                  <a:pt x="774324" y="73733"/>
                  <a:pt x="768215" y="69886"/>
                  <a:pt x="760600" y="62680"/>
                </a:cubicBezTo>
                <a:cubicBezTo>
                  <a:pt x="752986" y="55474"/>
                  <a:pt x="757754" y="51871"/>
                  <a:pt x="774905" y="51871"/>
                </a:cubicBezTo>
                <a:cubicBezTo>
                  <a:pt x="789001" y="51871"/>
                  <a:pt x="807583" y="49874"/>
                  <a:pt x="830649" y="45880"/>
                </a:cubicBezTo>
                <a:cubicBezTo>
                  <a:pt x="853715" y="41886"/>
                  <a:pt x="869554" y="38534"/>
                  <a:pt x="878165" y="35824"/>
                </a:cubicBezTo>
                <a:cubicBezTo>
                  <a:pt x="886776" y="33114"/>
                  <a:pt x="894660" y="31056"/>
                  <a:pt x="901816" y="29651"/>
                </a:cubicBezTo>
                <a:close/>
                <a:moveTo>
                  <a:pt x="3644776" y="25991"/>
                </a:moveTo>
                <a:cubicBezTo>
                  <a:pt x="3648172" y="26251"/>
                  <a:pt x="3651515" y="27342"/>
                  <a:pt x="3654806" y="29264"/>
                </a:cubicBezTo>
                <a:cubicBezTo>
                  <a:pt x="3661388" y="33107"/>
                  <a:pt x="3667185" y="37330"/>
                  <a:pt x="3672197" y="41933"/>
                </a:cubicBezTo>
                <a:cubicBezTo>
                  <a:pt x="3677209" y="46536"/>
                  <a:pt x="3677313" y="50501"/>
                  <a:pt x="3672509" y="53828"/>
                </a:cubicBezTo>
                <a:cubicBezTo>
                  <a:pt x="3667705" y="57155"/>
                  <a:pt x="3663094" y="63902"/>
                  <a:pt x="3658678" y="74070"/>
                </a:cubicBezTo>
                <a:cubicBezTo>
                  <a:pt x="3654261" y="84237"/>
                  <a:pt x="3647578" y="94350"/>
                  <a:pt x="3638630" y="104410"/>
                </a:cubicBezTo>
                <a:cubicBezTo>
                  <a:pt x="3629682" y="114469"/>
                  <a:pt x="3624548" y="114552"/>
                  <a:pt x="3623229" y="104657"/>
                </a:cubicBezTo>
                <a:cubicBezTo>
                  <a:pt x="3613492" y="105095"/>
                  <a:pt x="3601315" y="106181"/>
                  <a:pt x="3586699" y="107916"/>
                </a:cubicBezTo>
                <a:lnTo>
                  <a:pt x="3570183" y="110225"/>
                </a:lnTo>
                <a:lnTo>
                  <a:pt x="3588156" y="117026"/>
                </a:lnTo>
                <a:cubicBezTo>
                  <a:pt x="3594301" y="119722"/>
                  <a:pt x="3596222" y="123705"/>
                  <a:pt x="3593921" y="128975"/>
                </a:cubicBezTo>
                <a:cubicBezTo>
                  <a:pt x="3591619" y="134245"/>
                  <a:pt x="3590067" y="140027"/>
                  <a:pt x="3589264" y="146323"/>
                </a:cubicBezTo>
                <a:cubicBezTo>
                  <a:pt x="3600119" y="143627"/>
                  <a:pt x="3609591" y="141605"/>
                  <a:pt x="3617679" y="140257"/>
                </a:cubicBezTo>
                <a:cubicBezTo>
                  <a:pt x="3625767" y="138909"/>
                  <a:pt x="3632503" y="141329"/>
                  <a:pt x="3637888" y="147517"/>
                </a:cubicBezTo>
                <a:cubicBezTo>
                  <a:pt x="3643272" y="153704"/>
                  <a:pt x="3642000" y="158006"/>
                  <a:pt x="3634070" y="160423"/>
                </a:cubicBezTo>
                <a:cubicBezTo>
                  <a:pt x="3626139" y="162839"/>
                  <a:pt x="3611204" y="165675"/>
                  <a:pt x="3589264" y="168930"/>
                </a:cubicBezTo>
                <a:cubicBezTo>
                  <a:pt x="3589264" y="177233"/>
                  <a:pt x="3588819" y="184095"/>
                  <a:pt x="3587930" y="189515"/>
                </a:cubicBezTo>
                <a:cubicBezTo>
                  <a:pt x="3603360" y="188712"/>
                  <a:pt x="3620812" y="186712"/>
                  <a:pt x="3640286" y="183514"/>
                </a:cubicBezTo>
                <a:cubicBezTo>
                  <a:pt x="3659760" y="180316"/>
                  <a:pt x="3673222" y="184145"/>
                  <a:pt x="3680672" y="195001"/>
                </a:cubicBezTo>
                <a:cubicBezTo>
                  <a:pt x="3688122" y="205856"/>
                  <a:pt x="3680575" y="209932"/>
                  <a:pt x="3658032" y="207229"/>
                </a:cubicBezTo>
                <a:cubicBezTo>
                  <a:pt x="3635489" y="204526"/>
                  <a:pt x="3608071" y="205067"/>
                  <a:pt x="3575777" y="208853"/>
                </a:cubicBezTo>
                <a:cubicBezTo>
                  <a:pt x="3585672" y="215292"/>
                  <a:pt x="3587959" y="220924"/>
                  <a:pt x="3582639" y="225750"/>
                </a:cubicBezTo>
                <a:cubicBezTo>
                  <a:pt x="3577319" y="230575"/>
                  <a:pt x="3572787" y="235687"/>
                  <a:pt x="3569044" y="241086"/>
                </a:cubicBezTo>
                <a:cubicBezTo>
                  <a:pt x="3565301" y="246485"/>
                  <a:pt x="3561214" y="251616"/>
                  <a:pt x="3556783" y="256477"/>
                </a:cubicBezTo>
                <a:cubicBezTo>
                  <a:pt x="3552352" y="261338"/>
                  <a:pt x="3553819" y="263109"/>
                  <a:pt x="3561182" y="261790"/>
                </a:cubicBezTo>
                <a:cubicBezTo>
                  <a:pt x="3568546" y="260471"/>
                  <a:pt x="3586403" y="258234"/>
                  <a:pt x="3614754" y="255079"/>
                </a:cubicBezTo>
                <a:cubicBezTo>
                  <a:pt x="3608817" y="247980"/>
                  <a:pt x="3604185" y="240230"/>
                  <a:pt x="3600858" y="231826"/>
                </a:cubicBezTo>
                <a:cubicBezTo>
                  <a:pt x="3597531" y="223423"/>
                  <a:pt x="3599897" y="220677"/>
                  <a:pt x="3607956" y="223588"/>
                </a:cubicBezTo>
                <a:cubicBezTo>
                  <a:pt x="3616016" y="226499"/>
                  <a:pt x="3624731" y="231468"/>
                  <a:pt x="3634102" y="238494"/>
                </a:cubicBezTo>
                <a:cubicBezTo>
                  <a:pt x="3643473" y="245521"/>
                  <a:pt x="3650941" y="254659"/>
                  <a:pt x="3656505" y="265909"/>
                </a:cubicBezTo>
                <a:cubicBezTo>
                  <a:pt x="3662069" y="277159"/>
                  <a:pt x="3663051" y="287513"/>
                  <a:pt x="3659452" y="296970"/>
                </a:cubicBezTo>
                <a:cubicBezTo>
                  <a:pt x="3655853" y="306428"/>
                  <a:pt x="3649651" y="306144"/>
                  <a:pt x="3640846" y="296121"/>
                </a:cubicBezTo>
                <a:cubicBezTo>
                  <a:pt x="3632041" y="286097"/>
                  <a:pt x="3625380" y="277163"/>
                  <a:pt x="3620862" y="269319"/>
                </a:cubicBezTo>
                <a:cubicBezTo>
                  <a:pt x="3596298" y="273822"/>
                  <a:pt x="3577301" y="277819"/>
                  <a:pt x="3563871" y="281311"/>
                </a:cubicBezTo>
                <a:cubicBezTo>
                  <a:pt x="3550441" y="284802"/>
                  <a:pt x="3537485" y="290202"/>
                  <a:pt x="3525002" y="297508"/>
                </a:cubicBezTo>
                <a:cubicBezTo>
                  <a:pt x="3512519" y="304814"/>
                  <a:pt x="3505460" y="302369"/>
                  <a:pt x="3503825" y="290173"/>
                </a:cubicBezTo>
                <a:cubicBezTo>
                  <a:pt x="3502190" y="277977"/>
                  <a:pt x="3504538" y="270645"/>
                  <a:pt x="3510869" y="268179"/>
                </a:cubicBezTo>
                <a:cubicBezTo>
                  <a:pt x="3517200" y="265712"/>
                  <a:pt x="3523345" y="262138"/>
                  <a:pt x="3529304" y="257456"/>
                </a:cubicBezTo>
                <a:cubicBezTo>
                  <a:pt x="3535262" y="252774"/>
                  <a:pt x="3540210" y="246496"/>
                  <a:pt x="3544146" y="238623"/>
                </a:cubicBezTo>
                <a:cubicBezTo>
                  <a:pt x="3548082" y="230751"/>
                  <a:pt x="3551370" y="221637"/>
                  <a:pt x="3554008" y="211284"/>
                </a:cubicBezTo>
                <a:cubicBezTo>
                  <a:pt x="3529530" y="214840"/>
                  <a:pt x="3513877" y="217755"/>
                  <a:pt x="3507051" y="220028"/>
                </a:cubicBezTo>
                <a:cubicBezTo>
                  <a:pt x="3500226" y="222301"/>
                  <a:pt x="3491499" y="219139"/>
                  <a:pt x="3480873" y="210542"/>
                </a:cubicBezTo>
                <a:cubicBezTo>
                  <a:pt x="3470247" y="201945"/>
                  <a:pt x="3473961" y="197646"/>
                  <a:pt x="3492016" y="197646"/>
                </a:cubicBezTo>
                <a:cubicBezTo>
                  <a:pt x="3507288" y="197646"/>
                  <a:pt x="3531107" y="195990"/>
                  <a:pt x="3563473" y="192677"/>
                </a:cubicBezTo>
                <a:lnTo>
                  <a:pt x="3563473" y="172135"/>
                </a:lnTo>
                <a:cubicBezTo>
                  <a:pt x="3556145" y="173010"/>
                  <a:pt x="3548272" y="173680"/>
                  <a:pt x="3539855" y="174146"/>
                </a:cubicBezTo>
                <a:cubicBezTo>
                  <a:pt x="3531437" y="174612"/>
                  <a:pt x="3524045" y="172010"/>
                  <a:pt x="3517677" y="166338"/>
                </a:cubicBezTo>
                <a:cubicBezTo>
                  <a:pt x="3511310" y="160666"/>
                  <a:pt x="3512490" y="157508"/>
                  <a:pt x="3521216" y="156863"/>
                </a:cubicBezTo>
                <a:cubicBezTo>
                  <a:pt x="3529942" y="156217"/>
                  <a:pt x="3544028" y="154274"/>
                  <a:pt x="3563473" y="151033"/>
                </a:cubicBezTo>
                <a:cubicBezTo>
                  <a:pt x="3562613" y="137095"/>
                  <a:pt x="3560146" y="125626"/>
                  <a:pt x="3556073" y="116628"/>
                </a:cubicBezTo>
                <a:lnTo>
                  <a:pt x="3554734" y="112384"/>
                </a:lnTo>
                <a:lnTo>
                  <a:pt x="3535531" y="115068"/>
                </a:lnTo>
                <a:cubicBezTo>
                  <a:pt x="3529609" y="125221"/>
                  <a:pt x="3524492" y="124447"/>
                  <a:pt x="3520183" y="112745"/>
                </a:cubicBezTo>
                <a:cubicBezTo>
                  <a:pt x="3515874" y="101043"/>
                  <a:pt x="3511737" y="89686"/>
                  <a:pt x="3507772" y="78673"/>
                </a:cubicBezTo>
                <a:cubicBezTo>
                  <a:pt x="3503807" y="67659"/>
                  <a:pt x="3499723" y="58862"/>
                  <a:pt x="3495522" y="52280"/>
                </a:cubicBezTo>
                <a:cubicBezTo>
                  <a:pt x="3491320" y="45697"/>
                  <a:pt x="3492973" y="42872"/>
                  <a:pt x="3500480" y="43805"/>
                </a:cubicBezTo>
                <a:cubicBezTo>
                  <a:pt x="3507987" y="44737"/>
                  <a:pt x="3515598" y="45619"/>
                  <a:pt x="3523313" y="46450"/>
                </a:cubicBezTo>
                <a:cubicBezTo>
                  <a:pt x="3555880" y="43826"/>
                  <a:pt x="3580792" y="40746"/>
                  <a:pt x="3598051" y="37212"/>
                </a:cubicBezTo>
                <a:cubicBezTo>
                  <a:pt x="3615309" y="33677"/>
                  <a:pt x="3627437" y="30508"/>
                  <a:pt x="3634435" y="27704"/>
                </a:cubicBezTo>
                <a:cubicBezTo>
                  <a:pt x="3637934" y="26302"/>
                  <a:pt x="3641381" y="25731"/>
                  <a:pt x="3644776" y="25991"/>
                </a:cubicBezTo>
                <a:close/>
                <a:moveTo>
                  <a:pt x="1453192" y="25580"/>
                </a:moveTo>
                <a:cubicBezTo>
                  <a:pt x="1458811" y="24504"/>
                  <a:pt x="1467036" y="27123"/>
                  <a:pt x="1477867" y="33437"/>
                </a:cubicBezTo>
                <a:cubicBezTo>
                  <a:pt x="1493612" y="42227"/>
                  <a:pt x="1498018" y="49498"/>
                  <a:pt x="1491085" y="55248"/>
                </a:cubicBezTo>
                <a:cubicBezTo>
                  <a:pt x="1484151" y="60998"/>
                  <a:pt x="1478261" y="72456"/>
                  <a:pt x="1473414" y="89621"/>
                </a:cubicBezTo>
                <a:cubicBezTo>
                  <a:pt x="1468567" y="106787"/>
                  <a:pt x="1463964" y="121231"/>
                  <a:pt x="1459604" y="132954"/>
                </a:cubicBezTo>
                <a:cubicBezTo>
                  <a:pt x="1455245" y="144677"/>
                  <a:pt x="1449344" y="147391"/>
                  <a:pt x="1441901" y="141096"/>
                </a:cubicBezTo>
                <a:cubicBezTo>
                  <a:pt x="1429683" y="144695"/>
                  <a:pt x="1416254" y="147793"/>
                  <a:pt x="1401613" y="150388"/>
                </a:cubicBezTo>
                <a:cubicBezTo>
                  <a:pt x="1421732" y="167396"/>
                  <a:pt x="1435011" y="178638"/>
                  <a:pt x="1441450" y="184116"/>
                </a:cubicBezTo>
                <a:cubicBezTo>
                  <a:pt x="1447401" y="177190"/>
                  <a:pt x="1452570" y="170274"/>
                  <a:pt x="1456959" y="163370"/>
                </a:cubicBezTo>
                <a:cubicBezTo>
                  <a:pt x="1461347" y="156465"/>
                  <a:pt x="1462641" y="148976"/>
                  <a:pt x="1460841" y="140902"/>
                </a:cubicBezTo>
                <a:cubicBezTo>
                  <a:pt x="1459042" y="132829"/>
                  <a:pt x="1462989" y="130208"/>
                  <a:pt x="1472683" y="133040"/>
                </a:cubicBezTo>
                <a:cubicBezTo>
                  <a:pt x="1482377" y="135872"/>
                  <a:pt x="1490952" y="139640"/>
                  <a:pt x="1498409" y="144344"/>
                </a:cubicBezTo>
                <a:cubicBezTo>
                  <a:pt x="1505866" y="149047"/>
                  <a:pt x="1506124" y="153184"/>
                  <a:pt x="1499183" y="156755"/>
                </a:cubicBezTo>
                <a:cubicBezTo>
                  <a:pt x="1492243" y="160326"/>
                  <a:pt x="1476813" y="172745"/>
                  <a:pt x="1452893" y="194011"/>
                </a:cubicBezTo>
                <a:cubicBezTo>
                  <a:pt x="1466416" y="204193"/>
                  <a:pt x="1479096" y="212356"/>
                  <a:pt x="1490934" y="218501"/>
                </a:cubicBezTo>
                <a:cubicBezTo>
                  <a:pt x="1502772" y="224645"/>
                  <a:pt x="1517388" y="230561"/>
                  <a:pt x="1534783" y="236247"/>
                </a:cubicBezTo>
                <a:cubicBezTo>
                  <a:pt x="1552178" y="241932"/>
                  <a:pt x="1554651" y="246389"/>
                  <a:pt x="1542204" y="249615"/>
                </a:cubicBezTo>
                <a:cubicBezTo>
                  <a:pt x="1529757" y="252842"/>
                  <a:pt x="1518077" y="254684"/>
                  <a:pt x="1507164" y="255143"/>
                </a:cubicBezTo>
                <a:cubicBezTo>
                  <a:pt x="1496251" y="255602"/>
                  <a:pt x="1486714" y="253200"/>
                  <a:pt x="1478555" y="247937"/>
                </a:cubicBezTo>
                <a:cubicBezTo>
                  <a:pt x="1470395" y="242675"/>
                  <a:pt x="1458092" y="231149"/>
                  <a:pt x="1441643" y="213360"/>
                </a:cubicBezTo>
                <a:cubicBezTo>
                  <a:pt x="1425195" y="195571"/>
                  <a:pt x="1411851" y="179578"/>
                  <a:pt x="1401613" y="165381"/>
                </a:cubicBezTo>
                <a:lnTo>
                  <a:pt x="1401613" y="248991"/>
                </a:lnTo>
                <a:cubicBezTo>
                  <a:pt x="1401613" y="257940"/>
                  <a:pt x="1405011" y="260492"/>
                  <a:pt x="1411808" y="256649"/>
                </a:cubicBezTo>
                <a:cubicBezTo>
                  <a:pt x="1418606" y="252806"/>
                  <a:pt x="1428052" y="247855"/>
                  <a:pt x="1440148" y="241796"/>
                </a:cubicBezTo>
                <a:cubicBezTo>
                  <a:pt x="1452244" y="235737"/>
                  <a:pt x="1453804" y="238179"/>
                  <a:pt x="1444827" y="249120"/>
                </a:cubicBezTo>
                <a:cubicBezTo>
                  <a:pt x="1435850" y="260062"/>
                  <a:pt x="1426224" y="270444"/>
                  <a:pt x="1415949" y="280267"/>
                </a:cubicBezTo>
                <a:cubicBezTo>
                  <a:pt x="1405674" y="290090"/>
                  <a:pt x="1397949" y="298372"/>
                  <a:pt x="1392772" y="305112"/>
                </a:cubicBezTo>
                <a:cubicBezTo>
                  <a:pt x="1387595" y="311852"/>
                  <a:pt x="1381898" y="310099"/>
                  <a:pt x="1375682" y="299853"/>
                </a:cubicBezTo>
                <a:cubicBezTo>
                  <a:pt x="1369465" y="289606"/>
                  <a:pt x="1368157" y="280963"/>
                  <a:pt x="1371756" y="273922"/>
                </a:cubicBezTo>
                <a:cubicBezTo>
                  <a:pt x="1375356" y="266881"/>
                  <a:pt x="1377378" y="254441"/>
                  <a:pt x="1377822" y="236601"/>
                </a:cubicBezTo>
                <a:cubicBezTo>
                  <a:pt x="1378267" y="218762"/>
                  <a:pt x="1378715" y="188469"/>
                  <a:pt x="1379167" y="145720"/>
                </a:cubicBezTo>
                <a:cubicBezTo>
                  <a:pt x="1379618" y="102972"/>
                  <a:pt x="1376697" y="75966"/>
                  <a:pt x="1370401" y="64702"/>
                </a:cubicBezTo>
                <a:cubicBezTo>
                  <a:pt x="1364106" y="53438"/>
                  <a:pt x="1364393" y="48264"/>
                  <a:pt x="1371262" y="49182"/>
                </a:cubicBezTo>
                <a:cubicBezTo>
                  <a:pt x="1378131" y="50100"/>
                  <a:pt x="1384290" y="50548"/>
                  <a:pt x="1389739" y="50526"/>
                </a:cubicBezTo>
                <a:cubicBezTo>
                  <a:pt x="1395188" y="50505"/>
                  <a:pt x="1405040" y="47906"/>
                  <a:pt x="1419294" y="42729"/>
                </a:cubicBezTo>
                <a:cubicBezTo>
                  <a:pt x="1433548" y="37552"/>
                  <a:pt x="1443264" y="32605"/>
                  <a:pt x="1448441" y="27887"/>
                </a:cubicBezTo>
                <a:cubicBezTo>
                  <a:pt x="1449735" y="26707"/>
                  <a:pt x="1451318" y="25938"/>
                  <a:pt x="1453192" y="25580"/>
                </a:cubicBezTo>
                <a:close/>
                <a:moveTo>
                  <a:pt x="199836" y="24964"/>
                </a:moveTo>
                <a:cubicBezTo>
                  <a:pt x="203676" y="25457"/>
                  <a:pt x="208069" y="26890"/>
                  <a:pt x="213017" y="29264"/>
                </a:cubicBezTo>
                <a:cubicBezTo>
                  <a:pt x="222911" y="34010"/>
                  <a:pt x="231254" y="39173"/>
                  <a:pt x="238044" y="44751"/>
                </a:cubicBezTo>
                <a:cubicBezTo>
                  <a:pt x="244834" y="50329"/>
                  <a:pt x="246400" y="56098"/>
                  <a:pt x="242744" y="62056"/>
                </a:cubicBezTo>
                <a:cubicBezTo>
                  <a:pt x="239087" y="68014"/>
                  <a:pt x="236839" y="74790"/>
                  <a:pt x="236000" y="82383"/>
                </a:cubicBezTo>
                <a:cubicBezTo>
                  <a:pt x="235161" y="89976"/>
                  <a:pt x="234742" y="106823"/>
                  <a:pt x="234742" y="132922"/>
                </a:cubicBezTo>
                <a:cubicBezTo>
                  <a:pt x="234742" y="159695"/>
                  <a:pt x="235398" y="184959"/>
                  <a:pt x="236710" y="208713"/>
                </a:cubicBezTo>
                <a:cubicBezTo>
                  <a:pt x="238023" y="232468"/>
                  <a:pt x="239370" y="249547"/>
                  <a:pt x="240754" y="259951"/>
                </a:cubicBezTo>
                <a:cubicBezTo>
                  <a:pt x="242138" y="270355"/>
                  <a:pt x="237922" y="283067"/>
                  <a:pt x="228106" y="298089"/>
                </a:cubicBezTo>
                <a:cubicBezTo>
                  <a:pt x="218290" y="313110"/>
                  <a:pt x="210955" y="314329"/>
                  <a:pt x="206101" y="301745"/>
                </a:cubicBezTo>
                <a:cubicBezTo>
                  <a:pt x="201247" y="289162"/>
                  <a:pt x="191958" y="277887"/>
                  <a:pt x="178234" y="267920"/>
                </a:cubicBezTo>
                <a:cubicBezTo>
                  <a:pt x="164511" y="257954"/>
                  <a:pt x="165594" y="254771"/>
                  <a:pt x="181482" y="258370"/>
                </a:cubicBezTo>
                <a:cubicBezTo>
                  <a:pt x="197371" y="261969"/>
                  <a:pt x="205918" y="259227"/>
                  <a:pt x="207123" y="250142"/>
                </a:cubicBezTo>
                <a:cubicBezTo>
                  <a:pt x="208327" y="241058"/>
                  <a:pt x="208929" y="229424"/>
                  <a:pt x="208929" y="215242"/>
                </a:cubicBezTo>
                <a:cubicBezTo>
                  <a:pt x="208929" y="200084"/>
                  <a:pt x="208263" y="171371"/>
                  <a:pt x="206929" y="129104"/>
                </a:cubicBezTo>
                <a:cubicBezTo>
                  <a:pt x="205596" y="86836"/>
                  <a:pt x="202602" y="62970"/>
                  <a:pt x="197949" y="57507"/>
                </a:cubicBezTo>
                <a:cubicBezTo>
                  <a:pt x="193295" y="52043"/>
                  <a:pt x="186455" y="49533"/>
                  <a:pt x="177428" y="49978"/>
                </a:cubicBezTo>
                <a:cubicBezTo>
                  <a:pt x="168401" y="50423"/>
                  <a:pt x="153311" y="51885"/>
                  <a:pt x="132159" y="54366"/>
                </a:cubicBezTo>
                <a:cubicBezTo>
                  <a:pt x="144750" y="58510"/>
                  <a:pt x="149472" y="63813"/>
                  <a:pt x="146324" y="70273"/>
                </a:cubicBezTo>
                <a:cubicBezTo>
                  <a:pt x="143176" y="76733"/>
                  <a:pt x="141602" y="87686"/>
                  <a:pt x="141602" y="103130"/>
                </a:cubicBezTo>
                <a:cubicBezTo>
                  <a:pt x="148500" y="102255"/>
                  <a:pt x="153870" y="101818"/>
                  <a:pt x="157713" y="101818"/>
                </a:cubicBezTo>
                <a:cubicBezTo>
                  <a:pt x="163478" y="101818"/>
                  <a:pt x="168759" y="104460"/>
                  <a:pt x="173556" y="109744"/>
                </a:cubicBezTo>
                <a:cubicBezTo>
                  <a:pt x="178353" y="115029"/>
                  <a:pt x="175104" y="119291"/>
                  <a:pt x="163812" y="122532"/>
                </a:cubicBezTo>
                <a:cubicBezTo>
                  <a:pt x="152519" y="125773"/>
                  <a:pt x="145058" y="128003"/>
                  <a:pt x="141430" y="129222"/>
                </a:cubicBezTo>
                <a:lnTo>
                  <a:pt x="140247" y="161186"/>
                </a:lnTo>
                <a:cubicBezTo>
                  <a:pt x="151175" y="158576"/>
                  <a:pt x="160119" y="156798"/>
                  <a:pt x="167081" y="155852"/>
                </a:cubicBezTo>
                <a:cubicBezTo>
                  <a:pt x="174043" y="154905"/>
                  <a:pt x="179410" y="157522"/>
                  <a:pt x="183182" y="163703"/>
                </a:cubicBezTo>
                <a:cubicBezTo>
                  <a:pt x="186953" y="169884"/>
                  <a:pt x="184286" y="174612"/>
                  <a:pt x="175180" y="177889"/>
                </a:cubicBezTo>
                <a:cubicBezTo>
                  <a:pt x="166074" y="181166"/>
                  <a:pt x="154430" y="184776"/>
                  <a:pt x="140247" y="188720"/>
                </a:cubicBezTo>
                <a:cubicBezTo>
                  <a:pt x="140247" y="209169"/>
                  <a:pt x="138824" y="230328"/>
                  <a:pt x="135977" y="252196"/>
                </a:cubicBezTo>
                <a:cubicBezTo>
                  <a:pt x="133131" y="274065"/>
                  <a:pt x="129112" y="285312"/>
                  <a:pt x="123921" y="285935"/>
                </a:cubicBezTo>
                <a:cubicBezTo>
                  <a:pt x="118730" y="286559"/>
                  <a:pt x="115629" y="280361"/>
                  <a:pt x="114618" y="267340"/>
                </a:cubicBezTo>
                <a:cubicBezTo>
                  <a:pt x="113606" y="254319"/>
                  <a:pt x="113553" y="229331"/>
                  <a:pt x="114456" y="192376"/>
                </a:cubicBezTo>
                <a:cubicBezTo>
                  <a:pt x="106842" y="194183"/>
                  <a:pt x="99664" y="195087"/>
                  <a:pt x="92925" y="195087"/>
                </a:cubicBezTo>
                <a:cubicBezTo>
                  <a:pt x="86930" y="195087"/>
                  <a:pt x="80022" y="192979"/>
                  <a:pt x="72199" y="188763"/>
                </a:cubicBezTo>
                <a:lnTo>
                  <a:pt x="66728" y="183631"/>
                </a:lnTo>
                <a:lnTo>
                  <a:pt x="66596" y="184955"/>
                </a:lnTo>
                <a:cubicBezTo>
                  <a:pt x="64330" y="204013"/>
                  <a:pt x="60197" y="223706"/>
                  <a:pt x="54195" y="244033"/>
                </a:cubicBezTo>
                <a:cubicBezTo>
                  <a:pt x="48194" y="264361"/>
                  <a:pt x="35815" y="280407"/>
                  <a:pt x="17057" y="292173"/>
                </a:cubicBezTo>
                <a:cubicBezTo>
                  <a:pt x="-1699" y="303940"/>
                  <a:pt x="-4987" y="301588"/>
                  <a:pt x="7195" y="285118"/>
                </a:cubicBezTo>
                <a:cubicBezTo>
                  <a:pt x="19377" y="268648"/>
                  <a:pt x="28601" y="245862"/>
                  <a:pt x="34868" y="216758"/>
                </a:cubicBezTo>
                <a:cubicBezTo>
                  <a:pt x="41135" y="187655"/>
                  <a:pt x="44268" y="163309"/>
                  <a:pt x="44268" y="143720"/>
                </a:cubicBezTo>
                <a:lnTo>
                  <a:pt x="44268" y="88374"/>
                </a:lnTo>
                <a:cubicBezTo>
                  <a:pt x="44268" y="72284"/>
                  <a:pt x="41791" y="60149"/>
                  <a:pt x="36836" y="51968"/>
                </a:cubicBezTo>
                <a:cubicBezTo>
                  <a:pt x="31882" y="43787"/>
                  <a:pt x="35535" y="41048"/>
                  <a:pt x="47796" y="43751"/>
                </a:cubicBezTo>
                <a:cubicBezTo>
                  <a:pt x="60057" y="46454"/>
                  <a:pt x="75024" y="46690"/>
                  <a:pt x="92698" y="44461"/>
                </a:cubicBezTo>
                <a:cubicBezTo>
                  <a:pt x="110373" y="42231"/>
                  <a:pt x="129639" y="39341"/>
                  <a:pt x="150497" y="35792"/>
                </a:cubicBezTo>
                <a:cubicBezTo>
                  <a:pt x="171355" y="32243"/>
                  <a:pt x="184515" y="29081"/>
                  <a:pt x="189979" y="26306"/>
                </a:cubicBezTo>
                <a:cubicBezTo>
                  <a:pt x="192711" y="24918"/>
                  <a:pt x="195997" y="24471"/>
                  <a:pt x="199836" y="24964"/>
                </a:cubicBezTo>
                <a:close/>
                <a:moveTo>
                  <a:pt x="1716169" y="22929"/>
                </a:moveTo>
                <a:cubicBezTo>
                  <a:pt x="1724335" y="24341"/>
                  <a:pt x="1733438" y="27328"/>
                  <a:pt x="1743476" y="31888"/>
                </a:cubicBezTo>
                <a:cubicBezTo>
                  <a:pt x="1755005" y="37351"/>
                  <a:pt x="1759401" y="43808"/>
                  <a:pt x="1756662" y="51258"/>
                </a:cubicBezTo>
                <a:cubicBezTo>
                  <a:pt x="1753923" y="58708"/>
                  <a:pt x="1752123" y="68233"/>
                  <a:pt x="1751263" y="79834"/>
                </a:cubicBezTo>
                <a:cubicBezTo>
                  <a:pt x="1750402" y="91435"/>
                  <a:pt x="1749972" y="108680"/>
                  <a:pt x="1749972" y="131567"/>
                </a:cubicBezTo>
                <a:cubicBezTo>
                  <a:pt x="1749972" y="153435"/>
                  <a:pt x="1750865" y="173756"/>
                  <a:pt x="1752650" y="192527"/>
                </a:cubicBezTo>
                <a:cubicBezTo>
                  <a:pt x="1754435" y="211298"/>
                  <a:pt x="1754636" y="228560"/>
                  <a:pt x="1753252" y="244313"/>
                </a:cubicBezTo>
                <a:cubicBezTo>
                  <a:pt x="1751869" y="260066"/>
                  <a:pt x="1746892" y="274022"/>
                  <a:pt x="1738324" y="286183"/>
                </a:cubicBezTo>
                <a:cubicBezTo>
                  <a:pt x="1729756" y="298343"/>
                  <a:pt x="1722453" y="300089"/>
                  <a:pt x="1716416" y="291421"/>
                </a:cubicBezTo>
                <a:cubicBezTo>
                  <a:pt x="1710379" y="282752"/>
                  <a:pt x="1704962" y="275582"/>
                  <a:pt x="1700165" y="269910"/>
                </a:cubicBezTo>
                <a:cubicBezTo>
                  <a:pt x="1695368" y="264239"/>
                  <a:pt x="1689847" y="257972"/>
                  <a:pt x="1683602" y="251110"/>
                </a:cubicBezTo>
                <a:cubicBezTo>
                  <a:pt x="1677357" y="244248"/>
                  <a:pt x="1678823" y="241771"/>
                  <a:pt x="1688001" y="243678"/>
                </a:cubicBezTo>
                <a:cubicBezTo>
                  <a:pt x="1697179" y="245586"/>
                  <a:pt x="1704757" y="247159"/>
                  <a:pt x="1710737" y="248400"/>
                </a:cubicBezTo>
                <a:cubicBezTo>
                  <a:pt x="1716717" y="249640"/>
                  <a:pt x="1720227" y="248439"/>
                  <a:pt x="1721267" y="244797"/>
                </a:cubicBezTo>
                <a:cubicBezTo>
                  <a:pt x="1722306" y="241154"/>
                  <a:pt x="1723274" y="233715"/>
                  <a:pt x="1724170" y="222480"/>
                </a:cubicBezTo>
                <a:cubicBezTo>
                  <a:pt x="1725067" y="211244"/>
                  <a:pt x="1725296" y="180481"/>
                  <a:pt x="1724859" y="130190"/>
                </a:cubicBezTo>
                <a:cubicBezTo>
                  <a:pt x="1724421" y="79899"/>
                  <a:pt x="1720822" y="49096"/>
                  <a:pt x="1714061" y="37782"/>
                </a:cubicBezTo>
                <a:cubicBezTo>
                  <a:pt x="1707299" y="26467"/>
                  <a:pt x="1708002" y="21516"/>
                  <a:pt x="1716169" y="22929"/>
                </a:cubicBezTo>
                <a:close/>
                <a:moveTo>
                  <a:pt x="4549262" y="19591"/>
                </a:moveTo>
                <a:cubicBezTo>
                  <a:pt x="4552665" y="17883"/>
                  <a:pt x="4559832" y="21358"/>
                  <a:pt x="4570765" y="30016"/>
                </a:cubicBezTo>
                <a:cubicBezTo>
                  <a:pt x="4585342" y="41560"/>
                  <a:pt x="4587930" y="48741"/>
                  <a:pt x="4578530" y="51559"/>
                </a:cubicBezTo>
                <a:cubicBezTo>
                  <a:pt x="4569130" y="54377"/>
                  <a:pt x="4561566" y="57105"/>
                  <a:pt x="4555837" y="59744"/>
                </a:cubicBezTo>
                <a:cubicBezTo>
                  <a:pt x="4550108" y="62382"/>
                  <a:pt x="4543027" y="65379"/>
                  <a:pt x="4534595" y="68735"/>
                </a:cubicBezTo>
                <a:cubicBezTo>
                  <a:pt x="4546297" y="74242"/>
                  <a:pt x="4551248" y="78648"/>
                  <a:pt x="4549448" y="81953"/>
                </a:cubicBezTo>
                <a:cubicBezTo>
                  <a:pt x="4547648" y="85258"/>
                  <a:pt x="4546749" y="90518"/>
                  <a:pt x="4546749" y="97731"/>
                </a:cubicBezTo>
                <a:cubicBezTo>
                  <a:pt x="4550663" y="96239"/>
                  <a:pt x="4555604" y="94293"/>
                  <a:pt x="4561569" y="91891"/>
                </a:cubicBezTo>
                <a:cubicBezTo>
                  <a:pt x="4567535" y="89489"/>
                  <a:pt x="4573077" y="90808"/>
                  <a:pt x="4578197" y="95849"/>
                </a:cubicBezTo>
                <a:cubicBezTo>
                  <a:pt x="4583316" y="100889"/>
                  <a:pt x="4582029" y="105163"/>
                  <a:pt x="4574336" y="108669"/>
                </a:cubicBezTo>
                <a:cubicBezTo>
                  <a:pt x="4566642" y="112175"/>
                  <a:pt x="4557446" y="115455"/>
                  <a:pt x="4546749" y="118510"/>
                </a:cubicBezTo>
                <a:lnTo>
                  <a:pt x="4546749" y="145376"/>
                </a:lnTo>
                <a:cubicBezTo>
                  <a:pt x="4555740" y="146136"/>
                  <a:pt x="4564509" y="148538"/>
                  <a:pt x="4573056" y="152582"/>
                </a:cubicBezTo>
                <a:cubicBezTo>
                  <a:pt x="4581603" y="156626"/>
                  <a:pt x="4585292" y="163595"/>
                  <a:pt x="4584123" y="173490"/>
                </a:cubicBezTo>
                <a:cubicBezTo>
                  <a:pt x="4582954" y="183385"/>
                  <a:pt x="4577806" y="185730"/>
                  <a:pt x="4568679" y="180524"/>
                </a:cubicBezTo>
                <a:cubicBezTo>
                  <a:pt x="4559551" y="175319"/>
                  <a:pt x="4552241" y="168923"/>
                  <a:pt x="4546749" y="161337"/>
                </a:cubicBezTo>
                <a:lnTo>
                  <a:pt x="4546749" y="250347"/>
                </a:lnTo>
                <a:cubicBezTo>
                  <a:pt x="4546749" y="258879"/>
                  <a:pt x="4544239" y="268447"/>
                  <a:pt x="4539220" y="279052"/>
                </a:cubicBezTo>
                <a:cubicBezTo>
                  <a:pt x="4534201" y="289657"/>
                  <a:pt x="4528773" y="288276"/>
                  <a:pt x="4522937" y="274911"/>
                </a:cubicBezTo>
                <a:cubicBezTo>
                  <a:pt x="4517100" y="261546"/>
                  <a:pt x="4515308" y="250472"/>
                  <a:pt x="4517559" y="241689"/>
                </a:cubicBezTo>
                <a:cubicBezTo>
                  <a:pt x="4519810" y="232905"/>
                  <a:pt x="4521162" y="220892"/>
                  <a:pt x="4521614" y="205648"/>
                </a:cubicBezTo>
                <a:cubicBezTo>
                  <a:pt x="4522066" y="190405"/>
                  <a:pt x="4522736" y="172938"/>
                  <a:pt x="4523625" y="153249"/>
                </a:cubicBezTo>
                <a:cubicBezTo>
                  <a:pt x="4509629" y="188296"/>
                  <a:pt x="4489933" y="214829"/>
                  <a:pt x="4464536" y="232848"/>
                </a:cubicBezTo>
                <a:cubicBezTo>
                  <a:pt x="4439140" y="250866"/>
                  <a:pt x="4434153" y="250676"/>
                  <a:pt x="4449576" y="232278"/>
                </a:cubicBezTo>
                <a:cubicBezTo>
                  <a:pt x="4464999" y="213879"/>
                  <a:pt x="4479192" y="193728"/>
                  <a:pt x="4492155" y="171823"/>
                </a:cubicBezTo>
                <a:cubicBezTo>
                  <a:pt x="4505119" y="149918"/>
                  <a:pt x="4513365" y="134729"/>
                  <a:pt x="4516892" y="126254"/>
                </a:cubicBezTo>
                <a:cubicBezTo>
                  <a:pt x="4494378" y="135245"/>
                  <a:pt x="4480142" y="140866"/>
                  <a:pt x="4474184" y="143118"/>
                </a:cubicBezTo>
                <a:cubicBezTo>
                  <a:pt x="4468225" y="145369"/>
                  <a:pt x="4460130" y="142834"/>
                  <a:pt x="4449899" y="135514"/>
                </a:cubicBezTo>
                <a:cubicBezTo>
                  <a:pt x="4439667" y="128193"/>
                  <a:pt x="4441570" y="123690"/>
                  <a:pt x="4455609" y="122005"/>
                </a:cubicBezTo>
                <a:cubicBezTo>
                  <a:pt x="4469648" y="120320"/>
                  <a:pt x="4491911" y="114394"/>
                  <a:pt x="4522399" y="104227"/>
                </a:cubicBezTo>
                <a:cubicBezTo>
                  <a:pt x="4523216" y="94074"/>
                  <a:pt x="4522327" y="84767"/>
                  <a:pt x="4519732" y="76307"/>
                </a:cubicBezTo>
                <a:cubicBezTo>
                  <a:pt x="4504101" y="82573"/>
                  <a:pt x="4491395" y="85940"/>
                  <a:pt x="4481615" y="86406"/>
                </a:cubicBezTo>
                <a:cubicBezTo>
                  <a:pt x="4471835" y="86872"/>
                  <a:pt x="4471032" y="84269"/>
                  <a:pt x="4479206" y="78597"/>
                </a:cubicBezTo>
                <a:cubicBezTo>
                  <a:pt x="4487380" y="72926"/>
                  <a:pt x="4495464" y="67864"/>
                  <a:pt x="4503459" y="63411"/>
                </a:cubicBezTo>
                <a:cubicBezTo>
                  <a:pt x="4511454" y="58959"/>
                  <a:pt x="4520431" y="52835"/>
                  <a:pt x="4530390" y="45041"/>
                </a:cubicBezTo>
                <a:cubicBezTo>
                  <a:pt x="4540349" y="37247"/>
                  <a:pt x="4545924" y="29909"/>
                  <a:pt x="4547114" y="23026"/>
                </a:cubicBezTo>
                <a:cubicBezTo>
                  <a:pt x="4547412" y="21305"/>
                  <a:pt x="4548128" y="20160"/>
                  <a:pt x="4549262" y="19591"/>
                </a:cubicBezTo>
                <a:close/>
                <a:moveTo>
                  <a:pt x="2748715" y="16769"/>
                </a:moveTo>
                <a:cubicBezTo>
                  <a:pt x="2752214" y="16573"/>
                  <a:pt x="2757801" y="19082"/>
                  <a:pt x="2765477" y="24295"/>
                </a:cubicBezTo>
                <a:cubicBezTo>
                  <a:pt x="2780828" y="34720"/>
                  <a:pt x="2786546" y="42155"/>
                  <a:pt x="2782631" y="46601"/>
                </a:cubicBezTo>
                <a:cubicBezTo>
                  <a:pt x="2778716" y="51046"/>
                  <a:pt x="2773959" y="57557"/>
                  <a:pt x="2768359" y="66132"/>
                </a:cubicBezTo>
                <a:cubicBezTo>
                  <a:pt x="2762759" y="74708"/>
                  <a:pt x="2754180" y="88826"/>
                  <a:pt x="2742622" y="108486"/>
                </a:cubicBezTo>
                <a:cubicBezTo>
                  <a:pt x="2753420" y="118194"/>
                  <a:pt x="2757693" y="126390"/>
                  <a:pt x="2755442" y="133072"/>
                </a:cubicBezTo>
                <a:cubicBezTo>
                  <a:pt x="2753190" y="139755"/>
                  <a:pt x="2752065" y="151399"/>
                  <a:pt x="2752065" y="168005"/>
                </a:cubicBezTo>
                <a:cubicBezTo>
                  <a:pt x="2752065" y="183220"/>
                  <a:pt x="2751602" y="202927"/>
                  <a:pt x="2750678" y="227126"/>
                </a:cubicBezTo>
                <a:cubicBezTo>
                  <a:pt x="2749753" y="251325"/>
                  <a:pt x="2746877" y="269132"/>
                  <a:pt x="2742052" y="280547"/>
                </a:cubicBezTo>
                <a:cubicBezTo>
                  <a:pt x="2737227" y="291962"/>
                  <a:pt x="2731587" y="291177"/>
                  <a:pt x="2725134" y="278192"/>
                </a:cubicBezTo>
                <a:cubicBezTo>
                  <a:pt x="2718681" y="265207"/>
                  <a:pt x="2717035" y="254563"/>
                  <a:pt x="2720197" y="246260"/>
                </a:cubicBezTo>
                <a:cubicBezTo>
                  <a:pt x="2723359" y="237957"/>
                  <a:pt x="2725611" y="225495"/>
                  <a:pt x="2726952" y="208875"/>
                </a:cubicBezTo>
                <a:cubicBezTo>
                  <a:pt x="2728293" y="192254"/>
                  <a:pt x="2728963" y="175484"/>
                  <a:pt x="2728963" y="158562"/>
                </a:cubicBezTo>
                <a:cubicBezTo>
                  <a:pt x="2728963" y="141081"/>
                  <a:pt x="2728755" y="129860"/>
                  <a:pt x="2728339" y="124898"/>
                </a:cubicBezTo>
                <a:cubicBezTo>
                  <a:pt x="2720810" y="137618"/>
                  <a:pt x="2712698" y="147871"/>
                  <a:pt x="2704000" y="155658"/>
                </a:cubicBezTo>
                <a:cubicBezTo>
                  <a:pt x="2695303" y="163445"/>
                  <a:pt x="2684017" y="170837"/>
                  <a:pt x="2670143" y="177835"/>
                </a:cubicBezTo>
                <a:cubicBezTo>
                  <a:pt x="2656269" y="184833"/>
                  <a:pt x="2655512" y="181334"/>
                  <a:pt x="2667874" y="167338"/>
                </a:cubicBezTo>
                <a:cubicBezTo>
                  <a:pt x="2680235" y="153342"/>
                  <a:pt x="2691958" y="138808"/>
                  <a:pt x="2703043" y="123737"/>
                </a:cubicBezTo>
                <a:cubicBezTo>
                  <a:pt x="2714128" y="108665"/>
                  <a:pt x="2724145" y="91321"/>
                  <a:pt x="2733093" y="71703"/>
                </a:cubicBezTo>
                <a:cubicBezTo>
                  <a:pt x="2742041" y="52086"/>
                  <a:pt x="2745838" y="36674"/>
                  <a:pt x="2744483" y="25467"/>
                </a:cubicBezTo>
                <a:cubicBezTo>
                  <a:pt x="2743805" y="19864"/>
                  <a:pt x="2745216" y="16964"/>
                  <a:pt x="2748715" y="16769"/>
                </a:cubicBezTo>
                <a:close/>
                <a:moveTo>
                  <a:pt x="3440714" y="15432"/>
                </a:moveTo>
                <a:cubicBezTo>
                  <a:pt x="3446851" y="15432"/>
                  <a:pt x="3454699" y="17806"/>
                  <a:pt x="3464257" y="22552"/>
                </a:cubicBezTo>
                <a:cubicBezTo>
                  <a:pt x="3473814" y="27299"/>
                  <a:pt x="3476554" y="32942"/>
                  <a:pt x="3472474" y="39481"/>
                </a:cubicBezTo>
                <a:cubicBezTo>
                  <a:pt x="3468394" y="46020"/>
                  <a:pt x="3465931" y="65888"/>
                  <a:pt x="3465085" y="99086"/>
                </a:cubicBezTo>
                <a:cubicBezTo>
                  <a:pt x="3482924" y="94583"/>
                  <a:pt x="3493460" y="96186"/>
                  <a:pt x="3496694" y="103894"/>
                </a:cubicBezTo>
                <a:cubicBezTo>
                  <a:pt x="3499928" y="111601"/>
                  <a:pt x="3489391" y="118746"/>
                  <a:pt x="3465085" y="125329"/>
                </a:cubicBezTo>
                <a:lnTo>
                  <a:pt x="3465085" y="153077"/>
                </a:lnTo>
                <a:cubicBezTo>
                  <a:pt x="3480343" y="141375"/>
                  <a:pt x="3490008" y="137188"/>
                  <a:pt x="3494081" y="140515"/>
                </a:cubicBezTo>
                <a:cubicBezTo>
                  <a:pt x="3498153" y="143842"/>
                  <a:pt x="3488488" y="154604"/>
                  <a:pt x="3465085" y="172802"/>
                </a:cubicBezTo>
                <a:cubicBezTo>
                  <a:pt x="3465085" y="215421"/>
                  <a:pt x="3465307" y="241344"/>
                  <a:pt x="3465752" y="250572"/>
                </a:cubicBezTo>
                <a:cubicBezTo>
                  <a:pt x="3466196" y="259800"/>
                  <a:pt x="3465709" y="268440"/>
                  <a:pt x="3464289" y="276492"/>
                </a:cubicBezTo>
                <a:cubicBezTo>
                  <a:pt x="3462869" y="284544"/>
                  <a:pt x="3458642" y="292112"/>
                  <a:pt x="3451609" y="299196"/>
                </a:cubicBezTo>
                <a:cubicBezTo>
                  <a:pt x="3444575" y="306281"/>
                  <a:pt x="3438190" y="304384"/>
                  <a:pt x="3432454" y="293507"/>
                </a:cubicBezTo>
                <a:cubicBezTo>
                  <a:pt x="3426718" y="282630"/>
                  <a:pt x="3419673" y="272477"/>
                  <a:pt x="3411320" y="263048"/>
                </a:cubicBezTo>
                <a:cubicBezTo>
                  <a:pt x="3402966" y="253620"/>
                  <a:pt x="3404343" y="250935"/>
                  <a:pt x="3415450" y="254993"/>
                </a:cubicBezTo>
                <a:cubicBezTo>
                  <a:pt x="3426556" y="259051"/>
                  <a:pt x="3433178" y="261080"/>
                  <a:pt x="3435314" y="261080"/>
                </a:cubicBezTo>
                <a:cubicBezTo>
                  <a:pt x="3437093" y="261080"/>
                  <a:pt x="3438426" y="260345"/>
                  <a:pt x="3439315" y="258875"/>
                </a:cubicBezTo>
                <a:cubicBezTo>
                  <a:pt x="3440205" y="257406"/>
                  <a:pt x="3440871" y="254652"/>
                  <a:pt x="3441316" y="250615"/>
                </a:cubicBezTo>
                <a:cubicBezTo>
                  <a:pt x="3441761" y="246579"/>
                  <a:pt x="3441983" y="224921"/>
                  <a:pt x="3441983" y="185644"/>
                </a:cubicBezTo>
                <a:cubicBezTo>
                  <a:pt x="3420487" y="202952"/>
                  <a:pt x="3406674" y="214478"/>
                  <a:pt x="3400543" y="220221"/>
                </a:cubicBezTo>
                <a:cubicBezTo>
                  <a:pt x="3394413" y="225965"/>
                  <a:pt x="3389003" y="227560"/>
                  <a:pt x="3384314" y="225007"/>
                </a:cubicBezTo>
                <a:cubicBezTo>
                  <a:pt x="3379624" y="222455"/>
                  <a:pt x="3374566" y="218171"/>
                  <a:pt x="3369138" y="212155"/>
                </a:cubicBezTo>
                <a:cubicBezTo>
                  <a:pt x="3363710" y="206139"/>
                  <a:pt x="3363646" y="202486"/>
                  <a:pt x="3368944" y="201195"/>
                </a:cubicBezTo>
                <a:cubicBezTo>
                  <a:pt x="3374243" y="199905"/>
                  <a:pt x="3380829" y="197510"/>
                  <a:pt x="3388702" y="194011"/>
                </a:cubicBezTo>
                <a:cubicBezTo>
                  <a:pt x="3396574" y="190512"/>
                  <a:pt x="3414335" y="180553"/>
                  <a:pt x="3441983" y="164133"/>
                </a:cubicBezTo>
                <a:lnTo>
                  <a:pt x="3441983" y="128942"/>
                </a:lnTo>
                <a:cubicBezTo>
                  <a:pt x="3439043" y="129817"/>
                  <a:pt x="3433038" y="130488"/>
                  <a:pt x="3423968" y="130954"/>
                </a:cubicBezTo>
                <a:cubicBezTo>
                  <a:pt x="3414897" y="131420"/>
                  <a:pt x="3405960" y="129842"/>
                  <a:pt x="3397155" y="126221"/>
                </a:cubicBezTo>
                <a:cubicBezTo>
                  <a:pt x="3388351" y="122600"/>
                  <a:pt x="3390225" y="119238"/>
                  <a:pt x="3402780" y="116133"/>
                </a:cubicBezTo>
                <a:cubicBezTo>
                  <a:pt x="3415335" y="113028"/>
                  <a:pt x="3428403" y="109081"/>
                  <a:pt x="3441983" y="104292"/>
                </a:cubicBezTo>
                <a:lnTo>
                  <a:pt x="3441983" y="60023"/>
                </a:lnTo>
                <a:cubicBezTo>
                  <a:pt x="3441983" y="44737"/>
                  <a:pt x="3439957" y="33483"/>
                  <a:pt x="3435906" y="26263"/>
                </a:cubicBezTo>
                <a:cubicBezTo>
                  <a:pt x="3431855" y="19043"/>
                  <a:pt x="3433457" y="15432"/>
                  <a:pt x="3440714" y="15432"/>
                </a:cubicBezTo>
                <a:close/>
                <a:moveTo>
                  <a:pt x="4639274" y="15060"/>
                </a:moveTo>
                <a:cubicBezTo>
                  <a:pt x="4640675" y="14907"/>
                  <a:pt x="4642461" y="15067"/>
                  <a:pt x="4644632" y="15540"/>
                </a:cubicBezTo>
                <a:cubicBezTo>
                  <a:pt x="4653314" y="17433"/>
                  <a:pt x="4661442" y="20222"/>
                  <a:pt x="4669013" y="23907"/>
                </a:cubicBezTo>
                <a:cubicBezTo>
                  <a:pt x="4676585" y="27593"/>
                  <a:pt x="4679019" y="32451"/>
                  <a:pt x="4676316" y="38481"/>
                </a:cubicBezTo>
                <a:cubicBezTo>
                  <a:pt x="4673613" y="44511"/>
                  <a:pt x="4672261" y="63365"/>
                  <a:pt x="4672261" y="95042"/>
                </a:cubicBezTo>
                <a:cubicBezTo>
                  <a:pt x="4685282" y="92576"/>
                  <a:pt x="4694503" y="89485"/>
                  <a:pt x="4699923" y="85771"/>
                </a:cubicBezTo>
                <a:cubicBezTo>
                  <a:pt x="4705344" y="82057"/>
                  <a:pt x="4711955" y="81885"/>
                  <a:pt x="4719756" y="85255"/>
                </a:cubicBezTo>
                <a:cubicBezTo>
                  <a:pt x="4727557" y="88625"/>
                  <a:pt x="4734416" y="92737"/>
                  <a:pt x="4740331" y="97591"/>
                </a:cubicBezTo>
                <a:cubicBezTo>
                  <a:pt x="4746246" y="102445"/>
                  <a:pt x="4746188" y="107909"/>
                  <a:pt x="4740159" y="113982"/>
                </a:cubicBezTo>
                <a:cubicBezTo>
                  <a:pt x="4734128" y="120055"/>
                  <a:pt x="4728145" y="132527"/>
                  <a:pt x="4722208" y="151399"/>
                </a:cubicBezTo>
                <a:cubicBezTo>
                  <a:pt x="4731214" y="163086"/>
                  <a:pt x="4731569" y="169231"/>
                  <a:pt x="4723273" y="169833"/>
                </a:cubicBezTo>
                <a:cubicBezTo>
                  <a:pt x="4714977" y="170436"/>
                  <a:pt x="4697973" y="172393"/>
                  <a:pt x="4672261" y="175706"/>
                </a:cubicBezTo>
                <a:cubicBezTo>
                  <a:pt x="4672261" y="229711"/>
                  <a:pt x="4671795" y="262339"/>
                  <a:pt x="4670863" y="273588"/>
                </a:cubicBezTo>
                <a:cubicBezTo>
                  <a:pt x="4669931" y="284838"/>
                  <a:pt x="4668730" y="294873"/>
                  <a:pt x="4667260" y="303692"/>
                </a:cubicBezTo>
                <a:cubicBezTo>
                  <a:pt x="4665790" y="312511"/>
                  <a:pt x="4662474" y="317538"/>
                  <a:pt x="4657312" y="318771"/>
                </a:cubicBezTo>
                <a:cubicBezTo>
                  <a:pt x="4652149" y="320004"/>
                  <a:pt x="4649052" y="314354"/>
                  <a:pt x="4648019" y="301821"/>
                </a:cubicBezTo>
                <a:cubicBezTo>
                  <a:pt x="4646987" y="289287"/>
                  <a:pt x="4646470" y="276180"/>
                  <a:pt x="4646470" y="262500"/>
                </a:cubicBezTo>
                <a:lnTo>
                  <a:pt x="4646470" y="178889"/>
                </a:lnTo>
                <a:lnTo>
                  <a:pt x="4614463" y="183944"/>
                </a:lnTo>
                <a:cubicBezTo>
                  <a:pt x="4609344" y="194068"/>
                  <a:pt x="4604640" y="196194"/>
                  <a:pt x="4600352" y="190322"/>
                </a:cubicBezTo>
                <a:cubicBezTo>
                  <a:pt x="4596064" y="184450"/>
                  <a:pt x="4593476" y="178158"/>
                  <a:pt x="4592587" y="171447"/>
                </a:cubicBezTo>
                <a:cubicBezTo>
                  <a:pt x="4591698" y="164736"/>
                  <a:pt x="4590128" y="154418"/>
                  <a:pt x="4587876" y="140493"/>
                </a:cubicBezTo>
                <a:cubicBezTo>
                  <a:pt x="4585625" y="126569"/>
                  <a:pt x="4582678" y="115961"/>
                  <a:pt x="4579036" y="108669"/>
                </a:cubicBezTo>
                <a:cubicBezTo>
                  <a:pt x="4575393" y="101377"/>
                  <a:pt x="4577369" y="98434"/>
                  <a:pt x="4584962" y="99839"/>
                </a:cubicBezTo>
                <a:cubicBezTo>
                  <a:pt x="4592555" y="101244"/>
                  <a:pt x="4597847" y="102373"/>
                  <a:pt x="4600837" y="103227"/>
                </a:cubicBezTo>
                <a:cubicBezTo>
                  <a:pt x="4603826" y="104080"/>
                  <a:pt x="4609164" y="104295"/>
                  <a:pt x="4616851" y="103872"/>
                </a:cubicBezTo>
                <a:cubicBezTo>
                  <a:pt x="4624537" y="103449"/>
                  <a:pt x="4634410" y="102097"/>
                  <a:pt x="4646470" y="99817"/>
                </a:cubicBezTo>
                <a:cubicBezTo>
                  <a:pt x="4646470" y="79927"/>
                  <a:pt x="4645811" y="64501"/>
                  <a:pt x="4644491" y="53538"/>
                </a:cubicBezTo>
                <a:cubicBezTo>
                  <a:pt x="4643172" y="42575"/>
                  <a:pt x="4640695" y="33028"/>
                  <a:pt x="4637060" y="24897"/>
                </a:cubicBezTo>
                <a:cubicBezTo>
                  <a:pt x="4634334" y="18799"/>
                  <a:pt x="4635071" y="15520"/>
                  <a:pt x="4639274" y="15060"/>
                </a:cubicBezTo>
                <a:close/>
                <a:moveTo>
                  <a:pt x="5769709" y="13475"/>
                </a:moveTo>
                <a:cubicBezTo>
                  <a:pt x="5773940" y="14723"/>
                  <a:pt x="5780127" y="18480"/>
                  <a:pt x="5788272" y="24746"/>
                </a:cubicBezTo>
                <a:cubicBezTo>
                  <a:pt x="5801408" y="36563"/>
                  <a:pt x="5804319" y="44392"/>
                  <a:pt x="5797006" y="48236"/>
                </a:cubicBezTo>
                <a:cubicBezTo>
                  <a:pt x="5789692" y="52079"/>
                  <a:pt x="5778628" y="61855"/>
                  <a:pt x="5763815" y="77565"/>
                </a:cubicBezTo>
                <a:cubicBezTo>
                  <a:pt x="5749002" y="93275"/>
                  <a:pt x="5735310" y="104417"/>
                  <a:pt x="5722742" y="110992"/>
                </a:cubicBezTo>
                <a:cubicBezTo>
                  <a:pt x="5710172" y="117567"/>
                  <a:pt x="5704382" y="118642"/>
                  <a:pt x="5705372" y="114219"/>
                </a:cubicBezTo>
                <a:cubicBezTo>
                  <a:pt x="5706361" y="109795"/>
                  <a:pt x="5710728" y="103707"/>
                  <a:pt x="5718471" y="95956"/>
                </a:cubicBezTo>
                <a:cubicBezTo>
                  <a:pt x="5726215" y="88205"/>
                  <a:pt x="5734726" y="77705"/>
                  <a:pt x="5744004" y="64454"/>
                </a:cubicBezTo>
                <a:cubicBezTo>
                  <a:pt x="5753282" y="51204"/>
                  <a:pt x="5758592" y="41912"/>
                  <a:pt x="5759932" y="36577"/>
                </a:cubicBezTo>
                <a:cubicBezTo>
                  <a:pt x="5761274" y="31242"/>
                  <a:pt x="5762260" y="24804"/>
                  <a:pt x="5762890" y="17261"/>
                </a:cubicBezTo>
                <a:cubicBezTo>
                  <a:pt x="5763206" y="13489"/>
                  <a:pt x="5765479" y="12227"/>
                  <a:pt x="5769709" y="13475"/>
                </a:cubicBezTo>
                <a:close/>
                <a:moveTo>
                  <a:pt x="3084617" y="10351"/>
                </a:moveTo>
                <a:cubicBezTo>
                  <a:pt x="3088118" y="10110"/>
                  <a:pt x="3094043" y="12235"/>
                  <a:pt x="3102393" y="16723"/>
                </a:cubicBezTo>
                <a:cubicBezTo>
                  <a:pt x="3119092" y="25700"/>
                  <a:pt x="3124043" y="33899"/>
                  <a:pt x="3117246" y="41320"/>
                </a:cubicBezTo>
                <a:cubicBezTo>
                  <a:pt x="3110448" y="48741"/>
                  <a:pt x="3102314" y="58227"/>
                  <a:pt x="3092842" y="69778"/>
                </a:cubicBezTo>
                <a:cubicBezTo>
                  <a:pt x="3083371" y="81329"/>
                  <a:pt x="3075071" y="90675"/>
                  <a:pt x="3067944" y="97817"/>
                </a:cubicBezTo>
                <a:cubicBezTo>
                  <a:pt x="3060817" y="104958"/>
                  <a:pt x="3059429" y="108081"/>
                  <a:pt x="3063782" y="107185"/>
                </a:cubicBezTo>
                <a:cubicBezTo>
                  <a:pt x="3068134" y="106288"/>
                  <a:pt x="3074558" y="105220"/>
                  <a:pt x="3083055" y="103980"/>
                </a:cubicBezTo>
                <a:cubicBezTo>
                  <a:pt x="3091551" y="102739"/>
                  <a:pt x="3104490" y="100140"/>
                  <a:pt x="3121870" y="96182"/>
                </a:cubicBezTo>
                <a:cubicBezTo>
                  <a:pt x="3117496" y="88338"/>
                  <a:pt x="3113929" y="79214"/>
                  <a:pt x="3111169" y="68810"/>
                </a:cubicBezTo>
                <a:cubicBezTo>
                  <a:pt x="3108408" y="58406"/>
                  <a:pt x="3114187" y="58188"/>
                  <a:pt x="3128506" y="68154"/>
                </a:cubicBezTo>
                <a:cubicBezTo>
                  <a:pt x="3142825" y="78121"/>
                  <a:pt x="3151626" y="87187"/>
                  <a:pt x="3154910" y="95354"/>
                </a:cubicBezTo>
                <a:cubicBezTo>
                  <a:pt x="3158194" y="103521"/>
                  <a:pt x="3157474" y="112060"/>
                  <a:pt x="3152748" y="120973"/>
                </a:cubicBezTo>
                <a:cubicBezTo>
                  <a:pt x="3148023" y="129885"/>
                  <a:pt x="3142914" y="131323"/>
                  <a:pt x="3137422" y="125286"/>
                </a:cubicBezTo>
                <a:cubicBezTo>
                  <a:pt x="3131930" y="119248"/>
                  <a:pt x="3128259" y="113720"/>
                  <a:pt x="3126409" y="108701"/>
                </a:cubicBezTo>
                <a:cubicBezTo>
                  <a:pt x="3110018" y="114996"/>
                  <a:pt x="3094434" y="121012"/>
                  <a:pt x="3079656" y="126748"/>
                </a:cubicBezTo>
                <a:cubicBezTo>
                  <a:pt x="3064879" y="132484"/>
                  <a:pt x="3054730" y="136758"/>
                  <a:pt x="3049208" y="139568"/>
                </a:cubicBezTo>
                <a:cubicBezTo>
                  <a:pt x="3043687" y="142379"/>
                  <a:pt x="3039382" y="141562"/>
                  <a:pt x="3036291" y="137116"/>
                </a:cubicBezTo>
                <a:cubicBezTo>
                  <a:pt x="3033201" y="132671"/>
                  <a:pt x="3031172" y="127795"/>
                  <a:pt x="3030204" y="122489"/>
                </a:cubicBezTo>
                <a:cubicBezTo>
                  <a:pt x="3029236" y="117183"/>
                  <a:pt x="3030469" y="113268"/>
                  <a:pt x="3033904" y="110745"/>
                </a:cubicBezTo>
                <a:cubicBezTo>
                  <a:pt x="3037339" y="108221"/>
                  <a:pt x="3041884" y="103700"/>
                  <a:pt x="3047541" y="97182"/>
                </a:cubicBezTo>
                <a:cubicBezTo>
                  <a:pt x="3053199" y="90665"/>
                  <a:pt x="3060928" y="78350"/>
                  <a:pt x="3070729" y="60238"/>
                </a:cubicBezTo>
                <a:cubicBezTo>
                  <a:pt x="3080531" y="42127"/>
                  <a:pt x="3084084" y="28102"/>
                  <a:pt x="3081388" y="18164"/>
                </a:cubicBezTo>
                <a:cubicBezTo>
                  <a:pt x="3080040" y="13195"/>
                  <a:pt x="3081116" y="10591"/>
                  <a:pt x="3084617" y="10351"/>
                </a:cubicBezTo>
                <a:close/>
                <a:moveTo>
                  <a:pt x="2834269" y="8966"/>
                </a:moveTo>
                <a:cubicBezTo>
                  <a:pt x="2837881" y="8494"/>
                  <a:pt x="2843749" y="10377"/>
                  <a:pt x="2851873" y="14615"/>
                </a:cubicBezTo>
                <a:cubicBezTo>
                  <a:pt x="2868120" y="23090"/>
                  <a:pt x="2873867" y="30264"/>
                  <a:pt x="2869113" y="36136"/>
                </a:cubicBezTo>
                <a:cubicBezTo>
                  <a:pt x="2864360" y="42008"/>
                  <a:pt x="2859412" y="49641"/>
                  <a:pt x="2854271" y="59034"/>
                </a:cubicBezTo>
                <a:cubicBezTo>
                  <a:pt x="2849130" y="68427"/>
                  <a:pt x="2839805" y="83140"/>
                  <a:pt x="2826297" y="103173"/>
                </a:cubicBezTo>
                <a:cubicBezTo>
                  <a:pt x="2828506" y="103173"/>
                  <a:pt x="2836009" y="101624"/>
                  <a:pt x="2848808" y="98527"/>
                </a:cubicBezTo>
                <a:cubicBezTo>
                  <a:pt x="2861606" y="95429"/>
                  <a:pt x="2872365" y="92357"/>
                  <a:pt x="2881084" y="89310"/>
                </a:cubicBezTo>
                <a:cubicBezTo>
                  <a:pt x="2889802" y="86262"/>
                  <a:pt x="2896905" y="82856"/>
                  <a:pt x="2902390" y="79092"/>
                </a:cubicBezTo>
                <a:cubicBezTo>
                  <a:pt x="2907875" y="75328"/>
                  <a:pt x="2914751" y="75131"/>
                  <a:pt x="2923018" y="78501"/>
                </a:cubicBezTo>
                <a:cubicBezTo>
                  <a:pt x="2931285" y="81871"/>
                  <a:pt x="2939728" y="87384"/>
                  <a:pt x="2948347" y="95042"/>
                </a:cubicBezTo>
                <a:cubicBezTo>
                  <a:pt x="2956965" y="102700"/>
                  <a:pt x="2955105" y="108615"/>
                  <a:pt x="2942765" y="112788"/>
                </a:cubicBezTo>
                <a:cubicBezTo>
                  <a:pt x="2930425" y="116961"/>
                  <a:pt x="2917576" y="125196"/>
                  <a:pt x="2904218" y="137493"/>
                </a:cubicBezTo>
                <a:cubicBezTo>
                  <a:pt x="2890860" y="149789"/>
                  <a:pt x="2887333" y="147452"/>
                  <a:pt x="2893635" y="130480"/>
                </a:cubicBezTo>
                <a:cubicBezTo>
                  <a:pt x="2899938" y="113509"/>
                  <a:pt x="2902946" y="104736"/>
                  <a:pt x="2902659" y="104162"/>
                </a:cubicBezTo>
                <a:cubicBezTo>
                  <a:pt x="2902372" y="103589"/>
                  <a:pt x="2899834" y="103965"/>
                  <a:pt x="2895044" y="105292"/>
                </a:cubicBezTo>
                <a:cubicBezTo>
                  <a:pt x="2890254" y="106618"/>
                  <a:pt x="2878431" y="109526"/>
                  <a:pt x="2859573" y="114014"/>
                </a:cubicBezTo>
                <a:lnTo>
                  <a:pt x="2848926" y="118015"/>
                </a:lnTo>
                <a:cubicBezTo>
                  <a:pt x="2842745" y="119779"/>
                  <a:pt x="2837260" y="121367"/>
                  <a:pt x="2832470" y="122780"/>
                </a:cubicBezTo>
                <a:cubicBezTo>
                  <a:pt x="2827681" y="124192"/>
                  <a:pt x="2822669" y="122195"/>
                  <a:pt x="2817435" y="116789"/>
                </a:cubicBezTo>
                <a:cubicBezTo>
                  <a:pt x="2809003" y="129566"/>
                  <a:pt x="2798222" y="139959"/>
                  <a:pt x="2785094" y="147968"/>
                </a:cubicBezTo>
                <a:cubicBezTo>
                  <a:pt x="2771965" y="155977"/>
                  <a:pt x="2769058" y="154181"/>
                  <a:pt x="2776372" y="142580"/>
                </a:cubicBezTo>
                <a:cubicBezTo>
                  <a:pt x="2783685" y="130979"/>
                  <a:pt x="2792024" y="117821"/>
                  <a:pt x="2801388" y="103108"/>
                </a:cubicBezTo>
                <a:cubicBezTo>
                  <a:pt x="2810752" y="88395"/>
                  <a:pt x="2818345" y="73030"/>
                  <a:pt x="2824168" y="57012"/>
                </a:cubicBezTo>
                <a:cubicBezTo>
                  <a:pt x="2829990" y="40994"/>
                  <a:pt x="2832001" y="27804"/>
                  <a:pt x="2830201" y="17444"/>
                </a:cubicBezTo>
                <a:cubicBezTo>
                  <a:pt x="2829301" y="12263"/>
                  <a:pt x="2830657" y="9437"/>
                  <a:pt x="2834269" y="8966"/>
                </a:cubicBezTo>
                <a:close/>
                <a:moveTo>
                  <a:pt x="2117310" y="7103"/>
                </a:moveTo>
                <a:cubicBezTo>
                  <a:pt x="2120924" y="7751"/>
                  <a:pt x="2125581" y="9230"/>
                  <a:pt x="2131281" y="11539"/>
                </a:cubicBezTo>
                <a:cubicBezTo>
                  <a:pt x="2142682" y="16157"/>
                  <a:pt x="2147224" y="20688"/>
                  <a:pt x="2144908" y="25134"/>
                </a:cubicBezTo>
                <a:cubicBezTo>
                  <a:pt x="2142592" y="29579"/>
                  <a:pt x="2140151" y="38033"/>
                  <a:pt x="2137584" y="50494"/>
                </a:cubicBezTo>
                <a:cubicBezTo>
                  <a:pt x="2141915" y="49763"/>
                  <a:pt x="2149088" y="47780"/>
                  <a:pt x="2159105" y="44547"/>
                </a:cubicBezTo>
                <a:cubicBezTo>
                  <a:pt x="2169122" y="41313"/>
                  <a:pt x="2177711" y="41428"/>
                  <a:pt x="2184874" y="44891"/>
                </a:cubicBezTo>
                <a:cubicBezTo>
                  <a:pt x="2192037" y="48354"/>
                  <a:pt x="2193217" y="52606"/>
                  <a:pt x="2188413" y="57646"/>
                </a:cubicBezTo>
                <a:cubicBezTo>
                  <a:pt x="2183609" y="62687"/>
                  <a:pt x="2165526" y="68692"/>
                  <a:pt x="2134164" y="75661"/>
                </a:cubicBezTo>
                <a:cubicBezTo>
                  <a:pt x="2132715" y="82215"/>
                  <a:pt x="2131152" y="86875"/>
                  <a:pt x="2129474" y="89643"/>
                </a:cubicBezTo>
                <a:cubicBezTo>
                  <a:pt x="2136616" y="87980"/>
                  <a:pt x="2145249" y="85312"/>
                  <a:pt x="2155373" y="81641"/>
                </a:cubicBezTo>
                <a:cubicBezTo>
                  <a:pt x="2165497" y="77970"/>
                  <a:pt x="2174284" y="79160"/>
                  <a:pt x="2181734" y="85212"/>
                </a:cubicBezTo>
                <a:cubicBezTo>
                  <a:pt x="2189184" y="91263"/>
                  <a:pt x="2186706" y="96239"/>
                  <a:pt x="2174302" y="100140"/>
                </a:cubicBezTo>
                <a:cubicBezTo>
                  <a:pt x="2161898" y="104041"/>
                  <a:pt x="2145808" y="107640"/>
                  <a:pt x="2126033" y="110938"/>
                </a:cubicBezTo>
                <a:cubicBezTo>
                  <a:pt x="2124599" y="117363"/>
                  <a:pt x="2123050" y="121959"/>
                  <a:pt x="2121387" y="124726"/>
                </a:cubicBezTo>
                <a:cubicBezTo>
                  <a:pt x="2134952" y="123034"/>
                  <a:pt x="2150709" y="119463"/>
                  <a:pt x="2168655" y="114014"/>
                </a:cubicBezTo>
                <a:cubicBezTo>
                  <a:pt x="2186602" y="108565"/>
                  <a:pt x="2198236" y="106833"/>
                  <a:pt x="2203556" y="108819"/>
                </a:cubicBezTo>
                <a:cubicBezTo>
                  <a:pt x="2208876" y="110806"/>
                  <a:pt x="2213831" y="114469"/>
                  <a:pt x="2218420" y="119811"/>
                </a:cubicBezTo>
                <a:cubicBezTo>
                  <a:pt x="2223009" y="125153"/>
                  <a:pt x="2221664" y="128448"/>
                  <a:pt x="2214386" y="129695"/>
                </a:cubicBezTo>
                <a:cubicBezTo>
                  <a:pt x="2207109" y="130943"/>
                  <a:pt x="2188707" y="133123"/>
                  <a:pt x="2159180" y="136234"/>
                </a:cubicBezTo>
                <a:cubicBezTo>
                  <a:pt x="2173764" y="149944"/>
                  <a:pt x="2189194" y="161634"/>
                  <a:pt x="2205470" y="171307"/>
                </a:cubicBezTo>
                <a:cubicBezTo>
                  <a:pt x="2221747" y="180979"/>
                  <a:pt x="2237220" y="187909"/>
                  <a:pt x="2251890" y="192097"/>
                </a:cubicBezTo>
                <a:cubicBezTo>
                  <a:pt x="2266560" y="196284"/>
                  <a:pt x="2270414" y="199622"/>
                  <a:pt x="2263451" y="202110"/>
                </a:cubicBezTo>
                <a:cubicBezTo>
                  <a:pt x="2256489" y="204598"/>
                  <a:pt x="2245982" y="206297"/>
                  <a:pt x="2231928" y="207208"/>
                </a:cubicBezTo>
                <a:cubicBezTo>
                  <a:pt x="2217875" y="208118"/>
                  <a:pt x="2208102" y="207340"/>
                  <a:pt x="2202610" y="204874"/>
                </a:cubicBezTo>
                <a:cubicBezTo>
                  <a:pt x="2197117" y="202407"/>
                  <a:pt x="2189979" y="196087"/>
                  <a:pt x="2181196" y="185912"/>
                </a:cubicBezTo>
                <a:cubicBezTo>
                  <a:pt x="2172413" y="175738"/>
                  <a:pt x="2159431" y="160347"/>
                  <a:pt x="2142252" y="139741"/>
                </a:cubicBezTo>
                <a:cubicBezTo>
                  <a:pt x="2140402" y="139741"/>
                  <a:pt x="2137186" y="140147"/>
                  <a:pt x="2132604" y="140961"/>
                </a:cubicBezTo>
                <a:lnTo>
                  <a:pt x="2122557" y="143023"/>
                </a:lnTo>
                <a:lnTo>
                  <a:pt x="2141552" y="147850"/>
                </a:lnTo>
                <a:cubicBezTo>
                  <a:pt x="2147898" y="150575"/>
                  <a:pt x="2150379" y="154317"/>
                  <a:pt x="2148995" y="159078"/>
                </a:cubicBezTo>
                <a:cubicBezTo>
                  <a:pt x="2147611" y="163839"/>
                  <a:pt x="2146503" y="169038"/>
                  <a:pt x="2145672" y="174673"/>
                </a:cubicBezTo>
                <a:cubicBezTo>
                  <a:pt x="2146331" y="172995"/>
                  <a:pt x="2149956" y="171676"/>
                  <a:pt x="2156545" y="170715"/>
                </a:cubicBezTo>
                <a:cubicBezTo>
                  <a:pt x="2163135" y="169755"/>
                  <a:pt x="2168143" y="171511"/>
                  <a:pt x="2171570" y="175985"/>
                </a:cubicBezTo>
                <a:cubicBezTo>
                  <a:pt x="2174998" y="180460"/>
                  <a:pt x="2174004" y="184507"/>
                  <a:pt x="2168591" y="188128"/>
                </a:cubicBezTo>
                <a:cubicBezTo>
                  <a:pt x="2163178" y="191749"/>
                  <a:pt x="2155538" y="194692"/>
                  <a:pt x="2145672" y="196958"/>
                </a:cubicBezTo>
                <a:lnTo>
                  <a:pt x="2145672" y="213822"/>
                </a:lnTo>
                <a:cubicBezTo>
                  <a:pt x="2157359" y="212130"/>
                  <a:pt x="2168060" y="209455"/>
                  <a:pt x="2177776" y="205799"/>
                </a:cubicBezTo>
                <a:cubicBezTo>
                  <a:pt x="2187491" y="202142"/>
                  <a:pt x="2196493" y="204132"/>
                  <a:pt x="2204782" y="211768"/>
                </a:cubicBezTo>
                <a:cubicBezTo>
                  <a:pt x="2213071" y="219404"/>
                  <a:pt x="2211594" y="224380"/>
                  <a:pt x="2200351" y="226696"/>
                </a:cubicBezTo>
                <a:cubicBezTo>
                  <a:pt x="2189108" y="229012"/>
                  <a:pt x="2170882" y="231812"/>
                  <a:pt x="2145672" y="235096"/>
                </a:cubicBezTo>
                <a:cubicBezTo>
                  <a:pt x="2145672" y="251171"/>
                  <a:pt x="2144969" y="269096"/>
                  <a:pt x="2143564" y="288872"/>
                </a:cubicBezTo>
                <a:cubicBezTo>
                  <a:pt x="2142158" y="308647"/>
                  <a:pt x="2138677" y="320230"/>
                  <a:pt x="2133120" y="323621"/>
                </a:cubicBezTo>
                <a:cubicBezTo>
                  <a:pt x="2127564" y="327013"/>
                  <a:pt x="2123964" y="322019"/>
                  <a:pt x="2122322" y="308640"/>
                </a:cubicBezTo>
                <a:cubicBezTo>
                  <a:pt x="2120680" y="295260"/>
                  <a:pt x="2120311" y="271807"/>
                  <a:pt x="2121214" y="238279"/>
                </a:cubicBezTo>
                <a:cubicBezTo>
                  <a:pt x="2106401" y="240975"/>
                  <a:pt x="2094692" y="242997"/>
                  <a:pt x="2086088" y="244345"/>
                </a:cubicBezTo>
                <a:cubicBezTo>
                  <a:pt x="2077484" y="245693"/>
                  <a:pt x="2069489" y="243352"/>
                  <a:pt x="2062104" y="237322"/>
                </a:cubicBezTo>
                <a:cubicBezTo>
                  <a:pt x="2054719" y="231292"/>
                  <a:pt x="2056727" y="227685"/>
                  <a:pt x="2068127" y="226502"/>
                </a:cubicBezTo>
                <a:cubicBezTo>
                  <a:pt x="2079527" y="225319"/>
                  <a:pt x="2097223" y="222656"/>
                  <a:pt x="2121214" y="218511"/>
                </a:cubicBezTo>
                <a:lnTo>
                  <a:pt x="2121214" y="199130"/>
                </a:lnTo>
                <a:cubicBezTo>
                  <a:pt x="2120670" y="200034"/>
                  <a:pt x="2117339" y="200242"/>
                  <a:pt x="2111223" y="199754"/>
                </a:cubicBezTo>
                <a:cubicBezTo>
                  <a:pt x="2105107" y="199267"/>
                  <a:pt x="2100070" y="196725"/>
                  <a:pt x="2096112" y="192129"/>
                </a:cubicBezTo>
                <a:cubicBezTo>
                  <a:pt x="2092154" y="187533"/>
                  <a:pt x="2094033" y="184625"/>
                  <a:pt x="2101748" y="183406"/>
                </a:cubicBezTo>
                <a:cubicBezTo>
                  <a:pt x="2109463" y="182188"/>
                  <a:pt x="2115952" y="180940"/>
                  <a:pt x="2121214" y="179664"/>
                </a:cubicBezTo>
                <a:cubicBezTo>
                  <a:pt x="2120368" y="167604"/>
                  <a:pt x="2117909" y="158132"/>
                  <a:pt x="2113836" y="151249"/>
                </a:cubicBezTo>
                <a:lnTo>
                  <a:pt x="2113158" y="147998"/>
                </a:lnTo>
                <a:lnTo>
                  <a:pt x="2107116" y="160712"/>
                </a:lnTo>
                <a:cubicBezTo>
                  <a:pt x="2099020" y="175897"/>
                  <a:pt x="2089573" y="188370"/>
                  <a:pt x="2078775" y="198130"/>
                </a:cubicBezTo>
                <a:cubicBezTo>
                  <a:pt x="2064377" y="211144"/>
                  <a:pt x="2050754" y="219289"/>
                  <a:pt x="2037905" y="222566"/>
                </a:cubicBezTo>
                <a:cubicBezTo>
                  <a:pt x="2034693" y="223385"/>
                  <a:pt x="2032213" y="223818"/>
                  <a:pt x="2030466" y="223865"/>
                </a:cubicBezTo>
                <a:lnTo>
                  <a:pt x="2027988" y="223035"/>
                </a:lnTo>
                <a:lnTo>
                  <a:pt x="2027494" y="243409"/>
                </a:lnTo>
                <a:cubicBezTo>
                  <a:pt x="2027035" y="262102"/>
                  <a:pt x="2025684" y="277618"/>
                  <a:pt x="2023439" y="289958"/>
                </a:cubicBezTo>
                <a:cubicBezTo>
                  <a:pt x="2021195" y="302298"/>
                  <a:pt x="2016714" y="305625"/>
                  <a:pt x="2009995" y="299939"/>
                </a:cubicBezTo>
                <a:cubicBezTo>
                  <a:pt x="2003277" y="294253"/>
                  <a:pt x="1999437" y="287968"/>
                  <a:pt x="1998477" y="281085"/>
                </a:cubicBezTo>
                <a:cubicBezTo>
                  <a:pt x="1997516" y="274201"/>
                  <a:pt x="1997935" y="265985"/>
                  <a:pt x="1999735" y="256434"/>
                </a:cubicBezTo>
                <a:cubicBezTo>
                  <a:pt x="2001535" y="246883"/>
                  <a:pt x="2002886" y="233328"/>
                  <a:pt x="2003790" y="215769"/>
                </a:cubicBezTo>
                <a:cubicBezTo>
                  <a:pt x="2004693" y="198209"/>
                  <a:pt x="2006041" y="179169"/>
                  <a:pt x="2007834" y="158648"/>
                </a:cubicBezTo>
                <a:cubicBezTo>
                  <a:pt x="2005711" y="169934"/>
                  <a:pt x="1998480" y="184037"/>
                  <a:pt x="1986140" y="200959"/>
                </a:cubicBezTo>
                <a:cubicBezTo>
                  <a:pt x="1973801" y="217880"/>
                  <a:pt x="1960160" y="230804"/>
                  <a:pt x="1945217" y="239731"/>
                </a:cubicBezTo>
                <a:cubicBezTo>
                  <a:pt x="1930275" y="248658"/>
                  <a:pt x="1928264" y="245955"/>
                  <a:pt x="1939184" y="231622"/>
                </a:cubicBezTo>
                <a:cubicBezTo>
                  <a:pt x="1950104" y="217289"/>
                  <a:pt x="1961145" y="200970"/>
                  <a:pt x="1972309" y="182664"/>
                </a:cubicBezTo>
                <a:cubicBezTo>
                  <a:pt x="1983473" y="164359"/>
                  <a:pt x="1992167" y="147800"/>
                  <a:pt x="1998391" y="132986"/>
                </a:cubicBezTo>
                <a:cubicBezTo>
                  <a:pt x="1996297" y="134764"/>
                  <a:pt x="1989166" y="136109"/>
                  <a:pt x="1976999" y="137019"/>
                </a:cubicBezTo>
                <a:cubicBezTo>
                  <a:pt x="1964831" y="137930"/>
                  <a:pt x="1954330" y="136575"/>
                  <a:pt x="1945497" y="132954"/>
                </a:cubicBezTo>
                <a:cubicBezTo>
                  <a:pt x="1936663" y="129333"/>
                  <a:pt x="1940983" y="125529"/>
                  <a:pt x="1958457" y="121543"/>
                </a:cubicBezTo>
                <a:cubicBezTo>
                  <a:pt x="1975930" y="117556"/>
                  <a:pt x="1992841" y="112293"/>
                  <a:pt x="2009189" y="105754"/>
                </a:cubicBezTo>
                <a:cubicBezTo>
                  <a:pt x="2009189" y="94425"/>
                  <a:pt x="2008529" y="81268"/>
                  <a:pt x="2007210" y="66283"/>
                </a:cubicBezTo>
                <a:cubicBezTo>
                  <a:pt x="2005891" y="51297"/>
                  <a:pt x="2003417" y="39750"/>
                  <a:pt x="1999789" y="31640"/>
                </a:cubicBezTo>
                <a:cubicBezTo>
                  <a:pt x="1996161" y="23531"/>
                  <a:pt x="1997071" y="19476"/>
                  <a:pt x="2002521" y="19476"/>
                </a:cubicBezTo>
                <a:cubicBezTo>
                  <a:pt x="2006751" y="19476"/>
                  <a:pt x="2013896" y="21527"/>
                  <a:pt x="2023956" y="25628"/>
                </a:cubicBezTo>
                <a:cubicBezTo>
                  <a:pt x="2034015" y="29730"/>
                  <a:pt x="2037694" y="36136"/>
                  <a:pt x="2034990" y="44848"/>
                </a:cubicBezTo>
                <a:cubicBezTo>
                  <a:pt x="2032287" y="53559"/>
                  <a:pt x="2030936" y="71639"/>
                  <a:pt x="2030936" y="99086"/>
                </a:cubicBezTo>
                <a:cubicBezTo>
                  <a:pt x="2031595" y="99272"/>
                  <a:pt x="2035238" y="98193"/>
                  <a:pt x="2041863" y="95849"/>
                </a:cubicBezTo>
                <a:cubicBezTo>
                  <a:pt x="2048488" y="93504"/>
                  <a:pt x="2054174" y="94103"/>
                  <a:pt x="2058921" y="97645"/>
                </a:cubicBezTo>
                <a:cubicBezTo>
                  <a:pt x="2063667" y="101187"/>
                  <a:pt x="2064184" y="105629"/>
                  <a:pt x="2060469" y="110970"/>
                </a:cubicBezTo>
                <a:cubicBezTo>
                  <a:pt x="2056755" y="116312"/>
                  <a:pt x="2046853" y="121521"/>
                  <a:pt x="2030764" y="126598"/>
                </a:cubicBezTo>
                <a:lnTo>
                  <a:pt x="2029602" y="160627"/>
                </a:lnTo>
                <a:cubicBezTo>
                  <a:pt x="2032542" y="161215"/>
                  <a:pt x="2037471" y="163237"/>
                  <a:pt x="2044390" y="166693"/>
                </a:cubicBezTo>
                <a:cubicBezTo>
                  <a:pt x="2051310" y="170149"/>
                  <a:pt x="2055522" y="174250"/>
                  <a:pt x="2057028" y="178997"/>
                </a:cubicBezTo>
                <a:lnTo>
                  <a:pt x="2055315" y="193236"/>
                </a:lnTo>
                <a:lnTo>
                  <a:pt x="2064395" y="184235"/>
                </a:lnTo>
                <a:cubicBezTo>
                  <a:pt x="2073723" y="173573"/>
                  <a:pt x="2082317" y="161444"/>
                  <a:pt x="2090175" y="147850"/>
                </a:cubicBezTo>
                <a:cubicBezTo>
                  <a:pt x="2077111" y="151449"/>
                  <a:pt x="2067353" y="153697"/>
                  <a:pt x="2060900" y="154593"/>
                </a:cubicBezTo>
                <a:cubicBezTo>
                  <a:pt x="2054446" y="155490"/>
                  <a:pt x="2047814" y="152317"/>
                  <a:pt x="2041003" y="145075"/>
                </a:cubicBezTo>
                <a:cubicBezTo>
                  <a:pt x="2034191" y="137833"/>
                  <a:pt x="2036213" y="134212"/>
                  <a:pt x="2047068" y="134212"/>
                </a:cubicBezTo>
                <a:cubicBezTo>
                  <a:pt x="2054984" y="134212"/>
                  <a:pt x="2070988" y="132556"/>
                  <a:pt x="2095079" y="129243"/>
                </a:cubicBezTo>
                <a:cubicBezTo>
                  <a:pt x="2097230" y="124210"/>
                  <a:pt x="2099195" y="118711"/>
                  <a:pt x="2100973" y="112745"/>
                </a:cubicBezTo>
                <a:cubicBezTo>
                  <a:pt x="2097374" y="113648"/>
                  <a:pt x="2093043" y="113609"/>
                  <a:pt x="2087981" y="112627"/>
                </a:cubicBezTo>
                <a:cubicBezTo>
                  <a:pt x="2082919" y="111644"/>
                  <a:pt x="2078868" y="109354"/>
                  <a:pt x="2075828" y="105754"/>
                </a:cubicBezTo>
                <a:cubicBezTo>
                  <a:pt x="2072788" y="102155"/>
                  <a:pt x="2074878" y="99470"/>
                  <a:pt x="2082098" y="97699"/>
                </a:cubicBezTo>
                <a:cubicBezTo>
                  <a:pt x="2089318" y="95928"/>
                  <a:pt x="2096650" y="94805"/>
                  <a:pt x="2104092" y="94332"/>
                </a:cubicBezTo>
                <a:cubicBezTo>
                  <a:pt x="2105627" y="88238"/>
                  <a:pt x="2106838" y="83125"/>
                  <a:pt x="2107728" y="78995"/>
                </a:cubicBezTo>
                <a:cubicBezTo>
                  <a:pt x="2102637" y="79899"/>
                  <a:pt x="2095911" y="80351"/>
                  <a:pt x="2087551" y="80351"/>
                </a:cubicBezTo>
                <a:cubicBezTo>
                  <a:pt x="2078445" y="80351"/>
                  <a:pt x="2071432" y="77766"/>
                  <a:pt x="2066514" y="72596"/>
                </a:cubicBezTo>
                <a:cubicBezTo>
                  <a:pt x="2061595" y="67426"/>
                  <a:pt x="2064836" y="64272"/>
                  <a:pt x="2076236" y="63132"/>
                </a:cubicBezTo>
                <a:cubicBezTo>
                  <a:pt x="2087637" y="61991"/>
                  <a:pt x="2099138" y="59873"/>
                  <a:pt x="2110739" y="56775"/>
                </a:cubicBezTo>
                <a:cubicBezTo>
                  <a:pt x="2112331" y="48071"/>
                  <a:pt x="2113127" y="40607"/>
                  <a:pt x="2113127" y="34383"/>
                </a:cubicBezTo>
                <a:cubicBezTo>
                  <a:pt x="2113127" y="28862"/>
                  <a:pt x="2111775" y="23531"/>
                  <a:pt x="2109072" y="18390"/>
                </a:cubicBezTo>
                <a:cubicBezTo>
                  <a:pt x="2106369" y="13249"/>
                  <a:pt x="2106544" y="9668"/>
                  <a:pt x="2109599" y="7646"/>
                </a:cubicBezTo>
                <a:cubicBezTo>
                  <a:pt x="2111126" y="6635"/>
                  <a:pt x="2113697" y="6454"/>
                  <a:pt x="2117310" y="7103"/>
                </a:cubicBezTo>
                <a:close/>
                <a:moveTo>
                  <a:pt x="3854910" y="6678"/>
                </a:moveTo>
                <a:cubicBezTo>
                  <a:pt x="3857069" y="6538"/>
                  <a:pt x="3859831" y="6825"/>
                  <a:pt x="3863198" y="7538"/>
                </a:cubicBezTo>
                <a:cubicBezTo>
                  <a:pt x="3876663" y="10392"/>
                  <a:pt x="3886138" y="14644"/>
                  <a:pt x="3891624" y="20294"/>
                </a:cubicBezTo>
                <a:cubicBezTo>
                  <a:pt x="3897109" y="25944"/>
                  <a:pt x="3898704" y="31479"/>
                  <a:pt x="3896410" y="36900"/>
                </a:cubicBezTo>
                <a:cubicBezTo>
                  <a:pt x="3894115" y="42320"/>
                  <a:pt x="3892305" y="52563"/>
                  <a:pt x="3890978" y="67627"/>
                </a:cubicBezTo>
                <a:cubicBezTo>
                  <a:pt x="3889652" y="82692"/>
                  <a:pt x="3888558" y="104879"/>
                  <a:pt x="3887698" y="134191"/>
                </a:cubicBezTo>
                <a:cubicBezTo>
                  <a:pt x="3919662" y="129731"/>
                  <a:pt x="3941309" y="126748"/>
                  <a:pt x="3952638" y="125243"/>
                </a:cubicBezTo>
                <a:cubicBezTo>
                  <a:pt x="3955133" y="110013"/>
                  <a:pt x="3954581" y="97121"/>
                  <a:pt x="3950981" y="86567"/>
                </a:cubicBezTo>
                <a:cubicBezTo>
                  <a:pt x="3947382" y="76013"/>
                  <a:pt x="3951204" y="72413"/>
                  <a:pt x="3962446" y="75769"/>
                </a:cubicBezTo>
                <a:cubicBezTo>
                  <a:pt x="3973689" y="79124"/>
                  <a:pt x="3982039" y="83455"/>
                  <a:pt x="3987495" y="88761"/>
                </a:cubicBezTo>
                <a:cubicBezTo>
                  <a:pt x="3992952" y="94067"/>
                  <a:pt x="3993841" y="99004"/>
                  <a:pt x="3990162" y="103571"/>
                </a:cubicBezTo>
                <a:cubicBezTo>
                  <a:pt x="3986484" y="108138"/>
                  <a:pt x="3983767" y="115911"/>
                  <a:pt x="3982010" y="126888"/>
                </a:cubicBezTo>
                <a:cubicBezTo>
                  <a:pt x="3980253" y="137866"/>
                  <a:pt x="3976880" y="149503"/>
                  <a:pt x="3971889" y="161799"/>
                </a:cubicBezTo>
                <a:cubicBezTo>
                  <a:pt x="3966899" y="174096"/>
                  <a:pt x="3961267" y="176555"/>
                  <a:pt x="3954993" y="169177"/>
                </a:cubicBezTo>
                <a:cubicBezTo>
                  <a:pt x="3948719" y="161799"/>
                  <a:pt x="3947382" y="153787"/>
                  <a:pt x="3950981" y="145140"/>
                </a:cubicBezTo>
                <a:cubicBezTo>
                  <a:pt x="3921828" y="148725"/>
                  <a:pt x="3900690" y="152059"/>
                  <a:pt x="3887569" y="155142"/>
                </a:cubicBezTo>
                <a:cubicBezTo>
                  <a:pt x="3886723" y="194448"/>
                  <a:pt x="3885870" y="223459"/>
                  <a:pt x="3885009" y="242173"/>
                </a:cubicBezTo>
                <a:cubicBezTo>
                  <a:pt x="3914765" y="238674"/>
                  <a:pt x="3937272" y="236114"/>
                  <a:pt x="3952530" y="234493"/>
                </a:cubicBezTo>
                <a:cubicBezTo>
                  <a:pt x="3954194" y="216783"/>
                  <a:pt x="3953226" y="203286"/>
                  <a:pt x="3949626" y="194000"/>
                </a:cubicBezTo>
                <a:cubicBezTo>
                  <a:pt x="3946027" y="184715"/>
                  <a:pt x="3950329" y="182216"/>
                  <a:pt x="3962532" y="186504"/>
                </a:cubicBezTo>
                <a:cubicBezTo>
                  <a:pt x="3974736" y="190792"/>
                  <a:pt x="3982637" y="194828"/>
                  <a:pt x="3986237" y="198614"/>
                </a:cubicBezTo>
                <a:cubicBezTo>
                  <a:pt x="3989836" y="202400"/>
                  <a:pt x="3990485" y="206777"/>
                  <a:pt x="3988183" y="211746"/>
                </a:cubicBezTo>
                <a:cubicBezTo>
                  <a:pt x="3985882" y="216715"/>
                  <a:pt x="3983842" y="226753"/>
                  <a:pt x="3982064" y="241861"/>
                </a:cubicBezTo>
                <a:cubicBezTo>
                  <a:pt x="3980286" y="256968"/>
                  <a:pt x="3978687" y="267845"/>
                  <a:pt x="3977267" y="274492"/>
                </a:cubicBezTo>
                <a:cubicBezTo>
                  <a:pt x="3975847" y="281139"/>
                  <a:pt x="3972865" y="287111"/>
                  <a:pt x="3968319" y="292410"/>
                </a:cubicBezTo>
                <a:cubicBezTo>
                  <a:pt x="3963773" y="297709"/>
                  <a:pt x="3959299" y="297146"/>
                  <a:pt x="3954896" y="290721"/>
                </a:cubicBezTo>
                <a:cubicBezTo>
                  <a:pt x="3950494" y="284297"/>
                  <a:pt x="3948522" y="278317"/>
                  <a:pt x="3948981" y="272782"/>
                </a:cubicBezTo>
                <a:cubicBezTo>
                  <a:pt x="3949440" y="267247"/>
                  <a:pt x="3950558" y="260693"/>
                  <a:pt x="3952336" y="253121"/>
                </a:cubicBezTo>
                <a:cubicBezTo>
                  <a:pt x="3912456" y="259417"/>
                  <a:pt x="3881729" y="264576"/>
                  <a:pt x="3860154" y="268598"/>
                </a:cubicBezTo>
                <a:cubicBezTo>
                  <a:pt x="3838579" y="272620"/>
                  <a:pt x="3822350" y="276374"/>
                  <a:pt x="3811465" y="279859"/>
                </a:cubicBezTo>
                <a:cubicBezTo>
                  <a:pt x="3800581" y="283343"/>
                  <a:pt x="3791371" y="287409"/>
                  <a:pt x="3783835" y="292055"/>
                </a:cubicBezTo>
                <a:cubicBezTo>
                  <a:pt x="3776300" y="296701"/>
                  <a:pt x="3770331" y="294246"/>
                  <a:pt x="3765928" y="284688"/>
                </a:cubicBezTo>
                <a:cubicBezTo>
                  <a:pt x="3761526" y="275130"/>
                  <a:pt x="3761397" y="268186"/>
                  <a:pt x="3765541" y="263855"/>
                </a:cubicBezTo>
                <a:cubicBezTo>
                  <a:pt x="3769685" y="259524"/>
                  <a:pt x="3773733" y="252214"/>
                  <a:pt x="3777683" y="241925"/>
                </a:cubicBezTo>
                <a:cubicBezTo>
                  <a:pt x="3781634" y="231636"/>
                  <a:pt x="3781136" y="220555"/>
                  <a:pt x="3776188" y="208681"/>
                </a:cubicBezTo>
                <a:cubicBezTo>
                  <a:pt x="3771241" y="196807"/>
                  <a:pt x="3773926" y="192075"/>
                  <a:pt x="3784244" y="194484"/>
                </a:cubicBezTo>
                <a:cubicBezTo>
                  <a:pt x="3794562" y="196893"/>
                  <a:pt x="3802012" y="200482"/>
                  <a:pt x="3806593" y="205250"/>
                </a:cubicBezTo>
                <a:cubicBezTo>
                  <a:pt x="3811175" y="210018"/>
                  <a:pt x="3812297" y="214926"/>
                  <a:pt x="3809960" y="219974"/>
                </a:cubicBezTo>
                <a:cubicBezTo>
                  <a:pt x="3807622" y="225022"/>
                  <a:pt x="3805597" y="231622"/>
                  <a:pt x="3803883" y="239774"/>
                </a:cubicBezTo>
                <a:cubicBezTo>
                  <a:pt x="3802169" y="247927"/>
                  <a:pt x="3801313" y="253250"/>
                  <a:pt x="3801313" y="255746"/>
                </a:cubicBezTo>
                <a:cubicBezTo>
                  <a:pt x="3801313" y="254785"/>
                  <a:pt x="3807192" y="253430"/>
                  <a:pt x="3818951" y="251680"/>
                </a:cubicBezTo>
                <a:cubicBezTo>
                  <a:pt x="3830710" y="249931"/>
                  <a:pt x="3844577" y="248253"/>
                  <a:pt x="3860552" y="246647"/>
                </a:cubicBezTo>
                <a:lnTo>
                  <a:pt x="3860552" y="158648"/>
                </a:lnTo>
                <a:cubicBezTo>
                  <a:pt x="3823095" y="166564"/>
                  <a:pt x="3800198" y="173490"/>
                  <a:pt x="3791859" y="179427"/>
                </a:cubicBezTo>
                <a:cubicBezTo>
                  <a:pt x="3783520" y="185364"/>
                  <a:pt x="3777135" y="183596"/>
                  <a:pt x="3772704" y="174125"/>
                </a:cubicBezTo>
                <a:cubicBezTo>
                  <a:pt x="3768273" y="164653"/>
                  <a:pt x="3768309" y="156895"/>
                  <a:pt x="3772811" y="150851"/>
                </a:cubicBezTo>
                <a:cubicBezTo>
                  <a:pt x="3777314" y="144806"/>
                  <a:pt x="3779566" y="136127"/>
                  <a:pt x="3779566" y="124812"/>
                </a:cubicBezTo>
                <a:cubicBezTo>
                  <a:pt x="3779566" y="113727"/>
                  <a:pt x="3778214" y="104195"/>
                  <a:pt x="3775511" y="96214"/>
                </a:cubicBezTo>
                <a:cubicBezTo>
                  <a:pt x="3772808" y="88234"/>
                  <a:pt x="3775640" y="85205"/>
                  <a:pt x="3784007" y="87126"/>
                </a:cubicBezTo>
                <a:cubicBezTo>
                  <a:pt x="3792375" y="89048"/>
                  <a:pt x="3799602" y="92120"/>
                  <a:pt x="3805690" y="96343"/>
                </a:cubicBezTo>
                <a:cubicBezTo>
                  <a:pt x="3811777" y="100567"/>
                  <a:pt x="3813444" y="105683"/>
                  <a:pt x="3810691" y="111691"/>
                </a:cubicBezTo>
                <a:cubicBezTo>
                  <a:pt x="3807938" y="117700"/>
                  <a:pt x="3806127" y="123956"/>
                  <a:pt x="3805260" y="130459"/>
                </a:cubicBezTo>
                <a:cubicBezTo>
                  <a:pt x="3804392" y="136962"/>
                  <a:pt x="3803743" y="141232"/>
                  <a:pt x="3803313" y="143268"/>
                </a:cubicBezTo>
                <a:cubicBezTo>
                  <a:pt x="3802883" y="145305"/>
                  <a:pt x="3803808" y="146351"/>
                  <a:pt x="3806088" y="146409"/>
                </a:cubicBezTo>
                <a:cubicBezTo>
                  <a:pt x="3808368" y="146466"/>
                  <a:pt x="3826523" y="143935"/>
                  <a:pt x="3860552" y="138816"/>
                </a:cubicBezTo>
                <a:lnTo>
                  <a:pt x="3860552" y="62734"/>
                </a:lnTo>
                <a:cubicBezTo>
                  <a:pt x="3860552" y="44679"/>
                  <a:pt x="3857627" y="30253"/>
                  <a:pt x="3851776" y="19455"/>
                </a:cubicBezTo>
                <a:cubicBezTo>
                  <a:pt x="3847388" y="11356"/>
                  <a:pt x="3848432" y="7097"/>
                  <a:pt x="3854910" y="6678"/>
                </a:cubicBezTo>
                <a:close/>
                <a:moveTo>
                  <a:pt x="3169757" y="6568"/>
                </a:moveTo>
                <a:cubicBezTo>
                  <a:pt x="3172523" y="7012"/>
                  <a:pt x="3175938" y="7977"/>
                  <a:pt x="3180002" y="9463"/>
                </a:cubicBezTo>
                <a:cubicBezTo>
                  <a:pt x="3196257" y="15407"/>
                  <a:pt x="3202566" y="22151"/>
                  <a:pt x="3198931" y="29694"/>
                </a:cubicBezTo>
                <a:cubicBezTo>
                  <a:pt x="3195296" y="37237"/>
                  <a:pt x="3193062" y="52272"/>
                  <a:pt x="3192230" y="74801"/>
                </a:cubicBezTo>
                <a:cubicBezTo>
                  <a:pt x="3198598" y="71617"/>
                  <a:pt x="3205384" y="67269"/>
                  <a:pt x="3212590" y="61755"/>
                </a:cubicBezTo>
                <a:cubicBezTo>
                  <a:pt x="3219796" y="56241"/>
                  <a:pt x="3224561" y="50512"/>
                  <a:pt x="3226884" y="44568"/>
                </a:cubicBezTo>
                <a:cubicBezTo>
                  <a:pt x="3229207" y="38624"/>
                  <a:pt x="3233527" y="37642"/>
                  <a:pt x="3239844" y="41621"/>
                </a:cubicBezTo>
                <a:cubicBezTo>
                  <a:pt x="3246160" y="45601"/>
                  <a:pt x="3251502" y="50433"/>
                  <a:pt x="3255869" y="56119"/>
                </a:cubicBezTo>
                <a:cubicBezTo>
                  <a:pt x="3260235" y="61805"/>
                  <a:pt x="3258508" y="66358"/>
                  <a:pt x="3250685" y="69778"/>
                </a:cubicBezTo>
                <a:cubicBezTo>
                  <a:pt x="3242862" y="73198"/>
                  <a:pt x="3223377" y="80386"/>
                  <a:pt x="3192230" y="91342"/>
                </a:cubicBezTo>
                <a:cubicBezTo>
                  <a:pt x="3192230" y="101897"/>
                  <a:pt x="3193030" y="109565"/>
                  <a:pt x="3194629" y="114348"/>
                </a:cubicBezTo>
                <a:cubicBezTo>
                  <a:pt x="3196228" y="119130"/>
                  <a:pt x="3199006" y="122063"/>
                  <a:pt x="3202964" y="123145"/>
                </a:cubicBezTo>
                <a:cubicBezTo>
                  <a:pt x="3206922" y="124228"/>
                  <a:pt x="3214114" y="124769"/>
                  <a:pt x="3224539" y="124769"/>
                </a:cubicBezTo>
                <a:cubicBezTo>
                  <a:pt x="3235251" y="124769"/>
                  <a:pt x="3243128" y="123221"/>
                  <a:pt x="3248168" y="120123"/>
                </a:cubicBezTo>
                <a:cubicBezTo>
                  <a:pt x="3253208" y="117026"/>
                  <a:pt x="3258468" y="107798"/>
                  <a:pt x="3263946" y="92439"/>
                </a:cubicBezTo>
                <a:cubicBezTo>
                  <a:pt x="3269424" y="77081"/>
                  <a:pt x="3272550" y="77655"/>
                  <a:pt x="3273324" y="94160"/>
                </a:cubicBezTo>
                <a:cubicBezTo>
                  <a:pt x="3274099" y="110666"/>
                  <a:pt x="3275848" y="121855"/>
                  <a:pt x="3278573" y="127727"/>
                </a:cubicBezTo>
                <a:cubicBezTo>
                  <a:pt x="3281297" y="133599"/>
                  <a:pt x="3276246" y="139095"/>
                  <a:pt x="3263419" y="144215"/>
                </a:cubicBezTo>
                <a:cubicBezTo>
                  <a:pt x="3250592" y="149334"/>
                  <a:pt x="3236284" y="151894"/>
                  <a:pt x="3220495" y="151894"/>
                </a:cubicBezTo>
                <a:cubicBezTo>
                  <a:pt x="3205180" y="151894"/>
                  <a:pt x="3193278" y="148900"/>
                  <a:pt x="3184788" y="142913"/>
                </a:cubicBezTo>
                <a:cubicBezTo>
                  <a:pt x="3176298" y="136926"/>
                  <a:pt x="3171340" y="128673"/>
                  <a:pt x="3169914" y="118155"/>
                </a:cubicBezTo>
                <a:cubicBezTo>
                  <a:pt x="3168487" y="107636"/>
                  <a:pt x="3167999" y="90769"/>
                  <a:pt x="3168451" y="67552"/>
                </a:cubicBezTo>
                <a:cubicBezTo>
                  <a:pt x="3168903" y="44335"/>
                  <a:pt x="3166877" y="27363"/>
                  <a:pt x="3162374" y="16637"/>
                </a:cubicBezTo>
                <a:cubicBezTo>
                  <a:pt x="3158997" y="8592"/>
                  <a:pt x="3161458" y="5236"/>
                  <a:pt x="3169757" y="6568"/>
                </a:cubicBezTo>
                <a:close/>
                <a:moveTo>
                  <a:pt x="1295200" y="2017"/>
                </a:moveTo>
                <a:cubicBezTo>
                  <a:pt x="1296897" y="1917"/>
                  <a:pt x="1299120" y="2162"/>
                  <a:pt x="1301869" y="2752"/>
                </a:cubicBezTo>
                <a:cubicBezTo>
                  <a:pt x="1312868" y="5111"/>
                  <a:pt x="1322118" y="8377"/>
                  <a:pt x="1329618" y="12550"/>
                </a:cubicBezTo>
                <a:cubicBezTo>
                  <a:pt x="1337118" y="16723"/>
                  <a:pt x="1338616" y="23147"/>
                  <a:pt x="1334113" y="31823"/>
                </a:cubicBezTo>
                <a:cubicBezTo>
                  <a:pt x="1329610" y="40499"/>
                  <a:pt x="1327359" y="61120"/>
                  <a:pt x="1327359" y="93687"/>
                </a:cubicBezTo>
                <a:cubicBezTo>
                  <a:pt x="1334587" y="91091"/>
                  <a:pt x="1342341" y="89094"/>
                  <a:pt x="1350622" y="87696"/>
                </a:cubicBezTo>
                <a:cubicBezTo>
                  <a:pt x="1358904" y="86298"/>
                  <a:pt x="1363622" y="88377"/>
                  <a:pt x="1364776" y="93934"/>
                </a:cubicBezTo>
                <a:cubicBezTo>
                  <a:pt x="1365931" y="99491"/>
                  <a:pt x="1363650" y="104406"/>
                  <a:pt x="1357936" y="108680"/>
                </a:cubicBezTo>
                <a:cubicBezTo>
                  <a:pt x="1352221" y="112953"/>
                  <a:pt x="1342029" y="117528"/>
                  <a:pt x="1327359" y="122403"/>
                </a:cubicBezTo>
                <a:lnTo>
                  <a:pt x="1327359" y="156411"/>
                </a:lnTo>
                <a:cubicBezTo>
                  <a:pt x="1343750" y="158992"/>
                  <a:pt x="1353472" y="163104"/>
                  <a:pt x="1356527" y="168747"/>
                </a:cubicBezTo>
                <a:cubicBezTo>
                  <a:pt x="1359581" y="174390"/>
                  <a:pt x="1360471" y="180417"/>
                  <a:pt x="1359194" y="186827"/>
                </a:cubicBezTo>
                <a:cubicBezTo>
                  <a:pt x="1357918" y="193237"/>
                  <a:pt x="1353874" y="194961"/>
                  <a:pt x="1347062" y="192000"/>
                </a:cubicBezTo>
                <a:cubicBezTo>
                  <a:pt x="1340251" y="189039"/>
                  <a:pt x="1333561" y="182417"/>
                  <a:pt x="1326993" y="172135"/>
                </a:cubicBezTo>
                <a:cubicBezTo>
                  <a:pt x="1326348" y="195925"/>
                  <a:pt x="1326025" y="218397"/>
                  <a:pt x="1326025" y="239548"/>
                </a:cubicBezTo>
                <a:cubicBezTo>
                  <a:pt x="1326025" y="258449"/>
                  <a:pt x="1324839" y="275786"/>
                  <a:pt x="1322465" y="291560"/>
                </a:cubicBezTo>
                <a:cubicBezTo>
                  <a:pt x="1320092" y="307335"/>
                  <a:pt x="1314439" y="308105"/>
                  <a:pt x="1305504" y="293873"/>
                </a:cubicBezTo>
                <a:cubicBezTo>
                  <a:pt x="1296571" y="279640"/>
                  <a:pt x="1293459" y="266938"/>
                  <a:pt x="1296169" y="255767"/>
                </a:cubicBezTo>
                <a:cubicBezTo>
                  <a:pt x="1298879" y="244596"/>
                  <a:pt x="1300905" y="232091"/>
                  <a:pt x="1302246" y="218253"/>
                </a:cubicBezTo>
                <a:cubicBezTo>
                  <a:pt x="1303586" y="204415"/>
                  <a:pt x="1304257" y="184095"/>
                  <a:pt x="1304257" y="157293"/>
                </a:cubicBezTo>
                <a:cubicBezTo>
                  <a:pt x="1293860" y="186963"/>
                  <a:pt x="1275964" y="210352"/>
                  <a:pt x="1250567" y="227460"/>
                </a:cubicBezTo>
                <a:cubicBezTo>
                  <a:pt x="1225171" y="244567"/>
                  <a:pt x="1219069" y="244811"/>
                  <a:pt x="1232262" y="228191"/>
                </a:cubicBezTo>
                <a:cubicBezTo>
                  <a:pt x="1245455" y="211571"/>
                  <a:pt x="1258107" y="194287"/>
                  <a:pt x="1270217" y="176340"/>
                </a:cubicBezTo>
                <a:cubicBezTo>
                  <a:pt x="1282327" y="158394"/>
                  <a:pt x="1291874" y="142594"/>
                  <a:pt x="1298858" y="128942"/>
                </a:cubicBezTo>
                <a:cubicBezTo>
                  <a:pt x="1294255" y="131552"/>
                  <a:pt x="1285335" y="134004"/>
                  <a:pt x="1272099" y="136299"/>
                </a:cubicBezTo>
                <a:cubicBezTo>
                  <a:pt x="1258863" y="138593"/>
                  <a:pt x="1248090" y="136758"/>
                  <a:pt x="1239780" y="130792"/>
                </a:cubicBezTo>
                <a:cubicBezTo>
                  <a:pt x="1231470" y="124827"/>
                  <a:pt x="1232294" y="121224"/>
                  <a:pt x="1242253" y="119983"/>
                </a:cubicBezTo>
                <a:cubicBezTo>
                  <a:pt x="1252213" y="118743"/>
                  <a:pt x="1272881" y="112609"/>
                  <a:pt x="1304257" y="101581"/>
                </a:cubicBezTo>
                <a:cubicBezTo>
                  <a:pt x="1304257" y="87456"/>
                  <a:pt x="1304038" y="71198"/>
                  <a:pt x="1303601" y="52807"/>
                </a:cubicBezTo>
                <a:cubicBezTo>
                  <a:pt x="1303163" y="34415"/>
                  <a:pt x="1300016" y="20885"/>
                  <a:pt x="1294158" y="12217"/>
                </a:cubicBezTo>
                <a:cubicBezTo>
                  <a:pt x="1289764" y="5715"/>
                  <a:pt x="1290112" y="2315"/>
                  <a:pt x="1295200" y="2017"/>
                </a:cubicBezTo>
                <a:close/>
                <a:moveTo>
                  <a:pt x="5281072" y="53"/>
                </a:moveTo>
                <a:cubicBezTo>
                  <a:pt x="5282805" y="209"/>
                  <a:pt x="5284846" y="707"/>
                  <a:pt x="5287194" y="1547"/>
                </a:cubicBezTo>
                <a:cubicBezTo>
                  <a:pt x="5296587" y="4910"/>
                  <a:pt x="5304036" y="8804"/>
                  <a:pt x="5309543" y="13228"/>
                </a:cubicBezTo>
                <a:cubicBezTo>
                  <a:pt x="5315050" y="17652"/>
                  <a:pt x="5315580" y="22090"/>
                  <a:pt x="5311135" y="26542"/>
                </a:cubicBezTo>
                <a:cubicBezTo>
                  <a:pt x="5306690" y="30995"/>
                  <a:pt x="5302165" y="34491"/>
                  <a:pt x="5297562" y="37029"/>
                </a:cubicBezTo>
                <a:cubicBezTo>
                  <a:pt x="5301749" y="37029"/>
                  <a:pt x="5310590" y="35720"/>
                  <a:pt x="5324084" y="33103"/>
                </a:cubicBezTo>
                <a:cubicBezTo>
                  <a:pt x="5337578" y="30486"/>
                  <a:pt x="5347010" y="27783"/>
                  <a:pt x="5352380" y="24994"/>
                </a:cubicBezTo>
                <a:cubicBezTo>
                  <a:pt x="5357751" y="22205"/>
                  <a:pt x="5364022" y="22011"/>
                  <a:pt x="5371192" y="24413"/>
                </a:cubicBezTo>
                <a:cubicBezTo>
                  <a:pt x="5378362" y="26815"/>
                  <a:pt x="5386106" y="31185"/>
                  <a:pt x="5394423" y="37523"/>
                </a:cubicBezTo>
                <a:cubicBezTo>
                  <a:pt x="5402740" y="43862"/>
                  <a:pt x="5400273" y="49139"/>
                  <a:pt x="5387023" y="53355"/>
                </a:cubicBezTo>
                <a:cubicBezTo>
                  <a:pt x="5373773" y="57571"/>
                  <a:pt x="5352499" y="72363"/>
                  <a:pt x="5323202" y="97731"/>
                </a:cubicBezTo>
                <a:cubicBezTo>
                  <a:pt x="5341658" y="94361"/>
                  <a:pt x="5353568" y="91045"/>
                  <a:pt x="5358931" y="87782"/>
                </a:cubicBezTo>
                <a:cubicBezTo>
                  <a:pt x="5364294" y="84520"/>
                  <a:pt x="5370575" y="84083"/>
                  <a:pt x="5377774" y="86470"/>
                </a:cubicBezTo>
                <a:cubicBezTo>
                  <a:pt x="5384973" y="88858"/>
                  <a:pt x="5393426" y="93081"/>
                  <a:pt x="5403134" y="99140"/>
                </a:cubicBezTo>
                <a:cubicBezTo>
                  <a:pt x="5412843" y="105199"/>
                  <a:pt x="5416102" y="110784"/>
                  <a:pt x="5412910" y="115896"/>
                </a:cubicBezTo>
                <a:cubicBezTo>
                  <a:pt x="5409720" y="121009"/>
                  <a:pt x="5407910" y="130495"/>
                  <a:pt x="5407479" y="144354"/>
                </a:cubicBezTo>
                <a:cubicBezTo>
                  <a:pt x="5407049" y="158214"/>
                  <a:pt x="5407960" y="179811"/>
                  <a:pt x="5410211" y="209144"/>
                </a:cubicBezTo>
                <a:cubicBezTo>
                  <a:pt x="5412463" y="238476"/>
                  <a:pt x="5413115" y="259094"/>
                  <a:pt x="5412169" y="270996"/>
                </a:cubicBezTo>
                <a:cubicBezTo>
                  <a:pt x="5411222" y="282899"/>
                  <a:pt x="5405257" y="293019"/>
                  <a:pt x="5394272" y="301358"/>
                </a:cubicBezTo>
                <a:cubicBezTo>
                  <a:pt x="5383288" y="309697"/>
                  <a:pt x="5376185" y="309532"/>
                  <a:pt x="5372966" y="300864"/>
                </a:cubicBezTo>
                <a:cubicBezTo>
                  <a:pt x="5369747" y="292195"/>
                  <a:pt x="5363097" y="282268"/>
                  <a:pt x="5353015" y="271082"/>
                </a:cubicBezTo>
                <a:cubicBezTo>
                  <a:pt x="5342935" y="259897"/>
                  <a:pt x="5344178" y="255882"/>
                  <a:pt x="5356747" y="259037"/>
                </a:cubicBezTo>
                <a:cubicBezTo>
                  <a:pt x="5369317" y="262192"/>
                  <a:pt x="5376964" y="263507"/>
                  <a:pt x="5379688" y="262984"/>
                </a:cubicBezTo>
                <a:cubicBezTo>
                  <a:pt x="5382413" y="262460"/>
                  <a:pt x="5383327" y="249479"/>
                  <a:pt x="5382430" y="224039"/>
                </a:cubicBezTo>
                <a:cubicBezTo>
                  <a:pt x="5381534" y="198600"/>
                  <a:pt x="5380419" y="175638"/>
                  <a:pt x="5379086" y="155153"/>
                </a:cubicBezTo>
                <a:cubicBezTo>
                  <a:pt x="5377752" y="134668"/>
                  <a:pt x="5376340" y="121994"/>
                  <a:pt x="5374848" y="117133"/>
                </a:cubicBezTo>
                <a:cubicBezTo>
                  <a:pt x="5373357" y="112272"/>
                  <a:pt x="5370277" y="109651"/>
                  <a:pt x="5365609" y="109271"/>
                </a:cubicBezTo>
                <a:cubicBezTo>
                  <a:pt x="5360942" y="108891"/>
                  <a:pt x="5344110" y="110888"/>
                  <a:pt x="5315114" y="115262"/>
                </a:cubicBezTo>
                <a:cubicBezTo>
                  <a:pt x="5323202" y="118445"/>
                  <a:pt x="5326572" y="122281"/>
                  <a:pt x="5325224" y="126770"/>
                </a:cubicBezTo>
                <a:cubicBezTo>
                  <a:pt x="5323876" y="131258"/>
                  <a:pt x="5323202" y="137331"/>
                  <a:pt x="5323202" y="144989"/>
                </a:cubicBezTo>
                <a:lnTo>
                  <a:pt x="5339636" y="141053"/>
                </a:lnTo>
                <a:cubicBezTo>
                  <a:pt x="5348398" y="138271"/>
                  <a:pt x="5355274" y="139694"/>
                  <a:pt x="5360264" y="145322"/>
                </a:cubicBezTo>
                <a:cubicBezTo>
                  <a:pt x="5365255" y="150951"/>
                  <a:pt x="5363193" y="155457"/>
                  <a:pt x="5354080" y="158842"/>
                </a:cubicBezTo>
                <a:cubicBezTo>
                  <a:pt x="5344967" y="162226"/>
                  <a:pt x="5334675" y="165065"/>
                  <a:pt x="5323202" y="167360"/>
                </a:cubicBezTo>
                <a:lnTo>
                  <a:pt x="5323202" y="193581"/>
                </a:lnTo>
                <a:cubicBezTo>
                  <a:pt x="5331118" y="191774"/>
                  <a:pt x="5338664" y="190197"/>
                  <a:pt x="5345841" y="188849"/>
                </a:cubicBezTo>
                <a:cubicBezTo>
                  <a:pt x="5353019" y="187501"/>
                  <a:pt x="5359813" y="189666"/>
                  <a:pt x="5366223" y="195345"/>
                </a:cubicBezTo>
                <a:cubicBezTo>
                  <a:pt x="5372633" y="201023"/>
                  <a:pt x="5370973" y="205275"/>
                  <a:pt x="5361243" y="208100"/>
                </a:cubicBezTo>
                <a:cubicBezTo>
                  <a:pt x="5351513" y="210925"/>
                  <a:pt x="5338833" y="213973"/>
                  <a:pt x="5323202" y="217242"/>
                </a:cubicBezTo>
                <a:cubicBezTo>
                  <a:pt x="5324077" y="232271"/>
                  <a:pt x="5323793" y="248178"/>
                  <a:pt x="5322352" y="264963"/>
                </a:cubicBezTo>
                <a:cubicBezTo>
                  <a:pt x="5320911" y="281748"/>
                  <a:pt x="5317097" y="290721"/>
                  <a:pt x="5310909" y="291883"/>
                </a:cubicBezTo>
                <a:cubicBezTo>
                  <a:pt x="5304721" y="293045"/>
                  <a:pt x="5301373" y="285993"/>
                  <a:pt x="5300863" y="270728"/>
                </a:cubicBezTo>
                <a:cubicBezTo>
                  <a:pt x="5300355" y="255462"/>
                  <a:pt x="5299720" y="238796"/>
                  <a:pt x="5298960" y="220727"/>
                </a:cubicBezTo>
                <a:cubicBezTo>
                  <a:pt x="5292120" y="222519"/>
                  <a:pt x="5285746" y="223867"/>
                  <a:pt x="5279837" y="224771"/>
                </a:cubicBezTo>
                <a:cubicBezTo>
                  <a:pt x="5273929" y="225674"/>
                  <a:pt x="5266831" y="222932"/>
                  <a:pt x="5258542" y="216543"/>
                </a:cubicBezTo>
                <a:cubicBezTo>
                  <a:pt x="5250254" y="210155"/>
                  <a:pt x="5250551" y="206311"/>
                  <a:pt x="5259434" y="205014"/>
                </a:cubicBezTo>
                <a:cubicBezTo>
                  <a:pt x="5268318" y="203716"/>
                  <a:pt x="5281422" y="201489"/>
                  <a:pt x="5298745" y="198335"/>
                </a:cubicBezTo>
                <a:lnTo>
                  <a:pt x="5298745" y="172135"/>
                </a:lnTo>
                <a:cubicBezTo>
                  <a:pt x="5282827" y="174831"/>
                  <a:pt x="5271649" y="173533"/>
                  <a:pt x="5265210" y="168242"/>
                </a:cubicBezTo>
                <a:cubicBezTo>
                  <a:pt x="5258772" y="162950"/>
                  <a:pt x="5259241" y="159344"/>
                  <a:pt x="5266619" y="157422"/>
                </a:cubicBezTo>
                <a:cubicBezTo>
                  <a:pt x="5273997" y="155500"/>
                  <a:pt x="5284706" y="152977"/>
                  <a:pt x="5298745" y="149850"/>
                </a:cubicBezTo>
                <a:cubicBezTo>
                  <a:pt x="5298745" y="132570"/>
                  <a:pt x="5297361" y="122453"/>
                  <a:pt x="5294593" y="119499"/>
                </a:cubicBezTo>
                <a:lnTo>
                  <a:pt x="5259531" y="124447"/>
                </a:lnTo>
                <a:cubicBezTo>
                  <a:pt x="5257811" y="158562"/>
                  <a:pt x="5255603" y="184855"/>
                  <a:pt x="5252906" y="203325"/>
                </a:cubicBezTo>
                <a:cubicBezTo>
                  <a:pt x="5250211" y="221795"/>
                  <a:pt x="5246048" y="239236"/>
                  <a:pt x="5240419" y="255649"/>
                </a:cubicBezTo>
                <a:cubicBezTo>
                  <a:pt x="5234791" y="272061"/>
                  <a:pt x="5222408" y="284742"/>
                  <a:pt x="5203271" y="293690"/>
                </a:cubicBezTo>
                <a:cubicBezTo>
                  <a:pt x="5184134" y="302638"/>
                  <a:pt x="5180900" y="300186"/>
                  <a:pt x="5193570" y="286333"/>
                </a:cubicBezTo>
                <a:cubicBezTo>
                  <a:pt x="5206239" y="272481"/>
                  <a:pt x="5215238" y="256219"/>
                  <a:pt x="5220565" y="237548"/>
                </a:cubicBezTo>
                <a:cubicBezTo>
                  <a:pt x="5225893" y="218877"/>
                  <a:pt x="5229231" y="196266"/>
                  <a:pt x="5230579" y="169715"/>
                </a:cubicBezTo>
                <a:cubicBezTo>
                  <a:pt x="5231927" y="143164"/>
                  <a:pt x="5230801" y="125655"/>
                  <a:pt x="5227201" y="117187"/>
                </a:cubicBezTo>
                <a:cubicBezTo>
                  <a:pt x="5223602" y="108719"/>
                  <a:pt x="5225254" y="105166"/>
                  <a:pt x="5232159" y="106529"/>
                </a:cubicBezTo>
                <a:cubicBezTo>
                  <a:pt x="5239064" y="107891"/>
                  <a:pt x="5245091" y="108572"/>
                  <a:pt x="5250239" y="108572"/>
                </a:cubicBezTo>
                <a:cubicBezTo>
                  <a:pt x="5255388" y="108572"/>
                  <a:pt x="5272050" y="106435"/>
                  <a:pt x="5300229" y="102162"/>
                </a:cubicBezTo>
                <a:cubicBezTo>
                  <a:pt x="5314197" y="84710"/>
                  <a:pt x="5325091" y="71893"/>
                  <a:pt x="5332914" y="63712"/>
                </a:cubicBezTo>
                <a:cubicBezTo>
                  <a:pt x="5340736" y="55531"/>
                  <a:pt x="5343805" y="50860"/>
                  <a:pt x="5342120" y="49698"/>
                </a:cubicBezTo>
                <a:cubicBezTo>
                  <a:pt x="5340435" y="48537"/>
                  <a:pt x="5336897" y="48630"/>
                  <a:pt x="5331505" y="49978"/>
                </a:cubicBezTo>
                <a:cubicBezTo>
                  <a:pt x="5326113" y="51326"/>
                  <a:pt x="5319481" y="52678"/>
                  <a:pt x="5311608" y="54033"/>
                </a:cubicBezTo>
                <a:cubicBezTo>
                  <a:pt x="5303735" y="55388"/>
                  <a:pt x="5295776" y="54266"/>
                  <a:pt x="5287731" y="50666"/>
                </a:cubicBezTo>
                <a:cubicBezTo>
                  <a:pt x="5266135" y="74500"/>
                  <a:pt x="5244800" y="91256"/>
                  <a:pt x="5223727" y="100936"/>
                </a:cubicBezTo>
                <a:cubicBezTo>
                  <a:pt x="5202655" y="110616"/>
                  <a:pt x="5198962" y="109146"/>
                  <a:pt x="5212649" y="96526"/>
                </a:cubicBezTo>
                <a:cubicBezTo>
                  <a:pt x="5226338" y="83907"/>
                  <a:pt x="5238537" y="71123"/>
                  <a:pt x="5249250" y="58173"/>
                </a:cubicBezTo>
                <a:cubicBezTo>
                  <a:pt x="5259962" y="45224"/>
                  <a:pt x="5266841" y="35509"/>
                  <a:pt x="5269888" y="29027"/>
                </a:cubicBezTo>
                <a:cubicBezTo>
                  <a:pt x="5272936" y="22545"/>
                  <a:pt x="5274233" y="15504"/>
                  <a:pt x="5273782" y="7904"/>
                </a:cubicBezTo>
                <a:cubicBezTo>
                  <a:pt x="5273443" y="2204"/>
                  <a:pt x="5275873" y="-413"/>
                  <a:pt x="5281072" y="53"/>
                </a:cubicBezTo>
                <a:close/>
              </a:path>
            </a:pathLst>
          </a:custGeom>
          <a:solidFill>
            <a:srgbClr val="1C1C1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564187" y="3716732"/>
            <a:ext cx="10823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5+6&gt;6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670781" y="3716732"/>
            <a:ext cx="10823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6+6&gt;6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圆柱形 17"/>
          <p:cNvSpPr/>
          <p:nvPr/>
        </p:nvSpPr>
        <p:spPr>
          <a:xfrm rot="1815142">
            <a:off x="7703582" y="3282337"/>
            <a:ext cx="67486" cy="2389519"/>
          </a:xfrm>
          <a:prstGeom prst="can">
            <a:avLst/>
          </a:prstGeom>
          <a:solidFill>
            <a:srgbClr val="C7D346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圆柱形 18"/>
          <p:cNvSpPr/>
          <p:nvPr/>
        </p:nvSpPr>
        <p:spPr>
          <a:xfrm rot="19861542" flipH="1">
            <a:off x="8915529" y="3269822"/>
            <a:ext cx="67486" cy="2389519"/>
          </a:xfrm>
          <a:prstGeom prst="can">
            <a:avLst/>
          </a:prstGeom>
          <a:solidFill>
            <a:srgbClr val="C7D346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圆柱形 19"/>
          <p:cNvSpPr/>
          <p:nvPr/>
        </p:nvSpPr>
        <p:spPr>
          <a:xfrm rot="1581241">
            <a:off x="3715462" y="3245434"/>
            <a:ext cx="67486" cy="2389519"/>
          </a:xfrm>
          <a:prstGeom prst="can">
            <a:avLst/>
          </a:prstGeom>
          <a:solidFill>
            <a:srgbClr val="C7D346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圆柱形 20"/>
          <p:cNvSpPr/>
          <p:nvPr/>
        </p:nvSpPr>
        <p:spPr>
          <a:xfrm rot="20163465" flipH="1">
            <a:off x="4751609" y="3249954"/>
            <a:ext cx="67486" cy="2389519"/>
          </a:xfrm>
          <a:prstGeom prst="can">
            <a:avLst/>
          </a:prstGeom>
          <a:solidFill>
            <a:srgbClr val="C7D346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圆柱形 21"/>
          <p:cNvSpPr/>
          <p:nvPr/>
        </p:nvSpPr>
        <p:spPr>
          <a:xfrm rot="5400000">
            <a:off x="4172365" y="4482302"/>
            <a:ext cx="79065" cy="2086915"/>
          </a:xfrm>
          <a:prstGeom prst="can">
            <a:avLst/>
          </a:prstGeom>
          <a:solidFill>
            <a:srgbClr val="C7D346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圆柱形 22"/>
          <p:cNvSpPr/>
          <p:nvPr/>
        </p:nvSpPr>
        <p:spPr>
          <a:xfrm rot="5400000">
            <a:off x="8294676" y="4310082"/>
            <a:ext cx="67486" cy="2389519"/>
          </a:xfrm>
          <a:prstGeom prst="can">
            <a:avLst/>
          </a:prstGeom>
          <a:solidFill>
            <a:srgbClr val="C7D346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70858" y="18868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50"/>
          <a:stretch>
            <a:fillRect/>
          </a:stretch>
        </p:blipFill>
        <p:spPr>
          <a:xfrm>
            <a:off x="595086" y="333829"/>
            <a:ext cx="11596914" cy="6524171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4874759" y="2224685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课堂小结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160509" y="3577432"/>
            <a:ext cx="416242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学而不思则惘，思而不学则殆</a:t>
            </a:r>
          </a:p>
        </p:txBody>
      </p:sp>
      <p:sp>
        <p:nvSpPr>
          <p:cNvPr id="15" name="椭圆 14"/>
          <p:cNvSpPr>
            <a:spLocks noChangeAspect="1"/>
          </p:cNvSpPr>
          <p:nvPr/>
        </p:nvSpPr>
        <p:spPr>
          <a:xfrm>
            <a:off x="2401434" y="2363788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2703059" y="2513013"/>
            <a:ext cx="1800225" cy="1800225"/>
          </a:xfrm>
          <a:prstGeom prst="ellipse">
            <a:avLst/>
          </a:prstGeom>
          <a:solidFill>
            <a:srgbClr val="085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bg1"/>
                </a:solidFill>
                <a:cs typeface="+mn-ea"/>
                <a:sym typeface="+mn-lt"/>
              </a:rPr>
              <a:t>4</a:t>
            </a:r>
            <a:endParaRPr lang="zh-CN" altLang="en-US" sz="8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4488997" y="3419476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801261" y="1630324"/>
            <a:ext cx="138564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3" name="Picture 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385" y="2249815"/>
            <a:ext cx="6400800" cy="239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22"/>
          <p:cNvSpPr>
            <a:spLocks noChangeShapeType="1"/>
          </p:cNvSpPr>
          <p:nvPr/>
        </p:nvSpPr>
        <p:spPr bwMode="auto">
          <a:xfrm flipV="1">
            <a:off x="3604986" y="2690764"/>
            <a:ext cx="1743075" cy="723900"/>
          </a:xfrm>
          <a:prstGeom prst="line">
            <a:avLst/>
          </a:prstGeom>
          <a:noFill/>
          <a:ln w="50800">
            <a:solidFill>
              <a:srgbClr val="0066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Line 23"/>
          <p:cNvSpPr>
            <a:spLocks noChangeShapeType="1"/>
          </p:cNvSpPr>
          <p:nvPr/>
        </p:nvSpPr>
        <p:spPr bwMode="auto">
          <a:xfrm>
            <a:off x="5329011" y="2687589"/>
            <a:ext cx="2200275" cy="738188"/>
          </a:xfrm>
          <a:prstGeom prst="line">
            <a:avLst/>
          </a:prstGeom>
          <a:noFill/>
          <a:ln w="50800">
            <a:solidFill>
              <a:srgbClr val="0066FF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6" name="直接连接符 5"/>
          <p:cNvCxnSpPr>
            <a:cxnSpLocks noChangeShapeType="1"/>
          </p:cNvCxnSpPr>
          <p:nvPr/>
        </p:nvCxnSpPr>
        <p:spPr bwMode="auto">
          <a:xfrm flipV="1">
            <a:off x="3637948" y="3441654"/>
            <a:ext cx="3917950" cy="3175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弧形 39"/>
          <p:cNvSpPr/>
          <p:nvPr/>
        </p:nvSpPr>
        <p:spPr bwMode="auto">
          <a:xfrm rot="10405725">
            <a:off x="3596675" y="3165801"/>
            <a:ext cx="3933825" cy="1001712"/>
          </a:xfrm>
          <a:custGeom>
            <a:avLst/>
            <a:gdLst>
              <a:gd name="T0" fmla="*/ 0 w 4145896"/>
              <a:gd name="T1" fmla="*/ 602224 h 993110"/>
              <a:gd name="T2" fmla="*/ 1708945 w 4145896"/>
              <a:gd name="T3" fmla="*/ 27380 h 993110"/>
              <a:gd name="T4" fmla="*/ 3264352 w 4145896"/>
              <a:gd name="T5" fmla="*/ 938764 h 993110"/>
              <a:gd name="T6" fmla="*/ 0 60000 65536"/>
              <a:gd name="T7" fmla="*/ 0 60000 65536"/>
              <a:gd name="T8" fmla="*/ 0 60000 65536"/>
              <a:gd name="T9" fmla="*/ 0 w 4145896"/>
              <a:gd name="T10" fmla="*/ 0 h 993110"/>
              <a:gd name="T11" fmla="*/ 4145896 w 4145896"/>
              <a:gd name="T12" fmla="*/ 993110 h 9931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145896" h="993110" stroke="0">
                <a:moveTo>
                  <a:pt x="0" y="581991"/>
                </a:moveTo>
                <a:cubicBezTo>
                  <a:pt x="334287" y="59461"/>
                  <a:pt x="1285857" y="-13983"/>
                  <a:pt x="2101873" y="1920"/>
                </a:cubicBezTo>
                <a:cubicBezTo>
                  <a:pt x="3375705" y="26745"/>
                  <a:pt x="4319275" y="486270"/>
                  <a:pt x="4119032" y="993110"/>
                </a:cubicBezTo>
                <a:lnTo>
                  <a:pt x="2015831" y="858470"/>
                </a:lnTo>
                <a:lnTo>
                  <a:pt x="0" y="581991"/>
                </a:lnTo>
                <a:close/>
              </a:path>
              <a:path w="4145896" h="993110" fill="none">
                <a:moveTo>
                  <a:pt x="0" y="581991"/>
                </a:moveTo>
                <a:cubicBezTo>
                  <a:pt x="304202" y="222607"/>
                  <a:pt x="617520" y="37203"/>
                  <a:pt x="2108975" y="26460"/>
                </a:cubicBezTo>
                <a:cubicBezTo>
                  <a:pt x="3394578" y="34199"/>
                  <a:pt x="4345525" y="313205"/>
                  <a:pt x="4028471" y="907226"/>
                </a:cubicBezTo>
              </a:path>
            </a:pathLst>
          </a:custGeom>
          <a:noFill/>
          <a:ln w="57150" algn="ctr">
            <a:solidFill>
              <a:srgbClr val="FFC000"/>
            </a:solidFill>
            <a:round/>
            <a:head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934809" y="4766840"/>
            <a:ext cx="5663952" cy="954107"/>
          </a:xfrm>
          <a:prstGeom prst="rect">
            <a:avLst/>
          </a:prstGeom>
          <a:ln w="25400">
            <a:solidFill>
              <a:srgbClr val="00B0F0"/>
            </a:solidFill>
            <a:prstDash val="sysDash"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两点间所有连线中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+mn-ea"/>
                <a:sym typeface="+mn-lt"/>
              </a:rPr>
              <a:t>线段最短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，这条线段的长度叫做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两点间的距离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144506" y="981499"/>
            <a:ext cx="11047494" cy="5876501"/>
            <a:chOff x="1516344" y="1196751"/>
            <a:chExt cx="11047494" cy="5876501"/>
          </a:xfrm>
        </p:grpSpPr>
        <p:grpSp>
          <p:nvGrpSpPr>
            <p:cNvPr id="10" name="组合 9"/>
            <p:cNvGrpSpPr/>
            <p:nvPr/>
          </p:nvGrpSpPr>
          <p:grpSpPr>
            <a:xfrm>
              <a:off x="1516344" y="1196751"/>
              <a:ext cx="11047494" cy="5876501"/>
              <a:chOff x="1516344" y="1280656"/>
              <a:chExt cx="11047494" cy="5876501"/>
            </a:xfrm>
          </p:grpSpPr>
          <p:pic>
            <p:nvPicPr>
              <p:cNvPr id="12" name="图片 11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9596" b="37904"/>
              <a:stretch>
                <a:fillRect/>
              </a:stretch>
            </p:blipFill>
            <p:spPr>
              <a:xfrm>
                <a:off x="5042837" y="1280656"/>
                <a:ext cx="2166271" cy="921041"/>
              </a:xfrm>
              <a:prstGeom prst="rect">
                <a:avLst/>
              </a:prstGeom>
            </p:spPr>
          </p:pic>
          <p:sp>
            <p:nvSpPr>
              <p:cNvPr id="13" name="矩形: 圆角 12"/>
              <p:cNvSpPr/>
              <p:nvPr/>
            </p:nvSpPr>
            <p:spPr>
              <a:xfrm>
                <a:off x="1516344" y="2056006"/>
                <a:ext cx="9145016" cy="4265209"/>
              </a:xfrm>
              <a:prstGeom prst="roundRect">
                <a:avLst/>
              </a:prstGeom>
              <a:noFill/>
              <a:ln w="57150">
                <a:solidFill>
                  <a:srgbClr val="F1604B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pic>
            <p:nvPicPr>
              <p:cNvPr id="14" name="图片 13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68853" y="4802382"/>
                <a:ext cx="2294985" cy="2354775"/>
              </a:xfrm>
              <a:prstGeom prst="rect">
                <a:avLst/>
              </a:prstGeom>
            </p:spPr>
          </p:pic>
        </p:grpSp>
        <p:sp>
          <p:nvSpPr>
            <p:cNvPr id="11" name="Rectangle 5"/>
            <p:cNvSpPr>
              <a:spLocks noChangeArrowheads="1"/>
            </p:cNvSpPr>
            <p:nvPr/>
          </p:nvSpPr>
          <p:spPr bwMode="auto">
            <a:xfrm>
              <a:off x="5403726" y="1384162"/>
              <a:ext cx="1613262" cy="500137"/>
            </a:xfrm>
            <a:prstGeom prst="rect">
              <a:avLst/>
            </a:prstGeom>
            <a:noFill/>
            <a:effectLst>
              <a:softEdge rad="0"/>
            </a:effectLst>
          </p:spPr>
          <p:txBody>
            <a:bodyPr wrap="none" lIns="68580" tIns="34290" rIns="68580" bIns="3429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9000">
                        <a:srgbClr val="0194A3"/>
                      </a:gs>
                      <a:gs pos="42000">
                        <a:srgbClr val="FF9A05"/>
                      </a:gs>
                      <a:gs pos="67000">
                        <a:srgbClr val="71B96F"/>
                      </a:gs>
                      <a:gs pos="92000">
                        <a:srgbClr val="D3443C"/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effectLst/>
                  <a:uLnTx/>
                  <a:uFillTx/>
                  <a:cs typeface="+mn-ea"/>
                  <a:sym typeface="+mn-lt"/>
                </a:rPr>
                <a:t>知识小结</a:t>
              </a: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870858" y="18868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课堂小结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50"/>
          <a:stretch>
            <a:fillRect/>
          </a:stretch>
        </p:blipFill>
        <p:spPr>
          <a:xfrm>
            <a:off x="595086" y="333829"/>
            <a:ext cx="11596914" cy="6524171"/>
          </a:xfrm>
          <a:prstGeom prst="rect">
            <a:avLst/>
          </a:prstGeom>
        </p:spPr>
      </p:pic>
      <p:sp>
        <p:nvSpPr>
          <p:cNvPr id="29" name="MH_Other_1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4647974" y="1649413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30" name="MH_Other_2"/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4647974" y="2603501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31" name="MH_Other_3"/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4647974" y="3557588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32" name="MH_Other_4"/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4647974" y="4513263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4</a:t>
            </a:r>
          </a:p>
        </p:txBody>
      </p:sp>
      <p:sp>
        <p:nvSpPr>
          <p:cNvPr id="33" name="MH_Text_1"/>
          <p:cNvSpPr/>
          <p:nvPr>
            <p:custDataLst>
              <p:tags r:id="rId5"/>
            </p:custDataLst>
          </p:nvPr>
        </p:nvSpPr>
        <p:spPr>
          <a:xfrm>
            <a:off x="5756056" y="1752601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/>
                </a:solidFill>
                <a:cs typeface="+mn-ea"/>
                <a:sym typeface="+mn-lt"/>
              </a:rPr>
              <a:t>温故知新</a:t>
            </a:r>
            <a:endParaRPr lang="en-US" altLang="zh-CN" sz="306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4" name="MH_Text_2"/>
          <p:cNvSpPr/>
          <p:nvPr>
            <p:custDataLst>
              <p:tags r:id="rId6"/>
            </p:custDataLst>
          </p:nvPr>
        </p:nvSpPr>
        <p:spPr>
          <a:xfrm>
            <a:off x="5756056" y="2706688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/>
                </a:solidFill>
                <a:cs typeface="+mn-ea"/>
                <a:sym typeface="+mn-lt"/>
              </a:rPr>
              <a:t>新知探究</a:t>
            </a:r>
            <a:endParaRPr lang="en-US" altLang="zh-CN" sz="306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5" name="MH_Text_3"/>
          <p:cNvSpPr/>
          <p:nvPr>
            <p:custDataLst>
              <p:tags r:id="rId7"/>
            </p:custDataLst>
          </p:nvPr>
        </p:nvSpPr>
        <p:spPr>
          <a:xfrm>
            <a:off x="5756056" y="3662363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/>
                </a:solidFill>
                <a:cs typeface="+mn-ea"/>
                <a:sym typeface="+mn-lt"/>
              </a:rPr>
              <a:t>课堂练习</a:t>
            </a:r>
            <a:endParaRPr lang="en-US" altLang="zh-CN" sz="306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6" name="MH_Text_4"/>
          <p:cNvSpPr/>
          <p:nvPr>
            <p:custDataLst>
              <p:tags r:id="rId8"/>
            </p:custDataLst>
          </p:nvPr>
        </p:nvSpPr>
        <p:spPr>
          <a:xfrm>
            <a:off x="5756056" y="4616451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/>
                </a:solidFill>
                <a:cs typeface="+mn-ea"/>
                <a:sym typeface="+mn-lt"/>
              </a:rPr>
              <a:t>课堂小结</a:t>
            </a:r>
            <a:endParaRPr lang="en-US" altLang="zh-CN" sz="306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7" name="MH_Others_1"/>
          <p:cNvSpPr txBox="1"/>
          <p:nvPr>
            <p:custDataLst>
              <p:tags r:id="rId9"/>
            </p:custDataLst>
          </p:nvPr>
        </p:nvSpPr>
        <p:spPr>
          <a:xfrm>
            <a:off x="2228624" y="1363432"/>
            <a:ext cx="2724150" cy="2313454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6000" b="1" dirty="0">
                <a:solidFill>
                  <a:schemeClr val="bg1"/>
                </a:solidFill>
                <a:cs typeface="+mn-ea"/>
                <a:sym typeface="+mn-lt"/>
              </a:rPr>
              <a:t>目</a:t>
            </a:r>
            <a:r>
              <a:rPr lang="zh-CN" altLang="en-US" sz="8800" b="1" dirty="0">
                <a:solidFill>
                  <a:schemeClr val="bg1"/>
                </a:solidFill>
                <a:cs typeface="+mn-ea"/>
                <a:sym typeface="+mn-lt"/>
              </a:rPr>
              <a:t>  </a:t>
            </a:r>
            <a:endParaRPr lang="en-US" altLang="zh-CN" sz="88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indent="-342900" algn="ctr" defTabSz="9144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solidFill>
                  <a:schemeClr val="bg1"/>
                </a:solidFill>
                <a:cs typeface="+mn-ea"/>
                <a:sym typeface="+mn-lt"/>
              </a:rPr>
              <a:t>录</a:t>
            </a:r>
          </a:p>
        </p:txBody>
      </p:sp>
      <p:sp>
        <p:nvSpPr>
          <p:cNvPr id="38" name="MH_Others_2"/>
          <p:cNvSpPr txBox="1"/>
          <p:nvPr>
            <p:custDataLst>
              <p:tags r:id="rId10"/>
            </p:custDataLst>
          </p:nvPr>
        </p:nvSpPr>
        <p:spPr>
          <a:xfrm>
            <a:off x="2819066" y="2298701"/>
            <a:ext cx="398571" cy="2519362"/>
          </a:xfrm>
          <a:prstGeom prst="rect">
            <a:avLst/>
          </a:prstGeom>
          <a:noFill/>
        </p:spPr>
        <p:txBody>
          <a:bodyPr vert="eaVert" lIns="0" tIns="0" rIns="0" bIns="0">
            <a:spAutoFit/>
          </a:bodyPr>
          <a:lstStyle/>
          <a:p>
            <a:pPr indent="-342900" algn="ctr" defTabSz="9144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altLang="zh-CN" sz="28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CONTENTS</a:t>
            </a:r>
            <a:endParaRPr lang="zh-CN" altLang="en-US" sz="2800" b="1" dirty="0">
              <a:gradFill flip="none" rotWithShape="1">
                <a:gsLst>
                  <a:gs pos="5000">
                    <a:srgbClr val="C00000"/>
                  </a:gs>
                  <a:gs pos="26000">
                    <a:srgbClr val="FF9A05"/>
                  </a:gs>
                  <a:gs pos="48000">
                    <a:srgbClr val="92D050"/>
                  </a:gs>
                  <a:gs pos="73000">
                    <a:srgbClr val="00B0F0"/>
                  </a:gs>
                  <a:gs pos="97000">
                    <a:srgbClr val="7030A0"/>
                  </a:gs>
                </a:gsLst>
                <a:path path="circle">
                  <a:fillToRect t="100000" r="100000"/>
                </a:path>
                <a:tileRect l="-100000" b="-100000"/>
              </a:gra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661678" y="1630324"/>
            <a:ext cx="138564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圆角矩形 29"/>
          <p:cNvSpPr>
            <a:spLocks noChangeArrowheads="1"/>
          </p:cNvSpPr>
          <p:nvPr/>
        </p:nvSpPr>
        <p:spPr bwMode="auto">
          <a:xfrm>
            <a:off x="6555073" y="2215436"/>
            <a:ext cx="2159794" cy="1350169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5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 bwMode="auto">
          <a:xfrm>
            <a:off x="6681279" y="2115267"/>
            <a:ext cx="1351360" cy="1305702"/>
            <a:chOff x="5424985" y="1428797"/>
            <a:chExt cx="1801745" cy="1740929"/>
          </a:xfrm>
        </p:grpSpPr>
        <p:cxnSp>
          <p:nvCxnSpPr>
            <p:cNvPr id="11" name="直接连接符 31"/>
            <p:cNvCxnSpPr>
              <a:cxnSpLocks noChangeShapeType="1"/>
            </p:cNvCxnSpPr>
            <p:nvPr/>
          </p:nvCxnSpPr>
          <p:spPr bwMode="auto">
            <a:xfrm>
              <a:off x="5424985" y="2007223"/>
              <a:ext cx="800776" cy="1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直接连接符 32"/>
            <p:cNvCxnSpPr>
              <a:cxnSpLocks noChangeShapeType="1"/>
            </p:cNvCxnSpPr>
            <p:nvPr/>
          </p:nvCxnSpPr>
          <p:spPr bwMode="auto">
            <a:xfrm>
              <a:off x="5424985" y="2539035"/>
              <a:ext cx="1000970" cy="1"/>
            </a:xfrm>
            <a:prstGeom prst="line">
              <a:avLst/>
            </a:prstGeom>
            <a:noFill/>
            <a:ln w="38100" algn="ctr">
              <a:solidFill>
                <a:srgbClr val="00B05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直接连接符 33"/>
            <p:cNvCxnSpPr>
              <a:cxnSpLocks noChangeShapeType="1"/>
            </p:cNvCxnSpPr>
            <p:nvPr/>
          </p:nvCxnSpPr>
          <p:spPr bwMode="auto">
            <a:xfrm>
              <a:off x="5424985" y="3070848"/>
              <a:ext cx="1801745" cy="1"/>
            </a:xfrm>
            <a:prstGeom prst="line">
              <a:avLst/>
            </a:prstGeom>
            <a:noFill/>
            <a:ln w="38100" algn="ctr">
              <a:solidFill>
                <a:srgbClr val="0066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矩形 13"/>
            <p:cNvSpPr/>
            <p:nvPr/>
          </p:nvSpPr>
          <p:spPr>
            <a:xfrm>
              <a:off x="5597721" y="1428797"/>
              <a:ext cx="524055" cy="6976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4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5619299" y="1966632"/>
              <a:ext cx="524055" cy="6976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5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5640877" y="2472102"/>
              <a:ext cx="524055" cy="6976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9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7" name="圆角矩形 42"/>
          <p:cNvSpPr>
            <a:spLocks noChangeArrowheads="1"/>
          </p:cNvSpPr>
          <p:nvPr/>
        </p:nvSpPr>
        <p:spPr bwMode="auto">
          <a:xfrm>
            <a:off x="2980545" y="3778984"/>
            <a:ext cx="2159794" cy="1350169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8" name="组合 17"/>
          <p:cNvGrpSpPr/>
          <p:nvPr/>
        </p:nvGrpSpPr>
        <p:grpSpPr bwMode="auto">
          <a:xfrm>
            <a:off x="3095835" y="3649291"/>
            <a:ext cx="1512295" cy="1325700"/>
            <a:chOff x="1180694" y="4480415"/>
            <a:chExt cx="2016495" cy="1767599"/>
          </a:xfrm>
        </p:grpSpPr>
        <p:cxnSp>
          <p:nvCxnSpPr>
            <p:cNvPr id="19" name="直接连接符 44"/>
            <p:cNvCxnSpPr>
              <a:cxnSpLocks noChangeShapeType="1"/>
            </p:cNvCxnSpPr>
            <p:nvPr/>
          </p:nvCxnSpPr>
          <p:spPr bwMode="auto">
            <a:xfrm flipV="1">
              <a:off x="1195250" y="5059735"/>
              <a:ext cx="600582" cy="1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直接连接符 45"/>
            <p:cNvCxnSpPr>
              <a:cxnSpLocks noChangeShapeType="1"/>
            </p:cNvCxnSpPr>
            <p:nvPr/>
          </p:nvCxnSpPr>
          <p:spPr bwMode="auto">
            <a:xfrm flipV="1">
              <a:off x="1195250" y="5591548"/>
              <a:ext cx="1201163" cy="1"/>
            </a:xfrm>
            <a:prstGeom prst="line">
              <a:avLst/>
            </a:prstGeom>
            <a:noFill/>
            <a:ln w="38100" algn="ctr">
              <a:solidFill>
                <a:srgbClr val="00B05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直接连接符 46"/>
            <p:cNvCxnSpPr>
              <a:cxnSpLocks noChangeShapeType="1"/>
            </p:cNvCxnSpPr>
            <p:nvPr/>
          </p:nvCxnSpPr>
          <p:spPr bwMode="auto">
            <a:xfrm flipV="1">
              <a:off x="1195250" y="6123360"/>
              <a:ext cx="2001939" cy="1"/>
            </a:xfrm>
            <a:prstGeom prst="line">
              <a:avLst/>
            </a:prstGeom>
            <a:noFill/>
            <a:ln w="38100" algn="ctr">
              <a:solidFill>
                <a:srgbClr val="0066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" name="矩形 21"/>
            <p:cNvSpPr/>
            <p:nvPr/>
          </p:nvSpPr>
          <p:spPr>
            <a:xfrm>
              <a:off x="1284506" y="4480415"/>
              <a:ext cx="524101" cy="6976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3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1295296" y="5015399"/>
              <a:ext cx="524101" cy="6976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6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1180694" y="5550387"/>
              <a:ext cx="801970" cy="6976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10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5" name="圆角矩形 51"/>
          <p:cNvSpPr>
            <a:spLocks noChangeArrowheads="1"/>
          </p:cNvSpPr>
          <p:nvPr/>
        </p:nvSpPr>
        <p:spPr bwMode="auto">
          <a:xfrm>
            <a:off x="6555073" y="3778984"/>
            <a:ext cx="2159794" cy="1350169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5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6" name="组合 25"/>
          <p:cNvGrpSpPr/>
          <p:nvPr/>
        </p:nvGrpSpPr>
        <p:grpSpPr bwMode="auto">
          <a:xfrm>
            <a:off x="6701520" y="3657371"/>
            <a:ext cx="1652588" cy="1317610"/>
            <a:chOff x="5452085" y="4491199"/>
            <a:chExt cx="2202133" cy="1756817"/>
          </a:xfrm>
        </p:grpSpPr>
        <p:cxnSp>
          <p:nvCxnSpPr>
            <p:cNvPr id="27" name="直接连接符 53"/>
            <p:cNvCxnSpPr>
              <a:cxnSpLocks noChangeShapeType="1"/>
            </p:cNvCxnSpPr>
            <p:nvPr/>
          </p:nvCxnSpPr>
          <p:spPr bwMode="auto">
            <a:xfrm>
              <a:off x="5452085" y="5059736"/>
              <a:ext cx="1601551" cy="1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直接连接符 54"/>
            <p:cNvCxnSpPr>
              <a:cxnSpLocks noChangeShapeType="1"/>
            </p:cNvCxnSpPr>
            <p:nvPr/>
          </p:nvCxnSpPr>
          <p:spPr bwMode="auto">
            <a:xfrm>
              <a:off x="5452085" y="5591548"/>
              <a:ext cx="2202133" cy="1"/>
            </a:xfrm>
            <a:prstGeom prst="line">
              <a:avLst/>
            </a:prstGeom>
            <a:noFill/>
            <a:ln w="38100" algn="ctr">
              <a:solidFill>
                <a:srgbClr val="00B05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直接连接符 55"/>
            <p:cNvCxnSpPr>
              <a:cxnSpLocks noChangeShapeType="1"/>
            </p:cNvCxnSpPr>
            <p:nvPr/>
          </p:nvCxnSpPr>
          <p:spPr bwMode="auto">
            <a:xfrm>
              <a:off x="5452085" y="6123361"/>
              <a:ext cx="2202133" cy="1"/>
            </a:xfrm>
            <a:prstGeom prst="line">
              <a:avLst/>
            </a:prstGeom>
            <a:noFill/>
            <a:ln w="38100" algn="ctr">
              <a:solidFill>
                <a:srgbClr val="0066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0" name="矩形 29"/>
            <p:cNvSpPr/>
            <p:nvPr/>
          </p:nvSpPr>
          <p:spPr>
            <a:xfrm>
              <a:off x="6081945" y="4491199"/>
              <a:ext cx="523761" cy="6976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8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6010551" y="5026189"/>
              <a:ext cx="801450" cy="6976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11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6021334" y="5550388"/>
              <a:ext cx="801450" cy="6976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11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3" name="圆角矩形 28"/>
          <p:cNvSpPr>
            <a:spLocks noChangeArrowheads="1"/>
          </p:cNvSpPr>
          <p:nvPr/>
        </p:nvSpPr>
        <p:spPr bwMode="auto">
          <a:xfrm>
            <a:off x="2980545" y="2215436"/>
            <a:ext cx="2159794" cy="1350169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4" name="组合 33"/>
          <p:cNvGrpSpPr/>
          <p:nvPr/>
        </p:nvGrpSpPr>
        <p:grpSpPr bwMode="auto">
          <a:xfrm>
            <a:off x="3106753" y="2090988"/>
            <a:ext cx="1201341" cy="1354254"/>
            <a:chOff x="1195250" y="1396425"/>
            <a:chExt cx="1601551" cy="1805670"/>
          </a:xfrm>
        </p:grpSpPr>
        <p:cxnSp>
          <p:nvCxnSpPr>
            <p:cNvPr id="35" name="直接连接符 3"/>
            <p:cNvCxnSpPr>
              <a:cxnSpLocks noChangeShapeType="1"/>
            </p:cNvCxnSpPr>
            <p:nvPr/>
          </p:nvCxnSpPr>
          <p:spPr bwMode="auto">
            <a:xfrm>
              <a:off x="1195250" y="2007223"/>
              <a:ext cx="1201163" cy="1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" name="直接连接符 11"/>
            <p:cNvCxnSpPr>
              <a:cxnSpLocks noChangeShapeType="1"/>
            </p:cNvCxnSpPr>
            <p:nvPr/>
          </p:nvCxnSpPr>
          <p:spPr bwMode="auto">
            <a:xfrm>
              <a:off x="1195250" y="2539036"/>
              <a:ext cx="1401357" cy="1"/>
            </a:xfrm>
            <a:prstGeom prst="line">
              <a:avLst/>
            </a:prstGeom>
            <a:noFill/>
            <a:ln w="38100" algn="ctr">
              <a:solidFill>
                <a:srgbClr val="00B05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" name="直接连接符 13"/>
            <p:cNvCxnSpPr>
              <a:cxnSpLocks noChangeShapeType="1"/>
            </p:cNvCxnSpPr>
            <p:nvPr/>
          </p:nvCxnSpPr>
          <p:spPr bwMode="auto">
            <a:xfrm>
              <a:off x="1195250" y="3070848"/>
              <a:ext cx="1601551" cy="1"/>
            </a:xfrm>
            <a:prstGeom prst="line">
              <a:avLst/>
            </a:prstGeom>
            <a:noFill/>
            <a:ln w="38100" algn="ctr">
              <a:solidFill>
                <a:srgbClr val="0066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8" name="矩形 37"/>
            <p:cNvSpPr/>
            <p:nvPr/>
          </p:nvSpPr>
          <p:spPr>
            <a:xfrm>
              <a:off x="1636510" y="1396425"/>
              <a:ext cx="523997" cy="6976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6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1636510" y="1966631"/>
              <a:ext cx="523997" cy="6976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7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1636510" y="2504469"/>
              <a:ext cx="523997" cy="6976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8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1" name="矩形 40"/>
          <p:cNvSpPr/>
          <p:nvPr/>
        </p:nvSpPr>
        <p:spPr>
          <a:xfrm>
            <a:off x="2071985" y="2277347"/>
            <a:ext cx="11304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）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5660801" y="2265440"/>
            <a:ext cx="11304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）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2071985" y="3878994"/>
            <a:ext cx="11304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）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5660801" y="3870659"/>
            <a:ext cx="11304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4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）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45" name="组合 44"/>
          <p:cNvGrpSpPr/>
          <p:nvPr/>
        </p:nvGrpSpPr>
        <p:grpSpPr bwMode="auto">
          <a:xfrm>
            <a:off x="3047042" y="2595235"/>
            <a:ext cx="1261050" cy="852136"/>
            <a:chOff x="3478079" y="3486760"/>
            <a:chExt cx="1682292" cy="1136700"/>
          </a:xfrm>
        </p:grpSpPr>
        <p:cxnSp>
          <p:nvCxnSpPr>
            <p:cNvPr id="46" name="直接连接符 60"/>
            <p:cNvCxnSpPr>
              <a:cxnSpLocks noChangeShapeType="1"/>
            </p:cNvCxnSpPr>
            <p:nvPr/>
          </p:nvCxnSpPr>
          <p:spPr bwMode="auto">
            <a:xfrm flipV="1">
              <a:off x="3557733" y="3486761"/>
              <a:ext cx="623374" cy="99590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" name="直接连接符 61"/>
            <p:cNvCxnSpPr>
              <a:cxnSpLocks noChangeShapeType="1"/>
            </p:cNvCxnSpPr>
            <p:nvPr/>
          </p:nvCxnSpPr>
          <p:spPr bwMode="auto">
            <a:xfrm>
              <a:off x="4181107" y="3486760"/>
              <a:ext cx="979264" cy="1003049"/>
            </a:xfrm>
            <a:prstGeom prst="line">
              <a:avLst/>
            </a:prstGeom>
            <a:noFill/>
            <a:ln w="38100" algn="ctr">
              <a:solidFill>
                <a:srgbClr val="00B05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" name="直接连接符 63"/>
            <p:cNvCxnSpPr>
              <a:cxnSpLocks noChangeShapeType="1"/>
            </p:cNvCxnSpPr>
            <p:nvPr/>
          </p:nvCxnSpPr>
          <p:spPr bwMode="auto">
            <a:xfrm>
              <a:off x="3557733" y="4488631"/>
              <a:ext cx="1602638" cy="0"/>
            </a:xfrm>
            <a:prstGeom prst="line">
              <a:avLst/>
            </a:prstGeom>
            <a:noFill/>
            <a:ln w="38100" algn="ctr">
              <a:solidFill>
                <a:srgbClr val="0066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9" name="矩形 48"/>
            <p:cNvSpPr/>
            <p:nvPr/>
          </p:nvSpPr>
          <p:spPr>
            <a:xfrm>
              <a:off x="3478079" y="3494139"/>
              <a:ext cx="524353" cy="6979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6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4628304" y="3504934"/>
              <a:ext cx="524353" cy="6979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7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4135890" y="3925515"/>
              <a:ext cx="524353" cy="6979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8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2" name="组合 51"/>
          <p:cNvGrpSpPr/>
          <p:nvPr/>
        </p:nvGrpSpPr>
        <p:grpSpPr bwMode="auto">
          <a:xfrm>
            <a:off x="6690804" y="2898621"/>
            <a:ext cx="1352550" cy="857818"/>
            <a:chOff x="3732767" y="3760197"/>
            <a:chExt cx="1804213" cy="1142728"/>
          </a:xfrm>
        </p:grpSpPr>
        <p:cxnSp>
          <p:nvCxnSpPr>
            <p:cNvPr id="53" name="直接连接符 70"/>
            <p:cNvCxnSpPr>
              <a:cxnSpLocks noChangeShapeType="1"/>
            </p:cNvCxnSpPr>
            <p:nvPr/>
          </p:nvCxnSpPr>
          <p:spPr bwMode="auto">
            <a:xfrm>
              <a:off x="3732768" y="4350158"/>
              <a:ext cx="1804153" cy="0"/>
            </a:xfrm>
            <a:prstGeom prst="line">
              <a:avLst/>
            </a:prstGeom>
            <a:noFill/>
            <a:ln w="38100" algn="ctr">
              <a:solidFill>
                <a:srgbClr val="0066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54" name="组合 30"/>
            <p:cNvGrpSpPr/>
            <p:nvPr/>
          </p:nvGrpSpPr>
          <p:grpSpPr bwMode="auto">
            <a:xfrm>
              <a:off x="3732767" y="3760197"/>
              <a:ext cx="799445" cy="696999"/>
              <a:chOff x="3732774" y="3037811"/>
              <a:chExt cx="799446" cy="696999"/>
            </a:xfrm>
          </p:grpSpPr>
          <p:cxnSp>
            <p:nvCxnSpPr>
              <p:cNvPr id="59" name="直接连接符 68"/>
              <p:cNvCxnSpPr>
                <a:cxnSpLocks noChangeShapeType="1"/>
              </p:cNvCxnSpPr>
              <p:nvPr/>
            </p:nvCxnSpPr>
            <p:spPr bwMode="auto">
              <a:xfrm flipV="1">
                <a:off x="3732774" y="3625094"/>
                <a:ext cx="799446" cy="648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0" name="矩形 59"/>
              <p:cNvSpPr/>
              <p:nvPr/>
            </p:nvSpPr>
            <p:spPr>
              <a:xfrm>
                <a:off x="3866010" y="3037811"/>
                <a:ext cx="524311" cy="69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4</a:t>
                </a:r>
                <a:endPara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55" name="组合 9218"/>
            <p:cNvGrpSpPr/>
            <p:nvPr/>
          </p:nvGrpSpPr>
          <p:grpSpPr bwMode="auto">
            <a:xfrm>
              <a:off x="4535873" y="3769782"/>
              <a:ext cx="1001107" cy="696999"/>
              <a:chOff x="4657121" y="3765195"/>
              <a:chExt cx="1001108" cy="696999"/>
            </a:xfrm>
          </p:grpSpPr>
          <p:cxnSp>
            <p:nvCxnSpPr>
              <p:cNvPr id="57" name="直接连接符 69"/>
              <p:cNvCxnSpPr>
                <a:cxnSpLocks noChangeShapeType="1"/>
              </p:cNvCxnSpPr>
              <p:nvPr/>
            </p:nvCxnSpPr>
            <p:spPr bwMode="auto">
              <a:xfrm>
                <a:off x="4657121" y="4342893"/>
                <a:ext cx="1001108" cy="0"/>
              </a:xfrm>
              <a:prstGeom prst="line">
                <a:avLst/>
              </a:prstGeom>
              <a:noFill/>
              <a:ln w="38100" algn="ctr">
                <a:solidFill>
                  <a:srgbClr val="00B05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8" name="矩形 57"/>
              <p:cNvSpPr/>
              <p:nvPr/>
            </p:nvSpPr>
            <p:spPr>
              <a:xfrm>
                <a:off x="5038824" y="3765195"/>
                <a:ext cx="524311" cy="69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5</a:t>
                </a:r>
                <a:endPara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56" name="矩形 55"/>
            <p:cNvSpPr/>
            <p:nvPr/>
          </p:nvSpPr>
          <p:spPr>
            <a:xfrm>
              <a:off x="4445876" y="4205926"/>
              <a:ext cx="524311" cy="69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9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61" name="组合 60"/>
          <p:cNvGrpSpPr/>
          <p:nvPr/>
        </p:nvGrpSpPr>
        <p:grpSpPr bwMode="auto">
          <a:xfrm>
            <a:off x="3106752" y="4448804"/>
            <a:ext cx="1501379" cy="852863"/>
            <a:chOff x="963848" y="5443763"/>
            <a:chExt cx="2001796" cy="1137923"/>
          </a:xfrm>
        </p:grpSpPr>
        <p:cxnSp>
          <p:nvCxnSpPr>
            <p:cNvPr id="62" name="直接连接符 78"/>
            <p:cNvCxnSpPr>
              <a:cxnSpLocks noChangeShapeType="1"/>
            </p:cNvCxnSpPr>
            <p:nvPr/>
          </p:nvCxnSpPr>
          <p:spPr bwMode="auto">
            <a:xfrm flipV="1">
              <a:off x="963848" y="6028116"/>
              <a:ext cx="2001796" cy="0"/>
            </a:xfrm>
            <a:prstGeom prst="line">
              <a:avLst/>
            </a:prstGeom>
            <a:noFill/>
            <a:ln w="38100" algn="ctr">
              <a:solidFill>
                <a:srgbClr val="0066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3" name="矩形 62"/>
            <p:cNvSpPr/>
            <p:nvPr/>
          </p:nvSpPr>
          <p:spPr>
            <a:xfrm>
              <a:off x="1089811" y="5443763"/>
              <a:ext cx="524063" cy="6981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3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>
              <a:off x="2252871" y="5446750"/>
              <a:ext cx="524063" cy="6981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6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5" name="矩形 64"/>
            <p:cNvSpPr/>
            <p:nvPr/>
          </p:nvSpPr>
          <p:spPr>
            <a:xfrm>
              <a:off x="1584899" y="5883586"/>
              <a:ext cx="801912" cy="6981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10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66" name="直接连接符 76"/>
            <p:cNvCxnSpPr>
              <a:cxnSpLocks noChangeShapeType="1"/>
            </p:cNvCxnSpPr>
            <p:nvPr/>
          </p:nvCxnSpPr>
          <p:spPr bwMode="auto">
            <a:xfrm>
              <a:off x="963848" y="6028116"/>
              <a:ext cx="633662" cy="79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7" name="直接连接符 77"/>
            <p:cNvCxnSpPr>
              <a:cxnSpLocks noChangeShapeType="1"/>
            </p:cNvCxnSpPr>
            <p:nvPr/>
          </p:nvCxnSpPr>
          <p:spPr bwMode="auto">
            <a:xfrm flipV="1">
              <a:off x="1763126" y="6028116"/>
              <a:ext cx="1202518" cy="0"/>
            </a:xfrm>
            <a:prstGeom prst="line">
              <a:avLst/>
            </a:prstGeom>
            <a:noFill/>
            <a:ln w="38100" algn="ctr">
              <a:solidFill>
                <a:srgbClr val="00B05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8" name="组合 67"/>
          <p:cNvGrpSpPr/>
          <p:nvPr/>
        </p:nvGrpSpPr>
        <p:grpSpPr bwMode="auto">
          <a:xfrm>
            <a:off x="6583912" y="3828990"/>
            <a:ext cx="1770196" cy="1151130"/>
            <a:chOff x="5380574" y="4798870"/>
            <a:chExt cx="2358210" cy="1534900"/>
          </a:xfrm>
        </p:grpSpPr>
        <p:cxnSp>
          <p:nvCxnSpPr>
            <p:cNvPr id="69" name="直接连接符 83"/>
            <p:cNvCxnSpPr>
              <a:cxnSpLocks noChangeShapeType="1"/>
            </p:cNvCxnSpPr>
            <p:nvPr/>
          </p:nvCxnSpPr>
          <p:spPr bwMode="auto">
            <a:xfrm flipV="1">
              <a:off x="5558132" y="4798870"/>
              <a:ext cx="490790" cy="1396914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0" name="直接连接符 84"/>
            <p:cNvCxnSpPr>
              <a:cxnSpLocks noChangeShapeType="1"/>
            </p:cNvCxnSpPr>
            <p:nvPr/>
          </p:nvCxnSpPr>
          <p:spPr bwMode="auto">
            <a:xfrm>
              <a:off x="6048922" y="4798870"/>
              <a:ext cx="1689862" cy="1409423"/>
            </a:xfrm>
            <a:prstGeom prst="line">
              <a:avLst/>
            </a:prstGeom>
            <a:noFill/>
            <a:ln w="38100" algn="ctr">
              <a:solidFill>
                <a:srgbClr val="00B05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" name="直接连接符 85"/>
            <p:cNvCxnSpPr>
              <a:cxnSpLocks noChangeShapeType="1"/>
            </p:cNvCxnSpPr>
            <p:nvPr/>
          </p:nvCxnSpPr>
          <p:spPr bwMode="auto">
            <a:xfrm>
              <a:off x="5536177" y="6208293"/>
              <a:ext cx="2202606" cy="0"/>
            </a:xfrm>
            <a:prstGeom prst="line">
              <a:avLst/>
            </a:prstGeom>
            <a:noFill/>
            <a:ln w="38100" algn="ctr">
              <a:solidFill>
                <a:srgbClr val="0066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2" name="矩形 71"/>
            <p:cNvSpPr/>
            <p:nvPr/>
          </p:nvSpPr>
          <p:spPr>
            <a:xfrm>
              <a:off x="5380574" y="5103682"/>
              <a:ext cx="523619" cy="6976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8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3" name="矩形 72"/>
            <p:cNvSpPr/>
            <p:nvPr/>
          </p:nvSpPr>
          <p:spPr>
            <a:xfrm>
              <a:off x="6911362" y="5103682"/>
              <a:ext cx="801232" cy="6976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11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4" name="矩形 73"/>
            <p:cNvSpPr/>
            <p:nvPr/>
          </p:nvSpPr>
          <p:spPr>
            <a:xfrm>
              <a:off x="6164601" y="5636116"/>
              <a:ext cx="801232" cy="6976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11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75" name="矩形 74"/>
          <p:cNvSpPr>
            <a:spLocks noChangeArrowheads="1"/>
          </p:cNvSpPr>
          <p:nvPr/>
        </p:nvSpPr>
        <p:spPr bwMode="auto">
          <a:xfrm>
            <a:off x="2350225" y="2681760"/>
            <a:ext cx="3818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√</a:t>
            </a:r>
          </a:p>
        </p:txBody>
      </p:sp>
      <p:sp>
        <p:nvSpPr>
          <p:cNvPr id="76" name="矩形 75"/>
          <p:cNvSpPr>
            <a:spLocks noChangeArrowheads="1"/>
          </p:cNvSpPr>
          <p:nvPr/>
        </p:nvSpPr>
        <p:spPr bwMode="auto">
          <a:xfrm>
            <a:off x="5921181" y="2697217"/>
            <a:ext cx="5533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×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7" name="矩形 76"/>
          <p:cNvSpPr>
            <a:spLocks noChangeArrowheads="1"/>
          </p:cNvSpPr>
          <p:nvPr/>
        </p:nvSpPr>
        <p:spPr bwMode="auto">
          <a:xfrm>
            <a:off x="2334041" y="4296040"/>
            <a:ext cx="5533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×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8" name="矩形 77"/>
          <p:cNvSpPr>
            <a:spLocks noChangeArrowheads="1"/>
          </p:cNvSpPr>
          <p:nvPr/>
        </p:nvSpPr>
        <p:spPr bwMode="auto">
          <a:xfrm>
            <a:off x="5919285" y="4296040"/>
            <a:ext cx="3818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√</a:t>
            </a:r>
          </a:p>
        </p:txBody>
      </p:sp>
      <p:sp>
        <p:nvSpPr>
          <p:cNvPr id="79" name="圆角矩形 78"/>
          <p:cNvSpPr/>
          <p:nvPr/>
        </p:nvSpPr>
        <p:spPr bwMode="auto">
          <a:xfrm>
            <a:off x="2852250" y="5267832"/>
            <a:ext cx="5696087" cy="595312"/>
          </a:xfrm>
          <a:prstGeom prst="roundRect">
            <a:avLst/>
          </a:prstGeom>
          <a:ln w="28575">
            <a:solidFill>
              <a:srgbClr val="00B0F0"/>
            </a:solidFill>
            <a:prstDash val="sysDash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三角形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任意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两边的和大于第三边。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86" name="组合 85"/>
          <p:cNvGrpSpPr/>
          <p:nvPr/>
        </p:nvGrpSpPr>
        <p:grpSpPr>
          <a:xfrm>
            <a:off x="1004923" y="981499"/>
            <a:ext cx="11047494" cy="5876501"/>
            <a:chOff x="1516344" y="1196751"/>
            <a:chExt cx="11047494" cy="5876501"/>
          </a:xfrm>
        </p:grpSpPr>
        <p:grpSp>
          <p:nvGrpSpPr>
            <p:cNvPr id="87" name="组合 86"/>
            <p:cNvGrpSpPr/>
            <p:nvPr/>
          </p:nvGrpSpPr>
          <p:grpSpPr>
            <a:xfrm>
              <a:off x="1516344" y="1196751"/>
              <a:ext cx="11047494" cy="5876501"/>
              <a:chOff x="1516344" y="1280656"/>
              <a:chExt cx="11047494" cy="5876501"/>
            </a:xfrm>
          </p:grpSpPr>
          <p:pic>
            <p:nvPicPr>
              <p:cNvPr id="89" name="图片 88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9596" b="37904"/>
              <a:stretch>
                <a:fillRect/>
              </a:stretch>
            </p:blipFill>
            <p:spPr>
              <a:xfrm>
                <a:off x="5042837" y="1280656"/>
                <a:ext cx="2166271" cy="921041"/>
              </a:xfrm>
              <a:prstGeom prst="rect">
                <a:avLst/>
              </a:prstGeom>
            </p:spPr>
          </p:pic>
          <p:sp>
            <p:nvSpPr>
              <p:cNvPr id="90" name="矩形: 圆角 89"/>
              <p:cNvSpPr/>
              <p:nvPr/>
            </p:nvSpPr>
            <p:spPr>
              <a:xfrm>
                <a:off x="1516344" y="2056006"/>
                <a:ext cx="9145016" cy="4265209"/>
              </a:xfrm>
              <a:prstGeom prst="roundRect">
                <a:avLst/>
              </a:prstGeom>
              <a:noFill/>
              <a:ln w="57150">
                <a:solidFill>
                  <a:srgbClr val="F1604B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pic>
            <p:nvPicPr>
              <p:cNvPr id="91" name="图片 9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68853" y="4802382"/>
                <a:ext cx="2294985" cy="2354775"/>
              </a:xfrm>
              <a:prstGeom prst="rect">
                <a:avLst/>
              </a:prstGeom>
            </p:spPr>
          </p:pic>
        </p:grpSp>
        <p:sp>
          <p:nvSpPr>
            <p:cNvPr id="88" name="Rectangle 5"/>
            <p:cNvSpPr>
              <a:spLocks noChangeArrowheads="1"/>
            </p:cNvSpPr>
            <p:nvPr/>
          </p:nvSpPr>
          <p:spPr bwMode="auto">
            <a:xfrm>
              <a:off x="5403726" y="1384162"/>
              <a:ext cx="1613262" cy="500137"/>
            </a:xfrm>
            <a:prstGeom prst="rect">
              <a:avLst/>
            </a:prstGeom>
            <a:noFill/>
            <a:effectLst>
              <a:softEdge rad="0"/>
            </a:effectLst>
          </p:spPr>
          <p:txBody>
            <a:bodyPr wrap="none" lIns="68580" tIns="34290" rIns="68580" bIns="3429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9000">
                        <a:srgbClr val="0194A3"/>
                      </a:gs>
                      <a:gs pos="42000">
                        <a:srgbClr val="FF9A05"/>
                      </a:gs>
                      <a:gs pos="67000">
                        <a:srgbClr val="71B96F"/>
                      </a:gs>
                      <a:gs pos="92000">
                        <a:srgbClr val="D3443C"/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effectLst/>
                  <a:uLnTx/>
                  <a:uFillTx/>
                  <a:cs typeface="+mn-ea"/>
                  <a:sym typeface="+mn-lt"/>
                </a:rPr>
                <a:t>知识小结</a:t>
              </a:r>
            </a:p>
          </p:txBody>
        </p:sp>
      </p:grpSp>
      <p:sp>
        <p:nvSpPr>
          <p:cNvPr id="80" name="文本框 79"/>
          <p:cNvSpPr txBox="1"/>
          <p:nvPr/>
        </p:nvSpPr>
        <p:spPr>
          <a:xfrm>
            <a:off x="870858" y="18868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课堂小结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6" grpId="0"/>
      <p:bldP spid="77" grpId="0"/>
      <p:bldP spid="78" grpId="0"/>
      <p:bldP spid="7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50"/>
          <a:stretch>
            <a:fillRect/>
          </a:stretch>
        </p:blipFill>
        <p:spPr>
          <a:xfrm>
            <a:off x="595086" y="333829"/>
            <a:ext cx="11596914" cy="6524171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>
            <a:off x="2645456" y="4110718"/>
            <a:ext cx="596900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2604181" y="2866118"/>
            <a:ext cx="6010275" cy="5715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3480435" y="4539615"/>
            <a:ext cx="216027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800" smtClean="0">
                <a:solidFill>
                  <a:schemeClr val="bg1"/>
                </a:solidFill>
                <a:cs typeface="+mn-ea"/>
                <a:sym typeface="+mn-lt"/>
              </a:rPr>
              <a:t>讲师：</a:t>
            </a:r>
            <a:r>
              <a:rPr lang="en-US" altLang="zh-CN" sz="1800" smtClean="0">
                <a:solidFill>
                  <a:schemeClr val="bg1"/>
                </a:solidFill>
                <a:cs typeface="+mn-ea"/>
                <a:sym typeface="+mn-lt"/>
              </a:rPr>
              <a:t>PPT818</a:t>
            </a:r>
            <a:endParaRPr lang="zh-CN" altLang="en-US" sz="1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副标题 2"/>
          <p:cNvSpPr>
            <a:spLocks noChangeArrowheads="1"/>
          </p:cNvSpPr>
          <p:nvPr/>
        </p:nvSpPr>
        <p:spPr bwMode="auto">
          <a:xfrm>
            <a:off x="1973943" y="3168518"/>
            <a:ext cx="7089913" cy="7429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algn="ctr" defTabSz="914400">
              <a:lnSpc>
                <a:spcPct val="90000"/>
              </a:lnSpc>
              <a:spcBef>
                <a:spcPts val="1000"/>
              </a:spcBef>
            </a:pPr>
            <a:r>
              <a:rPr lang="zh-CN" altLang="en-US" sz="4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感谢各位的仔细聆听</a:t>
            </a:r>
          </a:p>
        </p:txBody>
      </p:sp>
      <p:grpSp>
        <p:nvGrpSpPr>
          <p:cNvPr id="12" name="PA_组合 42"/>
          <p:cNvGrpSpPr/>
          <p:nvPr>
            <p:custDataLst>
              <p:tags r:id="rId1"/>
            </p:custDataLst>
          </p:nvPr>
        </p:nvGrpSpPr>
        <p:grpSpPr>
          <a:xfrm>
            <a:off x="4846135" y="1721531"/>
            <a:ext cx="540000" cy="540000"/>
            <a:chOff x="5309025" y="2094564"/>
            <a:chExt cx="1461661" cy="1461661"/>
          </a:xfrm>
        </p:grpSpPr>
        <p:sp>
          <p:nvSpPr>
            <p:cNvPr id="13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4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6EADAA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5" name="PA_组合 45"/>
          <p:cNvGrpSpPr/>
          <p:nvPr>
            <p:custDataLst>
              <p:tags r:id="rId2"/>
            </p:custDataLst>
          </p:nvPr>
        </p:nvGrpSpPr>
        <p:grpSpPr>
          <a:xfrm>
            <a:off x="5386135" y="1721531"/>
            <a:ext cx="540000" cy="540000"/>
            <a:chOff x="5309025" y="2094564"/>
            <a:chExt cx="1461661" cy="1461661"/>
          </a:xfrm>
        </p:grpSpPr>
        <p:sp>
          <p:nvSpPr>
            <p:cNvPr id="16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7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3913F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8" name="PA_组合 48"/>
          <p:cNvGrpSpPr/>
          <p:nvPr>
            <p:custDataLst>
              <p:tags r:id="rId3"/>
            </p:custDataLst>
          </p:nvPr>
        </p:nvGrpSpPr>
        <p:grpSpPr>
          <a:xfrm>
            <a:off x="5882663" y="1721531"/>
            <a:ext cx="540000" cy="540000"/>
            <a:chOff x="5309025" y="2094564"/>
            <a:chExt cx="1461661" cy="1461661"/>
          </a:xfrm>
        </p:grpSpPr>
        <p:sp>
          <p:nvSpPr>
            <p:cNvPr id="19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0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56CA93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1" name="PA_组合 51"/>
          <p:cNvGrpSpPr/>
          <p:nvPr>
            <p:custDataLst>
              <p:tags r:id="rId4"/>
            </p:custDataLst>
          </p:nvPr>
        </p:nvGrpSpPr>
        <p:grpSpPr>
          <a:xfrm>
            <a:off x="6385239" y="1721531"/>
            <a:ext cx="540000" cy="540000"/>
            <a:chOff x="5309025" y="2094564"/>
            <a:chExt cx="1461661" cy="1461661"/>
          </a:xfrm>
        </p:grpSpPr>
        <p:sp>
          <p:nvSpPr>
            <p:cNvPr id="22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3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B606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4" name="PA_文本框 26"/>
          <p:cNvSpPr txBox="1"/>
          <p:nvPr>
            <p:custDataLst>
              <p:tags r:id="rId5"/>
            </p:custDataLst>
          </p:nvPr>
        </p:nvSpPr>
        <p:spPr>
          <a:xfrm>
            <a:off x="4820048" y="1721531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四</a:t>
            </a:r>
            <a:endParaRPr lang="zh-CN" alt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5" name="PA_文本框 26"/>
          <p:cNvSpPr txBox="1"/>
          <p:nvPr>
            <p:custDataLst>
              <p:tags r:id="rId6"/>
            </p:custDataLst>
          </p:nvPr>
        </p:nvSpPr>
        <p:spPr>
          <a:xfrm>
            <a:off x="5386135" y="1721531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下</a:t>
            </a:r>
          </a:p>
        </p:txBody>
      </p:sp>
      <p:sp>
        <p:nvSpPr>
          <p:cNvPr id="26" name="PA_矩形 56"/>
          <p:cNvSpPr/>
          <p:nvPr>
            <p:custDataLst>
              <p:tags r:id="rId7"/>
            </p:custDataLst>
          </p:nvPr>
        </p:nvSpPr>
        <p:spPr>
          <a:xfrm>
            <a:off x="5870000" y="1745114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数</a:t>
            </a:r>
          </a:p>
        </p:txBody>
      </p:sp>
      <p:sp>
        <p:nvSpPr>
          <p:cNvPr id="27" name="PA_矩形 57"/>
          <p:cNvSpPr/>
          <p:nvPr>
            <p:custDataLst>
              <p:tags r:id="rId8"/>
            </p:custDataLst>
          </p:nvPr>
        </p:nvSpPr>
        <p:spPr>
          <a:xfrm>
            <a:off x="6385239" y="1721531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学</a:t>
            </a:r>
          </a:p>
        </p:txBody>
      </p:sp>
      <p:pic>
        <p:nvPicPr>
          <p:cNvPr id="28" name="Picture 2" descr="“书”的图片搜索结果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292" y="1458006"/>
            <a:ext cx="990171" cy="83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5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5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50"/>
          <a:stretch>
            <a:fillRect/>
          </a:stretch>
        </p:blipFill>
        <p:spPr>
          <a:xfrm>
            <a:off x="595086" y="333829"/>
            <a:ext cx="11596914" cy="6524171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4874759" y="2224685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 defTabSz="9144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温故知新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160509" y="3577432"/>
            <a:ext cx="416242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学而时习之，不亦说乎</a:t>
            </a: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椭圆 14"/>
          <p:cNvSpPr>
            <a:spLocks noChangeAspect="1"/>
          </p:cNvSpPr>
          <p:nvPr/>
        </p:nvSpPr>
        <p:spPr>
          <a:xfrm>
            <a:off x="2401434" y="2363788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2703059" y="2513013"/>
            <a:ext cx="1800225" cy="1800225"/>
          </a:xfrm>
          <a:prstGeom prst="ellipse">
            <a:avLst/>
          </a:prstGeom>
          <a:solidFill>
            <a:srgbClr val="085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endParaRPr lang="zh-CN" altLang="en-US" sz="8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4488997" y="3419476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746" y="3311452"/>
            <a:ext cx="6400800" cy="239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任意多边形: 形状 5"/>
          <p:cNvSpPr/>
          <p:nvPr/>
        </p:nvSpPr>
        <p:spPr>
          <a:xfrm>
            <a:off x="1144793" y="1356942"/>
            <a:ext cx="7450753" cy="852935"/>
          </a:xfrm>
          <a:custGeom>
            <a:avLst/>
            <a:gdLst/>
            <a:ahLst/>
            <a:cxnLst/>
            <a:rect l="l" t="t" r="r" b="b"/>
            <a:pathLst>
              <a:path w="7450753" h="852935">
                <a:moveTo>
                  <a:pt x="3999883" y="759560"/>
                </a:moveTo>
                <a:lnTo>
                  <a:pt x="4045936" y="759560"/>
                </a:lnTo>
                <a:lnTo>
                  <a:pt x="4045936" y="805592"/>
                </a:lnTo>
                <a:lnTo>
                  <a:pt x="3999883" y="805592"/>
                </a:lnTo>
                <a:close/>
                <a:moveTo>
                  <a:pt x="2559055" y="754255"/>
                </a:moveTo>
                <a:cubicBezTo>
                  <a:pt x="2563038" y="753612"/>
                  <a:pt x="2567440" y="753910"/>
                  <a:pt x="2572262" y="755150"/>
                </a:cubicBezTo>
                <a:cubicBezTo>
                  <a:pt x="2581906" y="757631"/>
                  <a:pt x="2588205" y="762848"/>
                  <a:pt x="2591159" y="770799"/>
                </a:cubicBezTo>
                <a:cubicBezTo>
                  <a:pt x="2594113" y="778751"/>
                  <a:pt x="2593697" y="788699"/>
                  <a:pt x="2589911" y="800645"/>
                </a:cubicBezTo>
                <a:cubicBezTo>
                  <a:pt x="2586125" y="812590"/>
                  <a:pt x="2579249" y="824016"/>
                  <a:pt x="2569283" y="834921"/>
                </a:cubicBezTo>
                <a:cubicBezTo>
                  <a:pt x="2559316" y="845827"/>
                  <a:pt x="2549708" y="851764"/>
                  <a:pt x="2540459" y="852732"/>
                </a:cubicBezTo>
                <a:cubicBezTo>
                  <a:pt x="2531210" y="853700"/>
                  <a:pt x="2529403" y="851216"/>
                  <a:pt x="2535038" y="845279"/>
                </a:cubicBezTo>
                <a:cubicBezTo>
                  <a:pt x="2540674" y="839342"/>
                  <a:pt x="2545869" y="833351"/>
                  <a:pt x="2550623" y="827307"/>
                </a:cubicBezTo>
                <a:cubicBezTo>
                  <a:pt x="2555376" y="821262"/>
                  <a:pt x="2559510" y="814024"/>
                  <a:pt x="2563023" y="805592"/>
                </a:cubicBezTo>
                <a:cubicBezTo>
                  <a:pt x="2556699" y="805592"/>
                  <a:pt x="2551383" y="803975"/>
                  <a:pt x="2547073" y="800742"/>
                </a:cubicBezTo>
                <a:cubicBezTo>
                  <a:pt x="2542764" y="797508"/>
                  <a:pt x="2539846" y="793278"/>
                  <a:pt x="2538319" y="788051"/>
                </a:cubicBezTo>
                <a:cubicBezTo>
                  <a:pt x="2536791" y="782824"/>
                  <a:pt x="2536512" y="777941"/>
                  <a:pt x="2537480" y="773402"/>
                </a:cubicBezTo>
                <a:cubicBezTo>
                  <a:pt x="2538448" y="768863"/>
                  <a:pt x="2542076" y="764067"/>
                  <a:pt x="2548364" y="759012"/>
                </a:cubicBezTo>
                <a:cubicBezTo>
                  <a:pt x="2551508" y="756484"/>
                  <a:pt x="2555072" y="754899"/>
                  <a:pt x="2559055" y="754255"/>
                </a:cubicBezTo>
                <a:close/>
                <a:moveTo>
                  <a:pt x="1638263" y="747533"/>
                </a:moveTo>
                <a:cubicBezTo>
                  <a:pt x="1642362" y="748453"/>
                  <a:pt x="1647352" y="750318"/>
                  <a:pt x="1653232" y="753129"/>
                </a:cubicBezTo>
                <a:cubicBezTo>
                  <a:pt x="1665263" y="756843"/>
                  <a:pt x="1675864" y="762095"/>
                  <a:pt x="1685034" y="768885"/>
                </a:cubicBezTo>
                <a:cubicBezTo>
                  <a:pt x="1694205" y="775675"/>
                  <a:pt x="1697665" y="784838"/>
                  <a:pt x="1695413" y="796375"/>
                </a:cubicBezTo>
                <a:cubicBezTo>
                  <a:pt x="1693162" y="807912"/>
                  <a:pt x="1686820" y="810131"/>
                  <a:pt x="1676388" y="803032"/>
                </a:cubicBezTo>
                <a:cubicBezTo>
                  <a:pt x="1665955" y="795934"/>
                  <a:pt x="1654228" y="785408"/>
                  <a:pt x="1641207" y="771455"/>
                </a:cubicBezTo>
                <a:cubicBezTo>
                  <a:pt x="1628186" y="757502"/>
                  <a:pt x="1623995" y="749554"/>
                  <a:pt x="1628634" y="747611"/>
                </a:cubicBezTo>
                <a:cubicBezTo>
                  <a:pt x="1630954" y="746640"/>
                  <a:pt x="1634164" y="746614"/>
                  <a:pt x="1638263" y="747533"/>
                </a:cubicBezTo>
                <a:close/>
                <a:moveTo>
                  <a:pt x="1528275" y="743016"/>
                </a:moveTo>
                <a:cubicBezTo>
                  <a:pt x="1530371" y="743706"/>
                  <a:pt x="1531418" y="746991"/>
                  <a:pt x="1531418" y="752870"/>
                </a:cubicBezTo>
                <a:cubicBezTo>
                  <a:pt x="1531418" y="761546"/>
                  <a:pt x="1528783" y="771384"/>
                  <a:pt x="1523513" y="782383"/>
                </a:cubicBezTo>
                <a:cubicBezTo>
                  <a:pt x="1518243" y="793381"/>
                  <a:pt x="1510916" y="801573"/>
                  <a:pt x="1501530" y="806958"/>
                </a:cubicBezTo>
                <a:cubicBezTo>
                  <a:pt x="1492145" y="812343"/>
                  <a:pt x="1486878" y="810192"/>
                  <a:pt x="1485731" y="800505"/>
                </a:cubicBezTo>
                <a:cubicBezTo>
                  <a:pt x="1484583" y="790818"/>
                  <a:pt x="1486121" y="783842"/>
                  <a:pt x="1490344" y="779575"/>
                </a:cubicBezTo>
                <a:cubicBezTo>
                  <a:pt x="1494568" y="775309"/>
                  <a:pt x="1498013" y="771391"/>
                  <a:pt x="1500680" y="767820"/>
                </a:cubicBezTo>
                <a:cubicBezTo>
                  <a:pt x="1504409" y="764092"/>
                  <a:pt x="1510464" y="757728"/>
                  <a:pt x="1518846" y="748730"/>
                </a:cubicBezTo>
                <a:cubicBezTo>
                  <a:pt x="1523037" y="744230"/>
                  <a:pt x="1526180" y="742326"/>
                  <a:pt x="1528275" y="743016"/>
                </a:cubicBezTo>
                <a:close/>
                <a:moveTo>
                  <a:pt x="2021473" y="742545"/>
                </a:moveTo>
                <a:cubicBezTo>
                  <a:pt x="2019702" y="742287"/>
                  <a:pt x="2013062" y="743058"/>
                  <a:pt x="2001554" y="744858"/>
                </a:cubicBezTo>
                <a:cubicBezTo>
                  <a:pt x="1990046" y="746657"/>
                  <a:pt x="1976929" y="748697"/>
                  <a:pt x="1962202" y="750977"/>
                </a:cubicBezTo>
                <a:cubicBezTo>
                  <a:pt x="1963980" y="765762"/>
                  <a:pt x="1966016" y="778962"/>
                  <a:pt x="1968310" y="790578"/>
                </a:cubicBezTo>
                <a:cubicBezTo>
                  <a:pt x="1979467" y="789804"/>
                  <a:pt x="1995965" y="787731"/>
                  <a:pt x="2017806" y="784362"/>
                </a:cubicBezTo>
                <a:cubicBezTo>
                  <a:pt x="2020215" y="773090"/>
                  <a:pt x="2021871" y="763367"/>
                  <a:pt x="2022774" y="755194"/>
                </a:cubicBezTo>
                <a:cubicBezTo>
                  <a:pt x="2023678" y="747020"/>
                  <a:pt x="2023244" y="742804"/>
                  <a:pt x="2021473" y="742545"/>
                </a:cubicBezTo>
                <a:close/>
                <a:moveTo>
                  <a:pt x="220384" y="684683"/>
                </a:moveTo>
                <a:cubicBezTo>
                  <a:pt x="228393" y="683292"/>
                  <a:pt x="235972" y="686457"/>
                  <a:pt x="243120" y="694180"/>
                </a:cubicBezTo>
                <a:cubicBezTo>
                  <a:pt x="250269" y="701902"/>
                  <a:pt x="249276" y="706641"/>
                  <a:pt x="240141" y="708398"/>
                </a:cubicBezTo>
                <a:cubicBezTo>
                  <a:pt x="231006" y="710154"/>
                  <a:pt x="219584" y="711721"/>
                  <a:pt x="205875" y="713098"/>
                </a:cubicBezTo>
                <a:cubicBezTo>
                  <a:pt x="192166" y="714474"/>
                  <a:pt x="169910" y="716661"/>
                  <a:pt x="139107" y="719658"/>
                </a:cubicBezTo>
                <a:cubicBezTo>
                  <a:pt x="152601" y="729811"/>
                  <a:pt x="155728" y="737523"/>
                  <a:pt x="148485" y="742793"/>
                </a:cubicBezTo>
                <a:cubicBezTo>
                  <a:pt x="141244" y="748063"/>
                  <a:pt x="133916" y="754405"/>
                  <a:pt x="126502" y="761819"/>
                </a:cubicBezTo>
                <a:cubicBezTo>
                  <a:pt x="119088" y="769233"/>
                  <a:pt x="112362" y="775205"/>
                  <a:pt x="106325" y="779737"/>
                </a:cubicBezTo>
                <a:cubicBezTo>
                  <a:pt x="100288" y="784268"/>
                  <a:pt x="100790" y="786319"/>
                  <a:pt x="107831" y="785889"/>
                </a:cubicBezTo>
                <a:cubicBezTo>
                  <a:pt x="114872" y="785459"/>
                  <a:pt x="126039" y="784569"/>
                  <a:pt x="141333" y="783221"/>
                </a:cubicBezTo>
                <a:cubicBezTo>
                  <a:pt x="156627" y="781873"/>
                  <a:pt x="174276" y="780454"/>
                  <a:pt x="194281" y="778962"/>
                </a:cubicBezTo>
                <a:cubicBezTo>
                  <a:pt x="185490" y="765368"/>
                  <a:pt x="179019" y="754233"/>
                  <a:pt x="174868" y="745557"/>
                </a:cubicBezTo>
                <a:cubicBezTo>
                  <a:pt x="170716" y="736881"/>
                  <a:pt x="173337" y="734221"/>
                  <a:pt x="182730" y="737577"/>
                </a:cubicBezTo>
                <a:cubicBezTo>
                  <a:pt x="192123" y="740932"/>
                  <a:pt x="202685" y="747070"/>
                  <a:pt x="214414" y="755989"/>
                </a:cubicBezTo>
                <a:cubicBezTo>
                  <a:pt x="226145" y="764909"/>
                  <a:pt x="233398" y="775474"/>
                  <a:pt x="236172" y="787685"/>
                </a:cubicBezTo>
                <a:cubicBezTo>
                  <a:pt x="238947" y="799896"/>
                  <a:pt x="238452" y="809758"/>
                  <a:pt x="234688" y="817272"/>
                </a:cubicBezTo>
                <a:cubicBezTo>
                  <a:pt x="230924" y="824787"/>
                  <a:pt x="225169" y="823987"/>
                  <a:pt x="217426" y="814874"/>
                </a:cubicBezTo>
                <a:cubicBezTo>
                  <a:pt x="209682" y="805761"/>
                  <a:pt x="204047" y="798616"/>
                  <a:pt x="200519" y="793439"/>
                </a:cubicBezTo>
                <a:cubicBezTo>
                  <a:pt x="167120" y="798845"/>
                  <a:pt x="141538" y="803545"/>
                  <a:pt x="123770" y="807539"/>
                </a:cubicBezTo>
                <a:cubicBezTo>
                  <a:pt x="106003" y="811533"/>
                  <a:pt x="91964" y="815580"/>
                  <a:pt x="81653" y="819681"/>
                </a:cubicBezTo>
                <a:cubicBezTo>
                  <a:pt x="71342" y="823783"/>
                  <a:pt x="65266" y="822990"/>
                  <a:pt x="63423" y="817305"/>
                </a:cubicBezTo>
                <a:cubicBezTo>
                  <a:pt x="61580" y="811619"/>
                  <a:pt x="60899" y="805990"/>
                  <a:pt x="61379" y="800419"/>
                </a:cubicBezTo>
                <a:cubicBezTo>
                  <a:pt x="61860" y="794848"/>
                  <a:pt x="64703" y="790643"/>
                  <a:pt x="69908" y="787803"/>
                </a:cubicBezTo>
                <a:cubicBezTo>
                  <a:pt x="75114" y="784964"/>
                  <a:pt x="84546" y="775392"/>
                  <a:pt x="98205" y="759087"/>
                </a:cubicBezTo>
                <a:cubicBezTo>
                  <a:pt x="111864" y="742782"/>
                  <a:pt x="118693" y="730837"/>
                  <a:pt x="118693" y="723251"/>
                </a:cubicBezTo>
                <a:cubicBezTo>
                  <a:pt x="104913" y="725947"/>
                  <a:pt x="93448" y="728194"/>
                  <a:pt x="84299" y="729994"/>
                </a:cubicBezTo>
                <a:cubicBezTo>
                  <a:pt x="75150" y="731794"/>
                  <a:pt x="65549" y="728399"/>
                  <a:pt x="55496" y="719809"/>
                </a:cubicBezTo>
                <a:cubicBezTo>
                  <a:pt x="45444" y="711219"/>
                  <a:pt x="47194" y="706924"/>
                  <a:pt x="60745" y="706924"/>
                </a:cubicBezTo>
                <a:cubicBezTo>
                  <a:pt x="72332" y="706924"/>
                  <a:pt x="89260" y="705587"/>
                  <a:pt x="111531" y="702913"/>
                </a:cubicBezTo>
                <a:cubicBezTo>
                  <a:pt x="133801" y="700238"/>
                  <a:pt x="155509" y="696879"/>
                  <a:pt x="176653" y="692835"/>
                </a:cubicBezTo>
                <a:cubicBezTo>
                  <a:pt x="197798" y="688791"/>
                  <a:pt x="212375" y="686074"/>
                  <a:pt x="220384" y="684683"/>
                </a:cubicBezTo>
                <a:close/>
                <a:moveTo>
                  <a:pt x="3020561" y="682624"/>
                </a:moveTo>
                <a:cubicBezTo>
                  <a:pt x="3023205" y="682598"/>
                  <a:pt x="3026449" y="682883"/>
                  <a:pt x="3030292" y="683478"/>
                </a:cubicBezTo>
                <a:cubicBezTo>
                  <a:pt x="3045664" y="685859"/>
                  <a:pt x="3056266" y="691501"/>
                  <a:pt x="3062095" y="700407"/>
                </a:cubicBezTo>
                <a:cubicBezTo>
                  <a:pt x="3067924" y="709312"/>
                  <a:pt x="3068842" y="718271"/>
                  <a:pt x="3064848" y="727284"/>
                </a:cubicBezTo>
                <a:cubicBezTo>
                  <a:pt x="3060855" y="736297"/>
                  <a:pt x="3053301" y="736817"/>
                  <a:pt x="3042187" y="728843"/>
                </a:cubicBezTo>
                <a:lnTo>
                  <a:pt x="3024204" y="709441"/>
                </a:lnTo>
                <a:cubicBezTo>
                  <a:pt x="3020519" y="704852"/>
                  <a:pt x="3016769" y="698783"/>
                  <a:pt x="3012955" y="691233"/>
                </a:cubicBezTo>
                <a:cubicBezTo>
                  <a:pt x="3010094" y="685570"/>
                  <a:pt x="3012629" y="682700"/>
                  <a:pt x="3020561" y="682624"/>
                </a:cubicBezTo>
                <a:close/>
                <a:moveTo>
                  <a:pt x="1567357" y="662094"/>
                </a:moveTo>
                <a:cubicBezTo>
                  <a:pt x="1568669" y="661886"/>
                  <a:pt x="1570406" y="662020"/>
                  <a:pt x="1572568" y="662495"/>
                </a:cubicBezTo>
                <a:cubicBezTo>
                  <a:pt x="1581215" y="664395"/>
                  <a:pt x="1588890" y="666417"/>
                  <a:pt x="1595594" y="668561"/>
                </a:cubicBezTo>
                <a:cubicBezTo>
                  <a:pt x="1602299" y="670705"/>
                  <a:pt x="1604977" y="673924"/>
                  <a:pt x="1603629" y="678219"/>
                </a:cubicBezTo>
                <a:cubicBezTo>
                  <a:pt x="1602280" y="682514"/>
                  <a:pt x="1601607" y="689824"/>
                  <a:pt x="1601607" y="700149"/>
                </a:cubicBezTo>
                <a:cubicBezTo>
                  <a:pt x="1619761" y="699331"/>
                  <a:pt x="1637834" y="697553"/>
                  <a:pt x="1655823" y="694814"/>
                </a:cubicBezTo>
                <a:cubicBezTo>
                  <a:pt x="1673813" y="692075"/>
                  <a:pt x="1687046" y="695456"/>
                  <a:pt x="1695521" y="704956"/>
                </a:cubicBezTo>
                <a:cubicBezTo>
                  <a:pt x="1703996" y="714457"/>
                  <a:pt x="1700565" y="718981"/>
                  <a:pt x="1685228" y="718529"/>
                </a:cubicBezTo>
                <a:cubicBezTo>
                  <a:pt x="1669891" y="718077"/>
                  <a:pt x="1642017" y="719121"/>
                  <a:pt x="1601607" y="721659"/>
                </a:cubicBezTo>
                <a:cubicBezTo>
                  <a:pt x="1601607" y="737419"/>
                  <a:pt x="1602506" y="755986"/>
                  <a:pt x="1604306" y="777360"/>
                </a:cubicBezTo>
                <a:cubicBezTo>
                  <a:pt x="1606106" y="798734"/>
                  <a:pt x="1602151" y="815530"/>
                  <a:pt x="1592443" y="827748"/>
                </a:cubicBezTo>
                <a:cubicBezTo>
                  <a:pt x="1582735" y="839966"/>
                  <a:pt x="1575662" y="842278"/>
                  <a:pt x="1571224" y="834685"/>
                </a:cubicBezTo>
                <a:cubicBezTo>
                  <a:pt x="1566785" y="827092"/>
                  <a:pt x="1558339" y="818294"/>
                  <a:pt x="1545884" y="808292"/>
                </a:cubicBezTo>
                <a:cubicBezTo>
                  <a:pt x="1533430" y="798289"/>
                  <a:pt x="1532232" y="794418"/>
                  <a:pt x="1542292" y="796676"/>
                </a:cubicBezTo>
                <a:cubicBezTo>
                  <a:pt x="1552352" y="798935"/>
                  <a:pt x="1560845" y="800064"/>
                  <a:pt x="1567771" y="800064"/>
                </a:cubicBezTo>
                <a:cubicBezTo>
                  <a:pt x="1573163" y="800064"/>
                  <a:pt x="1576074" y="791342"/>
                  <a:pt x="1576504" y="773897"/>
                </a:cubicBezTo>
                <a:cubicBezTo>
                  <a:pt x="1576934" y="756452"/>
                  <a:pt x="1576769" y="739570"/>
                  <a:pt x="1576009" y="723251"/>
                </a:cubicBezTo>
                <a:cubicBezTo>
                  <a:pt x="1543242" y="727710"/>
                  <a:pt x="1523700" y="731077"/>
                  <a:pt x="1517383" y="733350"/>
                </a:cubicBezTo>
                <a:cubicBezTo>
                  <a:pt x="1511066" y="735623"/>
                  <a:pt x="1502573" y="732687"/>
                  <a:pt x="1491904" y="724541"/>
                </a:cubicBezTo>
                <a:cubicBezTo>
                  <a:pt x="1481235" y="716396"/>
                  <a:pt x="1484031" y="712323"/>
                  <a:pt x="1500294" y="712323"/>
                </a:cubicBezTo>
                <a:cubicBezTo>
                  <a:pt x="1513601" y="712323"/>
                  <a:pt x="1538317" y="709800"/>
                  <a:pt x="1574439" y="704752"/>
                </a:cubicBezTo>
                <a:cubicBezTo>
                  <a:pt x="1574439" y="692735"/>
                  <a:pt x="1571966" y="682213"/>
                  <a:pt x="1567018" y="673185"/>
                </a:cubicBezTo>
                <a:cubicBezTo>
                  <a:pt x="1563307" y="666415"/>
                  <a:pt x="1563420" y="662718"/>
                  <a:pt x="1567357" y="662094"/>
                </a:cubicBezTo>
                <a:close/>
                <a:moveTo>
                  <a:pt x="906343" y="648121"/>
                </a:moveTo>
                <a:cubicBezTo>
                  <a:pt x="908826" y="648377"/>
                  <a:pt x="911873" y="649067"/>
                  <a:pt x="915486" y="650191"/>
                </a:cubicBezTo>
                <a:cubicBezTo>
                  <a:pt x="929933" y="654687"/>
                  <a:pt x="936257" y="659551"/>
                  <a:pt x="934457" y="664786"/>
                </a:cubicBezTo>
                <a:cubicBezTo>
                  <a:pt x="932658" y="670020"/>
                  <a:pt x="931758" y="675505"/>
                  <a:pt x="931758" y="681241"/>
                </a:cubicBezTo>
                <a:cubicBezTo>
                  <a:pt x="937724" y="680366"/>
                  <a:pt x="943545" y="679929"/>
                  <a:pt x="949224" y="679929"/>
                </a:cubicBezTo>
                <a:cubicBezTo>
                  <a:pt x="955864" y="679929"/>
                  <a:pt x="961137" y="681994"/>
                  <a:pt x="965045" y="686124"/>
                </a:cubicBezTo>
                <a:cubicBezTo>
                  <a:pt x="968953" y="690254"/>
                  <a:pt x="967246" y="694090"/>
                  <a:pt x="959926" y="697632"/>
                </a:cubicBezTo>
                <a:cubicBezTo>
                  <a:pt x="952605" y="701174"/>
                  <a:pt x="944119" y="703683"/>
                  <a:pt x="934468" y="705161"/>
                </a:cubicBezTo>
                <a:lnTo>
                  <a:pt x="934468" y="721745"/>
                </a:lnTo>
                <a:cubicBezTo>
                  <a:pt x="946213" y="720942"/>
                  <a:pt x="956839" y="719167"/>
                  <a:pt x="966347" y="716421"/>
                </a:cubicBezTo>
                <a:cubicBezTo>
                  <a:pt x="975854" y="713675"/>
                  <a:pt x="985458" y="714532"/>
                  <a:pt x="995160" y="718992"/>
                </a:cubicBezTo>
                <a:cubicBezTo>
                  <a:pt x="1004861" y="723451"/>
                  <a:pt x="1010217" y="728876"/>
                  <a:pt x="1011228" y="735264"/>
                </a:cubicBezTo>
                <a:cubicBezTo>
                  <a:pt x="1012239" y="741653"/>
                  <a:pt x="1005306" y="744173"/>
                  <a:pt x="990428" y="742825"/>
                </a:cubicBezTo>
                <a:cubicBezTo>
                  <a:pt x="975550" y="741477"/>
                  <a:pt x="956896" y="742015"/>
                  <a:pt x="934468" y="744438"/>
                </a:cubicBezTo>
                <a:cubicBezTo>
                  <a:pt x="934468" y="774424"/>
                  <a:pt x="933213" y="798185"/>
                  <a:pt x="930704" y="815724"/>
                </a:cubicBezTo>
                <a:cubicBezTo>
                  <a:pt x="928194" y="833262"/>
                  <a:pt x="923903" y="841152"/>
                  <a:pt x="917830" y="839396"/>
                </a:cubicBezTo>
                <a:cubicBezTo>
                  <a:pt x="911757" y="837639"/>
                  <a:pt x="908484" y="825927"/>
                  <a:pt x="908011" y="804259"/>
                </a:cubicBezTo>
                <a:cubicBezTo>
                  <a:pt x="907537" y="782590"/>
                  <a:pt x="907301" y="763238"/>
                  <a:pt x="907301" y="746202"/>
                </a:cubicBezTo>
                <a:cubicBezTo>
                  <a:pt x="882793" y="748869"/>
                  <a:pt x="867216" y="751336"/>
                  <a:pt x="860570" y="753602"/>
                </a:cubicBezTo>
                <a:cubicBezTo>
                  <a:pt x="853923" y="755867"/>
                  <a:pt x="844078" y="753487"/>
                  <a:pt x="831036" y="746460"/>
                </a:cubicBezTo>
                <a:cubicBezTo>
                  <a:pt x="817993" y="739434"/>
                  <a:pt x="817875" y="735598"/>
                  <a:pt x="830681" y="734952"/>
                </a:cubicBezTo>
                <a:cubicBezTo>
                  <a:pt x="843487" y="734307"/>
                  <a:pt x="869026" y="731432"/>
                  <a:pt x="907301" y="726327"/>
                </a:cubicBezTo>
                <a:lnTo>
                  <a:pt x="907301" y="708409"/>
                </a:lnTo>
                <a:cubicBezTo>
                  <a:pt x="888888" y="710201"/>
                  <a:pt x="875964" y="708842"/>
                  <a:pt x="868528" y="704332"/>
                </a:cubicBezTo>
                <a:cubicBezTo>
                  <a:pt x="861093" y="699822"/>
                  <a:pt x="862115" y="696901"/>
                  <a:pt x="871593" y="695567"/>
                </a:cubicBezTo>
                <a:cubicBezTo>
                  <a:pt x="881072" y="694233"/>
                  <a:pt x="892530" y="691207"/>
                  <a:pt x="905967" y="686490"/>
                </a:cubicBezTo>
                <a:cubicBezTo>
                  <a:pt x="905092" y="676580"/>
                  <a:pt x="902848" y="666930"/>
                  <a:pt x="899234" y="657537"/>
                </a:cubicBezTo>
                <a:cubicBezTo>
                  <a:pt x="896524" y="650492"/>
                  <a:pt x="898893" y="647354"/>
                  <a:pt x="906343" y="648121"/>
                </a:cubicBezTo>
                <a:close/>
                <a:moveTo>
                  <a:pt x="179458" y="635736"/>
                </a:moveTo>
                <a:cubicBezTo>
                  <a:pt x="185773" y="635714"/>
                  <a:pt x="191452" y="638758"/>
                  <a:pt x="196496" y="644867"/>
                </a:cubicBezTo>
                <a:cubicBezTo>
                  <a:pt x="203222" y="653012"/>
                  <a:pt x="194005" y="659566"/>
                  <a:pt x="168845" y="664528"/>
                </a:cubicBezTo>
                <a:cubicBezTo>
                  <a:pt x="143685" y="669489"/>
                  <a:pt x="127699" y="671733"/>
                  <a:pt x="120888" y="671260"/>
                </a:cubicBezTo>
                <a:cubicBezTo>
                  <a:pt x="114076" y="670787"/>
                  <a:pt x="107734" y="668127"/>
                  <a:pt x="101862" y="663280"/>
                </a:cubicBezTo>
                <a:cubicBezTo>
                  <a:pt x="95990" y="658433"/>
                  <a:pt x="98133" y="654877"/>
                  <a:pt x="108293" y="652611"/>
                </a:cubicBezTo>
                <a:cubicBezTo>
                  <a:pt x="118453" y="650345"/>
                  <a:pt x="129721" y="647778"/>
                  <a:pt x="142097" y="644910"/>
                </a:cubicBezTo>
                <a:cubicBezTo>
                  <a:pt x="153669" y="642243"/>
                  <a:pt x="163948" y="639533"/>
                  <a:pt x="172932" y="636779"/>
                </a:cubicBezTo>
                <a:cubicBezTo>
                  <a:pt x="175178" y="636091"/>
                  <a:pt x="177354" y="635743"/>
                  <a:pt x="179458" y="635736"/>
                </a:cubicBezTo>
                <a:close/>
                <a:moveTo>
                  <a:pt x="1130100" y="613021"/>
                </a:moveTo>
                <a:cubicBezTo>
                  <a:pt x="1128624" y="612727"/>
                  <a:pt x="1121970" y="614473"/>
                  <a:pt x="1110139" y="618259"/>
                </a:cubicBezTo>
                <a:cubicBezTo>
                  <a:pt x="1110999" y="637733"/>
                  <a:pt x="1111824" y="654683"/>
                  <a:pt x="1112613" y="669109"/>
                </a:cubicBezTo>
                <a:cubicBezTo>
                  <a:pt x="1113487" y="669267"/>
                  <a:pt x="1119410" y="667388"/>
                  <a:pt x="1130380" y="663474"/>
                </a:cubicBezTo>
                <a:cubicBezTo>
                  <a:pt x="1132086" y="647369"/>
                  <a:pt x="1133162" y="636288"/>
                  <a:pt x="1133607" y="630229"/>
                </a:cubicBezTo>
                <a:cubicBezTo>
                  <a:pt x="1134051" y="624171"/>
                  <a:pt x="1133948" y="619861"/>
                  <a:pt x="1133295" y="617302"/>
                </a:cubicBezTo>
                <a:cubicBezTo>
                  <a:pt x="1132642" y="614742"/>
                  <a:pt x="1131578" y="613315"/>
                  <a:pt x="1130100" y="613021"/>
                </a:cubicBezTo>
                <a:close/>
                <a:moveTo>
                  <a:pt x="1984422" y="600427"/>
                </a:moveTo>
                <a:cubicBezTo>
                  <a:pt x="1979230" y="612415"/>
                  <a:pt x="1973172" y="622109"/>
                  <a:pt x="1966246" y="629509"/>
                </a:cubicBezTo>
                <a:cubicBezTo>
                  <a:pt x="1971135" y="629982"/>
                  <a:pt x="1975523" y="631674"/>
                  <a:pt x="1979410" y="634585"/>
                </a:cubicBezTo>
                <a:lnTo>
                  <a:pt x="1992036" y="644803"/>
                </a:lnTo>
                <a:cubicBezTo>
                  <a:pt x="1998245" y="635338"/>
                  <a:pt x="2003121" y="626623"/>
                  <a:pt x="2006663" y="618657"/>
                </a:cubicBezTo>
                <a:cubicBezTo>
                  <a:pt x="2010205" y="610691"/>
                  <a:pt x="2012202" y="605887"/>
                  <a:pt x="2012654" y="604245"/>
                </a:cubicBezTo>
                <a:cubicBezTo>
                  <a:pt x="2013105" y="602603"/>
                  <a:pt x="2011474" y="601997"/>
                  <a:pt x="2007760" y="602427"/>
                </a:cubicBezTo>
                <a:cubicBezTo>
                  <a:pt x="2004046" y="602857"/>
                  <a:pt x="2000371" y="603306"/>
                  <a:pt x="1996736" y="603772"/>
                </a:cubicBezTo>
                <a:cubicBezTo>
                  <a:pt x="1993101" y="604238"/>
                  <a:pt x="1988996" y="603123"/>
                  <a:pt x="1984422" y="600427"/>
                </a:cubicBezTo>
                <a:close/>
                <a:moveTo>
                  <a:pt x="1893293" y="588142"/>
                </a:moveTo>
                <a:cubicBezTo>
                  <a:pt x="1891479" y="588430"/>
                  <a:pt x="1889045" y="589127"/>
                  <a:pt x="1885991" y="590231"/>
                </a:cubicBezTo>
                <a:cubicBezTo>
                  <a:pt x="1879881" y="592439"/>
                  <a:pt x="1869743" y="595451"/>
                  <a:pt x="1855575" y="599265"/>
                </a:cubicBezTo>
                <a:cubicBezTo>
                  <a:pt x="1858185" y="609533"/>
                  <a:pt x="1861082" y="622460"/>
                  <a:pt x="1864265" y="638048"/>
                </a:cubicBezTo>
                <a:cubicBezTo>
                  <a:pt x="1872683" y="636414"/>
                  <a:pt x="1883266" y="633596"/>
                  <a:pt x="1896014" y="629595"/>
                </a:cubicBezTo>
                <a:cubicBezTo>
                  <a:pt x="1896832" y="617190"/>
                  <a:pt x="1897466" y="607504"/>
                  <a:pt x="1897918" y="600534"/>
                </a:cubicBezTo>
                <a:cubicBezTo>
                  <a:pt x="1898370" y="593565"/>
                  <a:pt x="1898022" y="589553"/>
                  <a:pt x="1896874" y="588499"/>
                </a:cubicBezTo>
                <a:cubicBezTo>
                  <a:pt x="1896301" y="587972"/>
                  <a:pt x="1895108" y="587853"/>
                  <a:pt x="1893293" y="588142"/>
                </a:cubicBezTo>
                <a:close/>
                <a:moveTo>
                  <a:pt x="1138326" y="586066"/>
                </a:moveTo>
                <a:cubicBezTo>
                  <a:pt x="1140998" y="585702"/>
                  <a:pt x="1144104" y="586008"/>
                  <a:pt x="1147643" y="586983"/>
                </a:cubicBezTo>
                <a:cubicBezTo>
                  <a:pt x="1154719" y="588933"/>
                  <a:pt x="1161262" y="592576"/>
                  <a:pt x="1167270" y="597910"/>
                </a:cubicBezTo>
                <a:cubicBezTo>
                  <a:pt x="1173279" y="603245"/>
                  <a:pt x="1173315" y="609558"/>
                  <a:pt x="1167378" y="616850"/>
                </a:cubicBezTo>
                <a:cubicBezTo>
                  <a:pt x="1161441" y="624142"/>
                  <a:pt x="1156759" y="637840"/>
                  <a:pt x="1153332" y="657945"/>
                </a:cubicBezTo>
                <a:cubicBezTo>
                  <a:pt x="1160530" y="667926"/>
                  <a:pt x="1160434" y="674096"/>
                  <a:pt x="1153041" y="676455"/>
                </a:cubicBezTo>
                <a:cubicBezTo>
                  <a:pt x="1145649" y="678814"/>
                  <a:pt x="1132610" y="682023"/>
                  <a:pt x="1113925" y="686081"/>
                </a:cubicBezTo>
                <a:cubicBezTo>
                  <a:pt x="1113036" y="698342"/>
                  <a:pt x="1110279" y="705128"/>
                  <a:pt x="1105654" y="706440"/>
                </a:cubicBezTo>
                <a:cubicBezTo>
                  <a:pt x="1101030" y="707753"/>
                  <a:pt x="1097917" y="704160"/>
                  <a:pt x="1096319" y="695664"/>
                </a:cubicBezTo>
                <a:cubicBezTo>
                  <a:pt x="1094720" y="687167"/>
                  <a:pt x="1092565" y="672752"/>
                  <a:pt x="1089855" y="652417"/>
                </a:cubicBezTo>
                <a:cubicBezTo>
                  <a:pt x="1087145" y="632083"/>
                  <a:pt x="1083749" y="617631"/>
                  <a:pt x="1079670" y="609063"/>
                </a:cubicBezTo>
                <a:cubicBezTo>
                  <a:pt x="1075590" y="600495"/>
                  <a:pt x="1076959" y="596691"/>
                  <a:pt x="1083778" y="597652"/>
                </a:cubicBezTo>
                <a:cubicBezTo>
                  <a:pt x="1090597" y="598613"/>
                  <a:pt x="1095211" y="599513"/>
                  <a:pt x="1097620" y="600352"/>
                </a:cubicBezTo>
                <a:cubicBezTo>
                  <a:pt x="1100029" y="601190"/>
                  <a:pt x="1103744" y="601215"/>
                  <a:pt x="1108763" y="600427"/>
                </a:cubicBezTo>
                <a:cubicBezTo>
                  <a:pt x="1113781" y="599638"/>
                  <a:pt x="1117940" y="598416"/>
                  <a:pt x="1121238" y="596759"/>
                </a:cubicBezTo>
                <a:cubicBezTo>
                  <a:pt x="1124536" y="595103"/>
                  <a:pt x="1127992" y="592572"/>
                  <a:pt x="1131606" y="589166"/>
                </a:cubicBezTo>
                <a:cubicBezTo>
                  <a:pt x="1133413" y="587463"/>
                  <a:pt x="1135653" y="586430"/>
                  <a:pt x="1138326" y="586066"/>
                </a:cubicBezTo>
                <a:close/>
                <a:moveTo>
                  <a:pt x="3775346" y="578107"/>
                </a:moveTo>
                <a:cubicBezTo>
                  <a:pt x="3777647" y="577109"/>
                  <a:pt x="3781213" y="578171"/>
                  <a:pt x="3786042" y="581293"/>
                </a:cubicBezTo>
                <a:cubicBezTo>
                  <a:pt x="3795700" y="587538"/>
                  <a:pt x="3803376" y="594243"/>
                  <a:pt x="3809068" y="601406"/>
                </a:cubicBezTo>
                <a:cubicBezTo>
                  <a:pt x="3814762" y="608568"/>
                  <a:pt x="3814482" y="614728"/>
                  <a:pt x="3808230" y="619883"/>
                </a:cubicBezTo>
                <a:cubicBezTo>
                  <a:pt x="3801978" y="625038"/>
                  <a:pt x="3791179" y="636005"/>
                  <a:pt x="3775835" y="652783"/>
                </a:cubicBezTo>
                <a:cubicBezTo>
                  <a:pt x="3760491" y="669561"/>
                  <a:pt x="3743201" y="689089"/>
                  <a:pt x="3723963" y="711366"/>
                </a:cubicBezTo>
                <a:cubicBezTo>
                  <a:pt x="3704726" y="733644"/>
                  <a:pt x="3692579" y="746790"/>
                  <a:pt x="3687524" y="750805"/>
                </a:cubicBezTo>
                <a:cubicBezTo>
                  <a:pt x="3682469" y="754821"/>
                  <a:pt x="3682552" y="756843"/>
                  <a:pt x="3687772" y="756871"/>
                </a:cubicBezTo>
                <a:cubicBezTo>
                  <a:pt x="3692992" y="756900"/>
                  <a:pt x="3707870" y="755574"/>
                  <a:pt x="3732406" y="752892"/>
                </a:cubicBezTo>
                <a:cubicBezTo>
                  <a:pt x="3756942" y="750210"/>
                  <a:pt x="3776294" y="747772"/>
                  <a:pt x="3790462" y="745578"/>
                </a:cubicBezTo>
                <a:cubicBezTo>
                  <a:pt x="3786261" y="739168"/>
                  <a:pt x="3781385" y="729994"/>
                  <a:pt x="3775835" y="718056"/>
                </a:cubicBezTo>
                <a:cubicBezTo>
                  <a:pt x="3770285" y="706118"/>
                  <a:pt x="3774322" y="703458"/>
                  <a:pt x="3787945" y="710076"/>
                </a:cubicBezTo>
                <a:cubicBezTo>
                  <a:pt x="3801569" y="716694"/>
                  <a:pt x="3813934" y="725326"/>
                  <a:pt x="3825040" y="735974"/>
                </a:cubicBezTo>
                <a:cubicBezTo>
                  <a:pt x="3836147" y="746622"/>
                  <a:pt x="3842858" y="757617"/>
                  <a:pt x="3845174" y="768960"/>
                </a:cubicBezTo>
                <a:cubicBezTo>
                  <a:pt x="3847490" y="780303"/>
                  <a:pt x="3846285" y="790144"/>
                  <a:pt x="3841560" y="798483"/>
                </a:cubicBezTo>
                <a:cubicBezTo>
                  <a:pt x="3836835" y="806822"/>
                  <a:pt x="3830403" y="806435"/>
                  <a:pt x="3822265" y="797321"/>
                </a:cubicBezTo>
                <a:cubicBezTo>
                  <a:pt x="3814127" y="788208"/>
                  <a:pt x="3805964" y="776116"/>
                  <a:pt x="3797776" y="761044"/>
                </a:cubicBezTo>
                <a:cubicBezTo>
                  <a:pt x="3771834" y="765547"/>
                  <a:pt x="3743928" y="771588"/>
                  <a:pt x="3714057" y="779167"/>
                </a:cubicBezTo>
                <a:cubicBezTo>
                  <a:pt x="3684187" y="786746"/>
                  <a:pt x="3663064" y="793944"/>
                  <a:pt x="3650688" y="800763"/>
                </a:cubicBezTo>
                <a:cubicBezTo>
                  <a:pt x="3638313" y="807582"/>
                  <a:pt x="3631067" y="804280"/>
                  <a:pt x="3628952" y="790858"/>
                </a:cubicBezTo>
                <a:cubicBezTo>
                  <a:pt x="3626837" y="777435"/>
                  <a:pt x="3629788" y="768340"/>
                  <a:pt x="3637803" y="763572"/>
                </a:cubicBezTo>
                <a:cubicBezTo>
                  <a:pt x="3645820" y="758804"/>
                  <a:pt x="3655377" y="751314"/>
                  <a:pt x="3666477" y="741104"/>
                </a:cubicBezTo>
                <a:cubicBezTo>
                  <a:pt x="3677576" y="730894"/>
                  <a:pt x="3693437" y="712782"/>
                  <a:pt x="3714057" y="686769"/>
                </a:cubicBezTo>
                <a:cubicBezTo>
                  <a:pt x="3734679" y="660756"/>
                  <a:pt x="3749643" y="640232"/>
                  <a:pt x="3758949" y="625196"/>
                </a:cubicBezTo>
                <a:cubicBezTo>
                  <a:pt x="3768256" y="610160"/>
                  <a:pt x="3772684" y="597523"/>
                  <a:pt x="3772232" y="587284"/>
                </a:cubicBezTo>
                <a:cubicBezTo>
                  <a:pt x="3772006" y="582165"/>
                  <a:pt x="3773044" y="579106"/>
                  <a:pt x="3775346" y="578107"/>
                </a:cubicBezTo>
                <a:close/>
                <a:moveTo>
                  <a:pt x="1608963" y="569387"/>
                </a:moveTo>
                <a:cubicBezTo>
                  <a:pt x="1599226" y="571151"/>
                  <a:pt x="1589798" y="573392"/>
                  <a:pt x="1580678" y="576109"/>
                </a:cubicBezTo>
                <a:cubicBezTo>
                  <a:pt x="1571557" y="578827"/>
                  <a:pt x="1564243" y="577934"/>
                  <a:pt x="1558737" y="573431"/>
                </a:cubicBezTo>
                <a:cubicBezTo>
                  <a:pt x="1553976" y="579081"/>
                  <a:pt x="1549366" y="583792"/>
                  <a:pt x="1544906" y="587564"/>
                </a:cubicBezTo>
                <a:cubicBezTo>
                  <a:pt x="1550111" y="589270"/>
                  <a:pt x="1555725" y="592206"/>
                  <a:pt x="1561748" y="596372"/>
                </a:cubicBezTo>
                <a:cubicBezTo>
                  <a:pt x="1567771" y="600538"/>
                  <a:pt x="1573973" y="604535"/>
                  <a:pt x="1580355" y="608364"/>
                </a:cubicBezTo>
                <a:cubicBezTo>
                  <a:pt x="1591913" y="596046"/>
                  <a:pt x="1599889" y="586549"/>
                  <a:pt x="1604285" y="579874"/>
                </a:cubicBezTo>
                <a:cubicBezTo>
                  <a:pt x="1608680" y="573198"/>
                  <a:pt x="1610239" y="569703"/>
                  <a:pt x="1608963" y="569387"/>
                </a:cubicBezTo>
                <a:close/>
                <a:moveTo>
                  <a:pt x="1904035" y="563789"/>
                </a:moveTo>
                <a:cubicBezTo>
                  <a:pt x="1907127" y="563452"/>
                  <a:pt x="1910519" y="564003"/>
                  <a:pt x="1914212" y="565440"/>
                </a:cubicBezTo>
                <a:cubicBezTo>
                  <a:pt x="1921597" y="568315"/>
                  <a:pt x="1928516" y="572202"/>
                  <a:pt x="1934970" y="577099"/>
                </a:cubicBezTo>
                <a:cubicBezTo>
                  <a:pt x="1941422" y="581996"/>
                  <a:pt x="1941415" y="587485"/>
                  <a:pt x="1934948" y="593565"/>
                </a:cubicBezTo>
                <a:cubicBezTo>
                  <a:pt x="1928480" y="599645"/>
                  <a:pt x="1923167" y="609834"/>
                  <a:pt x="1919009" y="624131"/>
                </a:cubicBezTo>
                <a:cubicBezTo>
                  <a:pt x="1927111" y="633194"/>
                  <a:pt x="1926362" y="639142"/>
                  <a:pt x="1916761" y="641974"/>
                </a:cubicBezTo>
                <a:cubicBezTo>
                  <a:pt x="1907160" y="644806"/>
                  <a:pt x="1896208" y="647470"/>
                  <a:pt x="1883904" y="649965"/>
                </a:cubicBezTo>
                <a:cubicBezTo>
                  <a:pt x="1892006" y="655414"/>
                  <a:pt x="1895384" y="659688"/>
                  <a:pt x="1894035" y="662785"/>
                </a:cubicBezTo>
                <a:cubicBezTo>
                  <a:pt x="1892688" y="665883"/>
                  <a:pt x="1892013" y="671138"/>
                  <a:pt x="1892013" y="678552"/>
                </a:cubicBezTo>
                <a:cubicBezTo>
                  <a:pt x="1894738" y="678653"/>
                  <a:pt x="1899194" y="677778"/>
                  <a:pt x="1905382" y="675928"/>
                </a:cubicBezTo>
                <a:cubicBezTo>
                  <a:pt x="1911570" y="674078"/>
                  <a:pt x="1917414" y="675996"/>
                  <a:pt x="1922913" y="681682"/>
                </a:cubicBezTo>
                <a:cubicBezTo>
                  <a:pt x="1928412" y="687368"/>
                  <a:pt x="1926527" y="691670"/>
                  <a:pt x="1917256" y="694588"/>
                </a:cubicBezTo>
                <a:cubicBezTo>
                  <a:pt x="1907985" y="697506"/>
                  <a:pt x="1899062" y="698966"/>
                  <a:pt x="1890486" y="698966"/>
                </a:cubicBezTo>
                <a:lnTo>
                  <a:pt x="1889303" y="736587"/>
                </a:lnTo>
                <a:cubicBezTo>
                  <a:pt x="1900331" y="732113"/>
                  <a:pt x="1908404" y="729876"/>
                  <a:pt x="1913524" y="729876"/>
                </a:cubicBezTo>
                <a:cubicBezTo>
                  <a:pt x="1920780" y="729876"/>
                  <a:pt x="1918320" y="733916"/>
                  <a:pt x="1906146" y="741997"/>
                </a:cubicBezTo>
                <a:cubicBezTo>
                  <a:pt x="1893971" y="750078"/>
                  <a:pt x="1878157" y="758538"/>
                  <a:pt x="1858705" y="767379"/>
                </a:cubicBezTo>
                <a:cubicBezTo>
                  <a:pt x="1839252" y="776220"/>
                  <a:pt x="1826661" y="783225"/>
                  <a:pt x="1820932" y="788395"/>
                </a:cubicBezTo>
                <a:cubicBezTo>
                  <a:pt x="1815204" y="793564"/>
                  <a:pt x="1806918" y="790578"/>
                  <a:pt x="1796077" y="779436"/>
                </a:cubicBezTo>
                <a:cubicBezTo>
                  <a:pt x="1785236" y="768293"/>
                  <a:pt x="1784817" y="762435"/>
                  <a:pt x="1794819" y="761862"/>
                </a:cubicBezTo>
                <a:cubicBezTo>
                  <a:pt x="1804822" y="761288"/>
                  <a:pt x="1814217" y="759539"/>
                  <a:pt x="1823008" y="756613"/>
                </a:cubicBezTo>
                <a:cubicBezTo>
                  <a:pt x="1823008" y="746360"/>
                  <a:pt x="1822345" y="735257"/>
                  <a:pt x="1821019" y="723304"/>
                </a:cubicBezTo>
                <a:cubicBezTo>
                  <a:pt x="1819692" y="711352"/>
                  <a:pt x="1817218" y="700453"/>
                  <a:pt x="1813597" y="690609"/>
                </a:cubicBezTo>
                <a:cubicBezTo>
                  <a:pt x="1809977" y="680764"/>
                  <a:pt x="1812092" y="676799"/>
                  <a:pt x="1819943" y="678714"/>
                </a:cubicBezTo>
                <a:cubicBezTo>
                  <a:pt x="1827794" y="680628"/>
                  <a:pt x="1835470" y="683690"/>
                  <a:pt x="1842970" y="687898"/>
                </a:cubicBezTo>
                <a:cubicBezTo>
                  <a:pt x="1850470" y="692107"/>
                  <a:pt x="1852642" y="696987"/>
                  <a:pt x="1849488" y="702536"/>
                </a:cubicBezTo>
                <a:cubicBezTo>
                  <a:pt x="1846333" y="708086"/>
                  <a:pt x="1845142" y="723939"/>
                  <a:pt x="1845917" y="750096"/>
                </a:cubicBezTo>
                <a:lnTo>
                  <a:pt x="1867556" y="743083"/>
                </a:lnTo>
                <a:lnTo>
                  <a:pt x="1867556" y="678638"/>
                </a:lnTo>
                <a:cubicBezTo>
                  <a:pt x="1867556" y="666334"/>
                  <a:pt x="1866904" y="658713"/>
                  <a:pt x="1865599" y="655773"/>
                </a:cubicBezTo>
                <a:cubicBezTo>
                  <a:pt x="1857884" y="665668"/>
                  <a:pt x="1852040" y="664764"/>
                  <a:pt x="1848068" y="653063"/>
                </a:cubicBezTo>
                <a:cubicBezTo>
                  <a:pt x="1844095" y="641361"/>
                  <a:pt x="1840352" y="630670"/>
                  <a:pt x="1836839" y="620991"/>
                </a:cubicBezTo>
                <a:cubicBezTo>
                  <a:pt x="1833326" y="611311"/>
                  <a:pt x="1829017" y="602861"/>
                  <a:pt x="1823912" y="595641"/>
                </a:cubicBezTo>
                <a:cubicBezTo>
                  <a:pt x="1818807" y="588420"/>
                  <a:pt x="1819173" y="584466"/>
                  <a:pt x="1825009" y="583778"/>
                </a:cubicBezTo>
                <a:cubicBezTo>
                  <a:pt x="1830845" y="583089"/>
                  <a:pt x="1836191" y="582742"/>
                  <a:pt x="1841045" y="582735"/>
                </a:cubicBezTo>
                <a:cubicBezTo>
                  <a:pt x="1845899" y="582727"/>
                  <a:pt x="1854969" y="581236"/>
                  <a:pt x="1868255" y="578260"/>
                </a:cubicBezTo>
                <a:cubicBezTo>
                  <a:pt x="1881542" y="575285"/>
                  <a:pt x="1890676" y="571685"/>
                  <a:pt x="1895659" y="567462"/>
                </a:cubicBezTo>
                <a:cubicBezTo>
                  <a:pt x="1898151" y="565351"/>
                  <a:pt x="1900943" y="564126"/>
                  <a:pt x="1904035" y="563789"/>
                </a:cubicBezTo>
                <a:close/>
                <a:moveTo>
                  <a:pt x="406909" y="561176"/>
                </a:moveTo>
                <a:cubicBezTo>
                  <a:pt x="409937" y="560290"/>
                  <a:pt x="414478" y="560324"/>
                  <a:pt x="420533" y="561278"/>
                </a:cubicBezTo>
                <a:cubicBezTo>
                  <a:pt x="432643" y="563185"/>
                  <a:pt x="441441" y="567398"/>
                  <a:pt x="446926" y="573915"/>
                </a:cubicBezTo>
                <a:cubicBezTo>
                  <a:pt x="452412" y="580433"/>
                  <a:pt x="454591" y="587829"/>
                  <a:pt x="453465" y="596103"/>
                </a:cubicBezTo>
                <a:cubicBezTo>
                  <a:pt x="452340" y="604378"/>
                  <a:pt x="448128" y="607780"/>
                  <a:pt x="440828" y="606310"/>
                </a:cubicBezTo>
                <a:cubicBezTo>
                  <a:pt x="433529" y="604840"/>
                  <a:pt x="425075" y="598828"/>
                  <a:pt x="415467" y="588273"/>
                </a:cubicBezTo>
                <a:cubicBezTo>
                  <a:pt x="406734" y="576629"/>
                  <a:pt x="402367" y="569402"/>
                  <a:pt x="402367" y="566591"/>
                </a:cubicBezTo>
                <a:cubicBezTo>
                  <a:pt x="402367" y="563866"/>
                  <a:pt x="403881" y="562061"/>
                  <a:pt x="406909" y="561176"/>
                </a:cubicBezTo>
                <a:close/>
                <a:moveTo>
                  <a:pt x="2945708" y="559654"/>
                </a:moveTo>
                <a:cubicBezTo>
                  <a:pt x="2948443" y="560059"/>
                  <a:pt x="2951829" y="561217"/>
                  <a:pt x="2955866" y="563128"/>
                </a:cubicBezTo>
                <a:cubicBezTo>
                  <a:pt x="2972013" y="570771"/>
                  <a:pt x="2981266" y="579791"/>
                  <a:pt x="2983626" y="590188"/>
                </a:cubicBezTo>
                <a:cubicBezTo>
                  <a:pt x="2985984" y="600584"/>
                  <a:pt x="2984400" y="608264"/>
                  <a:pt x="2978872" y="613225"/>
                </a:cubicBezTo>
                <a:cubicBezTo>
                  <a:pt x="2973344" y="618187"/>
                  <a:pt x="2966657" y="616301"/>
                  <a:pt x="2958813" y="607568"/>
                </a:cubicBezTo>
                <a:cubicBezTo>
                  <a:pt x="2950969" y="598835"/>
                  <a:pt x="2944251" y="588424"/>
                  <a:pt x="2938658" y="576335"/>
                </a:cubicBezTo>
                <a:cubicBezTo>
                  <a:pt x="2935152" y="563999"/>
                  <a:pt x="2937502" y="558439"/>
                  <a:pt x="2945708" y="559654"/>
                </a:cubicBezTo>
                <a:close/>
                <a:moveTo>
                  <a:pt x="4028448" y="550480"/>
                </a:moveTo>
                <a:cubicBezTo>
                  <a:pt x="4054433" y="546780"/>
                  <a:pt x="4075061" y="559600"/>
                  <a:pt x="4090334" y="588940"/>
                </a:cubicBezTo>
                <a:cubicBezTo>
                  <a:pt x="4099425" y="620905"/>
                  <a:pt x="4086985" y="652625"/>
                  <a:pt x="4053013" y="684102"/>
                </a:cubicBezTo>
                <a:cubicBezTo>
                  <a:pt x="4042889" y="699303"/>
                  <a:pt x="4037827" y="717299"/>
                  <a:pt x="4037827" y="738093"/>
                </a:cubicBezTo>
                <a:lnTo>
                  <a:pt x="4005389" y="738093"/>
                </a:lnTo>
                <a:cubicBezTo>
                  <a:pt x="4004414" y="701583"/>
                  <a:pt x="4019364" y="668335"/>
                  <a:pt x="4050238" y="638349"/>
                </a:cubicBezTo>
                <a:cubicBezTo>
                  <a:pt x="4057165" y="627996"/>
                  <a:pt x="4060190" y="616990"/>
                  <a:pt x="4059316" y="605331"/>
                </a:cubicBezTo>
                <a:cubicBezTo>
                  <a:pt x="4054598" y="589457"/>
                  <a:pt x="4045642" y="581971"/>
                  <a:pt x="4032449" y="582874"/>
                </a:cubicBezTo>
                <a:lnTo>
                  <a:pt x="4027158" y="582874"/>
                </a:lnTo>
                <a:cubicBezTo>
                  <a:pt x="4010882" y="583649"/>
                  <a:pt x="4003195" y="597595"/>
                  <a:pt x="4004099" y="624712"/>
                </a:cubicBezTo>
                <a:lnTo>
                  <a:pt x="3970284" y="624712"/>
                </a:lnTo>
                <a:cubicBezTo>
                  <a:pt x="3969324" y="587599"/>
                  <a:pt x="3981061" y="564813"/>
                  <a:pt x="4005497" y="556352"/>
                </a:cubicBezTo>
                <a:cubicBezTo>
                  <a:pt x="4009469" y="553369"/>
                  <a:pt x="4017120" y="551412"/>
                  <a:pt x="4028448" y="550480"/>
                </a:cubicBezTo>
                <a:close/>
                <a:moveTo>
                  <a:pt x="3712624" y="545754"/>
                </a:moveTo>
                <a:cubicBezTo>
                  <a:pt x="3714449" y="545764"/>
                  <a:pt x="3716615" y="546314"/>
                  <a:pt x="3719123" y="547404"/>
                </a:cubicBezTo>
                <a:cubicBezTo>
                  <a:pt x="3729154" y="551763"/>
                  <a:pt x="3736604" y="556847"/>
                  <a:pt x="3741472" y="562655"/>
                </a:cubicBezTo>
                <a:cubicBezTo>
                  <a:pt x="3746341" y="568462"/>
                  <a:pt x="3746352" y="573725"/>
                  <a:pt x="3741505" y="578443"/>
                </a:cubicBezTo>
                <a:cubicBezTo>
                  <a:pt x="3736658" y="583161"/>
                  <a:pt x="3727251" y="594311"/>
                  <a:pt x="3713283" y="611892"/>
                </a:cubicBezTo>
                <a:cubicBezTo>
                  <a:pt x="3699316" y="629473"/>
                  <a:pt x="3684771" y="644681"/>
                  <a:pt x="3669649" y="657515"/>
                </a:cubicBezTo>
                <a:cubicBezTo>
                  <a:pt x="3654528" y="670350"/>
                  <a:pt x="3640062" y="679341"/>
                  <a:pt x="3626252" y="684489"/>
                </a:cubicBezTo>
                <a:cubicBezTo>
                  <a:pt x="3612443" y="689637"/>
                  <a:pt x="3613070" y="685213"/>
                  <a:pt x="3628134" y="671217"/>
                </a:cubicBezTo>
                <a:cubicBezTo>
                  <a:pt x="3643199" y="657221"/>
                  <a:pt x="3660070" y="637561"/>
                  <a:pt x="3678748" y="612236"/>
                </a:cubicBezTo>
                <a:cubicBezTo>
                  <a:pt x="3697427" y="586911"/>
                  <a:pt x="3706314" y="569581"/>
                  <a:pt x="3705410" y="560246"/>
                </a:cubicBezTo>
                <a:cubicBezTo>
                  <a:pt x="3704744" y="550555"/>
                  <a:pt x="3707148" y="545725"/>
                  <a:pt x="3712624" y="545754"/>
                </a:cubicBezTo>
                <a:close/>
                <a:moveTo>
                  <a:pt x="1245702" y="539518"/>
                </a:moveTo>
                <a:cubicBezTo>
                  <a:pt x="1248965" y="539408"/>
                  <a:pt x="1252832" y="540198"/>
                  <a:pt x="1257302" y="541886"/>
                </a:cubicBezTo>
                <a:cubicBezTo>
                  <a:pt x="1266243" y="545264"/>
                  <a:pt x="1272972" y="549361"/>
                  <a:pt x="1277489" y="554180"/>
                </a:cubicBezTo>
                <a:lnTo>
                  <a:pt x="1278565" y="566177"/>
                </a:lnTo>
                <a:lnTo>
                  <a:pt x="1280241" y="564535"/>
                </a:lnTo>
                <a:cubicBezTo>
                  <a:pt x="1281330" y="564206"/>
                  <a:pt x="1282826" y="564218"/>
                  <a:pt x="1284728" y="564569"/>
                </a:cubicBezTo>
                <a:cubicBezTo>
                  <a:pt x="1292335" y="565974"/>
                  <a:pt x="1297354" y="566874"/>
                  <a:pt x="1299784" y="567269"/>
                </a:cubicBezTo>
                <a:cubicBezTo>
                  <a:pt x="1302215" y="567663"/>
                  <a:pt x="1306499" y="567451"/>
                  <a:pt x="1312637" y="566634"/>
                </a:cubicBezTo>
                <a:cubicBezTo>
                  <a:pt x="1318775" y="565817"/>
                  <a:pt x="1325195" y="564153"/>
                  <a:pt x="1331900" y="561644"/>
                </a:cubicBezTo>
                <a:cubicBezTo>
                  <a:pt x="1338604" y="559134"/>
                  <a:pt x="1343576" y="555943"/>
                  <a:pt x="1346817" y="552072"/>
                </a:cubicBezTo>
                <a:cubicBezTo>
                  <a:pt x="1350058" y="548200"/>
                  <a:pt x="1355754" y="548207"/>
                  <a:pt x="1363907" y="552093"/>
                </a:cubicBezTo>
                <a:cubicBezTo>
                  <a:pt x="1372059" y="555979"/>
                  <a:pt x="1379046" y="561031"/>
                  <a:pt x="1384869" y="567247"/>
                </a:cubicBezTo>
                <a:cubicBezTo>
                  <a:pt x="1390691" y="573464"/>
                  <a:pt x="1389078" y="578418"/>
                  <a:pt x="1380029" y="582111"/>
                </a:cubicBezTo>
                <a:cubicBezTo>
                  <a:pt x="1370980" y="585803"/>
                  <a:pt x="1357056" y="601696"/>
                  <a:pt x="1338256" y="629788"/>
                </a:cubicBezTo>
                <a:cubicBezTo>
                  <a:pt x="1359465" y="645218"/>
                  <a:pt x="1374666" y="661760"/>
                  <a:pt x="1383858" y="679413"/>
                </a:cubicBezTo>
                <a:cubicBezTo>
                  <a:pt x="1393050" y="697065"/>
                  <a:pt x="1392978" y="715084"/>
                  <a:pt x="1383643" y="733468"/>
                </a:cubicBezTo>
                <a:cubicBezTo>
                  <a:pt x="1374307" y="751852"/>
                  <a:pt x="1365681" y="755215"/>
                  <a:pt x="1357766" y="743556"/>
                </a:cubicBezTo>
                <a:cubicBezTo>
                  <a:pt x="1349850" y="731898"/>
                  <a:pt x="1339417" y="720623"/>
                  <a:pt x="1326468" y="709731"/>
                </a:cubicBezTo>
                <a:cubicBezTo>
                  <a:pt x="1313519" y="698840"/>
                  <a:pt x="1314247" y="694968"/>
                  <a:pt x="1328651" y="698116"/>
                </a:cubicBezTo>
                <a:cubicBezTo>
                  <a:pt x="1343057" y="701264"/>
                  <a:pt x="1351381" y="702780"/>
                  <a:pt x="1353625" y="702665"/>
                </a:cubicBezTo>
                <a:cubicBezTo>
                  <a:pt x="1355869" y="702551"/>
                  <a:pt x="1355901" y="697668"/>
                  <a:pt x="1353722" y="688017"/>
                </a:cubicBezTo>
                <a:cubicBezTo>
                  <a:pt x="1351542" y="678366"/>
                  <a:pt x="1347229" y="668812"/>
                  <a:pt x="1340783" y="659354"/>
                </a:cubicBezTo>
                <a:cubicBezTo>
                  <a:pt x="1334337" y="649897"/>
                  <a:pt x="1328680" y="643333"/>
                  <a:pt x="1323811" y="639662"/>
                </a:cubicBezTo>
                <a:cubicBezTo>
                  <a:pt x="1318943" y="635990"/>
                  <a:pt x="1317860" y="631592"/>
                  <a:pt x="1320564" y="626465"/>
                </a:cubicBezTo>
                <a:cubicBezTo>
                  <a:pt x="1323267" y="621338"/>
                  <a:pt x="1327540" y="611849"/>
                  <a:pt x="1333384" y="597996"/>
                </a:cubicBezTo>
                <a:cubicBezTo>
                  <a:pt x="1339228" y="584143"/>
                  <a:pt x="1342167" y="577260"/>
                  <a:pt x="1342203" y="577346"/>
                </a:cubicBezTo>
                <a:cubicBezTo>
                  <a:pt x="1342239" y="577432"/>
                  <a:pt x="1339930" y="578138"/>
                  <a:pt x="1335276" y="579465"/>
                </a:cubicBezTo>
                <a:cubicBezTo>
                  <a:pt x="1330624" y="580791"/>
                  <a:pt x="1323521" y="582559"/>
                  <a:pt x="1313971" y="584767"/>
                </a:cubicBezTo>
                <a:lnTo>
                  <a:pt x="1313971" y="675928"/>
                </a:lnTo>
                <a:cubicBezTo>
                  <a:pt x="1313971" y="721587"/>
                  <a:pt x="1313501" y="758151"/>
                  <a:pt x="1312562" y="785620"/>
                </a:cubicBezTo>
                <a:cubicBezTo>
                  <a:pt x="1311623" y="813089"/>
                  <a:pt x="1307962" y="831544"/>
                  <a:pt x="1301581" y="840987"/>
                </a:cubicBezTo>
                <a:cubicBezTo>
                  <a:pt x="1295199" y="850430"/>
                  <a:pt x="1290915" y="842633"/>
                  <a:pt x="1288729" y="817595"/>
                </a:cubicBezTo>
                <a:cubicBezTo>
                  <a:pt x="1286541" y="792557"/>
                  <a:pt x="1285900" y="764712"/>
                  <a:pt x="1286803" y="734060"/>
                </a:cubicBezTo>
                <a:cubicBezTo>
                  <a:pt x="1287707" y="703407"/>
                  <a:pt x="1288384" y="671880"/>
                  <a:pt x="1288836" y="639479"/>
                </a:cubicBezTo>
                <a:cubicBezTo>
                  <a:pt x="1289288" y="607077"/>
                  <a:pt x="1286814" y="586140"/>
                  <a:pt x="1281415" y="576669"/>
                </a:cubicBezTo>
                <a:cubicBezTo>
                  <a:pt x="1280065" y="574301"/>
                  <a:pt x="1279122" y="572273"/>
                  <a:pt x="1278585" y="570585"/>
                </a:cubicBezTo>
                <a:lnTo>
                  <a:pt x="1278474" y="569437"/>
                </a:lnTo>
                <a:lnTo>
                  <a:pt x="1276329" y="573492"/>
                </a:lnTo>
                <a:cubicBezTo>
                  <a:pt x="1274116" y="579136"/>
                  <a:pt x="1272682" y="587687"/>
                  <a:pt x="1272025" y="599147"/>
                </a:cubicBezTo>
                <a:cubicBezTo>
                  <a:pt x="1271151" y="614426"/>
                  <a:pt x="1270484" y="632481"/>
                  <a:pt x="1270025" y="653310"/>
                </a:cubicBezTo>
                <a:cubicBezTo>
                  <a:pt x="1269566" y="674139"/>
                  <a:pt x="1267946" y="692201"/>
                  <a:pt x="1265164" y="707494"/>
                </a:cubicBezTo>
                <a:cubicBezTo>
                  <a:pt x="1262382" y="722788"/>
                  <a:pt x="1256076" y="735537"/>
                  <a:pt x="1246246" y="745740"/>
                </a:cubicBezTo>
                <a:cubicBezTo>
                  <a:pt x="1236415" y="755943"/>
                  <a:pt x="1229363" y="756072"/>
                  <a:pt x="1225090" y="746127"/>
                </a:cubicBezTo>
                <a:cubicBezTo>
                  <a:pt x="1220817" y="736182"/>
                  <a:pt x="1214510" y="727158"/>
                  <a:pt x="1206172" y="719056"/>
                </a:cubicBezTo>
                <a:cubicBezTo>
                  <a:pt x="1197833" y="710954"/>
                  <a:pt x="1199597" y="708025"/>
                  <a:pt x="1211464" y="710269"/>
                </a:cubicBezTo>
                <a:cubicBezTo>
                  <a:pt x="1223330" y="712513"/>
                  <a:pt x="1229905" y="713435"/>
                  <a:pt x="1231188" y="713033"/>
                </a:cubicBezTo>
                <a:cubicBezTo>
                  <a:pt x="1232472" y="712632"/>
                  <a:pt x="1234189" y="708348"/>
                  <a:pt x="1236340" y="700181"/>
                </a:cubicBezTo>
                <a:cubicBezTo>
                  <a:pt x="1238491" y="692014"/>
                  <a:pt x="1240466" y="679811"/>
                  <a:pt x="1242266" y="663570"/>
                </a:cubicBezTo>
                <a:cubicBezTo>
                  <a:pt x="1244066" y="647330"/>
                  <a:pt x="1245191" y="628211"/>
                  <a:pt x="1245643" y="606213"/>
                </a:cubicBezTo>
                <a:cubicBezTo>
                  <a:pt x="1246095" y="584215"/>
                  <a:pt x="1245553" y="571900"/>
                  <a:pt x="1244019" y="569269"/>
                </a:cubicBezTo>
                <a:cubicBezTo>
                  <a:pt x="1242485" y="566638"/>
                  <a:pt x="1239315" y="565978"/>
                  <a:pt x="1234512" y="567290"/>
                </a:cubicBezTo>
                <a:cubicBezTo>
                  <a:pt x="1229707" y="568602"/>
                  <a:pt x="1223799" y="570061"/>
                  <a:pt x="1216787" y="571668"/>
                </a:cubicBezTo>
                <a:cubicBezTo>
                  <a:pt x="1222179" y="576328"/>
                  <a:pt x="1223954" y="580881"/>
                  <a:pt x="1222111" y="585327"/>
                </a:cubicBezTo>
                <a:cubicBezTo>
                  <a:pt x="1220268" y="589772"/>
                  <a:pt x="1218938" y="594303"/>
                  <a:pt x="1218121" y="598921"/>
                </a:cubicBezTo>
                <a:cubicBezTo>
                  <a:pt x="1221734" y="598118"/>
                  <a:pt x="1225624" y="597240"/>
                  <a:pt x="1229790" y="596286"/>
                </a:cubicBezTo>
                <a:cubicBezTo>
                  <a:pt x="1233956" y="595332"/>
                  <a:pt x="1237552" y="596809"/>
                  <a:pt x="1240577" y="600717"/>
                </a:cubicBezTo>
                <a:cubicBezTo>
                  <a:pt x="1243603" y="604625"/>
                  <a:pt x="1242703" y="608654"/>
                  <a:pt x="1237878" y="612806"/>
                </a:cubicBezTo>
                <a:cubicBezTo>
                  <a:pt x="1233053" y="616957"/>
                  <a:pt x="1225900" y="620223"/>
                  <a:pt x="1216421" y="622604"/>
                </a:cubicBezTo>
                <a:cubicBezTo>
                  <a:pt x="1215704" y="629702"/>
                  <a:pt x="1214472" y="636650"/>
                  <a:pt x="1212722" y="643447"/>
                </a:cubicBezTo>
                <a:cubicBezTo>
                  <a:pt x="1213525" y="642687"/>
                  <a:pt x="1216805" y="641149"/>
                  <a:pt x="1222563" y="638833"/>
                </a:cubicBezTo>
                <a:cubicBezTo>
                  <a:pt x="1228320" y="636517"/>
                  <a:pt x="1233296" y="637485"/>
                  <a:pt x="1237491" y="641737"/>
                </a:cubicBezTo>
                <a:cubicBezTo>
                  <a:pt x="1241685" y="645989"/>
                  <a:pt x="1241635" y="650227"/>
                  <a:pt x="1237340" y="654450"/>
                </a:cubicBezTo>
                <a:cubicBezTo>
                  <a:pt x="1233046" y="658673"/>
                  <a:pt x="1223786" y="662871"/>
                  <a:pt x="1209560" y="667044"/>
                </a:cubicBezTo>
                <a:cubicBezTo>
                  <a:pt x="1207079" y="682790"/>
                  <a:pt x="1200733" y="700403"/>
                  <a:pt x="1190523" y="719884"/>
                </a:cubicBezTo>
                <a:cubicBezTo>
                  <a:pt x="1180313" y="739365"/>
                  <a:pt x="1167263" y="753569"/>
                  <a:pt x="1151375" y="762496"/>
                </a:cubicBezTo>
                <a:cubicBezTo>
                  <a:pt x="1135485" y="771423"/>
                  <a:pt x="1132105" y="770061"/>
                  <a:pt x="1141232" y="758409"/>
                </a:cubicBezTo>
                <a:cubicBezTo>
                  <a:pt x="1150360" y="746758"/>
                  <a:pt x="1158472" y="734063"/>
                  <a:pt x="1165571" y="720325"/>
                </a:cubicBezTo>
                <a:cubicBezTo>
                  <a:pt x="1172669" y="706587"/>
                  <a:pt x="1178886" y="690914"/>
                  <a:pt x="1184220" y="673304"/>
                </a:cubicBezTo>
                <a:cubicBezTo>
                  <a:pt x="1183044" y="675111"/>
                  <a:pt x="1180822" y="676014"/>
                  <a:pt x="1177553" y="676014"/>
                </a:cubicBezTo>
                <a:cubicBezTo>
                  <a:pt x="1173852" y="676014"/>
                  <a:pt x="1169540" y="673623"/>
                  <a:pt x="1164614" y="668840"/>
                </a:cubicBezTo>
                <a:cubicBezTo>
                  <a:pt x="1159688" y="664058"/>
                  <a:pt x="1160072" y="660717"/>
                  <a:pt x="1165765" y="658817"/>
                </a:cubicBezTo>
                <a:cubicBezTo>
                  <a:pt x="1171458" y="656916"/>
                  <a:pt x="1178621" y="654403"/>
                  <a:pt x="1187253" y="651277"/>
                </a:cubicBezTo>
                <a:cubicBezTo>
                  <a:pt x="1188831" y="644107"/>
                  <a:pt x="1190071" y="635704"/>
                  <a:pt x="1190975" y="626067"/>
                </a:cubicBezTo>
                <a:cubicBezTo>
                  <a:pt x="1184063" y="627874"/>
                  <a:pt x="1177836" y="626357"/>
                  <a:pt x="1172293" y="621518"/>
                </a:cubicBezTo>
                <a:cubicBezTo>
                  <a:pt x="1166750" y="616678"/>
                  <a:pt x="1167346" y="613315"/>
                  <a:pt x="1174078" y="611429"/>
                </a:cubicBezTo>
                <a:cubicBezTo>
                  <a:pt x="1180811" y="609544"/>
                  <a:pt x="1186945" y="607561"/>
                  <a:pt x="1192480" y="605482"/>
                </a:cubicBezTo>
                <a:cubicBezTo>
                  <a:pt x="1194172" y="591557"/>
                  <a:pt x="1194352" y="582028"/>
                  <a:pt x="1193019" y="576895"/>
                </a:cubicBezTo>
                <a:cubicBezTo>
                  <a:pt x="1189390" y="576163"/>
                  <a:pt x="1185669" y="573130"/>
                  <a:pt x="1181854" y="567796"/>
                </a:cubicBezTo>
                <a:cubicBezTo>
                  <a:pt x="1178040" y="562461"/>
                  <a:pt x="1180205" y="559794"/>
                  <a:pt x="1188350" y="559794"/>
                </a:cubicBezTo>
                <a:cubicBezTo>
                  <a:pt x="1194087" y="559794"/>
                  <a:pt x="1202723" y="557872"/>
                  <a:pt x="1214259" y="554029"/>
                </a:cubicBezTo>
                <a:cubicBezTo>
                  <a:pt x="1225796" y="550186"/>
                  <a:pt x="1233619" y="546357"/>
                  <a:pt x="1237727" y="542543"/>
                </a:cubicBezTo>
                <a:cubicBezTo>
                  <a:pt x="1239782" y="540635"/>
                  <a:pt x="1242440" y="539627"/>
                  <a:pt x="1245702" y="539518"/>
                </a:cubicBezTo>
                <a:close/>
                <a:moveTo>
                  <a:pt x="3323826" y="539211"/>
                </a:moveTo>
                <a:cubicBezTo>
                  <a:pt x="3327326" y="539453"/>
                  <a:pt x="3332802" y="541840"/>
                  <a:pt x="3340251" y="546371"/>
                </a:cubicBezTo>
                <a:cubicBezTo>
                  <a:pt x="3355151" y="555434"/>
                  <a:pt x="3360417" y="562192"/>
                  <a:pt x="3356050" y="566645"/>
                </a:cubicBezTo>
                <a:cubicBezTo>
                  <a:pt x="3351684" y="571097"/>
                  <a:pt x="3344830" y="580888"/>
                  <a:pt x="3335487" y="596017"/>
                </a:cubicBezTo>
                <a:cubicBezTo>
                  <a:pt x="3326144" y="611146"/>
                  <a:pt x="3317637" y="624748"/>
                  <a:pt x="3309965" y="636822"/>
                </a:cubicBezTo>
                <a:cubicBezTo>
                  <a:pt x="3318956" y="646272"/>
                  <a:pt x="3323004" y="658408"/>
                  <a:pt x="3322107" y="673228"/>
                </a:cubicBezTo>
                <a:cubicBezTo>
                  <a:pt x="3321211" y="688049"/>
                  <a:pt x="3320763" y="712797"/>
                  <a:pt x="3320763" y="747471"/>
                </a:cubicBezTo>
                <a:cubicBezTo>
                  <a:pt x="3320763" y="782504"/>
                  <a:pt x="3317863" y="803423"/>
                  <a:pt x="3312062" y="810228"/>
                </a:cubicBezTo>
                <a:cubicBezTo>
                  <a:pt x="3306262" y="817032"/>
                  <a:pt x="3300833" y="814383"/>
                  <a:pt x="3295779" y="802280"/>
                </a:cubicBezTo>
                <a:cubicBezTo>
                  <a:pt x="3290724" y="790176"/>
                  <a:pt x="3289551" y="780880"/>
                  <a:pt x="3292262" y="774391"/>
                </a:cubicBezTo>
                <a:cubicBezTo>
                  <a:pt x="3294972" y="767902"/>
                  <a:pt x="3297224" y="746744"/>
                  <a:pt x="3299016" y="710915"/>
                </a:cubicBezTo>
                <a:cubicBezTo>
                  <a:pt x="3300809" y="675085"/>
                  <a:pt x="3300349" y="654905"/>
                  <a:pt x="3297639" y="650374"/>
                </a:cubicBezTo>
                <a:cubicBezTo>
                  <a:pt x="3278696" y="673232"/>
                  <a:pt x="3260240" y="689745"/>
                  <a:pt x="3242272" y="699912"/>
                </a:cubicBezTo>
                <a:cubicBezTo>
                  <a:pt x="3224304" y="710079"/>
                  <a:pt x="3223031" y="706630"/>
                  <a:pt x="3238454" y="689566"/>
                </a:cubicBezTo>
                <a:cubicBezTo>
                  <a:pt x="3253876" y="672501"/>
                  <a:pt x="3269647" y="651213"/>
                  <a:pt x="3285766" y="625701"/>
                </a:cubicBezTo>
                <a:cubicBezTo>
                  <a:pt x="3301884" y="600190"/>
                  <a:pt x="3311718" y="582372"/>
                  <a:pt x="3315267" y="572248"/>
                </a:cubicBezTo>
                <a:cubicBezTo>
                  <a:pt x="3318816" y="562124"/>
                  <a:pt x="3320143" y="553014"/>
                  <a:pt x="3319246" y="544919"/>
                </a:cubicBezTo>
                <a:cubicBezTo>
                  <a:pt x="3318798" y="540872"/>
                  <a:pt x="3320325" y="538969"/>
                  <a:pt x="3323826" y="539211"/>
                </a:cubicBezTo>
                <a:close/>
                <a:moveTo>
                  <a:pt x="949880" y="537079"/>
                </a:moveTo>
                <a:cubicBezTo>
                  <a:pt x="954994" y="536165"/>
                  <a:pt x="962545" y="538638"/>
                  <a:pt x="972531" y="544500"/>
                </a:cubicBezTo>
                <a:cubicBezTo>
                  <a:pt x="985846" y="552315"/>
                  <a:pt x="989377" y="558464"/>
                  <a:pt x="983125" y="562945"/>
                </a:cubicBezTo>
                <a:cubicBezTo>
                  <a:pt x="976873" y="567426"/>
                  <a:pt x="970455" y="574274"/>
                  <a:pt x="963873" y="583487"/>
                </a:cubicBezTo>
                <a:cubicBezTo>
                  <a:pt x="957291" y="592701"/>
                  <a:pt x="946586" y="604664"/>
                  <a:pt x="931758" y="619377"/>
                </a:cubicBezTo>
                <a:cubicBezTo>
                  <a:pt x="945238" y="628770"/>
                  <a:pt x="957703" y="636550"/>
                  <a:pt x="969153" y="642716"/>
                </a:cubicBezTo>
                <a:cubicBezTo>
                  <a:pt x="980604" y="648882"/>
                  <a:pt x="992094" y="653740"/>
                  <a:pt x="1003624" y="657289"/>
                </a:cubicBezTo>
                <a:cubicBezTo>
                  <a:pt x="1015153" y="660839"/>
                  <a:pt x="1025181" y="664061"/>
                  <a:pt x="1033706" y="666958"/>
                </a:cubicBezTo>
                <a:cubicBezTo>
                  <a:pt x="1042231" y="669855"/>
                  <a:pt x="1039854" y="673211"/>
                  <a:pt x="1026575" y="677025"/>
                </a:cubicBezTo>
                <a:cubicBezTo>
                  <a:pt x="1013296" y="680839"/>
                  <a:pt x="1001591" y="683198"/>
                  <a:pt x="991460" y="684102"/>
                </a:cubicBezTo>
                <a:cubicBezTo>
                  <a:pt x="981328" y="685005"/>
                  <a:pt x="972832" y="682786"/>
                  <a:pt x="965970" y="677444"/>
                </a:cubicBezTo>
                <a:cubicBezTo>
                  <a:pt x="959108" y="672103"/>
                  <a:pt x="951917" y="666141"/>
                  <a:pt x="944395" y="659559"/>
                </a:cubicBezTo>
                <a:cubicBezTo>
                  <a:pt x="936874" y="652977"/>
                  <a:pt x="927700" y="644960"/>
                  <a:pt x="916873" y="635510"/>
                </a:cubicBezTo>
                <a:cubicBezTo>
                  <a:pt x="892050" y="656848"/>
                  <a:pt x="868951" y="670059"/>
                  <a:pt x="847577" y="675143"/>
                </a:cubicBezTo>
                <a:cubicBezTo>
                  <a:pt x="826203" y="680226"/>
                  <a:pt x="821374" y="678821"/>
                  <a:pt x="833090" y="670927"/>
                </a:cubicBezTo>
                <a:cubicBezTo>
                  <a:pt x="844806" y="663033"/>
                  <a:pt x="855963" y="655332"/>
                  <a:pt x="866560" y="647825"/>
                </a:cubicBezTo>
                <a:cubicBezTo>
                  <a:pt x="877158" y="640318"/>
                  <a:pt x="888042" y="631488"/>
                  <a:pt x="899213" y="621335"/>
                </a:cubicBezTo>
                <a:cubicBezTo>
                  <a:pt x="887081" y="612458"/>
                  <a:pt x="875949" y="605173"/>
                  <a:pt x="865818" y="599480"/>
                </a:cubicBezTo>
                <a:cubicBezTo>
                  <a:pt x="855687" y="593787"/>
                  <a:pt x="855784" y="590019"/>
                  <a:pt x="866108" y="588177"/>
                </a:cubicBezTo>
                <a:cubicBezTo>
                  <a:pt x="876433" y="586334"/>
                  <a:pt x="884679" y="587517"/>
                  <a:pt x="890845" y="591726"/>
                </a:cubicBezTo>
                <a:cubicBezTo>
                  <a:pt x="897012" y="595935"/>
                  <a:pt x="904074" y="600577"/>
                  <a:pt x="912033" y="605654"/>
                </a:cubicBezTo>
                <a:cubicBezTo>
                  <a:pt x="917353" y="600319"/>
                  <a:pt x="922437" y="594131"/>
                  <a:pt x="927284" y="587090"/>
                </a:cubicBezTo>
                <a:cubicBezTo>
                  <a:pt x="932131" y="580049"/>
                  <a:pt x="936089" y="573987"/>
                  <a:pt x="939157" y="568903"/>
                </a:cubicBezTo>
                <a:cubicBezTo>
                  <a:pt x="942226" y="563820"/>
                  <a:pt x="938982" y="563060"/>
                  <a:pt x="929424" y="566623"/>
                </a:cubicBezTo>
                <a:cubicBezTo>
                  <a:pt x="919866" y="570187"/>
                  <a:pt x="908129" y="573338"/>
                  <a:pt x="894212" y="576077"/>
                </a:cubicBezTo>
                <a:cubicBezTo>
                  <a:pt x="880294" y="578816"/>
                  <a:pt x="867976" y="577726"/>
                  <a:pt x="857257" y="572808"/>
                </a:cubicBezTo>
                <a:cubicBezTo>
                  <a:pt x="846537" y="567889"/>
                  <a:pt x="848678" y="564505"/>
                  <a:pt x="863678" y="562655"/>
                </a:cubicBezTo>
                <a:cubicBezTo>
                  <a:pt x="878678" y="560805"/>
                  <a:pt x="894915" y="557478"/>
                  <a:pt x="912388" y="552674"/>
                </a:cubicBezTo>
                <a:cubicBezTo>
                  <a:pt x="929861" y="547870"/>
                  <a:pt x="940925" y="543353"/>
                  <a:pt x="945578" y="539122"/>
                </a:cubicBezTo>
                <a:cubicBezTo>
                  <a:pt x="946742" y="538065"/>
                  <a:pt x="948176" y="537384"/>
                  <a:pt x="949880" y="537079"/>
                </a:cubicBezTo>
                <a:close/>
                <a:moveTo>
                  <a:pt x="1978475" y="536471"/>
                </a:moveTo>
                <a:cubicBezTo>
                  <a:pt x="1979951" y="536579"/>
                  <a:pt x="1981711" y="537061"/>
                  <a:pt x="1983755" y="537918"/>
                </a:cubicBezTo>
                <a:cubicBezTo>
                  <a:pt x="1991929" y="541345"/>
                  <a:pt x="1998926" y="546042"/>
                  <a:pt x="2004749" y="552007"/>
                </a:cubicBezTo>
                <a:cubicBezTo>
                  <a:pt x="2010571" y="557973"/>
                  <a:pt x="2011066" y="562608"/>
                  <a:pt x="2006233" y="565914"/>
                </a:cubicBezTo>
                <a:cubicBezTo>
                  <a:pt x="2001400" y="569219"/>
                  <a:pt x="1995721" y="575267"/>
                  <a:pt x="1989197" y="584057"/>
                </a:cubicBezTo>
                <a:cubicBezTo>
                  <a:pt x="2002462" y="584172"/>
                  <a:pt x="2011593" y="582627"/>
                  <a:pt x="2016590" y="579422"/>
                </a:cubicBezTo>
                <a:cubicBezTo>
                  <a:pt x="2021588" y="576217"/>
                  <a:pt x="2027528" y="576568"/>
                  <a:pt x="2034411" y="580476"/>
                </a:cubicBezTo>
                <a:cubicBezTo>
                  <a:pt x="2041295" y="584384"/>
                  <a:pt x="2046952" y="589223"/>
                  <a:pt x="2051383" y="594995"/>
                </a:cubicBezTo>
                <a:cubicBezTo>
                  <a:pt x="2055814" y="600767"/>
                  <a:pt x="2054900" y="605005"/>
                  <a:pt x="2048640" y="607708"/>
                </a:cubicBezTo>
                <a:cubicBezTo>
                  <a:pt x="2042381" y="610411"/>
                  <a:pt x="2036881" y="616280"/>
                  <a:pt x="2032142" y="625314"/>
                </a:cubicBezTo>
                <a:cubicBezTo>
                  <a:pt x="2027403" y="634349"/>
                  <a:pt x="2020286" y="645792"/>
                  <a:pt x="2010793" y="659645"/>
                </a:cubicBezTo>
                <a:cubicBezTo>
                  <a:pt x="2025305" y="671949"/>
                  <a:pt x="2040718" y="682514"/>
                  <a:pt x="2057029" y="691340"/>
                </a:cubicBezTo>
                <a:cubicBezTo>
                  <a:pt x="2073341" y="700166"/>
                  <a:pt x="2088610" y="707290"/>
                  <a:pt x="2102836" y="712711"/>
                </a:cubicBezTo>
                <a:cubicBezTo>
                  <a:pt x="2117061" y="718131"/>
                  <a:pt x="2117972" y="722143"/>
                  <a:pt x="2105567" y="724746"/>
                </a:cubicBezTo>
                <a:cubicBezTo>
                  <a:pt x="2093163" y="727348"/>
                  <a:pt x="2080888" y="728650"/>
                  <a:pt x="2068742" y="728650"/>
                </a:cubicBezTo>
                <a:cubicBezTo>
                  <a:pt x="2055936" y="728650"/>
                  <a:pt x="2045773" y="725359"/>
                  <a:pt x="2038251" y="718777"/>
                </a:cubicBezTo>
                <a:cubicBezTo>
                  <a:pt x="2030730" y="712194"/>
                  <a:pt x="2016694" y="698392"/>
                  <a:pt x="1996145" y="677369"/>
                </a:cubicBezTo>
                <a:cubicBezTo>
                  <a:pt x="1984429" y="692728"/>
                  <a:pt x="1972602" y="705684"/>
                  <a:pt x="1960663" y="716238"/>
                </a:cubicBezTo>
                <a:cubicBezTo>
                  <a:pt x="1954694" y="721515"/>
                  <a:pt x="1948377" y="726344"/>
                  <a:pt x="1941713" y="730723"/>
                </a:cubicBezTo>
                <a:lnTo>
                  <a:pt x="1940149" y="731599"/>
                </a:lnTo>
                <a:lnTo>
                  <a:pt x="1955738" y="733275"/>
                </a:lnTo>
                <a:cubicBezTo>
                  <a:pt x="1959961" y="733690"/>
                  <a:pt x="1970723" y="732385"/>
                  <a:pt x="1988024" y="729360"/>
                </a:cubicBezTo>
                <a:cubicBezTo>
                  <a:pt x="2005326" y="726334"/>
                  <a:pt x="2016235" y="723183"/>
                  <a:pt x="2020752" y="719906"/>
                </a:cubicBezTo>
                <a:cubicBezTo>
                  <a:pt x="2025269" y="716629"/>
                  <a:pt x="2030511" y="716206"/>
                  <a:pt x="2036476" y="718637"/>
                </a:cubicBezTo>
                <a:cubicBezTo>
                  <a:pt x="2042442" y="721067"/>
                  <a:pt x="2049325" y="725158"/>
                  <a:pt x="2057126" y="730908"/>
                </a:cubicBezTo>
                <a:cubicBezTo>
                  <a:pt x="2064927" y="736659"/>
                  <a:pt x="2065612" y="742789"/>
                  <a:pt x="2059180" y="749300"/>
                </a:cubicBezTo>
                <a:cubicBezTo>
                  <a:pt x="2052749" y="755810"/>
                  <a:pt x="2047418" y="767505"/>
                  <a:pt x="2043188" y="784383"/>
                </a:cubicBezTo>
                <a:cubicBezTo>
                  <a:pt x="2050386" y="788757"/>
                  <a:pt x="2053986" y="792650"/>
                  <a:pt x="2053986" y="796063"/>
                </a:cubicBezTo>
                <a:cubicBezTo>
                  <a:pt x="2053986" y="800509"/>
                  <a:pt x="2047117" y="802979"/>
                  <a:pt x="2033379" y="803473"/>
                </a:cubicBezTo>
                <a:cubicBezTo>
                  <a:pt x="2019641" y="803968"/>
                  <a:pt x="1998425" y="805900"/>
                  <a:pt x="1969730" y="809270"/>
                </a:cubicBezTo>
                <a:cubicBezTo>
                  <a:pt x="1965499" y="826608"/>
                  <a:pt x="1960717" y="828988"/>
                  <a:pt x="1955383" y="816412"/>
                </a:cubicBezTo>
                <a:cubicBezTo>
                  <a:pt x="1950048" y="803835"/>
                  <a:pt x="1946040" y="791048"/>
                  <a:pt x="1943358" y="778048"/>
                </a:cubicBezTo>
                <a:cubicBezTo>
                  <a:pt x="1940677" y="765049"/>
                  <a:pt x="1936819" y="753763"/>
                  <a:pt x="1931786" y="744191"/>
                </a:cubicBezTo>
                <a:cubicBezTo>
                  <a:pt x="1930527" y="741798"/>
                  <a:pt x="1929689" y="739733"/>
                  <a:pt x="1929269" y="737997"/>
                </a:cubicBezTo>
                <a:lnTo>
                  <a:pt x="1929269" y="737697"/>
                </a:lnTo>
                <a:lnTo>
                  <a:pt x="1920676" y="742513"/>
                </a:lnTo>
                <a:cubicBezTo>
                  <a:pt x="1905956" y="749475"/>
                  <a:pt x="1905228" y="746184"/>
                  <a:pt x="1918492" y="732640"/>
                </a:cubicBezTo>
                <a:cubicBezTo>
                  <a:pt x="1931758" y="719096"/>
                  <a:pt x="1942405" y="707634"/>
                  <a:pt x="1950435" y="698256"/>
                </a:cubicBezTo>
                <a:cubicBezTo>
                  <a:pt x="1958466" y="688877"/>
                  <a:pt x="1968181" y="676243"/>
                  <a:pt x="1979582" y="660355"/>
                </a:cubicBezTo>
                <a:cubicBezTo>
                  <a:pt x="1972426" y="652238"/>
                  <a:pt x="1965084" y="645756"/>
                  <a:pt x="1957555" y="640909"/>
                </a:cubicBezTo>
                <a:cubicBezTo>
                  <a:pt x="1951504" y="648452"/>
                  <a:pt x="1943763" y="654389"/>
                  <a:pt x="1934335" y="658720"/>
                </a:cubicBezTo>
                <a:cubicBezTo>
                  <a:pt x="1924906" y="663050"/>
                  <a:pt x="1924716" y="658777"/>
                  <a:pt x="1933765" y="645900"/>
                </a:cubicBezTo>
                <a:cubicBezTo>
                  <a:pt x="1942814" y="633022"/>
                  <a:pt x="1950916" y="618764"/>
                  <a:pt x="1958071" y="603126"/>
                </a:cubicBezTo>
                <a:cubicBezTo>
                  <a:pt x="1965227" y="587488"/>
                  <a:pt x="1969701" y="576131"/>
                  <a:pt x="1971494" y="569054"/>
                </a:cubicBezTo>
                <a:cubicBezTo>
                  <a:pt x="1973286" y="561977"/>
                  <a:pt x="1973735" y="554162"/>
                  <a:pt x="1972838" y="545608"/>
                </a:cubicBezTo>
                <a:cubicBezTo>
                  <a:pt x="1972166" y="539192"/>
                  <a:pt x="1974045" y="536147"/>
                  <a:pt x="1978475" y="536471"/>
                </a:cubicBezTo>
                <a:close/>
                <a:moveTo>
                  <a:pt x="3418165" y="535603"/>
                </a:moveTo>
                <a:cubicBezTo>
                  <a:pt x="3421212" y="535978"/>
                  <a:pt x="3424935" y="536842"/>
                  <a:pt x="3429336" y="538197"/>
                </a:cubicBezTo>
                <a:cubicBezTo>
                  <a:pt x="3446939" y="543618"/>
                  <a:pt x="3453715" y="550770"/>
                  <a:pt x="3449663" y="559654"/>
                </a:cubicBezTo>
                <a:cubicBezTo>
                  <a:pt x="3445612" y="568538"/>
                  <a:pt x="3443587" y="596469"/>
                  <a:pt x="3443587" y="643447"/>
                </a:cubicBezTo>
                <a:cubicBezTo>
                  <a:pt x="3459418" y="641684"/>
                  <a:pt x="3471776" y="639913"/>
                  <a:pt x="3480660" y="638134"/>
                </a:cubicBezTo>
                <a:cubicBezTo>
                  <a:pt x="3489543" y="636356"/>
                  <a:pt x="3498005" y="634549"/>
                  <a:pt x="3506042" y="632714"/>
                </a:cubicBezTo>
                <a:cubicBezTo>
                  <a:pt x="3514080" y="630878"/>
                  <a:pt x="3521877" y="634711"/>
                  <a:pt x="3529434" y="644211"/>
                </a:cubicBezTo>
                <a:cubicBezTo>
                  <a:pt x="3536992" y="653711"/>
                  <a:pt x="3532195" y="658462"/>
                  <a:pt x="3515044" y="658462"/>
                </a:cubicBezTo>
                <a:cubicBezTo>
                  <a:pt x="3500905" y="658462"/>
                  <a:pt x="3477086" y="660139"/>
                  <a:pt x="3443587" y="663495"/>
                </a:cubicBezTo>
                <a:cubicBezTo>
                  <a:pt x="3443587" y="719924"/>
                  <a:pt x="3442640" y="763056"/>
                  <a:pt x="3440747" y="792890"/>
                </a:cubicBezTo>
                <a:cubicBezTo>
                  <a:pt x="3438854" y="822725"/>
                  <a:pt x="3434330" y="837926"/>
                  <a:pt x="3427174" y="838492"/>
                </a:cubicBezTo>
                <a:cubicBezTo>
                  <a:pt x="3420019" y="839059"/>
                  <a:pt x="3416441" y="824916"/>
                  <a:pt x="3416441" y="796063"/>
                </a:cubicBezTo>
                <a:lnTo>
                  <a:pt x="3416441" y="667905"/>
                </a:lnTo>
                <a:cubicBezTo>
                  <a:pt x="3394214" y="673153"/>
                  <a:pt x="3378873" y="676717"/>
                  <a:pt x="3370419" y="678595"/>
                </a:cubicBezTo>
                <a:cubicBezTo>
                  <a:pt x="3361966" y="680474"/>
                  <a:pt x="3352225" y="677115"/>
                  <a:pt x="3341198" y="668518"/>
                </a:cubicBezTo>
                <a:cubicBezTo>
                  <a:pt x="3330170" y="659921"/>
                  <a:pt x="3332328" y="655622"/>
                  <a:pt x="3347672" y="655622"/>
                </a:cubicBezTo>
                <a:cubicBezTo>
                  <a:pt x="3359919" y="655622"/>
                  <a:pt x="3382842" y="652682"/>
                  <a:pt x="3416441" y="646803"/>
                </a:cubicBezTo>
                <a:cubicBezTo>
                  <a:pt x="3416441" y="616861"/>
                  <a:pt x="3416219" y="595056"/>
                  <a:pt x="3415774" y="581390"/>
                </a:cubicBezTo>
                <a:cubicBezTo>
                  <a:pt x="3415330" y="567724"/>
                  <a:pt x="3413078" y="555753"/>
                  <a:pt x="3409020" y="545479"/>
                </a:cubicBezTo>
                <a:cubicBezTo>
                  <a:pt x="3405976" y="537773"/>
                  <a:pt x="3409025" y="534481"/>
                  <a:pt x="3418165" y="535603"/>
                </a:cubicBezTo>
                <a:close/>
                <a:moveTo>
                  <a:pt x="3015321" y="526209"/>
                </a:moveTo>
                <a:cubicBezTo>
                  <a:pt x="3016893" y="526083"/>
                  <a:pt x="3018840" y="526318"/>
                  <a:pt x="3021161" y="526915"/>
                </a:cubicBezTo>
                <a:cubicBezTo>
                  <a:pt x="3030446" y="529303"/>
                  <a:pt x="3039022" y="533336"/>
                  <a:pt x="3046887" y="539015"/>
                </a:cubicBezTo>
                <a:cubicBezTo>
                  <a:pt x="3054753" y="544694"/>
                  <a:pt x="3055918" y="551484"/>
                  <a:pt x="3050382" y="559385"/>
                </a:cubicBezTo>
                <a:cubicBezTo>
                  <a:pt x="3044847" y="567287"/>
                  <a:pt x="3036372" y="589908"/>
                  <a:pt x="3024957" y="627250"/>
                </a:cubicBezTo>
                <a:cubicBezTo>
                  <a:pt x="3059618" y="621170"/>
                  <a:pt x="3080573" y="615828"/>
                  <a:pt x="3087821" y="611225"/>
                </a:cubicBezTo>
                <a:cubicBezTo>
                  <a:pt x="3095070" y="606622"/>
                  <a:pt x="3103011" y="606227"/>
                  <a:pt x="3111644" y="610042"/>
                </a:cubicBezTo>
                <a:cubicBezTo>
                  <a:pt x="3120277" y="613856"/>
                  <a:pt x="3128006" y="618366"/>
                  <a:pt x="3134832" y="623572"/>
                </a:cubicBezTo>
                <a:cubicBezTo>
                  <a:pt x="3141658" y="628777"/>
                  <a:pt x="3143009" y="633936"/>
                  <a:pt x="3138887" y="639049"/>
                </a:cubicBezTo>
                <a:cubicBezTo>
                  <a:pt x="3134764" y="644161"/>
                  <a:pt x="3131832" y="652582"/>
                  <a:pt x="3130089" y="664312"/>
                </a:cubicBezTo>
                <a:cubicBezTo>
                  <a:pt x="3128347" y="676043"/>
                  <a:pt x="3126343" y="690046"/>
                  <a:pt x="3124077" y="706322"/>
                </a:cubicBezTo>
                <a:cubicBezTo>
                  <a:pt x="3121811" y="722598"/>
                  <a:pt x="3116993" y="742255"/>
                  <a:pt x="3109622" y="765293"/>
                </a:cubicBezTo>
                <a:cubicBezTo>
                  <a:pt x="3102251" y="788330"/>
                  <a:pt x="3091765" y="805079"/>
                  <a:pt x="3078163" y="815541"/>
                </a:cubicBezTo>
                <a:cubicBezTo>
                  <a:pt x="3064561" y="826002"/>
                  <a:pt x="3056180" y="826468"/>
                  <a:pt x="3053018" y="816939"/>
                </a:cubicBezTo>
                <a:cubicBezTo>
                  <a:pt x="3049856" y="807410"/>
                  <a:pt x="3041886" y="796809"/>
                  <a:pt x="3029109" y="785136"/>
                </a:cubicBezTo>
                <a:cubicBezTo>
                  <a:pt x="3016332" y="773463"/>
                  <a:pt x="3016669" y="769677"/>
                  <a:pt x="3030120" y="773778"/>
                </a:cubicBezTo>
                <a:cubicBezTo>
                  <a:pt x="3043571" y="777880"/>
                  <a:pt x="3053462" y="780131"/>
                  <a:pt x="3059794" y="780533"/>
                </a:cubicBezTo>
                <a:cubicBezTo>
                  <a:pt x="3066125" y="780934"/>
                  <a:pt x="3072008" y="775671"/>
                  <a:pt x="3077442" y="764744"/>
                </a:cubicBezTo>
                <a:cubicBezTo>
                  <a:pt x="3082877" y="753817"/>
                  <a:pt x="3087384" y="738727"/>
                  <a:pt x="3090962" y="719476"/>
                </a:cubicBezTo>
                <a:cubicBezTo>
                  <a:pt x="3094540" y="700224"/>
                  <a:pt x="3097003" y="681417"/>
                  <a:pt x="3098350" y="663054"/>
                </a:cubicBezTo>
                <a:cubicBezTo>
                  <a:pt x="3099698" y="644691"/>
                  <a:pt x="3096483" y="635732"/>
                  <a:pt x="3088703" y="636177"/>
                </a:cubicBezTo>
                <a:cubicBezTo>
                  <a:pt x="3080924" y="636621"/>
                  <a:pt x="3057481" y="640314"/>
                  <a:pt x="3018375" y="647255"/>
                </a:cubicBezTo>
                <a:cubicBezTo>
                  <a:pt x="3003461" y="684984"/>
                  <a:pt x="2986626" y="715055"/>
                  <a:pt x="2967869" y="737469"/>
                </a:cubicBezTo>
                <a:cubicBezTo>
                  <a:pt x="2949112" y="759883"/>
                  <a:pt x="2927813" y="775940"/>
                  <a:pt x="2903973" y="785641"/>
                </a:cubicBezTo>
                <a:cubicBezTo>
                  <a:pt x="2880132" y="795343"/>
                  <a:pt x="2878006" y="792048"/>
                  <a:pt x="2897595" y="775757"/>
                </a:cubicBezTo>
                <a:cubicBezTo>
                  <a:pt x="2917183" y="759467"/>
                  <a:pt x="2934313" y="741323"/>
                  <a:pt x="2948983" y="721326"/>
                </a:cubicBezTo>
                <a:cubicBezTo>
                  <a:pt x="2963653" y="701328"/>
                  <a:pt x="2976774" y="678122"/>
                  <a:pt x="2988347" y="651707"/>
                </a:cubicBezTo>
                <a:cubicBezTo>
                  <a:pt x="2961588" y="657859"/>
                  <a:pt x="2943914" y="661875"/>
                  <a:pt x="2935324" y="663753"/>
                </a:cubicBezTo>
                <a:cubicBezTo>
                  <a:pt x="2926734" y="665632"/>
                  <a:pt x="2918352" y="661817"/>
                  <a:pt x="2910178" y="652310"/>
                </a:cubicBezTo>
                <a:cubicBezTo>
                  <a:pt x="2902004" y="642802"/>
                  <a:pt x="2904578" y="638507"/>
                  <a:pt x="2917900" y="639425"/>
                </a:cubicBezTo>
                <a:cubicBezTo>
                  <a:pt x="2931223" y="640343"/>
                  <a:pt x="2956734" y="637805"/>
                  <a:pt x="2994434" y="631810"/>
                </a:cubicBezTo>
                <a:cubicBezTo>
                  <a:pt x="3001231" y="613096"/>
                  <a:pt x="3006415" y="594931"/>
                  <a:pt x="3009986" y="577314"/>
                </a:cubicBezTo>
                <a:cubicBezTo>
                  <a:pt x="3013557" y="559697"/>
                  <a:pt x="3013991" y="546296"/>
                  <a:pt x="3011288" y="537111"/>
                </a:cubicBezTo>
                <a:cubicBezTo>
                  <a:pt x="3009260" y="530223"/>
                  <a:pt x="3010605" y="526589"/>
                  <a:pt x="3015321" y="526209"/>
                </a:cubicBezTo>
                <a:close/>
                <a:moveTo>
                  <a:pt x="2291589" y="526044"/>
                </a:moveTo>
                <a:cubicBezTo>
                  <a:pt x="2296723" y="526044"/>
                  <a:pt x="2304093" y="528141"/>
                  <a:pt x="2313701" y="532336"/>
                </a:cubicBezTo>
                <a:cubicBezTo>
                  <a:pt x="2323309" y="536530"/>
                  <a:pt x="2326744" y="541478"/>
                  <a:pt x="2324005" y="547178"/>
                </a:cubicBezTo>
                <a:cubicBezTo>
                  <a:pt x="2321266" y="552878"/>
                  <a:pt x="2319036" y="566527"/>
                  <a:pt x="2317315" y="588123"/>
                </a:cubicBezTo>
                <a:cubicBezTo>
                  <a:pt x="2327353" y="584853"/>
                  <a:pt x="2337212" y="581784"/>
                  <a:pt x="2346892" y="578916"/>
                </a:cubicBezTo>
                <a:cubicBezTo>
                  <a:pt x="2356571" y="576048"/>
                  <a:pt x="2364860" y="577611"/>
                  <a:pt x="2371758" y="583606"/>
                </a:cubicBezTo>
                <a:cubicBezTo>
                  <a:pt x="2378655" y="589600"/>
                  <a:pt x="2377594" y="594314"/>
                  <a:pt x="2368574" y="597749"/>
                </a:cubicBezTo>
                <a:cubicBezTo>
                  <a:pt x="2359554" y="601183"/>
                  <a:pt x="2342382" y="606270"/>
                  <a:pt x="2317057" y="613010"/>
                </a:cubicBezTo>
                <a:cubicBezTo>
                  <a:pt x="2316340" y="623923"/>
                  <a:pt x="2315981" y="632721"/>
                  <a:pt x="2315981" y="639403"/>
                </a:cubicBezTo>
                <a:cubicBezTo>
                  <a:pt x="2335928" y="635904"/>
                  <a:pt x="2353036" y="632104"/>
                  <a:pt x="2367305" y="628003"/>
                </a:cubicBezTo>
                <a:cubicBezTo>
                  <a:pt x="2381573" y="623902"/>
                  <a:pt x="2392293" y="622833"/>
                  <a:pt x="2399463" y="624798"/>
                </a:cubicBezTo>
                <a:cubicBezTo>
                  <a:pt x="2406633" y="626763"/>
                  <a:pt x="2412509" y="630753"/>
                  <a:pt x="2417091" y="636768"/>
                </a:cubicBezTo>
                <a:cubicBezTo>
                  <a:pt x="2421672" y="642784"/>
                  <a:pt x="2419812" y="646097"/>
                  <a:pt x="2411509" y="646706"/>
                </a:cubicBezTo>
                <a:cubicBezTo>
                  <a:pt x="2403206" y="647316"/>
                  <a:pt x="2389034" y="648958"/>
                  <a:pt x="2368994" y="651632"/>
                </a:cubicBezTo>
                <a:cubicBezTo>
                  <a:pt x="2348953" y="654307"/>
                  <a:pt x="2328579" y="657056"/>
                  <a:pt x="2307872" y="659881"/>
                </a:cubicBezTo>
                <a:cubicBezTo>
                  <a:pt x="2316878" y="664872"/>
                  <a:pt x="2320685" y="669392"/>
                  <a:pt x="2319294" y="673444"/>
                </a:cubicBezTo>
                <a:cubicBezTo>
                  <a:pt x="2317903" y="677495"/>
                  <a:pt x="2316799" y="684597"/>
                  <a:pt x="2315981" y="694750"/>
                </a:cubicBezTo>
                <a:cubicBezTo>
                  <a:pt x="2321359" y="693975"/>
                  <a:pt x="2330730" y="691308"/>
                  <a:pt x="2344095" y="686748"/>
                </a:cubicBezTo>
                <a:cubicBezTo>
                  <a:pt x="2357460" y="682188"/>
                  <a:pt x="2367814" y="683457"/>
                  <a:pt x="2375156" y="690555"/>
                </a:cubicBezTo>
                <a:cubicBezTo>
                  <a:pt x="2382498" y="697653"/>
                  <a:pt x="2379085" y="703074"/>
                  <a:pt x="2364917" y="706817"/>
                </a:cubicBezTo>
                <a:cubicBezTo>
                  <a:pt x="2350749" y="710560"/>
                  <a:pt x="2334344" y="712833"/>
                  <a:pt x="2315702" y="713636"/>
                </a:cubicBezTo>
                <a:cubicBezTo>
                  <a:pt x="2314985" y="726671"/>
                  <a:pt x="2314626" y="739814"/>
                  <a:pt x="2314626" y="753064"/>
                </a:cubicBezTo>
                <a:cubicBezTo>
                  <a:pt x="2324320" y="758714"/>
                  <a:pt x="2337821" y="765755"/>
                  <a:pt x="2355130" y="774187"/>
                </a:cubicBezTo>
                <a:cubicBezTo>
                  <a:pt x="2372439" y="782619"/>
                  <a:pt x="2391110" y="789284"/>
                  <a:pt x="2411143" y="794181"/>
                </a:cubicBezTo>
                <a:cubicBezTo>
                  <a:pt x="2431176" y="799078"/>
                  <a:pt x="2446642" y="802570"/>
                  <a:pt x="2457541" y="804656"/>
                </a:cubicBezTo>
                <a:cubicBezTo>
                  <a:pt x="2468440" y="806743"/>
                  <a:pt x="2468350" y="809894"/>
                  <a:pt x="2457272" y="814110"/>
                </a:cubicBezTo>
                <a:cubicBezTo>
                  <a:pt x="2446194" y="818326"/>
                  <a:pt x="2432861" y="821560"/>
                  <a:pt x="2417273" y="823811"/>
                </a:cubicBezTo>
                <a:cubicBezTo>
                  <a:pt x="2401685" y="826063"/>
                  <a:pt x="2389152" y="826023"/>
                  <a:pt x="2379673" y="823693"/>
                </a:cubicBezTo>
                <a:cubicBezTo>
                  <a:pt x="2370194" y="821363"/>
                  <a:pt x="2360074" y="816455"/>
                  <a:pt x="2349312" y="808969"/>
                </a:cubicBezTo>
                <a:cubicBezTo>
                  <a:pt x="2338549" y="801484"/>
                  <a:pt x="2323650" y="790657"/>
                  <a:pt x="2304613" y="776489"/>
                </a:cubicBezTo>
                <a:cubicBezTo>
                  <a:pt x="2285577" y="762321"/>
                  <a:pt x="2264980" y="745478"/>
                  <a:pt x="2242825" y="725961"/>
                </a:cubicBezTo>
                <a:cubicBezTo>
                  <a:pt x="2230693" y="749249"/>
                  <a:pt x="2217496" y="767336"/>
                  <a:pt x="2203235" y="780221"/>
                </a:cubicBezTo>
                <a:cubicBezTo>
                  <a:pt x="2188974" y="793105"/>
                  <a:pt x="2173576" y="803029"/>
                  <a:pt x="2157042" y="809991"/>
                </a:cubicBezTo>
                <a:cubicBezTo>
                  <a:pt x="2140507" y="816953"/>
                  <a:pt x="2140683" y="812974"/>
                  <a:pt x="2157569" y="798053"/>
                </a:cubicBezTo>
                <a:cubicBezTo>
                  <a:pt x="2174454" y="783132"/>
                  <a:pt x="2189096" y="767035"/>
                  <a:pt x="2201493" y="749762"/>
                </a:cubicBezTo>
                <a:cubicBezTo>
                  <a:pt x="2213890" y="732489"/>
                  <a:pt x="2222096" y="718300"/>
                  <a:pt x="2226111" y="707193"/>
                </a:cubicBezTo>
                <a:cubicBezTo>
                  <a:pt x="2230127" y="696087"/>
                  <a:pt x="2231908" y="687411"/>
                  <a:pt x="2231457" y="681166"/>
                </a:cubicBezTo>
                <a:cubicBezTo>
                  <a:pt x="2231005" y="674921"/>
                  <a:pt x="2236655" y="675136"/>
                  <a:pt x="2248407" y="681811"/>
                </a:cubicBezTo>
                <a:cubicBezTo>
                  <a:pt x="2260158" y="688486"/>
                  <a:pt x="2264324" y="694312"/>
                  <a:pt x="2260904" y="699288"/>
                </a:cubicBezTo>
                <a:cubicBezTo>
                  <a:pt x="2257484" y="704264"/>
                  <a:pt x="2253795" y="709291"/>
                  <a:pt x="2249837" y="714367"/>
                </a:cubicBezTo>
                <a:cubicBezTo>
                  <a:pt x="2254340" y="716231"/>
                  <a:pt x="2259764" y="719429"/>
                  <a:pt x="2266110" y="723961"/>
                </a:cubicBezTo>
                <a:cubicBezTo>
                  <a:pt x="2272455" y="728492"/>
                  <a:pt x="2280927" y="734501"/>
                  <a:pt x="2291524" y="741986"/>
                </a:cubicBezTo>
                <a:lnTo>
                  <a:pt x="2291524" y="689436"/>
                </a:lnTo>
                <a:cubicBezTo>
                  <a:pt x="2291524" y="674709"/>
                  <a:pt x="2290191" y="667087"/>
                  <a:pt x="2287523" y="666571"/>
                </a:cubicBezTo>
                <a:cubicBezTo>
                  <a:pt x="2265511" y="670170"/>
                  <a:pt x="2248005" y="673540"/>
                  <a:pt x="2235006" y="676681"/>
                </a:cubicBezTo>
                <a:cubicBezTo>
                  <a:pt x="2222006" y="679821"/>
                  <a:pt x="2212355" y="682295"/>
                  <a:pt x="2206053" y="684102"/>
                </a:cubicBezTo>
                <a:cubicBezTo>
                  <a:pt x="2199750" y="685909"/>
                  <a:pt x="2191498" y="683059"/>
                  <a:pt x="2181295" y="675552"/>
                </a:cubicBezTo>
                <a:cubicBezTo>
                  <a:pt x="2171092" y="668044"/>
                  <a:pt x="2171507" y="663983"/>
                  <a:pt x="2182542" y="663366"/>
                </a:cubicBezTo>
                <a:cubicBezTo>
                  <a:pt x="2193577" y="662749"/>
                  <a:pt x="2208964" y="660419"/>
                  <a:pt x="2228703" y="656375"/>
                </a:cubicBezTo>
                <a:cubicBezTo>
                  <a:pt x="2248443" y="652331"/>
                  <a:pt x="2269827" y="647843"/>
                  <a:pt x="2292858" y="642910"/>
                </a:cubicBezTo>
                <a:lnTo>
                  <a:pt x="2292858" y="617979"/>
                </a:lnTo>
                <a:cubicBezTo>
                  <a:pt x="2284985" y="618868"/>
                  <a:pt x="2277363" y="619313"/>
                  <a:pt x="2269992" y="619313"/>
                </a:cubicBezTo>
                <a:cubicBezTo>
                  <a:pt x="2262923" y="619313"/>
                  <a:pt x="2256419" y="617151"/>
                  <a:pt x="2250482" y="612827"/>
                </a:cubicBezTo>
                <a:cubicBezTo>
                  <a:pt x="2244546" y="608504"/>
                  <a:pt x="2247514" y="604897"/>
                  <a:pt x="2259388" y="602008"/>
                </a:cubicBezTo>
                <a:cubicBezTo>
                  <a:pt x="2271261" y="599118"/>
                  <a:pt x="2282418" y="596555"/>
                  <a:pt x="2292858" y="594318"/>
                </a:cubicBezTo>
                <a:cubicBezTo>
                  <a:pt x="2292858" y="578845"/>
                  <a:pt x="2292424" y="566785"/>
                  <a:pt x="2291556" y="558138"/>
                </a:cubicBezTo>
                <a:cubicBezTo>
                  <a:pt x="2290689" y="549490"/>
                  <a:pt x="2288667" y="541980"/>
                  <a:pt x="2285491" y="535605"/>
                </a:cubicBezTo>
                <a:cubicBezTo>
                  <a:pt x="2282314" y="529231"/>
                  <a:pt x="2284347" y="526044"/>
                  <a:pt x="2291589" y="526044"/>
                </a:cubicBezTo>
                <a:close/>
                <a:moveTo>
                  <a:pt x="540120" y="522000"/>
                </a:moveTo>
                <a:cubicBezTo>
                  <a:pt x="546129" y="522000"/>
                  <a:pt x="553944" y="524094"/>
                  <a:pt x="563566" y="528281"/>
                </a:cubicBezTo>
                <a:cubicBezTo>
                  <a:pt x="573189" y="532469"/>
                  <a:pt x="576422" y="538043"/>
                  <a:pt x="573267" y="545005"/>
                </a:cubicBezTo>
                <a:cubicBezTo>
                  <a:pt x="570112" y="551968"/>
                  <a:pt x="568535" y="569488"/>
                  <a:pt x="568535" y="597566"/>
                </a:cubicBezTo>
                <a:cubicBezTo>
                  <a:pt x="568047" y="597795"/>
                  <a:pt x="574221" y="596279"/>
                  <a:pt x="587055" y="593016"/>
                </a:cubicBezTo>
                <a:cubicBezTo>
                  <a:pt x="599890" y="589754"/>
                  <a:pt x="609010" y="591188"/>
                  <a:pt x="614416" y="597319"/>
                </a:cubicBezTo>
                <a:cubicBezTo>
                  <a:pt x="619822" y="603449"/>
                  <a:pt x="616857" y="608403"/>
                  <a:pt x="605522" y="612182"/>
                </a:cubicBezTo>
                <a:cubicBezTo>
                  <a:pt x="594186" y="615961"/>
                  <a:pt x="581750" y="619829"/>
                  <a:pt x="568212" y="623787"/>
                </a:cubicBezTo>
                <a:cubicBezTo>
                  <a:pt x="567538" y="631402"/>
                  <a:pt x="567201" y="637511"/>
                  <a:pt x="567201" y="642114"/>
                </a:cubicBezTo>
                <a:cubicBezTo>
                  <a:pt x="575533" y="640379"/>
                  <a:pt x="587543" y="638145"/>
                  <a:pt x="603231" y="635413"/>
                </a:cubicBezTo>
                <a:cubicBezTo>
                  <a:pt x="618919" y="632682"/>
                  <a:pt x="630334" y="635557"/>
                  <a:pt x="637475" y="644039"/>
                </a:cubicBezTo>
                <a:cubicBezTo>
                  <a:pt x="644617" y="652521"/>
                  <a:pt x="641774" y="657042"/>
                  <a:pt x="628947" y="657601"/>
                </a:cubicBezTo>
                <a:cubicBezTo>
                  <a:pt x="616119" y="658160"/>
                  <a:pt x="596885" y="659874"/>
                  <a:pt x="571245" y="662742"/>
                </a:cubicBezTo>
                <a:cubicBezTo>
                  <a:pt x="579347" y="666585"/>
                  <a:pt x="582871" y="670816"/>
                  <a:pt x="581817" y="675433"/>
                </a:cubicBezTo>
                <a:cubicBezTo>
                  <a:pt x="580763" y="680051"/>
                  <a:pt x="578964" y="688067"/>
                  <a:pt x="576418" y="699482"/>
                </a:cubicBezTo>
                <a:cubicBezTo>
                  <a:pt x="573873" y="710897"/>
                  <a:pt x="573418" y="721286"/>
                  <a:pt x="575053" y="730650"/>
                </a:cubicBezTo>
                <a:cubicBezTo>
                  <a:pt x="576687" y="740014"/>
                  <a:pt x="584241" y="744499"/>
                  <a:pt x="597714" y="744105"/>
                </a:cubicBezTo>
                <a:cubicBezTo>
                  <a:pt x="611186" y="743711"/>
                  <a:pt x="620274" y="741947"/>
                  <a:pt x="624978" y="738813"/>
                </a:cubicBezTo>
                <a:cubicBezTo>
                  <a:pt x="629681" y="735680"/>
                  <a:pt x="634449" y="727327"/>
                  <a:pt x="639283" y="713754"/>
                </a:cubicBezTo>
                <a:cubicBezTo>
                  <a:pt x="644115" y="700181"/>
                  <a:pt x="647019" y="698306"/>
                  <a:pt x="647994" y="708129"/>
                </a:cubicBezTo>
                <a:cubicBezTo>
                  <a:pt x="648969" y="717952"/>
                  <a:pt x="650127" y="725993"/>
                  <a:pt x="651468" y="732253"/>
                </a:cubicBezTo>
                <a:cubicBezTo>
                  <a:pt x="652809" y="738512"/>
                  <a:pt x="654397" y="745424"/>
                  <a:pt x="656232" y="752989"/>
                </a:cubicBezTo>
                <a:cubicBezTo>
                  <a:pt x="658068" y="760553"/>
                  <a:pt x="648765" y="766038"/>
                  <a:pt x="628323" y="769444"/>
                </a:cubicBezTo>
                <a:cubicBezTo>
                  <a:pt x="607881" y="772850"/>
                  <a:pt x="590529" y="771638"/>
                  <a:pt x="576268" y="765809"/>
                </a:cubicBezTo>
                <a:cubicBezTo>
                  <a:pt x="562007" y="759980"/>
                  <a:pt x="554876" y="749364"/>
                  <a:pt x="554876" y="733963"/>
                </a:cubicBezTo>
                <a:cubicBezTo>
                  <a:pt x="554876" y="719450"/>
                  <a:pt x="555102" y="708860"/>
                  <a:pt x="555554" y="702192"/>
                </a:cubicBezTo>
                <a:cubicBezTo>
                  <a:pt x="556005" y="695524"/>
                  <a:pt x="556012" y="687881"/>
                  <a:pt x="555575" y="679262"/>
                </a:cubicBezTo>
                <a:cubicBezTo>
                  <a:pt x="555138" y="670644"/>
                  <a:pt x="554998" y="666413"/>
                  <a:pt x="555155" y="666571"/>
                </a:cubicBezTo>
                <a:cubicBezTo>
                  <a:pt x="545590" y="667446"/>
                  <a:pt x="537904" y="668285"/>
                  <a:pt x="532096" y="669088"/>
                </a:cubicBezTo>
                <a:cubicBezTo>
                  <a:pt x="534133" y="668916"/>
                  <a:pt x="536893" y="670167"/>
                  <a:pt x="540378" y="672841"/>
                </a:cubicBezTo>
                <a:cubicBezTo>
                  <a:pt x="543862" y="675516"/>
                  <a:pt x="543941" y="680183"/>
                  <a:pt x="540614" y="686844"/>
                </a:cubicBezTo>
                <a:cubicBezTo>
                  <a:pt x="537287" y="693505"/>
                  <a:pt x="533796" y="700263"/>
                  <a:pt x="530139" y="707118"/>
                </a:cubicBezTo>
                <a:cubicBezTo>
                  <a:pt x="526482" y="713973"/>
                  <a:pt x="520230" y="722519"/>
                  <a:pt x="511382" y="732758"/>
                </a:cubicBezTo>
                <a:cubicBezTo>
                  <a:pt x="502534" y="742997"/>
                  <a:pt x="491151" y="751397"/>
                  <a:pt x="477234" y="757958"/>
                </a:cubicBezTo>
                <a:cubicBezTo>
                  <a:pt x="473755" y="759598"/>
                  <a:pt x="470894" y="760798"/>
                  <a:pt x="468651" y="761559"/>
                </a:cubicBezTo>
                <a:lnTo>
                  <a:pt x="467930" y="761702"/>
                </a:lnTo>
                <a:lnTo>
                  <a:pt x="481956" y="765282"/>
                </a:lnTo>
                <a:cubicBezTo>
                  <a:pt x="495077" y="767992"/>
                  <a:pt x="510826" y="771097"/>
                  <a:pt x="529203" y="774596"/>
                </a:cubicBezTo>
                <a:cubicBezTo>
                  <a:pt x="547580" y="778095"/>
                  <a:pt x="564380" y="780741"/>
                  <a:pt x="579602" y="782533"/>
                </a:cubicBezTo>
                <a:cubicBezTo>
                  <a:pt x="594824" y="784326"/>
                  <a:pt x="610802" y="784785"/>
                  <a:pt x="627538" y="783910"/>
                </a:cubicBezTo>
                <a:cubicBezTo>
                  <a:pt x="644273" y="783035"/>
                  <a:pt x="658645" y="781680"/>
                  <a:pt x="670655" y="779844"/>
                </a:cubicBezTo>
                <a:cubicBezTo>
                  <a:pt x="682665" y="778009"/>
                  <a:pt x="686805" y="779934"/>
                  <a:pt x="683077" y="785620"/>
                </a:cubicBezTo>
                <a:cubicBezTo>
                  <a:pt x="679349" y="791306"/>
                  <a:pt x="666830" y="798981"/>
                  <a:pt x="645520" y="808647"/>
                </a:cubicBezTo>
                <a:cubicBezTo>
                  <a:pt x="624211" y="818312"/>
                  <a:pt x="609089" y="822467"/>
                  <a:pt x="600155" y="821112"/>
                </a:cubicBezTo>
                <a:cubicBezTo>
                  <a:pt x="591221" y="819757"/>
                  <a:pt x="580150" y="817262"/>
                  <a:pt x="566943" y="813626"/>
                </a:cubicBezTo>
                <a:cubicBezTo>
                  <a:pt x="553735" y="809991"/>
                  <a:pt x="539449" y="805237"/>
                  <a:pt x="524084" y="799365"/>
                </a:cubicBezTo>
                <a:cubicBezTo>
                  <a:pt x="508718" y="793493"/>
                  <a:pt x="493976" y="788563"/>
                  <a:pt x="479858" y="784577"/>
                </a:cubicBezTo>
                <a:cubicBezTo>
                  <a:pt x="465740" y="780590"/>
                  <a:pt x="454053" y="777471"/>
                  <a:pt x="444797" y="775220"/>
                </a:cubicBezTo>
                <a:cubicBezTo>
                  <a:pt x="435540" y="772968"/>
                  <a:pt x="426638" y="773380"/>
                  <a:pt x="418092" y="776456"/>
                </a:cubicBezTo>
                <a:cubicBezTo>
                  <a:pt x="409545" y="779532"/>
                  <a:pt x="403181" y="782232"/>
                  <a:pt x="399001" y="784555"/>
                </a:cubicBezTo>
                <a:cubicBezTo>
                  <a:pt x="394821" y="786878"/>
                  <a:pt x="391017" y="788040"/>
                  <a:pt x="387590" y="788040"/>
                </a:cubicBezTo>
                <a:cubicBezTo>
                  <a:pt x="384865" y="788040"/>
                  <a:pt x="379670" y="784620"/>
                  <a:pt x="372006" y="777779"/>
                </a:cubicBezTo>
                <a:cubicBezTo>
                  <a:pt x="364341" y="770939"/>
                  <a:pt x="365986" y="766659"/>
                  <a:pt x="376942" y="764938"/>
                </a:cubicBezTo>
                <a:cubicBezTo>
                  <a:pt x="387899" y="763217"/>
                  <a:pt x="403708" y="759876"/>
                  <a:pt x="424373" y="754914"/>
                </a:cubicBezTo>
                <a:cubicBezTo>
                  <a:pt x="425893" y="749336"/>
                  <a:pt x="425369" y="743417"/>
                  <a:pt x="422803" y="737157"/>
                </a:cubicBezTo>
                <a:cubicBezTo>
                  <a:pt x="420236" y="730898"/>
                  <a:pt x="417088" y="724674"/>
                  <a:pt x="413359" y="718486"/>
                </a:cubicBezTo>
                <a:cubicBezTo>
                  <a:pt x="409631" y="712298"/>
                  <a:pt x="408667" y="704831"/>
                  <a:pt x="410466" y="696083"/>
                </a:cubicBezTo>
                <a:cubicBezTo>
                  <a:pt x="412266" y="687336"/>
                  <a:pt x="412904" y="681804"/>
                  <a:pt x="412380" y="679488"/>
                </a:cubicBezTo>
                <a:cubicBezTo>
                  <a:pt x="411857" y="677172"/>
                  <a:pt x="408380" y="677140"/>
                  <a:pt x="401948" y="679391"/>
                </a:cubicBezTo>
                <a:cubicBezTo>
                  <a:pt x="395516" y="681643"/>
                  <a:pt x="389480" y="680269"/>
                  <a:pt x="383836" y="675272"/>
                </a:cubicBezTo>
                <a:cubicBezTo>
                  <a:pt x="378194" y="670274"/>
                  <a:pt x="378728" y="667130"/>
                  <a:pt x="385439" y="665840"/>
                </a:cubicBezTo>
                <a:cubicBezTo>
                  <a:pt x="392150" y="664549"/>
                  <a:pt x="397955" y="662886"/>
                  <a:pt x="402852" y="660849"/>
                </a:cubicBezTo>
                <a:cubicBezTo>
                  <a:pt x="407749" y="658813"/>
                  <a:pt x="411915" y="655629"/>
                  <a:pt x="415349" y="651299"/>
                </a:cubicBezTo>
                <a:cubicBezTo>
                  <a:pt x="418784" y="646968"/>
                  <a:pt x="424050" y="645279"/>
                  <a:pt x="431148" y="646233"/>
                </a:cubicBezTo>
                <a:cubicBezTo>
                  <a:pt x="438247" y="647187"/>
                  <a:pt x="444474" y="649452"/>
                  <a:pt x="449830" y="653030"/>
                </a:cubicBezTo>
                <a:cubicBezTo>
                  <a:pt x="455186" y="656608"/>
                  <a:pt x="454447" y="661878"/>
                  <a:pt x="447615" y="668840"/>
                </a:cubicBezTo>
                <a:cubicBezTo>
                  <a:pt x="440781" y="675803"/>
                  <a:pt x="436730" y="684317"/>
                  <a:pt x="435461" y="694384"/>
                </a:cubicBezTo>
                <a:cubicBezTo>
                  <a:pt x="434192" y="704451"/>
                  <a:pt x="435809" y="714457"/>
                  <a:pt x="440312" y="724402"/>
                </a:cubicBezTo>
                <a:cubicBezTo>
                  <a:pt x="444815" y="734346"/>
                  <a:pt x="445718" y="744661"/>
                  <a:pt x="443022" y="755344"/>
                </a:cubicBezTo>
                <a:lnTo>
                  <a:pt x="462876" y="760412"/>
                </a:lnTo>
                <a:lnTo>
                  <a:pt x="465167" y="756538"/>
                </a:lnTo>
                <a:cubicBezTo>
                  <a:pt x="471039" y="749031"/>
                  <a:pt x="477159" y="741882"/>
                  <a:pt x="483526" y="735092"/>
                </a:cubicBezTo>
                <a:cubicBezTo>
                  <a:pt x="489893" y="728302"/>
                  <a:pt x="496630" y="718242"/>
                  <a:pt x="503735" y="704913"/>
                </a:cubicBezTo>
                <a:cubicBezTo>
                  <a:pt x="510840" y="691584"/>
                  <a:pt x="514393" y="681047"/>
                  <a:pt x="514393" y="673304"/>
                </a:cubicBezTo>
                <a:cubicBezTo>
                  <a:pt x="507983" y="675025"/>
                  <a:pt x="500426" y="677032"/>
                  <a:pt x="491721" y="679327"/>
                </a:cubicBezTo>
                <a:cubicBezTo>
                  <a:pt x="483017" y="681621"/>
                  <a:pt x="474269" y="679230"/>
                  <a:pt x="465479" y="672153"/>
                </a:cubicBezTo>
                <a:cubicBezTo>
                  <a:pt x="456688" y="665076"/>
                  <a:pt x="458029" y="661240"/>
                  <a:pt x="469501" y="660645"/>
                </a:cubicBezTo>
                <a:cubicBezTo>
                  <a:pt x="480973" y="660050"/>
                  <a:pt x="506284" y="655493"/>
                  <a:pt x="545433" y="646975"/>
                </a:cubicBezTo>
                <a:lnTo>
                  <a:pt x="545433" y="627422"/>
                </a:lnTo>
                <a:cubicBezTo>
                  <a:pt x="537560" y="628326"/>
                  <a:pt x="530841" y="628777"/>
                  <a:pt x="525277" y="628777"/>
                </a:cubicBezTo>
                <a:cubicBezTo>
                  <a:pt x="519355" y="628777"/>
                  <a:pt x="513540" y="627874"/>
                  <a:pt x="507833" y="626067"/>
                </a:cubicBezTo>
                <a:cubicBezTo>
                  <a:pt x="504606" y="630312"/>
                  <a:pt x="501043" y="634628"/>
                  <a:pt x="497142" y="639016"/>
                </a:cubicBezTo>
                <a:cubicBezTo>
                  <a:pt x="493241" y="643404"/>
                  <a:pt x="487943" y="646842"/>
                  <a:pt x="481246" y="649331"/>
                </a:cubicBezTo>
                <a:cubicBezTo>
                  <a:pt x="474549" y="651819"/>
                  <a:pt x="473477" y="648868"/>
                  <a:pt x="478030" y="640479"/>
                </a:cubicBezTo>
                <a:cubicBezTo>
                  <a:pt x="482583" y="632090"/>
                  <a:pt x="486857" y="621912"/>
                  <a:pt x="490850" y="609945"/>
                </a:cubicBezTo>
                <a:cubicBezTo>
                  <a:pt x="494844" y="597978"/>
                  <a:pt x="496841" y="590281"/>
                  <a:pt x="496841" y="586854"/>
                </a:cubicBezTo>
                <a:cubicBezTo>
                  <a:pt x="496841" y="582882"/>
                  <a:pt x="496167" y="577823"/>
                  <a:pt x="494819" y="571678"/>
                </a:cubicBezTo>
                <a:cubicBezTo>
                  <a:pt x="493471" y="565533"/>
                  <a:pt x="495292" y="562945"/>
                  <a:pt x="500282" y="563913"/>
                </a:cubicBezTo>
                <a:cubicBezTo>
                  <a:pt x="505273" y="564881"/>
                  <a:pt x="512275" y="567459"/>
                  <a:pt x="521287" y="571646"/>
                </a:cubicBezTo>
                <a:cubicBezTo>
                  <a:pt x="530300" y="575833"/>
                  <a:pt x="533068" y="580981"/>
                  <a:pt x="529590" y="587090"/>
                </a:cubicBezTo>
                <a:cubicBezTo>
                  <a:pt x="526113" y="593199"/>
                  <a:pt x="520653" y="600742"/>
                  <a:pt x="513211" y="609719"/>
                </a:cubicBezTo>
                <a:cubicBezTo>
                  <a:pt x="522231" y="608916"/>
                  <a:pt x="532971" y="606959"/>
                  <a:pt x="545433" y="603847"/>
                </a:cubicBezTo>
                <a:cubicBezTo>
                  <a:pt x="545433" y="589306"/>
                  <a:pt x="544551" y="575650"/>
                  <a:pt x="542787" y="562881"/>
                </a:cubicBezTo>
                <a:cubicBezTo>
                  <a:pt x="541023" y="550111"/>
                  <a:pt x="538323" y="540105"/>
                  <a:pt x="534688" y="532863"/>
                </a:cubicBezTo>
                <a:cubicBezTo>
                  <a:pt x="531053" y="525621"/>
                  <a:pt x="532864" y="522000"/>
                  <a:pt x="540120" y="522000"/>
                </a:cubicBezTo>
                <a:close/>
                <a:moveTo>
                  <a:pt x="1556185" y="519941"/>
                </a:moveTo>
                <a:cubicBezTo>
                  <a:pt x="1559090" y="519915"/>
                  <a:pt x="1563562" y="521011"/>
                  <a:pt x="1569599" y="523226"/>
                </a:cubicBezTo>
                <a:cubicBezTo>
                  <a:pt x="1581674" y="527657"/>
                  <a:pt x="1588001" y="531242"/>
                  <a:pt x="1588582" y="533981"/>
                </a:cubicBezTo>
                <a:cubicBezTo>
                  <a:pt x="1589163" y="536720"/>
                  <a:pt x="1581351" y="545317"/>
                  <a:pt x="1565147" y="559772"/>
                </a:cubicBezTo>
                <a:cubicBezTo>
                  <a:pt x="1583689" y="558123"/>
                  <a:pt x="1597498" y="554560"/>
                  <a:pt x="1606575" y="549082"/>
                </a:cubicBezTo>
                <a:cubicBezTo>
                  <a:pt x="1615653" y="543604"/>
                  <a:pt x="1626315" y="544152"/>
                  <a:pt x="1638561" y="550727"/>
                </a:cubicBezTo>
                <a:cubicBezTo>
                  <a:pt x="1650808" y="557302"/>
                  <a:pt x="1655669" y="562694"/>
                  <a:pt x="1653145" y="566903"/>
                </a:cubicBezTo>
                <a:cubicBezTo>
                  <a:pt x="1650621" y="571112"/>
                  <a:pt x="1645739" y="576608"/>
                  <a:pt x="1638497" y="583391"/>
                </a:cubicBezTo>
                <a:cubicBezTo>
                  <a:pt x="1631255" y="590174"/>
                  <a:pt x="1625143" y="596727"/>
                  <a:pt x="1620159" y="603051"/>
                </a:cubicBezTo>
                <a:cubicBezTo>
                  <a:pt x="1615176" y="609375"/>
                  <a:pt x="1608540" y="615721"/>
                  <a:pt x="1600252" y="622088"/>
                </a:cubicBezTo>
                <a:cubicBezTo>
                  <a:pt x="1608913" y="626806"/>
                  <a:pt x="1617237" y="631165"/>
                  <a:pt x="1625225" y="635166"/>
                </a:cubicBezTo>
                <a:cubicBezTo>
                  <a:pt x="1633212" y="639167"/>
                  <a:pt x="1644093" y="643612"/>
                  <a:pt x="1657867" y="648502"/>
                </a:cubicBezTo>
                <a:cubicBezTo>
                  <a:pt x="1671641" y="653392"/>
                  <a:pt x="1684292" y="657167"/>
                  <a:pt x="1695822" y="659828"/>
                </a:cubicBezTo>
                <a:cubicBezTo>
                  <a:pt x="1707351" y="662488"/>
                  <a:pt x="1719949" y="664438"/>
                  <a:pt x="1733615" y="665678"/>
                </a:cubicBezTo>
                <a:cubicBezTo>
                  <a:pt x="1747282" y="666919"/>
                  <a:pt x="1750221" y="669841"/>
                  <a:pt x="1742435" y="674444"/>
                </a:cubicBezTo>
                <a:cubicBezTo>
                  <a:pt x="1734648" y="679047"/>
                  <a:pt x="1722466" y="682707"/>
                  <a:pt x="1705888" y="685425"/>
                </a:cubicBezTo>
                <a:cubicBezTo>
                  <a:pt x="1689311" y="688142"/>
                  <a:pt x="1675563" y="688099"/>
                  <a:pt x="1664643" y="685296"/>
                </a:cubicBezTo>
                <a:cubicBezTo>
                  <a:pt x="1653722" y="682492"/>
                  <a:pt x="1627390" y="666800"/>
                  <a:pt x="1585646" y="638220"/>
                </a:cubicBezTo>
                <a:cubicBezTo>
                  <a:pt x="1558141" y="663043"/>
                  <a:pt x="1534086" y="679574"/>
                  <a:pt x="1513479" y="687812"/>
                </a:cubicBezTo>
                <a:cubicBezTo>
                  <a:pt x="1492872" y="696051"/>
                  <a:pt x="1474259" y="701769"/>
                  <a:pt x="1457638" y="704967"/>
                </a:cubicBezTo>
                <a:cubicBezTo>
                  <a:pt x="1441018" y="708165"/>
                  <a:pt x="1439551" y="705996"/>
                  <a:pt x="1453240" y="698460"/>
                </a:cubicBezTo>
                <a:cubicBezTo>
                  <a:pt x="1466927" y="690924"/>
                  <a:pt x="1484412" y="681169"/>
                  <a:pt x="1505692" y="669195"/>
                </a:cubicBezTo>
                <a:cubicBezTo>
                  <a:pt x="1526973" y="657221"/>
                  <a:pt x="1547193" y="641676"/>
                  <a:pt x="1566351" y="622561"/>
                </a:cubicBezTo>
                <a:cubicBezTo>
                  <a:pt x="1554019" y="611863"/>
                  <a:pt x="1543292" y="603582"/>
                  <a:pt x="1534172" y="597717"/>
                </a:cubicBezTo>
                <a:cubicBezTo>
                  <a:pt x="1526313" y="603782"/>
                  <a:pt x="1518064" y="608224"/>
                  <a:pt x="1509424" y="611042"/>
                </a:cubicBezTo>
                <a:cubicBezTo>
                  <a:pt x="1500784" y="613860"/>
                  <a:pt x="1495514" y="614165"/>
                  <a:pt x="1493614" y="611956"/>
                </a:cubicBezTo>
                <a:cubicBezTo>
                  <a:pt x="1491714" y="609748"/>
                  <a:pt x="1494941" y="605428"/>
                  <a:pt x="1503294" y="598996"/>
                </a:cubicBezTo>
                <a:cubicBezTo>
                  <a:pt x="1511647" y="592565"/>
                  <a:pt x="1520893" y="582731"/>
                  <a:pt x="1531031" y="569495"/>
                </a:cubicBezTo>
                <a:cubicBezTo>
                  <a:pt x="1541170" y="556259"/>
                  <a:pt x="1547340" y="546396"/>
                  <a:pt x="1549541" y="539908"/>
                </a:cubicBezTo>
                <a:cubicBezTo>
                  <a:pt x="1551742" y="533419"/>
                  <a:pt x="1552617" y="527908"/>
                  <a:pt x="1552165" y="523377"/>
                </a:cubicBezTo>
                <a:cubicBezTo>
                  <a:pt x="1551940" y="521111"/>
                  <a:pt x="1553279" y="519966"/>
                  <a:pt x="1556185" y="519941"/>
                </a:cubicBezTo>
                <a:close/>
                <a:moveTo>
                  <a:pt x="784520" y="519365"/>
                </a:moveTo>
                <a:cubicBezTo>
                  <a:pt x="790844" y="520319"/>
                  <a:pt x="799645" y="523337"/>
                  <a:pt x="810924" y="528421"/>
                </a:cubicBezTo>
                <a:cubicBezTo>
                  <a:pt x="822202" y="533505"/>
                  <a:pt x="826042" y="539309"/>
                  <a:pt x="822442" y="545834"/>
                </a:cubicBezTo>
                <a:cubicBezTo>
                  <a:pt x="818843" y="552358"/>
                  <a:pt x="817043" y="572298"/>
                  <a:pt x="817043" y="605654"/>
                </a:cubicBezTo>
                <a:cubicBezTo>
                  <a:pt x="827340" y="599358"/>
                  <a:pt x="835987" y="599670"/>
                  <a:pt x="842985" y="606590"/>
                </a:cubicBezTo>
                <a:cubicBezTo>
                  <a:pt x="849983" y="613509"/>
                  <a:pt x="841336" y="621851"/>
                  <a:pt x="817043" y="631617"/>
                </a:cubicBezTo>
                <a:lnTo>
                  <a:pt x="817043" y="654246"/>
                </a:lnTo>
                <a:cubicBezTo>
                  <a:pt x="821819" y="650087"/>
                  <a:pt x="827512" y="646799"/>
                  <a:pt x="834122" y="644383"/>
                </a:cubicBezTo>
                <a:cubicBezTo>
                  <a:pt x="840733" y="641967"/>
                  <a:pt x="841999" y="644222"/>
                  <a:pt x="837919" y="651148"/>
                </a:cubicBezTo>
                <a:cubicBezTo>
                  <a:pt x="833839" y="658074"/>
                  <a:pt x="826866" y="666069"/>
                  <a:pt x="817000" y="675132"/>
                </a:cubicBezTo>
                <a:cubicBezTo>
                  <a:pt x="817875" y="728119"/>
                  <a:pt x="817850" y="759703"/>
                  <a:pt x="816925" y="769885"/>
                </a:cubicBezTo>
                <a:cubicBezTo>
                  <a:pt x="816000" y="780067"/>
                  <a:pt x="812114" y="790811"/>
                  <a:pt x="805266" y="802118"/>
                </a:cubicBezTo>
                <a:cubicBezTo>
                  <a:pt x="798419" y="813426"/>
                  <a:pt x="792228" y="813626"/>
                  <a:pt x="786692" y="802721"/>
                </a:cubicBezTo>
                <a:cubicBezTo>
                  <a:pt x="781157" y="791815"/>
                  <a:pt x="774005" y="780766"/>
                  <a:pt x="765236" y="769573"/>
                </a:cubicBezTo>
                <a:cubicBezTo>
                  <a:pt x="756467" y="758381"/>
                  <a:pt x="758098" y="754810"/>
                  <a:pt x="770129" y="758861"/>
                </a:cubicBezTo>
                <a:cubicBezTo>
                  <a:pt x="782161" y="762912"/>
                  <a:pt x="789134" y="763726"/>
                  <a:pt x="791048" y="761302"/>
                </a:cubicBezTo>
                <a:cubicBezTo>
                  <a:pt x="792962" y="758879"/>
                  <a:pt x="793920" y="735397"/>
                  <a:pt x="793920" y="690856"/>
                </a:cubicBezTo>
                <a:cubicBezTo>
                  <a:pt x="767362" y="717730"/>
                  <a:pt x="752118" y="733898"/>
                  <a:pt x="748189" y="739362"/>
                </a:cubicBezTo>
                <a:cubicBezTo>
                  <a:pt x="744260" y="744826"/>
                  <a:pt x="736953" y="742775"/>
                  <a:pt x="726270" y="733210"/>
                </a:cubicBezTo>
                <a:cubicBezTo>
                  <a:pt x="715586" y="723645"/>
                  <a:pt x="713797" y="718253"/>
                  <a:pt x="720903" y="717034"/>
                </a:cubicBezTo>
                <a:cubicBezTo>
                  <a:pt x="728009" y="715815"/>
                  <a:pt x="734960" y="713295"/>
                  <a:pt x="741757" y="709473"/>
                </a:cubicBezTo>
                <a:cubicBezTo>
                  <a:pt x="748555" y="705652"/>
                  <a:pt x="765942" y="692369"/>
                  <a:pt x="793920" y="669625"/>
                </a:cubicBezTo>
                <a:lnTo>
                  <a:pt x="793920" y="638220"/>
                </a:lnTo>
                <a:cubicBezTo>
                  <a:pt x="784039" y="641691"/>
                  <a:pt x="775482" y="644584"/>
                  <a:pt x="768247" y="646900"/>
                </a:cubicBezTo>
                <a:cubicBezTo>
                  <a:pt x="761012" y="649216"/>
                  <a:pt x="752462" y="648173"/>
                  <a:pt x="742596" y="643770"/>
                </a:cubicBezTo>
                <a:cubicBezTo>
                  <a:pt x="732730" y="639368"/>
                  <a:pt x="733433" y="635098"/>
                  <a:pt x="744704" y="630961"/>
                </a:cubicBezTo>
                <a:cubicBezTo>
                  <a:pt x="755976" y="626824"/>
                  <a:pt x="772381" y="621026"/>
                  <a:pt x="793920" y="613570"/>
                </a:cubicBezTo>
                <a:cubicBezTo>
                  <a:pt x="793920" y="590869"/>
                  <a:pt x="792816" y="573327"/>
                  <a:pt x="790607" y="560945"/>
                </a:cubicBezTo>
                <a:cubicBezTo>
                  <a:pt x="788399" y="548562"/>
                  <a:pt x="785251" y="538298"/>
                  <a:pt x="781165" y="530153"/>
                </a:cubicBezTo>
                <a:cubicBezTo>
                  <a:pt x="777077" y="522007"/>
                  <a:pt x="778196" y="518412"/>
                  <a:pt x="784520" y="519365"/>
                </a:cubicBezTo>
                <a:close/>
                <a:moveTo>
                  <a:pt x="139543" y="517324"/>
                </a:moveTo>
                <a:cubicBezTo>
                  <a:pt x="143762" y="517602"/>
                  <a:pt x="150429" y="520380"/>
                  <a:pt x="159542" y="525657"/>
                </a:cubicBezTo>
                <a:cubicBezTo>
                  <a:pt x="167515" y="532024"/>
                  <a:pt x="170498" y="537190"/>
                  <a:pt x="168490" y="541155"/>
                </a:cubicBezTo>
                <a:cubicBezTo>
                  <a:pt x="166483" y="545120"/>
                  <a:pt x="164338" y="548651"/>
                  <a:pt x="162058" y="551749"/>
                </a:cubicBezTo>
                <a:cubicBezTo>
                  <a:pt x="177703" y="567824"/>
                  <a:pt x="194482" y="584817"/>
                  <a:pt x="212393" y="602728"/>
                </a:cubicBezTo>
                <a:cubicBezTo>
                  <a:pt x="230303" y="620639"/>
                  <a:pt x="246777" y="634015"/>
                  <a:pt x="261813" y="642856"/>
                </a:cubicBezTo>
                <a:cubicBezTo>
                  <a:pt x="276848" y="651697"/>
                  <a:pt x="292551" y="659505"/>
                  <a:pt x="308920" y="666281"/>
                </a:cubicBezTo>
                <a:cubicBezTo>
                  <a:pt x="325289" y="673056"/>
                  <a:pt x="327494" y="677720"/>
                  <a:pt x="315534" y="680273"/>
                </a:cubicBezTo>
                <a:cubicBezTo>
                  <a:pt x="303575" y="682826"/>
                  <a:pt x="289278" y="684102"/>
                  <a:pt x="272643" y="684102"/>
                </a:cubicBezTo>
                <a:cubicBezTo>
                  <a:pt x="255965" y="684102"/>
                  <a:pt x="243705" y="679029"/>
                  <a:pt x="235861" y="668883"/>
                </a:cubicBezTo>
                <a:cubicBezTo>
                  <a:pt x="228016" y="658738"/>
                  <a:pt x="217146" y="645369"/>
                  <a:pt x="203251" y="628777"/>
                </a:cubicBezTo>
                <a:cubicBezTo>
                  <a:pt x="189355" y="612186"/>
                  <a:pt x="172993" y="591034"/>
                  <a:pt x="154164" y="565322"/>
                </a:cubicBezTo>
                <a:cubicBezTo>
                  <a:pt x="141817" y="586617"/>
                  <a:pt x="129230" y="605277"/>
                  <a:pt x="116403" y="621303"/>
                </a:cubicBezTo>
                <a:cubicBezTo>
                  <a:pt x="103575" y="637328"/>
                  <a:pt x="89458" y="652371"/>
                  <a:pt x="74049" y="666431"/>
                </a:cubicBezTo>
                <a:cubicBezTo>
                  <a:pt x="58640" y="680492"/>
                  <a:pt x="40184" y="691903"/>
                  <a:pt x="18682" y="700665"/>
                </a:cubicBezTo>
                <a:cubicBezTo>
                  <a:pt x="-2822" y="709427"/>
                  <a:pt x="-5761" y="707215"/>
                  <a:pt x="9862" y="694029"/>
                </a:cubicBezTo>
                <a:cubicBezTo>
                  <a:pt x="25486" y="680843"/>
                  <a:pt x="41314" y="666679"/>
                  <a:pt x="57346" y="651535"/>
                </a:cubicBezTo>
                <a:cubicBezTo>
                  <a:pt x="73379" y="636392"/>
                  <a:pt x="87637" y="619901"/>
                  <a:pt x="100119" y="602062"/>
                </a:cubicBezTo>
                <a:cubicBezTo>
                  <a:pt x="112603" y="584222"/>
                  <a:pt x="121745" y="569111"/>
                  <a:pt x="127545" y="556729"/>
                </a:cubicBezTo>
                <a:cubicBezTo>
                  <a:pt x="133346" y="544346"/>
                  <a:pt x="135572" y="533433"/>
                  <a:pt x="134224" y="523990"/>
                </a:cubicBezTo>
                <a:cubicBezTo>
                  <a:pt x="133550" y="519268"/>
                  <a:pt x="135323" y="517046"/>
                  <a:pt x="139543" y="517324"/>
                </a:cubicBezTo>
                <a:close/>
                <a:moveTo>
                  <a:pt x="3987805" y="239905"/>
                </a:moveTo>
                <a:cubicBezTo>
                  <a:pt x="3991788" y="239262"/>
                  <a:pt x="3996190" y="239560"/>
                  <a:pt x="4001012" y="240800"/>
                </a:cubicBezTo>
                <a:cubicBezTo>
                  <a:pt x="4010656" y="243281"/>
                  <a:pt x="4016955" y="248498"/>
                  <a:pt x="4019909" y="256449"/>
                </a:cubicBezTo>
                <a:cubicBezTo>
                  <a:pt x="4022863" y="264401"/>
                  <a:pt x="4022447" y="274349"/>
                  <a:pt x="4018661" y="286295"/>
                </a:cubicBezTo>
                <a:cubicBezTo>
                  <a:pt x="4014875" y="298240"/>
                  <a:pt x="4007999" y="309666"/>
                  <a:pt x="3998033" y="320571"/>
                </a:cubicBezTo>
                <a:cubicBezTo>
                  <a:pt x="3988066" y="331477"/>
                  <a:pt x="3978458" y="337414"/>
                  <a:pt x="3969209" y="338382"/>
                </a:cubicBezTo>
                <a:cubicBezTo>
                  <a:pt x="3959960" y="339350"/>
                  <a:pt x="3958153" y="336865"/>
                  <a:pt x="3963788" y="330929"/>
                </a:cubicBezTo>
                <a:cubicBezTo>
                  <a:pt x="3969424" y="324992"/>
                  <a:pt x="3974619" y="319001"/>
                  <a:pt x="3979373" y="312957"/>
                </a:cubicBezTo>
                <a:cubicBezTo>
                  <a:pt x="3984126" y="306912"/>
                  <a:pt x="3988260" y="299674"/>
                  <a:pt x="3991773" y="291242"/>
                </a:cubicBezTo>
                <a:cubicBezTo>
                  <a:pt x="3985449" y="291242"/>
                  <a:pt x="3980133" y="289625"/>
                  <a:pt x="3975823" y="286391"/>
                </a:cubicBezTo>
                <a:cubicBezTo>
                  <a:pt x="3971514" y="283158"/>
                  <a:pt x="3968596" y="278927"/>
                  <a:pt x="3967069" y="273700"/>
                </a:cubicBezTo>
                <a:cubicBezTo>
                  <a:pt x="3965541" y="268473"/>
                  <a:pt x="3965262" y="263591"/>
                  <a:pt x="3966230" y="259052"/>
                </a:cubicBezTo>
                <a:cubicBezTo>
                  <a:pt x="3967198" y="254513"/>
                  <a:pt x="3970826" y="249716"/>
                  <a:pt x="3977114" y="244661"/>
                </a:cubicBezTo>
                <a:cubicBezTo>
                  <a:pt x="3980258" y="242134"/>
                  <a:pt x="3983822" y="240549"/>
                  <a:pt x="3987805" y="239905"/>
                </a:cubicBezTo>
                <a:close/>
                <a:moveTo>
                  <a:pt x="3428963" y="233183"/>
                </a:moveTo>
                <a:cubicBezTo>
                  <a:pt x="3433062" y="234103"/>
                  <a:pt x="3438052" y="235968"/>
                  <a:pt x="3443931" y="238778"/>
                </a:cubicBezTo>
                <a:cubicBezTo>
                  <a:pt x="3455963" y="242493"/>
                  <a:pt x="3466563" y="247745"/>
                  <a:pt x="3475734" y="254535"/>
                </a:cubicBezTo>
                <a:cubicBezTo>
                  <a:pt x="3484905" y="261325"/>
                  <a:pt x="3488364" y="270488"/>
                  <a:pt x="3486113" y="282025"/>
                </a:cubicBezTo>
                <a:cubicBezTo>
                  <a:pt x="3483862" y="293562"/>
                  <a:pt x="3477519" y="295781"/>
                  <a:pt x="3467087" y="288682"/>
                </a:cubicBezTo>
                <a:cubicBezTo>
                  <a:pt x="3456654" y="281584"/>
                  <a:pt x="3444928" y="271058"/>
                  <a:pt x="3431907" y="257105"/>
                </a:cubicBezTo>
                <a:cubicBezTo>
                  <a:pt x="3418886" y="243152"/>
                  <a:pt x="3414695" y="235204"/>
                  <a:pt x="3419334" y="233261"/>
                </a:cubicBezTo>
                <a:cubicBezTo>
                  <a:pt x="3421653" y="232289"/>
                  <a:pt x="3424863" y="232263"/>
                  <a:pt x="3428963" y="233183"/>
                </a:cubicBezTo>
                <a:close/>
                <a:moveTo>
                  <a:pt x="3318975" y="228666"/>
                </a:moveTo>
                <a:cubicBezTo>
                  <a:pt x="3321070" y="229356"/>
                  <a:pt x="3322118" y="232641"/>
                  <a:pt x="3322118" y="238520"/>
                </a:cubicBezTo>
                <a:cubicBezTo>
                  <a:pt x="3322118" y="247196"/>
                  <a:pt x="3319483" y="257034"/>
                  <a:pt x="3314213" y="268032"/>
                </a:cubicBezTo>
                <a:cubicBezTo>
                  <a:pt x="3308943" y="279031"/>
                  <a:pt x="3301615" y="287223"/>
                  <a:pt x="3292229" y="292608"/>
                </a:cubicBezTo>
                <a:cubicBezTo>
                  <a:pt x="3282844" y="297993"/>
                  <a:pt x="3277578" y="295842"/>
                  <a:pt x="3276430" y="286155"/>
                </a:cubicBezTo>
                <a:cubicBezTo>
                  <a:pt x="3275283" y="276468"/>
                  <a:pt x="3276821" y="269492"/>
                  <a:pt x="3281044" y="265225"/>
                </a:cubicBezTo>
                <a:cubicBezTo>
                  <a:pt x="3285268" y="260959"/>
                  <a:pt x="3288712" y="257041"/>
                  <a:pt x="3291380" y="253470"/>
                </a:cubicBezTo>
                <a:cubicBezTo>
                  <a:pt x="3295109" y="249742"/>
                  <a:pt x="3301164" y="243378"/>
                  <a:pt x="3309545" y="234380"/>
                </a:cubicBezTo>
                <a:cubicBezTo>
                  <a:pt x="3313736" y="229880"/>
                  <a:pt x="3316880" y="227976"/>
                  <a:pt x="3318975" y="228666"/>
                </a:cubicBezTo>
                <a:close/>
                <a:moveTo>
                  <a:pt x="3802648" y="228195"/>
                </a:moveTo>
                <a:cubicBezTo>
                  <a:pt x="3800877" y="227937"/>
                  <a:pt x="3794237" y="228708"/>
                  <a:pt x="3782729" y="230508"/>
                </a:cubicBezTo>
                <a:cubicBezTo>
                  <a:pt x="3771221" y="232307"/>
                  <a:pt x="3758104" y="234347"/>
                  <a:pt x="3743376" y="236627"/>
                </a:cubicBezTo>
                <a:cubicBezTo>
                  <a:pt x="3745154" y="251412"/>
                  <a:pt x="3747191" y="264612"/>
                  <a:pt x="3749485" y="276228"/>
                </a:cubicBezTo>
                <a:cubicBezTo>
                  <a:pt x="3760642" y="275453"/>
                  <a:pt x="3777140" y="273381"/>
                  <a:pt x="3798980" y="270011"/>
                </a:cubicBezTo>
                <a:cubicBezTo>
                  <a:pt x="3801389" y="258740"/>
                  <a:pt x="3803046" y="249017"/>
                  <a:pt x="3803949" y="240843"/>
                </a:cubicBezTo>
                <a:cubicBezTo>
                  <a:pt x="3804852" y="232669"/>
                  <a:pt x="3804419" y="228453"/>
                  <a:pt x="3802648" y="228195"/>
                </a:cubicBezTo>
                <a:close/>
                <a:moveTo>
                  <a:pt x="3128691" y="225657"/>
                </a:moveTo>
                <a:cubicBezTo>
                  <a:pt x="3145347" y="224280"/>
                  <a:pt x="3158540" y="228694"/>
                  <a:pt x="3168270" y="238897"/>
                </a:cubicBezTo>
                <a:cubicBezTo>
                  <a:pt x="3178000" y="249100"/>
                  <a:pt x="3180545" y="256101"/>
                  <a:pt x="3175906" y="259902"/>
                </a:cubicBezTo>
                <a:cubicBezTo>
                  <a:pt x="3171267" y="263702"/>
                  <a:pt x="3160781" y="264250"/>
                  <a:pt x="3144447" y="261547"/>
                </a:cubicBezTo>
                <a:cubicBezTo>
                  <a:pt x="3128113" y="258844"/>
                  <a:pt x="3109851" y="257492"/>
                  <a:pt x="3089660" y="257492"/>
                </a:cubicBezTo>
                <a:cubicBezTo>
                  <a:pt x="3070029" y="257492"/>
                  <a:pt x="3047945" y="258385"/>
                  <a:pt x="3023409" y="260170"/>
                </a:cubicBezTo>
                <a:cubicBezTo>
                  <a:pt x="2998873" y="261956"/>
                  <a:pt x="2973949" y="264881"/>
                  <a:pt x="2948639" y="268947"/>
                </a:cubicBezTo>
                <a:cubicBezTo>
                  <a:pt x="2923328" y="273012"/>
                  <a:pt x="2906432" y="276170"/>
                  <a:pt x="2897950" y="278422"/>
                </a:cubicBezTo>
                <a:cubicBezTo>
                  <a:pt x="2889467" y="280673"/>
                  <a:pt x="2879325" y="278472"/>
                  <a:pt x="2867523" y="271818"/>
                </a:cubicBezTo>
                <a:cubicBezTo>
                  <a:pt x="2855391" y="262253"/>
                  <a:pt x="2853011" y="256793"/>
                  <a:pt x="2860382" y="255438"/>
                </a:cubicBezTo>
                <a:cubicBezTo>
                  <a:pt x="2867753" y="254083"/>
                  <a:pt x="2883427" y="252273"/>
                  <a:pt x="2907403" y="250007"/>
                </a:cubicBezTo>
                <a:cubicBezTo>
                  <a:pt x="2931380" y="247741"/>
                  <a:pt x="2951478" y="245708"/>
                  <a:pt x="2967697" y="243909"/>
                </a:cubicBezTo>
                <a:cubicBezTo>
                  <a:pt x="2983916" y="242109"/>
                  <a:pt x="3000672" y="240324"/>
                  <a:pt x="3017966" y="238553"/>
                </a:cubicBezTo>
                <a:cubicBezTo>
                  <a:pt x="3035261" y="236782"/>
                  <a:pt x="3053874" y="234534"/>
                  <a:pt x="3073807" y="231809"/>
                </a:cubicBezTo>
                <a:cubicBezTo>
                  <a:pt x="3093740" y="229084"/>
                  <a:pt x="3112035" y="227034"/>
                  <a:pt x="3128691" y="225657"/>
                </a:cubicBezTo>
                <a:close/>
                <a:moveTo>
                  <a:pt x="4533710" y="190082"/>
                </a:moveTo>
                <a:cubicBezTo>
                  <a:pt x="4537449" y="190704"/>
                  <a:pt x="4542251" y="192044"/>
                  <a:pt x="4548116" y="194101"/>
                </a:cubicBezTo>
                <a:cubicBezTo>
                  <a:pt x="4569282" y="201802"/>
                  <a:pt x="4582009" y="210482"/>
                  <a:pt x="4586297" y="220140"/>
                </a:cubicBezTo>
                <a:cubicBezTo>
                  <a:pt x="4590585" y="229798"/>
                  <a:pt x="4590979" y="239564"/>
                  <a:pt x="4587480" y="249437"/>
                </a:cubicBezTo>
                <a:cubicBezTo>
                  <a:pt x="4583981" y="259310"/>
                  <a:pt x="4575961" y="257872"/>
                  <a:pt x="4563421" y="245124"/>
                </a:cubicBezTo>
                <a:cubicBezTo>
                  <a:pt x="4550880" y="232376"/>
                  <a:pt x="4539329" y="218627"/>
                  <a:pt x="4528768" y="203878"/>
                </a:cubicBezTo>
                <a:cubicBezTo>
                  <a:pt x="4520847" y="192816"/>
                  <a:pt x="4522494" y="188218"/>
                  <a:pt x="4533710" y="190082"/>
                </a:cubicBezTo>
                <a:close/>
                <a:moveTo>
                  <a:pt x="4436357" y="177275"/>
                </a:moveTo>
                <a:cubicBezTo>
                  <a:pt x="4438828" y="178433"/>
                  <a:pt x="4440227" y="183497"/>
                  <a:pt x="4440554" y="192467"/>
                </a:cubicBezTo>
                <a:cubicBezTo>
                  <a:pt x="4441206" y="210406"/>
                  <a:pt x="4436388" y="227303"/>
                  <a:pt x="4426099" y="243156"/>
                </a:cubicBezTo>
                <a:cubicBezTo>
                  <a:pt x="4415810" y="259009"/>
                  <a:pt x="4408586" y="261278"/>
                  <a:pt x="4404427" y="249964"/>
                </a:cubicBezTo>
                <a:cubicBezTo>
                  <a:pt x="4400269" y="238649"/>
                  <a:pt x="4401581" y="227959"/>
                  <a:pt x="4408364" y="217892"/>
                </a:cubicBezTo>
                <a:cubicBezTo>
                  <a:pt x="4415147" y="207825"/>
                  <a:pt x="4420933" y="197034"/>
                  <a:pt x="4425722" y="185519"/>
                </a:cubicBezTo>
                <a:cubicBezTo>
                  <a:pt x="4430340" y="178865"/>
                  <a:pt x="4433885" y="176117"/>
                  <a:pt x="4436357" y="177275"/>
                </a:cubicBezTo>
                <a:close/>
                <a:moveTo>
                  <a:pt x="6575657" y="164843"/>
                </a:moveTo>
                <a:cubicBezTo>
                  <a:pt x="6578139" y="164389"/>
                  <a:pt x="6581357" y="164458"/>
                  <a:pt x="6585313" y="165052"/>
                </a:cubicBezTo>
                <a:cubicBezTo>
                  <a:pt x="6601137" y="167425"/>
                  <a:pt x="6611287" y="172376"/>
                  <a:pt x="6615761" y="179905"/>
                </a:cubicBezTo>
                <a:cubicBezTo>
                  <a:pt x="6620235" y="187433"/>
                  <a:pt x="6621282" y="195274"/>
                  <a:pt x="6618902" y="203426"/>
                </a:cubicBezTo>
                <a:cubicBezTo>
                  <a:pt x="6616521" y="211579"/>
                  <a:pt x="6610412" y="212554"/>
                  <a:pt x="6600575" y="206352"/>
                </a:cubicBezTo>
                <a:cubicBezTo>
                  <a:pt x="6590737" y="200149"/>
                  <a:pt x="6581625" y="192388"/>
                  <a:pt x="6573235" y="183067"/>
                </a:cubicBezTo>
                <a:cubicBezTo>
                  <a:pt x="6567407" y="172279"/>
                  <a:pt x="6568213" y="166205"/>
                  <a:pt x="6575657" y="164843"/>
                </a:cubicBezTo>
                <a:close/>
                <a:moveTo>
                  <a:pt x="4780960" y="153106"/>
                </a:moveTo>
                <a:cubicBezTo>
                  <a:pt x="4782361" y="152950"/>
                  <a:pt x="4784107" y="153114"/>
                  <a:pt x="4786199" y="153598"/>
                </a:cubicBezTo>
                <a:cubicBezTo>
                  <a:pt x="4794567" y="155534"/>
                  <a:pt x="4801568" y="158419"/>
                  <a:pt x="4807204" y="162255"/>
                </a:cubicBezTo>
                <a:cubicBezTo>
                  <a:pt x="4812839" y="166091"/>
                  <a:pt x="4814474" y="169942"/>
                  <a:pt x="4812108" y="173807"/>
                </a:cubicBezTo>
                <a:cubicBezTo>
                  <a:pt x="4809742" y="177671"/>
                  <a:pt x="4805971" y="189914"/>
                  <a:pt x="4800794" y="210535"/>
                </a:cubicBezTo>
                <a:cubicBezTo>
                  <a:pt x="4815191" y="218953"/>
                  <a:pt x="4821017" y="225514"/>
                  <a:pt x="4818271" y="230217"/>
                </a:cubicBezTo>
                <a:cubicBezTo>
                  <a:pt x="4815525" y="234921"/>
                  <a:pt x="4813725" y="243622"/>
                  <a:pt x="4812872" y="256320"/>
                </a:cubicBezTo>
                <a:cubicBezTo>
                  <a:pt x="4812018" y="269018"/>
                  <a:pt x="4815012" y="277780"/>
                  <a:pt x="4821852" y="282606"/>
                </a:cubicBezTo>
                <a:cubicBezTo>
                  <a:pt x="4828692" y="287431"/>
                  <a:pt x="4840903" y="290059"/>
                  <a:pt x="4858484" y="290489"/>
                </a:cubicBezTo>
                <a:cubicBezTo>
                  <a:pt x="4876066" y="290919"/>
                  <a:pt x="4890301" y="289460"/>
                  <a:pt x="4901193" y="286112"/>
                </a:cubicBezTo>
                <a:cubicBezTo>
                  <a:pt x="4912084" y="282763"/>
                  <a:pt x="4919201" y="277952"/>
                  <a:pt x="4922542" y="271678"/>
                </a:cubicBezTo>
                <a:cubicBezTo>
                  <a:pt x="4925884" y="265405"/>
                  <a:pt x="4930501" y="254922"/>
                  <a:pt x="4936395" y="240230"/>
                </a:cubicBezTo>
                <a:cubicBezTo>
                  <a:pt x="4942288" y="225539"/>
                  <a:pt x="4945235" y="228116"/>
                  <a:pt x="4945235" y="247963"/>
                </a:cubicBezTo>
                <a:cubicBezTo>
                  <a:pt x="4945235" y="263867"/>
                  <a:pt x="4947935" y="276637"/>
                  <a:pt x="4953334" y="286273"/>
                </a:cubicBezTo>
                <a:cubicBezTo>
                  <a:pt x="4958733" y="295910"/>
                  <a:pt x="4947497" y="304094"/>
                  <a:pt x="4919627" y="310827"/>
                </a:cubicBezTo>
                <a:cubicBezTo>
                  <a:pt x="4891757" y="317560"/>
                  <a:pt x="4865356" y="319295"/>
                  <a:pt x="4840427" y="316033"/>
                </a:cubicBezTo>
                <a:cubicBezTo>
                  <a:pt x="4815496" y="312770"/>
                  <a:pt x="4800833" y="304758"/>
                  <a:pt x="4796438" y="291995"/>
                </a:cubicBezTo>
                <a:cubicBezTo>
                  <a:pt x="4792042" y="279232"/>
                  <a:pt x="4790519" y="265476"/>
                  <a:pt x="4791867" y="250727"/>
                </a:cubicBezTo>
                <a:cubicBezTo>
                  <a:pt x="4793215" y="235978"/>
                  <a:pt x="4793982" y="226984"/>
                  <a:pt x="4794168" y="223743"/>
                </a:cubicBezTo>
                <a:cubicBezTo>
                  <a:pt x="4783557" y="251749"/>
                  <a:pt x="4767600" y="272008"/>
                  <a:pt x="4746297" y="284520"/>
                </a:cubicBezTo>
                <a:cubicBezTo>
                  <a:pt x="4724995" y="297032"/>
                  <a:pt x="4705331" y="304206"/>
                  <a:pt x="4687305" y="306041"/>
                </a:cubicBezTo>
                <a:cubicBezTo>
                  <a:pt x="4669280" y="307877"/>
                  <a:pt x="4667326" y="305475"/>
                  <a:pt x="4681444" y="298835"/>
                </a:cubicBezTo>
                <a:cubicBezTo>
                  <a:pt x="4695562" y="292196"/>
                  <a:pt x="4710049" y="284072"/>
                  <a:pt x="4724905" y="274464"/>
                </a:cubicBezTo>
                <a:cubicBezTo>
                  <a:pt x="4739762" y="264856"/>
                  <a:pt x="4752051" y="251649"/>
                  <a:pt x="4761774" y="234842"/>
                </a:cubicBezTo>
                <a:cubicBezTo>
                  <a:pt x="4771496" y="218035"/>
                  <a:pt x="4777254" y="203964"/>
                  <a:pt x="4779047" y="192628"/>
                </a:cubicBezTo>
                <a:cubicBezTo>
                  <a:pt x="4780839" y="181292"/>
                  <a:pt x="4780388" y="171469"/>
                  <a:pt x="4777691" y="163159"/>
                </a:cubicBezTo>
                <a:cubicBezTo>
                  <a:pt x="4775669" y="156926"/>
                  <a:pt x="4776759" y="153575"/>
                  <a:pt x="4780960" y="153106"/>
                </a:cubicBezTo>
                <a:close/>
                <a:moveTo>
                  <a:pt x="2347962" y="152705"/>
                </a:moveTo>
                <a:cubicBezTo>
                  <a:pt x="2349597" y="151669"/>
                  <a:pt x="2352499" y="151748"/>
                  <a:pt x="2356668" y="152942"/>
                </a:cubicBezTo>
                <a:cubicBezTo>
                  <a:pt x="2365007" y="155329"/>
                  <a:pt x="2371783" y="158208"/>
                  <a:pt x="2376995" y="161578"/>
                </a:cubicBezTo>
                <a:cubicBezTo>
                  <a:pt x="2382208" y="164948"/>
                  <a:pt x="2383610" y="168601"/>
                  <a:pt x="2381201" y="172537"/>
                </a:cubicBezTo>
                <a:cubicBezTo>
                  <a:pt x="2378792" y="176474"/>
                  <a:pt x="2376261" y="182425"/>
                  <a:pt x="2373608" y="190391"/>
                </a:cubicBezTo>
                <a:cubicBezTo>
                  <a:pt x="2370955" y="198357"/>
                  <a:pt x="2365692" y="209352"/>
                  <a:pt x="2357819" y="223377"/>
                </a:cubicBezTo>
                <a:cubicBezTo>
                  <a:pt x="2384735" y="245576"/>
                  <a:pt x="2404970" y="259303"/>
                  <a:pt x="2418521" y="264559"/>
                </a:cubicBezTo>
                <a:cubicBezTo>
                  <a:pt x="2432073" y="269814"/>
                  <a:pt x="2444914" y="274543"/>
                  <a:pt x="2457046" y="278745"/>
                </a:cubicBezTo>
                <a:cubicBezTo>
                  <a:pt x="2469178" y="282946"/>
                  <a:pt x="2464170" y="286528"/>
                  <a:pt x="2442021" y="289489"/>
                </a:cubicBezTo>
                <a:cubicBezTo>
                  <a:pt x="2419873" y="292450"/>
                  <a:pt x="2405780" y="293443"/>
                  <a:pt x="2399743" y="292468"/>
                </a:cubicBezTo>
                <a:cubicBezTo>
                  <a:pt x="2393705" y="291493"/>
                  <a:pt x="2387908" y="287761"/>
                  <a:pt x="2382351" y="281272"/>
                </a:cubicBezTo>
                <a:cubicBezTo>
                  <a:pt x="2376795" y="274783"/>
                  <a:pt x="2364659" y="261006"/>
                  <a:pt x="2345945" y="239940"/>
                </a:cubicBezTo>
                <a:cubicBezTo>
                  <a:pt x="2334860" y="256546"/>
                  <a:pt x="2322270" y="267896"/>
                  <a:pt x="2308173" y="273991"/>
                </a:cubicBezTo>
                <a:cubicBezTo>
                  <a:pt x="2294077" y="280085"/>
                  <a:pt x="2280002" y="283133"/>
                  <a:pt x="2265949" y="283133"/>
                </a:cubicBezTo>
                <a:cubicBezTo>
                  <a:pt x="2250605" y="283133"/>
                  <a:pt x="2249554" y="280257"/>
                  <a:pt x="2262797" y="274507"/>
                </a:cubicBezTo>
                <a:cubicBezTo>
                  <a:pt x="2276041" y="268757"/>
                  <a:pt x="2287846" y="262641"/>
                  <a:pt x="2298214" y="256159"/>
                </a:cubicBezTo>
                <a:cubicBezTo>
                  <a:pt x="2308582" y="249677"/>
                  <a:pt x="2318498" y="239115"/>
                  <a:pt x="2327963" y="224474"/>
                </a:cubicBezTo>
                <a:cubicBezTo>
                  <a:pt x="2310023" y="204570"/>
                  <a:pt x="2296540" y="191983"/>
                  <a:pt x="2287513" y="186713"/>
                </a:cubicBezTo>
                <a:cubicBezTo>
                  <a:pt x="2278485" y="181443"/>
                  <a:pt x="2277560" y="177499"/>
                  <a:pt x="2284738" y="174882"/>
                </a:cubicBezTo>
                <a:cubicBezTo>
                  <a:pt x="2291915" y="172265"/>
                  <a:pt x="2299591" y="174473"/>
                  <a:pt x="2307765" y="181507"/>
                </a:cubicBezTo>
                <a:cubicBezTo>
                  <a:pt x="2315939" y="188541"/>
                  <a:pt x="2326228" y="197622"/>
                  <a:pt x="2338632" y="208750"/>
                </a:cubicBezTo>
                <a:cubicBezTo>
                  <a:pt x="2344124" y="196790"/>
                  <a:pt x="2347318" y="187168"/>
                  <a:pt x="2348215" y="179883"/>
                </a:cubicBezTo>
                <a:cubicBezTo>
                  <a:pt x="2349111" y="172598"/>
                  <a:pt x="2348659" y="165690"/>
                  <a:pt x="2346859" y="159158"/>
                </a:cubicBezTo>
                <a:cubicBezTo>
                  <a:pt x="2345959" y="155892"/>
                  <a:pt x="2346327" y="153741"/>
                  <a:pt x="2347962" y="152705"/>
                </a:cubicBezTo>
                <a:close/>
                <a:moveTo>
                  <a:pt x="3358056" y="147744"/>
                </a:moveTo>
                <a:cubicBezTo>
                  <a:pt x="3359369" y="147536"/>
                  <a:pt x="3361105" y="147670"/>
                  <a:pt x="3363267" y="148145"/>
                </a:cubicBezTo>
                <a:cubicBezTo>
                  <a:pt x="3371914" y="150045"/>
                  <a:pt x="3379590" y="152067"/>
                  <a:pt x="3386294" y="154211"/>
                </a:cubicBezTo>
                <a:cubicBezTo>
                  <a:pt x="3392998" y="156354"/>
                  <a:pt x="3395676" y="159574"/>
                  <a:pt x="3394328" y="163869"/>
                </a:cubicBezTo>
                <a:cubicBezTo>
                  <a:pt x="3392980" y="168164"/>
                  <a:pt x="3392306" y="175474"/>
                  <a:pt x="3392306" y="185799"/>
                </a:cubicBezTo>
                <a:cubicBezTo>
                  <a:pt x="3410461" y="184981"/>
                  <a:pt x="3428533" y="183203"/>
                  <a:pt x="3446523" y="180464"/>
                </a:cubicBezTo>
                <a:cubicBezTo>
                  <a:pt x="3464513" y="177725"/>
                  <a:pt x="3477745" y="181106"/>
                  <a:pt x="3486220" y="190606"/>
                </a:cubicBezTo>
                <a:cubicBezTo>
                  <a:pt x="3494695" y="200106"/>
                  <a:pt x="3491264" y="204631"/>
                  <a:pt x="3475927" y="204179"/>
                </a:cubicBezTo>
                <a:cubicBezTo>
                  <a:pt x="3460591" y="203727"/>
                  <a:pt x="3432717" y="204771"/>
                  <a:pt x="3392306" y="207309"/>
                </a:cubicBezTo>
                <a:cubicBezTo>
                  <a:pt x="3392306" y="223069"/>
                  <a:pt x="3393206" y="241636"/>
                  <a:pt x="3395006" y="263010"/>
                </a:cubicBezTo>
                <a:cubicBezTo>
                  <a:pt x="3396806" y="284384"/>
                  <a:pt x="3392852" y="301180"/>
                  <a:pt x="3383143" y="313398"/>
                </a:cubicBezTo>
                <a:cubicBezTo>
                  <a:pt x="3373435" y="325616"/>
                  <a:pt x="3366361" y="327928"/>
                  <a:pt x="3361923" y="320335"/>
                </a:cubicBezTo>
                <a:cubicBezTo>
                  <a:pt x="3357485" y="312742"/>
                  <a:pt x="3349038" y="303944"/>
                  <a:pt x="3336584" y="293942"/>
                </a:cubicBezTo>
                <a:cubicBezTo>
                  <a:pt x="3324129" y="283939"/>
                  <a:pt x="3322932" y="280067"/>
                  <a:pt x="3332991" y="282326"/>
                </a:cubicBezTo>
                <a:cubicBezTo>
                  <a:pt x="3343051" y="284585"/>
                  <a:pt x="3351544" y="285714"/>
                  <a:pt x="3358470" y="285714"/>
                </a:cubicBezTo>
                <a:cubicBezTo>
                  <a:pt x="3363862" y="285714"/>
                  <a:pt x="3366773" y="276991"/>
                  <a:pt x="3367204" y="259547"/>
                </a:cubicBezTo>
                <a:cubicBezTo>
                  <a:pt x="3367634" y="242102"/>
                  <a:pt x="3367469" y="225220"/>
                  <a:pt x="3366709" y="208901"/>
                </a:cubicBezTo>
                <a:cubicBezTo>
                  <a:pt x="3333942" y="213360"/>
                  <a:pt x="3314400" y="216727"/>
                  <a:pt x="3308082" y="219000"/>
                </a:cubicBezTo>
                <a:cubicBezTo>
                  <a:pt x="3301766" y="221273"/>
                  <a:pt x="3293273" y="218336"/>
                  <a:pt x="3282603" y="210191"/>
                </a:cubicBezTo>
                <a:cubicBezTo>
                  <a:pt x="3271934" y="202046"/>
                  <a:pt x="3274731" y="197973"/>
                  <a:pt x="3290993" y="197973"/>
                </a:cubicBezTo>
                <a:cubicBezTo>
                  <a:pt x="3304300" y="197973"/>
                  <a:pt x="3329016" y="195449"/>
                  <a:pt x="3365139" y="190402"/>
                </a:cubicBezTo>
                <a:cubicBezTo>
                  <a:pt x="3365139" y="178385"/>
                  <a:pt x="3362665" y="167862"/>
                  <a:pt x="3357718" y="158835"/>
                </a:cubicBezTo>
                <a:cubicBezTo>
                  <a:pt x="3354007" y="152065"/>
                  <a:pt x="3354120" y="148368"/>
                  <a:pt x="3358056" y="147744"/>
                </a:cubicBezTo>
                <a:close/>
                <a:moveTo>
                  <a:pt x="3062665" y="141272"/>
                </a:moveTo>
                <a:cubicBezTo>
                  <a:pt x="3073778" y="141272"/>
                  <a:pt x="3082644" y="144635"/>
                  <a:pt x="3089263" y="151361"/>
                </a:cubicBezTo>
                <a:cubicBezTo>
                  <a:pt x="3095880" y="158086"/>
                  <a:pt x="3093188" y="162833"/>
                  <a:pt x="3081185" y="165600"/>
                </a:cubicBezTo>
                <a:cubicBezTo>
                  <a:pt x="3069183" y="168368"/>
                  <a:pt x="3059410" y="169752"/>
                  <a:pt x="3051867" y="169752"/>
                </a:cubicBezTo>
                <a:cubicBezTo>
                  <a:pt x="3045055" y="169752"/>
                  <a:pt x="3037039" y="170415"/>
                  <a:pt x="3027818" y="171742"/>
                </a:cubicBezTo>
                <a:cubicBezTo>
                  <a:pt x="3018598" y="173068"/>
                  <a:pt x="3006064" y="174656"/>
                  <a:pt x="2990218" y="176506"/>
                </a:cubicBezTo>
                <a:cubicBezTo>
                  <a:pt x="2975089" y="178313"/>
                  <a:pt x="2960423" y="175474"/>
                  <a:pt x="2946219" y="167988"/>
                </a:cubicBezTo>
                <a:cubicBezTo>
                  <a:pt x="2932015" y="160502"/>
                  <a:pt x="2931753" y="156441"/>
                  <a:pt x="2945434" y="155802"/>
                </a:cubicBezTo>
                <a:cubicBezTo>
                  <a:pt x="2959115" y="155164"/>
                  <a:pt x="2974304" y="153490"/>
                  <a:pt x="2991004" y="150780"/>
                </a:cubicBezTo>
                <a:cubicBezTo>
                  <a:pt x="3007703" y="148069"/>
                  <a:pt x="3021265" y="145807"/>
                  <a:pt x="3031690" y="143993"/>
                </a:cubicBezTo>
                <a:cubicBezTo>
                  <a:pt x="3042116" y="142179"/>
                  <a:pt x="3052440" y="141272"/>
                  <a:pt x="3062665" y="141272"/>
                </a:cubicBezTo>
                <a:close/>
                <a:moveTo>
                  <a:pt x="4479262" y="133184"/>
                </a:moveTo>
                <a:cubicBezTo>
                  <a:pt x="4486360" y="133184"/>
                  <a:pt x="4493996" y="135310"/>
                  <a:pt x="4502170" y="139562"/>
                </a:cubicBezTo>
                <a:cubicBezTo>
                  <a:pt x="4510344" y="143814"/>
                  <a:pt x="4513083" y="148725"/>
                  <a:pt x="4510387" y="154297"/>
                </a:cubicBezTo>
                <a:cubicBezTo>
                  <a:pt x="4507691" y="159868"/>
                  <a:pt x="4506343" y="173997"/>
                  <a:pt x="4506343" y="196683"/>
                </a:cubicBezTo>
                <a:cubicBezTo>
                  <a:pt x="4506343" y="219527"/>
                  <a:pt x="4507017" y="238936"/>
                  <a:pt x="4508365" y="254911"/>
                </a:cubicBezTo>
                <a:cubicBezTo>
                  <a:pt x="4509713" y="270886"/>
                  <a:pt x="4505551" y="285208"/>
                  <a:pt x="4495878" y="297878"/>
                </a:cubicBezTo>
                <a:cubicBezTo>
                  <a:pt x="4486206" y="310548"/>
                  <a:pt x="4478681" y="312179"/>
                  <a:pt x="4473303" y="302772"/>
                </a:cubicBezTo>
                <a:cubicBezTo>
                  <a:pt x="4467926" y="293364"/>
                  <a:pt x="4459687" y="284115"/>
                  <a:pt x="4448588" y="275023"/>
                </a:cubicBezTo>
                <a:cubicBezTo>
                  <a:pt x="4437489" y="265932"/>
                  <a:pt x="4437847" y="262286"/>
                  <a:pt x="4449663" y="264085"/>
                </a:cubicBezTo>
                <a:cubicBezTo>
                  <a:pt x="4461480" y="265885"/>
                  <a:pt x="4469363" y="266849"/>
                  <a:pt x="4473314" y="266978"/>
                </a:cubicBezTo>
                <a:cubicBezTo>
                  <a:pt x="4477265" y="267107"/>
                  <a:pt x="4479455" y="258378"/>
                  <a:pt x="4479885" y="240790"/>
                </a:cubicBezTo>
                <a:cubicBezTo>
                  <a:pt x="4480316" y="223201"/>
                  <a:pt x="4480090" y="204685"/>
                  <a:pt x="4479208" y="185239"/>
                </a:cubicBezTo>
                <a:cubicBezTo>
                  <a:pt x="4478326" y="165794"/>
                  <a:pt x="4476078" y="152257"/>
                  <a:pt x="4472464" y="144628"/>
                </a:cubicBezTo>
                <a:cubicBezTo>
                  <a:pt x="4468851" y="136999"/>
                  <a:pt x="4471117" y="133184"/>
                  <a:pt x="4479262" y="133184"/>
                </a:cubicBezTo>
                <a:close/>
                <a:moveTo>
                  <a:pt x="5434718" y="129581"/>
                </a:moveTo>
                <a:cubicBezTo>
                  <a:pt x="5438360" y="127106"/>
                  <a:pt x="5440866" y="133437"/>
                  <a:pt x="5442237" y="148575"/>
                </a:cubicBezTo>
                <a:cubicBezTo>
                  <a:pt x="5444066" y="168759"/>
                  <a:pt x="5438610" y="189032"/>
                  <a:pt x="5425868" y="209395"/>
                </a:cubicBezTo>
                <a:cubicBezTo>
                  <a:pt x="5413127" y="229758"/>
                  <a:pt x="5403652" y="234089"/>
                  <a:pt x="5397443" y="222388"/>
                </a:cubicBezTo>
                <a:cubicBezTo>
                  <a:pt x="5391233" y="210686"/>
                  <a:pt x="5391305" y="200426"/>
                  <a:pt x="5397658" y="191606"/>
                </a:cubicBezTo>
                <a:cubicBezTo>
                  <a:pt x="5404010" y="182787"/>
                  <a:pt x="5409388" y="174032"/>
                  <a:pt x="5413790" y="165342"/>
                </a:cubicBezTo>
                <a:cubicBezTo>
                  <a:pt x="5419196" y="156236"/>
                  <a:pt x="5424832" y="146119"/>
                  <a:pt x="5430697" y="134991"/>
                </a:cubicBezTo>
                <a:cubicBezTo>
                  <a:pt x="5432164" y="132209"/>
                  <a:pt x="5433504" y="130406"/>
                  <a:pt x="5434718" y="129581"/>
                </a:cubicBezTo>
                <a:close/>
                <a:moveTo>
                  <a:pt x="434093" y="129581"/>
                </a:moveTo>
                <a:cubicBezTo>
                  <a:pt x="437735" y="127106"/>
                  <a:pt x="440242" y="133437"/>
                  <a:pt x="441613" y="148575"/>
                </a:cubicBezTo>
                <a:cubicBezTo>
                  <a:pt x="443441" y="168759"/>
                  <a:pt x="437985" y="189032"/>
                  <a:pt x="425244" y="209395"/>
                </a:cubicBezTo>
                <a:cubicBezTo>
                  <a:pt x="412503" y="229758"/>
                  <a:pt x="403027" y="234089"/>
                  <a:pt x="396818" y="222388"/>
                </a:cubicBezTo>
                <a:cubicBezTo>
                  <a:pt x="390609" y="210686"/>
                  <a:pt x="390680" y="200426"/>
                  <a:pt x="397033" y="191606"/>
                </a:cubicBezTo>
                <a:cubicBezTo>
                  <a:pt x="403386" y="182787"/>
                  <a:pt x="408763" y="174032"/>
                  <a:pt x="413166" y="165342"/>
                </a:cubicBezTo>
                <a:cubicBezTo>
                  <a:pt x="418572" y="156236"/>
                  <a:pt x="424208" y="146119"/>
                  <a:pt x="430073" y="134991"/>
                </a:cubicBezTo>
                <a:cubicBezTo>
                  <a:pt x="431539" y="132209"/>
                  <a:pt x="432879" y="130406"/>
                  <a:pt x="434093" y="129581"/>
                </a:cubicBezTo>
                <a:close/>
                <a:moveTo>
                  <a:pt x="5245743" y="127514"/>
                </a:moveTo>
                <a:cubicBezTo>
                  <a:pt x="5249386" y="128204"/>
                  <a:pt x="5253069" y="129714"/>
                  <a:pt x="5256791" y="132044"/>
                </a:cubicBezTo>
                <a:cubicBezTo>
                  <a:pt x="5264233" y="136705"/>
                  <a:pt x="5264800" y="141211"/>
                  <a:pt x="5258490" y="145563"/>
                </a:cubicBezTo>
                <a:cubicBezTo>
                  <a:pt x="5252180" y="149916"/>
                  <a:pt x="5242286" y="152981"/>
                  <a:pt x="5228806" y="154759"/>
                </a:cubicBezTo>
                <a:cubicBezTo>
                  <a:pt x="5237812" y="158803"/>
                  <a:pt x="5241863" y="162836"/>
                  <a:pt x="5240959" y="166859"/>
                </a:cubicBezTo>
                <a:cubicBezTo>
                  <a:pt x="5240056" y="170881"/>
                  <a:pt x="5239604" y="174491"/>
                  <a:pt x="5239604" y="177689"/>
                </a:cubicBezTo>
                <a:cubicBezTo>
                  <a:pt x="5253026" y="174993"/>
                  <a:pt x="5267005" y="172297"/>
                  <a:pt x="5281538" y="169601"/>
                </a:cubicBezTo>
                <a:cubicBezTo>
                  <a:pt x="5296072" y="166905"/>
                  <a:pt x="5307565" y="170981"/>
                  <a:pt x="5316019" y="181830"/>
                </a:cubicBezTo>
                <a:cubicBezTo>
                  <a:pt x="5324473" y="192678"/>
                  <a:pt x="5320820" y="197428"/>
                  <a:pt x="5305060" y="196080"/>
                </a:cubicBezTo>
                <a:cubicBezTo>
                  <a:pt x="5289300" y="194732"/>
                  <a:pt x="5267933" y="195708"/>
                  <a:pt x="5240959" y="199006"/>
                </a:cubicBezTo>
                <a:cubicBezTo>
                  <a:pt x="5242723" y="225248"/>
                  <a:pt x="5244060" y="246390"/>
                  <a:pt x="5244970" y="262429"/>
                </a:cubicBezTo>
                <a:cubicBezTo>
                  <a:pt x="5245881" y="278469"/>
                  <a:pt x="5244899" y="290575"/>
                  <a:pt x="5242024" y="298749"/>
                </a:cubicBezTo>
                <a:cubicBezTo>
                  <a:pt x="5239149" y="306923"/>
                  <a:pt x="5233789" y="314462"/>
                  <a:pt x="5225945" y="321367"/>
                </a:cubicBezTo>
                <a:cubicBezTo>
                  <a:pt x="5218101" y="328272"/>
                  <a:pt x="5211608" y="327301"/>
                  <a:pt x="5206467" y="318453"/>
                </a:cubicBezTo>
                <a:cubicBezTo>
                  <a:pt x="5201326" y="309605"/>
                  <a:pt x="5192267" y="301029"/>
                  <a:pt x="5179289" y="292726"/>
                </a:cubicBezTo>
                <a:cubicBezTo>
                  <a:pt x="5166311" y="284423"/>
                  <a:pt x="5167469" y="281172"/>
                  <a:pt x="5182763" y="282971"/>
                </a:cubicBezTo>
                <a:cubicBezTo>
                  <a:pt x="5198056" y="284771"/>
                  <a:pt x="5207514" y="285567"/>
                  <a:pt x="5211135" y="285359"/>
                </a:cubicBezTo>
                <a:cubicBezTo>
                  <a:pt x="5214756" y="285151"/>
                  <a:pt x="5216781" y="277346"/>
                  <a:pt x="5217212" y="261945"/>
                </a:cubicBezTo>
                <a:cubicBezTo>
                  <a:pt x="5217642" y="246544"/>
                  <a:pt x="5217047" y="226611"/>
                  <a:pt x="5215426" y="202146"/>
                </a:cubicBezTo>
                <a:cubicBezTo>
                  <a:pt x="5191851" y="204828"/>
                  <a:pt x="5173204" y="207123"/>
                  <a:pt x="5159486" y="209032"/>
                </a:cubicBezTo>
                <a:lnTo>
                  <a:pt x="5158170" y="209260"/>
                </a:lnTo>
                <a:lnTo>
                  <a:pt x="5171852" y="216268"/>
                </a:lnTo>
                <a:cubicBezTo>
                  <a:pt x="5175914" y="219093"/>
                  <a:pt x="5179397" y="222366"/>
                  <a:pt x="5182300" y="226087"/>
                </a:cubicBezTo>
                <a:cubicBezTo>
                  <a:pt x="5188108" y="233530"/>
                  <a:pt x="5188359" y="241976"/>
                  <a:pt x="5183053" y="251426"/>
                </a:cubicBezTo>
                <a:cubicBezTo>
                  <a:pt x="5177748" y="260877"/>
                  <a:pt x="5171936" y="261174"/>
                  <a:pt x="5165619" y="252319"/>
                </a:cubicBezTo>
                <a:cubicBezTo>
                  <a:pt x="5159302" y="243464"/>
                  <a:pt x="5153878" y="234046"/>
                  <a:pt x="5149347" y="224065"/>
                </a:cubicBezTo>
                <a:cubicBezTo>
                  <a:pt x="5148167" y="220613"/>
                  <a:pt x="5147461" y="217713"/>
                  <a:pt x="5147229" y="215364"/>
                </a:cubicBezTo>
                <a:lnTo>
                  <a:pt x="5147809" y="211055"/>
                </a:lnTo>
                <a:lnTo>
                  <a:pt x="5133117" y="213601"/>
                </a:lnTo>
                <a:cubicBezTo>
                  <a:pt x="5125395" y="215874"/>
                  <a:pt x="5116217" y="213020"/>
                  <a:pt x="5105584" y="205039"/>
                </a:cubicBezTo>
                <a:cubicBezTo>
                  <a:pt x="5094951" y="197059"/>
                  <a:pt x="5095869" y="192768"/>
                  <a:pt x="5108337" y="192166"/>
                </a:cubicBezTo>
                <a:cubicBezTo>
                  <a:pt x="5120806" y="191563"/>
                  <a:pt x="5135365" y="190362"/>
                  <a:pt x="5152014" y="188563"/>
                </a:cubicBezTo>
                <a:cubicBezTo>
                  <a:pt x="5168663" y="186763"/>
                  <a:pt x="5188811" y="184651"/>
                  <a:pt x="5212458" y="182228"/>
                </a:cubicBezTo>
                <a:cubicBezTo>
                  <a:pt x="5211597" y="172792"/>
                  <a:pt x="5209877" y="165034"/>
                  <a:pt x="5207295" y="158954"/>
                </a:cubicBezTo>
                <a:cubicBezTo>
                  <a:pt x="5195795" y="160761"/>
                  <a:pt x="5185735" y="162112"/>
                  <a:pt x="5177116" y="163008"/>
                </a:cubicBezTo>
                <a:cubicBezTo>
                  <a:pt x="5168498" y="163905"/>
                  <a:pt x="5160084" y="160732"/>
                  <a:pt x="5151874" y="153490"/>
                </a:cubicBezTo>
                <a:cubicBezTo>
                  <a:pt x="5143664" y="146248"/>
                  <a:pt x="5144988" y="142627"/>
                  <a:pt x="5155843" y="142627"/>
                </a:cubicBezTo>
                <a:cubicBezTo>
                  <a:pt x="5164634" y="142627"/>
                  <a:pt x="5177955" y="140928"/>
                  <a:pt x="5195809" y="137529"/>
                </a:cubicBezTo>
                <a:cubicBezTo>
                  <a:pt x="5214753" y="133012"/>
                  <a:pt x="5227791" y="129804"/>
                  <a:pt x="5234925" y="127903"/>
                </a:cubicBezTo>
                <a:cubicBezTo>
                  <a:pt x="5238492" y="126953"/>
                  <a:pt x="5242098" y="126823"/>
                  <a:pt x="5245743" y="127514"/>
                </a:cubicBezTo>
                <a:close/>
                <a:moveTo>
                  <a:pt x="2306689" y="122666"/>
                </a:moveTo>
                <a:cubicBezTo>
                  <a:pt x="2311278" y="121562"/>
                  <a:pt x="2316742" y="124516"/>
                  <a:pt x="2323080" y="131528"/>
                </a:cubicBezTo>
                <a:cubicBezTo>
                  <a:pt x="2330035" y="137264"/>
                  <a:pt x="2332143" y="141770"/>
                  <a:pt x="2329404" y="145047"/>
                </a:cubicBezTo>
                <a:cubicBezTo>
                  <a:pt x="2326665" y="148324"/>
                  <a:pt x="2318642" y="154089"/>
                  <a:pt x="2305334" y="162342"/>
                </a:cubicBezTo>
                <a:cubicBezTo>
                  <a:pt x="2292026" y="170594"/>
                  <a:pt x="2282572" y="175470"/>
                  <a:pt x="2276973" y="176969"/>
                </a:cubicBezTo>
                <a:cubicBezTo>
                  <a:pt x="2271373" y="178467"/>
                  <a:pt x="2271251" y="175484"/>
                  <a:pt x="2276607" y="168020"/>
                </a:cubicBezTo>
                <a:cubicBezTo>
                  <a:pt x="2281963" y="160556"/>
                  <a:pt x="2286917" y="154132"/>
                  <a:pt x="2291470" y="148747"/>
                </a:cubicBezTo>
                <a:cubicBezTo>
                  <a:pt x="2296024" y="143362"/>
                  <a:pt x="2298551" y="137945"/>
                  <a:pt x="2299053" y="132496"/>
                </a:cubicBezTo>
                <a:cubicBezTo>
                  <a:pt x="2299555" y="127047"/>
                  <a:pt x="2302100" y="123770"/>
                  <a:pt x="2306689" y="122666"/>
                </a:cubicBezTo>
                <a:close/>
                <a:moveTo>
                  <a:pt x="5590777" y="121795"/>
                </a:moveTo>
                <a:cubicBezTo>
                  <a:pt x="5598091" y="123221"/>
                  <a:pt x="5608237" y="127190"/>
                  <a:pt x="5621214" y="133701"/>
                </a:cubicBezTo>
                <a:cubicBezTo>
                  <a:pt x="5634522" y="139379"/>
                  <a:pt x="5645148" y="148833"/>
                  <a:pt x="5653093" y="162062"/>
                </a:cubicBezTo>
                <a:cubicBezTo>
                  <a:pt x="5661037" y="175291"/>
                  <a:pt x="5662210" y="188656"/>
                  <a:pt x="5656610" y="202157"/>
                </a:cubicBezTo>
                <a:cubicBezTo>
                  <a:pt x="5651010" y="215658"/>
                  <a:pt x="5642301" y="213317"/>
                  <a:pt x="5630485" y="195134"/>
                </a:cubicBezTo>
                <a:cubicBezTo>
                  <a:pt x="5618669" y="176951"/>
                  <a:pt x="5607269" y="159825"/>
                  <a:pt x="5596284" y="143757"/>
                </a:cubicBezTo>
                <a:cubicBezTo>
                  <a:pt x="5585299" y="127688"/>
                  <a:pt x="5583464" y="120368"/>
                  <a:pt x="5590777" y="121795"/>
                </a:cubicBezTo>
                <a:close/>
                <a:moveTo>
                  <a:pt x="590153" y="121795"/>
                </a:moveTo>
                <a:cubicBezTo>
                  <a:pt x="597467" y="123221"/>
                  <a:pt x="607612" y="127190"/>
                  <a:pt x="620590" y="133701"/>
                </a:cubicBezTo>
                <a:cubicBezTo>
                  <a:pt x="633898" y="139379"/>
                  <a:pt x="644524" y="148833"/>
                  <a:pt x="652468" y="162062"/>
                </a:cubicBezTo>
                <a:cubicBezTo>
                  <a:pt x="660413" y="175291"/>
                  <a:pt x="661585" y="188656"/>
                  <a:pt x="655985" y="202157"/>
                </a:cubicBezTo>
                <a:cubicBezTo>
                  <a:pt x="650385" y="215658"/>
                  <a:pt x="641677" y="213317"/>
                  <a:pt x="629861" y="195134"/>
                </a:cubicBezTo>
                <a:cubicBezTo>
                  <a:pt x="618044" y="176951"/>
                  <a:pt x="606644" y="159825"/>
                  <a:pt x="595659" y="143757"/>
                </a:cubicBezTo>
                <a:cubicBezTo>
                  <a:pt x="584675" y="127688"/>
                  <a:pt x="582839" y="120368"/>
                  <a:pt x="590153" y="121795"/>
                </a:cubicBezTo>
                <a:close/>
                <a:moveTo>
                  <a:pt x="7321257" y="120009"/>
                </a:moveTo>
                <a:cubicBezTo>
                  <a:pt x="7324817" y="120418"/>
                  <a:pt x="7328529" y="121841"/>
                  <a:pt x="7332394" y="124279"/>
                </a:cubicBezTo>
                <a:cubicBezTo>
                  <a:pt x="7340123" y="129155"/>
                  <a:pt x="7346623" y="134468"/>
                  <a:pt x="7351893" y="140218"/>
                </a:cubicBezTo>
                <a:cubicBezTo>
                  <a:pt x="7357163" y="145969"/>
                  <a:pt x="7355795" y="150260"/>
                  <a:pt x="7347785" y="153092"/>
                </a:cubicBezTo>
                <a:cubicBezTo>
                  <a:pt x="7339776" y="155924"/>
                  <a:pt x="7332294" y="159732"/>
                  <a:pt x="7325339" y="164514"/>
                </a:cubicBezTo>
                <a:cubicBezTo>
                  <a:pt x="7318385" y="169297"/>
                  <a:pt x="7312770" y="173064"/>
                  <a:pt x="7308496" y="175818"/>
                </a:cubicBezTo>
                <a:cubicBezTo>
                  <a:pt x="7311823" y="178184"/>
                  <a:pt x="7314497" y="181059"/>
                  <a:pt x="7316519" y="184443"/>
                </a:cubicBezTo>
                <a:cubicBezTo>
                  <a:pt x="7354794" y="180012"/>
                  <a:pt x="7381402" y="177331"/>
                  <a:pt x="7396344" y="176398"/>
                </a:cubicBezTo>
                <a:cubicBezTo>
                  <a:pt x="7411287" y="175466"/>
                  <a:pt x="7422203" y="180425"/>
                  <a:pt x="7429094" y="191273"/>
                </a:cubicBezTo>
                <a:cubicBezTo>
                  <a:pt x="7435985" y="202121"/>
                  <a:pt x="7432331" y="206868"/>
                  <a:pt x="7418134" y="205513"/>
                </a:cubicBezTo>
                <a:cubicBezTo>
                  <a:pt x="7403937" y="204158"/>
                  <a:pt x="7388475" y="203258"/>
                  <a:pt x="7371747" y="202813"/>
                </a:cubicBezTo>
                <a:cubicBezTo>
                  <a:pt x="7355020" y="202369"/>
                  <a:pt x="7338439" y="203258"/>
                  <a:pt x="7322005" y="205480"/>
                </a:cubicBezTo>
                <a:cubicBezTo>
                  <a:pt x="7325561" y="211044"/>
                  <a:pt x="7327565" y="227019"/>
                  <a:pt x="7328017" y="253405"/>
                </a:cubicBezTo>
                <a:cubicBezTo>
                  <a:pt x="7328469" y="279791"/>
                  <a:pt x="7321423" y="299441"/>
                  <a:pt x="7306883" y="312354"/>
                </a:cubicBezTo>
                <a:cubicBezTo>
                  <a:pt x="7292342" y="325268"/>
                  <a:pt x="7283207" y="327215"/>
                  <a:pt x="7279479" y="318194"/>
                </a:cubicBezTo>
                <a:cubicBezTo>
                  <a:pt x="7275751" y="309175"/>
                  <a:pt x="7269053" y="300377"/>
                  <a:pt x="7259388" y="291801"/>
                </a:cubicBezTo>
                <a:cubicBezTo>
                  <a:pt x="7249723" y="283226"/>
                  <a:pt x="7247905" y="279397"/>
                  <a:pt x="7253935" y="280315"/>
                </a:cubicBezTo>
                <a:cubicBezTo>
                  <a:pt x="7259966" y="281233"/>
                  <a:pt x="7267763" y="282132"/>
                  <a:pt x="7277327" y="283014"/>
                </a:cubicBezTo>
                <a:cubicBezTo>
                  <a:pt x="7286893" y="283896"/>
                  <a:pt x="7292877" y="280681"/>
                  <a:pt x="7295278" y="273367"/>
                </a:cubicBezTo>
                <a:cubicBezTo>
                  <a:pt x="7297681" y="266053"/>
                  <a:pt x="7298881" y="254890"/>
                  <a:pt x="7298881" y="239875"/>
                </a:cubicBezTo>
                <a:cubicBezTo>
                  <a:pt x="7298881" y="225091"/>
                  <a:pt x="7297963" y="214766"/>
                  <a:pt x="7296127" y="208901"/>
                </a:cubicBezTo>
                <a:cubicBezTo>
                  <a:pt x="7249465" y="216099"/>
                  <a:pt x="7219469" y="221050"/>
                  <a:pt x="7206139" y="223753"/>
                </a:cubicBezTo>
                <a:cubicBezTo>
                  <a:pt x="7192811" y="226457"/>
                  <a:pt x="7181765" y="225166"/>
                  <a:pt x="7173003" y="219882"/>
                </a:cubicBezTo>
                <a:cubicBezTo>
                  <a:pt x="7164241" y="214597"/>
                  <a:pt x="7160505" y="210299"/>
                  <a:pt x="7161795" y="206986"/>
                </a:cubicBezTo>
                <a:cubicBezTo>
                  <a:pt x="7163087" y="203674"/>
                  <a:pt x="7169669" y="202017"/>
                  <a:pt x="7181542" y="202017"/>
                </a:cubicBezTo>
                <a:cubicBezTo>
                  <a:pt x="7191337" y="202017"/>
                  <a:pt x="7205623" y="200899"/>
                  <a:pt x="7224401" y="198662"/>
                </a:cubicBezTo>
                <a:cubicBezTo>
                  <a:pt x="7243180" y="196425"/>
                  <a:pt x="7265763" y="193714"/>
                  <a:pt x="7292148" y="190531"/>
                </a:cubicBezTo>
                <a:cubicBezTo>
                  <a:pt x="7288993" y="185526"/>
                  <a:pt x="7284829" y="179661"/>
                  <a:pt x="7279651" y="172935"/>
                </a:cubicBezTo>
                <a:cubicBezTo>
                  <a:pt x="7274474" y="166210"/>
                  <a:pt x="7280368" y="164647"/>
                  <a:pt x="7297332" y="168246"/>
                </a:cubicBezTo>
                <a:cubicBezTo>
                  <a:pt x="7297719" y="168447"/>
                  <a:pt x="7299229" y="166124"/>
                  <a:pt x="7301861" y="161277"/>
                </a:cubicBezTo>
                <a:cubicBezTo>
                  <a:pt x="7304492" y="156430"/>
                  <a:pt x="7307131" y="152303"/>
                  <a:pt x="7309776" y="148898"/>
                </a:cubicBezTo>
                <a:cubicBezTo>
                  <a:pt x="7312422" y="145492"/>
                  <a:pt x="7312924" y="143169"/>
                  <a:pt x="7311282" y="141928"/>
                </a:cubicBezTo>
                <a:cubicBezTo>
                  <a:pt x="7309640" y="140688"/>
                  <a:pt x="7300767" y="142541"/>
                  <a:pt x="7284663" y="147489"/>
                </a:cubicBezTo>
                <a:cubicBezTo>
                  <a:pt x="7268559" y="152436"/>
                  <a:pt x="7257563" y="155810"/>
                  <a:pt x="7251677" y="157609"/>
                </a:cubicBezTo>
                <a:cubicBezTo>
                  <a:pt x="7245791" y="159409"/>
                  <a:pt x="7238466" y="156236"/>
                  <a:pt x="7229703" y="148091"/>
                </a:cubicBezTo>
                <a:cubicBezTo>
                  <a:pt x="7220943" y="139946"/>
                  <a:pt x="7222885" y="135873"/>
                  <a:pt x="7235533" y="135873"/>
                </a:cubicBezTo>
                <a:cubicBezTo>
                  <a:pt x="7246131" y="135873"/>
                  <a:pt x="7259736" y="134342"/>
                  <a:pt x="7276349" y="131281"/>
                </a:cubicBezTo>
                <a:cubicBezTo>
                  <a:pt x="7292963" y="128219"/>
                  <a:pt x="7304524" y="125068"/>
                  <a:pt x="7311034" y="121827"/>
                </a:cubicBezTo>
                <a:cubicBezTo>
                  <a:pt x="7314290" y="120206"/>
                  <a:pt x="7317698" y="119601"/>
                  <a:pt x="7321257" y="120009"/>
                </a:cubicBezTo>
                <a:close/>
                <a:moveTo>
                  <a:pt x="1968208" y="120009"/>
                </a:moveTo>
                <a:cubicBezTo>
                  <a:pt x="1971769" y="120418"/>
                  <a:pt x="1975480" y="121841"/>
                  <a:pt x="1979345" y="124279"/>
                </a:cubicBezTo>
                <a:cubicBezTo>
                  <a:pt x="1987074" y="129155"/>
                  <a:pt x="1993574" y="134468"/>
                  <a:pt x="1998844" y="140218"/>
                </a:cubicBezTo>
                <a:cubicBezTo>
                  <a:pt x="2004114" y="145969"/>
                  <a:pt x="2002745" y="150260"/>
                  <a:pt x="1994736" y="153092"/>
                </a:cubicBezTo>
                <a:cubicBezTo>
                  <a:pt x="1986727" y="155924"/>
                  <a:pt x="1979245" y="159732"/>
                  <a:pt x="1972290" y="164514"/>
                </a:cubicBezTo>
                <a:cubicBezTo>
                  <a:pt x="1965335" y="169297"/>
                  <a:pt x="1959721" y="173064"/>
                  <a:pt x="1955447" y="175818"/>
                </a:cubicBezTo>
                <a:cubicBezTo>
                  <a:pt x="1958775" y="178184"/>
                  <a:pt x="1961449" y="181059"/>
                  <a:pt x="1963471" y="184443"/>
                </a:cubicBezTo>
                <a:cubicBezTo>
                  <a:pt x="2001744" y="180012"/>
                  <a:pt x="2028353" y="177331"/>
                  <a:pt x="2043295" y="176398"/>
                </a:cubicBezTo>
                <a:cubicBezTo>
                  <a:pt x="2058238" y="175466"/>
                  <a:pt x="2069154" y="180425"/>
                  <a:pt x="2076045" y="191273"/>
                </a:cubicBezTo>
                <a:cubicBezTo>
                  <a:pt x="2082935" y="202121"/>
                  <a:pt x="2079282" y="206868"/>
                  <a:pt x="2065085" y="205513"/>
                </a:cubicBezTo>
                <a:cubicBezTo>
                  <a:pt x="2050888" y="204158"/>
                  <a:pt x="2035426" y="203258"/>
                  <a:pt x="2018698" y="202813"/>
                </a:cubicBezTo>
                <a:cubicBezTo>
                  <a:pt x="2001970" y="202369"/>
                  <a:pt x="1985390" y="203258"/>
                  <a:pt x="1968956" y="205480"/>
                </a:cubicBezTo>
                <a:cubicBezTo>
                  <a:pt x="1972512" y="211044"/>
                  <a:pt x="1974516" y="227019"/>
                  <a:pt x="1974968" y="253405"/>
                </a:cubicBezTo>
                <a:cubicBezTo>
                  <a:pt x="1975420" y="279791"/>
                  <a:pt x="1968375" y="299441"/>
                  <a:pt x="1953834" y="312354"/>
                </a:cubicBezTo>
                <a:cubicBezTo>
                  <a:pt x="1939293" y="325268"/>
                  <a:pt x="1930158" y="327215"/>
                  <a:pt x="1926430" y="318194"/>
                </a:cubicBezTo>
                <a:cubicBezTo>
                  <a:pt x="1922701" y="309175"/>
                  <a:pt x="1916004" y="300377"/>
                  <a:pt x="1906339" y="291801"/>
                </a:cubicBezTo>
                <a:cubicBezTo>
                  <a:pt x="1896674" y="283226"/>
                  <a:pt x="1894856" y="279397"/>
                  <a:pt x="1900886" y="280315"/>
                </a:cubicBezTo>
                <a:cubicBezTo>
                  <a:pt x="1906916" y="281233"/>
                  <a:pt x="1914714" y="282132"/>
                  <a:pt x="1924279" y="283014"/>
                </a:cubicBezTo>
                <a:cubicBezTo>
                  <a:pt x="1933844" y="283896"/>
                  <a:pt x="1939827" y="280681"/>
                  <a:pt x="1942229" y="273367"/>
                </a:cubicBezTo>
                <a:cubicBezTo>
                  <a:pt x="1944631" y="266053"/>
                  <a:pt x="1945832" y="254890"/>
                  <a:pt x="1945832" y="239875"/>
                </a:cubicBezTo>
                <a:cubicBezTo>
                  <a:pt x="1945832" y="225091"/>
                  <a:pt x="1944914" y="214766"/>
                  <a:pt x="1943079" y="208901"/>
                </a:cubicBezTo>
                <a:cubicBezTo>
                  <a:pt x="1896416" y="216099"/>
                  <a:pt x="1866420" y="221050"/>
                  <a:pt x="1853090" y="223753"/>
                </a:cubicBezTo>
                <a:cubicBezTo>
                  <a:pt x="1839761" y="226457"/>
                  <a:pt x="1828716" y="225166"/>
                  <a:pt x="1819954" y="219882"/>
                </a:cubicBezTo>
                <a:cubicBezTo>
                  <a:pt x="1811192" y="214597"/>
                  <a:pt x="1807456" y="210299"/>
                  <a:pt x="1808747" y="206986"/>
                </a:cubicBezTo>
                <a:cubicBezTo>
                  <a:pt x="1810037" y="203674"/>
                  <a:pt x="1816620" y="202017"/>
                  <a:pt x="1828493" y="202017"/>
                </a:cubicBezTo>
                <a:cubicBezTo>
                  <a:pt x="1838288" y="202017"/>
                  <a:pt x="1852574" y="200899"/>
                  <a:pt x="1871353" y="198662"/>
                </a:cubicBezTo>
                <a:cubicBezTo>
                  <a:pt x="1890131" y="196425"/>
                  <a:pt x="1912714" y="193714"/>
                  <a:pt x="1939099" y="190531"/>
                </a:cubicBezTo>
                <a:cubicBezTo>
                  <a:pt x="1935945" y="185526"/>
                  <a:pt x="1931779" y="179661"/>
                  <a:pt x="1926602" y="172935"/>
                </a:cubicBezTo>
                <a:cubicBezTo>
                  <a:pt x="1921425" y="166210"/>
                  <a:pt x="1927319" y="164647"/>
                  <a:pt x="1944283" y="168246"/>
                </a:cubicBezTo>
                <a:cubicBezTo>
                  <a:pt x="1944671" y="168447"/>
                  <a:pt x="1946180" y="166124"/>
                  <a:pt x="1948811" y="161277"/>
                </a:cubicBezTo>
                <a:cubicBezTo>
                  <a:pt x="1951443" y="156430"/>
                  <a:pt x="1954081" y="152303"/>
                  <a:pt x="1956727" y="148898"/>
                </a:cubicBezTo>
                <a:cubicBezTo>
                  <a:pt x="1959373" y="145492"/>
                  <a:pt x="1959875" y="143169"/>
                  <a:pt x="1958233" y="141928"/>
                </a:cubicBezTo>
                <a:cubicBezTo>
                  <a:pt x="1956591" y="140688"/>
                  <a:pt x="1947718" y="142541"/>
                  <a:pt x="1931614" y="147489"/>
                </a:cubicBezTo>
                <a:cubicBezTo>
                  <a:pt x="1915510" y="152436"/>
                  <a:pt x="1904514" y="155810"/>
                  <a:pt x="1898628" y="157609"/>
                </a:cubicBezTo>
                <a:cubicBezTo>
                  <a:pt x="1892741" y="159409"/>
                  <a:pt x="1885417" y="156236"/>
                  <a:pt x="1876655" y="148091"/>
                </a:cubicBezTo>
                <a:cubicBezTo>
                  <a:pt x="1867893" y="139946"/>
                  <a:pt x="1869836" y="135873"/>
                  <a:pt x="1882484" y="135873"/>
                </a:cubicBezTo>
                <a:cubicBezTo>
                  <a:pt x="1893082" y="135873"/>
                  <a:pt x="1906687" y="134342"/>
                  <a:pt x="1923300" y="131281"/>
                </a:cubicBezTo>
                <a:cubicBezTo>
                  <a:pt x="1939913" y="128219"/>
                  <a:pt x="1951475" y="125068"/>
                  <a:pt x="1957985" y="121827"/>
                </a:cubicBezTo>
                <a:cubicBezTo>
                  <a:pt x="1961241" y="120206"/>
                  <a:pt x="1964649" y="119601"/>
                  <a:pt x="1968208" y="120009"/>
                </a:cubicBezTo>
                <a:close/>
                <a:moveTo>
                  <a:pt x="2366540" y="115595"/>
                </a:moveTo>
                <a:cubicBezTo>
                  <a:pt x="2369212" y="115641"/>
                  <a:pt x="2372729" y="116119"/>
                  <a:pt x="2377092" y="117030"/>
                </a:cubicBezTo>
                <a:cubicBezTo>
                  <a:pt x="2392508" y="118952"/>
                  <a:pt x="2403722" y="122433"/>
                  <a:pt x="2410734" y="127473"/>
                </a:cubicBezTo>
                <a:cubicBezTo>
                  <a:pt x="2417747" y="132514"/>
                  <a:pt x="2420665" y="139472"/>
                  <a:pt x="2419489" y="148349"/>
                </a:cubicBezTo>
                <a:cubicBezTo>
                  <a:pt x="2418313" y="157226"/>
                  <a:pt x="2411394" y="158409"/>
                  <a:pt x="2398732" y="151898"/>
                </a:cubicBezTo>
                <a:cubicBezTo>
                  <a:pt x="2386069" y="145388"/>
                  <a:pt x="2374934" y="137038"/>
                  <a:pt x="2365326" y="126849"/>
                </a:cubicBezTo>
                <a:cubicBezTo>
                  <a:pt x="2358120" y="119208"/>
                  <a:pt x="2358525" y="115456"/>
                  <a:pt x="2366540" y="115595"/>
                </a:cubicBezTo>
                <a:close/>
                <a:moveTo>
                  <a:pt x="4832129" y="111144"/>
                </a:moveTo>
                <a:cubicBezTo>
                  <a:pt x="4835362" y="110838"/>
                  <a:pt x="4838301" y="111294"/>
                  <a:pt x="4840943" y="112513"/>
                </a:cubicBezTo>
                <a:cubicBezTo>
                  <a:pt x="4846227" y="114951"/>
                  <a:pt x="4852332" y="118299"/>
                  <a:pt x="4859259" y="122558"/>
                </a:cubicBezTo>
                <a:cubicBezTo>
                  <a:pt x="4866185" y="126817"/>
                  <a:pt x="4867605" y="131517"/>
                  <a:pt x="4863518" y="136658"/>
                </a:cubicBezTo>
                <a:cubicBezTo>
                  <a:pt x="4859431" y="141799"/>
                  <a:pt x="4857165" y="154125"/>
                  <a:pt x="4856720" y="173634"/>
                </a:cubicBezTo>
                <a:cubicBezTo>
                  <a:pt x="4856276" y="193144"/>
                  <a:pt x="4855358" y="207524"/>
                  <a:pt x="4853967" y="216773"/>
                </a:cubicBezTo>
                <a:cubicBezTo>
                  <a:pt x="4852576" y="226023"/>
                  <a:pt x="4849787" y="233096"/>
                  <a:pt x="4845599" y="237993"/>
                </a:cubicBezTo>
                <a:cubicBezTo>
                  <a:pt x="4841413" y="242890"/>
                  <a:pt x="4836920" y="241177"/>
                  <a:pt x="4832124" y="232852"/>
                </a:cubicBezTo>
                <a:cubicBezTo>
                  <a:pt x="4827327" y="224528"/>
                  <a:pt x="4825828" y="215712"/>
                  <a:pt x="4827628" y="206405"/>
                </a:cubicBezTo>
                <a:cubicBezTo>
                  <a:pt x="4829427" y="197099"/>
                  <a:pt x="4830553" y="184329"/>
                  <a:pt x="4831005" y="168096"/>
                </a:cubicBezTo>
                <a:cubicBezTo>
                  <a:pt x="4831457" y="151862"/>
                  <a:pt x="4830833" y="142007"/>
                  <a:pt x="4829134" y="138530"/>
                </a:cubicBezTo>
                <a:cubicBezTo>
                  <a:pt x="4827434" y="135052"/>
                  <a:pt x="4820422" y="133977"/>
                  <a:pt x="4808097" y="135303"/>
                </a:cubicBezTo>
                <a:cubicBezTo>
                  <a:pt x="4795771" y="136630"/>
                  <a:pt x="4778495" y="138935"/>
                  <a:pt x="4756267" y="142219"/>
                </a:cubicBezTo>
                <a:cubicBezTo>
                  <a:pt x="4758963" y="190029"/>
                  <a:pt x="4757848" y="217820"/>
                  <a:pt x="4752923" y="225593"/>
                </a:cubicBezTo>
                <a:cubicBezTo>
                  <a:pt x="4747997" y="233365"/>
                  <a:pt x="4742569" y="232867"/>
                  <a:pt x="4736639" y="224098"/>
                </a:cubicBezTo>
                <a:cubicBezTo>
                  <a:pt x="4730710" y="215329"/>
                  <a:pt x="4728645" y="207158"/>
                  <a:pt x="4730444" y="199587"/>
                </a:cubicBezTo>
                <a:cubicBezTo>
                  <a:pt x="4732244" y="192015"/>
                  <a:pt x="4733144" y="180249"/>
                  <a:pt x="4733144" y="164288"/>
                </a:cubicBezTo>
                <a:cubicBezTo>
                  <a:pt x="4733144" y="149002"/>
                  <a:pt x="4731570" y="138422"/>
                  <a:pt x="4728422" y="132550"/>
                </a:cubicBezTo>
                <a:cubicBezTo>
                  <a:pt x="4725275" y="126677"/>
                  <a:pt x="4726877" y="123741"/>
                  <a:pt x="4733230" y="123741"/>
                </a:cubicBezTo>
                <a:cubicBezTo>
                  <a:pt x="4738292" y="123741"/>
                  <a:pt x="4742576" y="124186"/>
                  <a:pt x="4746082" y="125075"/>
                </a:cubicBezTo>
                <a:cubicBezTo>
                  <a:pt x="4749588" y="125964"/>
                  <a:pt x="4761129" y="125315"/>
                  <a:pt x="4780703" y="123128"/>
                </a:cubicBezTo>
                <a:cubicBezTo>
                  <a:pt x="4800277" y="120941"/>
                  <a:pt x="4813890" y="118016"/>
                  <a:pt x="4821540" y="114352"/>
                </a:cubicBezTo>
                <a:cubicBezTo>
                  <a:pt x="4825365" y="112520"/>
                  <a:pt x="4828895" y="111451"/>
                  <a:pt x="4832129" y="111144"/>
                </a:cubicBezTo>
                <a:close/>
                <a:moveTo>
                  <a:pt x="6158926" y="91914"/>
                </a:moveTo>
                <a:cubicBezTo>
                  <a:pt x="6161808" y="90873"/>
                  <a:pt x="6166848" y="92279"/>
                  <a:pt x="6174047" y="96133"/>
                </a:cubicBezTo>
                <a:cubicBezTo>
                  <a:pt x="6188444" y="103841"/>
                  <a:pt x="6196119" y="112832"/>
                  <a:pt x="6197073" y="123107"/>
                </a:cubicBezTo>
                <a:cubicBezTo>
                  <a:pt x="6198027" y="133381"/>
                  <a:pt x="6194994" y="139903"/>
                  <a:pt x="6187975" y="142670"/>
                </a:cubicBezTo>
                <a:cubicBezTo>
                  <a:pt x="6180955" y="145438"/>
                  <a:pt x="6174907" y="141469"/>
                  <a:pt x="6169831" y="130764"/>
                </a:cubicBezTo>
                <a:cubicBezTo>
                  <a:pt x="6164755" y="120059"/>
                  <a:pt x="6160395" y="110598"/>
                  <a:pt x="6156753" y="102381"/>
                </a:cubicBezTo>
                <a:cubicBezTo>
                  <a:pt x="6155319" y="96445"/>
                  <a:pt x="6156043" y="92956"/>
                  <a:pt x="6158926" y="91914"/>
                </a:cubicBezTo>
                <a:close/>
                <a:moveTo>
                  <a:pt x="5090011" y="90148"/>
                </a:moveTo>
                <a:cubicBezTo>
                  <a:pt x="5093861" y="90244"/>
                  <a:pt x="5099636" y="92652"/>
                  <a:pt x="5107337" y="97370"/>
                </a:cubicBezTo>
                <a:cubicBezTo>
                  <a:pt x="5118135" y="106490"/>
                  <a:pt x="5120638" y="113226"/>
                  <a:pt x="5114844" y="117579"/>
                </a:cubicBezTo>
                <a:cubicBezTo>
                  <a:pt x="5109051" y="121931"/>
                  <a:pt x="5098446" y="135522"/>
                  <a:pt x="5083030" y="158351"/>
                </a:cubicBezTo>
                <a:cubicBezTo>
                  <a:pt x="5085712" y="165765"/>
                  <a:pt x="5086824" y="175348"/>
                  <a:pt x="5086364" y="187100"/>
                </a:cubicBezTo>
                <a:cubicBezTo>
                  <a:pt x="5085906" y="198852"/>
                  <a:pt x="5085902" y="215891"/>
                  <a:pt x="5086353" y="238219"/>
                </a:cubicBezTo>
                <a:cubicBezTo>
                  <a:pt x="5086805" y="260547"/>
                  <a:pt x="5084116" y="278114"/>
                  <a:pt x="5078287" y="290919"/>
                </a:cubicBezTo>
                <a:cubicBezTo>
                  <a:pt x="5072458" y="303725"/>
                  <a:pt x="5066593" y="304109"/>
                  <a:pt x="5060692" y="292070"/>
                </a:cubicBezTo>
                <a:cubicBezTo>
                  <a:pt x="5054791" y="280032"/>
                  <a:pt x="5053862" y="267369"/>
                  <a:pt x="5057906" y="254083"/>
                </a:cubicBezTo>
                <a:cubicBezTo>
                  <a:pt x="5061950" y="240797"/>
                  <a:pt x="5063614" y="214486"/>
                  <a:pt x="5062897" y="175151"/>
                </a:cubicBezTo>
                <a:cubicBezTo>
                  <a:pt x="5060287" y="184185"/>
                  <a:pt x="5054576" y="192639"/>
                  <a:pt x="5045763" y="200512"/>
                </a:cubicBezTo>
                <a:cubicBezTo>
                  <a:pt x="5036952" y="208384"/>
                  <a:pt x="5026537" y="215124"/>
                  <a:pt x="5014520" y="220731"/>
                </a:cubicBezTo>
                <a:cubicBezTo>
                  <a:pt x="5002503" y="226338"/>
                  <a:pt x="5000212" y="224392"/>
                  <a:pt x="5007647" y="214891"/>
                </a:cubicBezTo>
                <a:cubicBezTo>
                  <a:pt x="5015083" y="205391"/>
                  <a:pt x="5022095" y="196905"/>
                  <a:pt x="5028684" y="189434"/>
                </a:cubicBezTo>
                <a:cubicBezTo>
                  <a:pt x="5035274" y="181963"/>
                  <a:pt x="5044412" y="169469"/>
                  <a:pt x="5056099" y="151952"/>
                </a:cubicBezTo>
                <a:cubicBezTo>
                  <a:pt x="5067787" y="134435"/>
                  <a:pt x="5075398" y="122142"/>
                  <a:pt x="5078932" y="115073"/>
                </a:cubicBezTo>
                <a:cubicBezTo>
                  <a:pt x="5082468" y="108003"/>
                  <a:pt x="5084235" y="101908"/>
                  <a:pt x="5084235" y="96789"/>
                </a:cubicBezTo>
                <a:cubicBezTo>
                  <a:pt x="5084235" y="92264"/>
                  <a:pt x="5086160" y="90051"/>
                  <a:pt x="5090011" y="90148"/>
                </a:cubicBezTo>
                <a:close/>
                <a:moveTo>
                  <a:pt x="3765596" y="86077"/>
                </a:moveTo>
                <a:cubicBezTo>
                  <a:pt x="3760405" y="98065"/>
                  <a:pt x="3754346" y="107759"/>
                  <a:pt x="3747420" y="115159"/>
                </a:cubicBezTo>
                <a:cubicBezTo>
                  <a:pt x="3752310" y="115632"/>
                  <a:pt x="3756698" y="117324"/>
                  <a:pt x="3760584" y="120235"/>
                </a:cubicBezTo>
                <a:lnTo>
                  <a:pt x="3773211" y="130452"/>
                </a:lnTo>
                <a:cubicBezTo>
                  <a:pt x="3779420" y="120988"/>
                  <a:pt x="3784296" y="112273"/>
                  <a:pt x="3787838" y="104307"/>
                </a:cubicBezTo>
                <a:cubicBezTo>
                  <a:pt x="3791380" y="96341"/>
                  <a:pt x="3793377" y="91537"/>
                  <a:pt x="3793828" y="89895"/>
                </a:cubicBezTo>
                <a:cubicBezTo>
                  <a:pt x="3794280" y="88253"/>
                  <a:pt x="3792649" y="87647"/>
                  <a:pt x="3788935" y="88077"/>
                </a:cubicBezTo>
                <a:cubicBezTo>
                  <a:pt x="3785221" y="88507"/>
                  <a:pt x="3781546" y="88955"/>
                  <a:pt x="3777911" y="89422"/>
                </a:cubicBezTo>
                <a:cubicBezTo>
                  <a:pt x="3774276" y="89888"/>
                  <a:pt x="3770171" y="88773"/>
                  <a:pt x="3765596" y="86077"/>
                </a:cubicBezTo>
                <a:close/>
                <a:moveTo>
                  <a:pt x="1264399" y="86009"/>
                </a:moveTo>
                <a:cubicBezTo>
                  <a:pt x="1273925" y="85126"/>
                  <a:pt x="1281221" y="87507"/>
                  <a:pt x="1286287" y="93154"/>
                </a:cubicBezTo>
                <a:cubicBezTo>
                  <a:pt x="1293041" y="100682"/>
                  <a:pt x="1288406" y="106780"/>
                  <a:pt x="1272381" y="111448"/>
                </a:cubicBezTo>
                <a:cubicBezTo>
                  <a:pt x="1256355" y="116116"/>
                  <a:pt x="1242320" y="119074"/>
                  <a:pt x="1230274" y="120321"/>
                </a:cubicBezTo>
                <a:cubicBezTo>
                  <a:pt x="1237473" y="128638"/>
                  <a:pt x="1237968" y="133955"/>
                  <a:pt x="1231759" y="136271"/>
                </a:cubicBezTo>
                <a:cubicBezTo>
                  <a:pt x="1225549" y="138587"/>
                  <a:pt x="1216959" y="142613"/>
                  <a:pt x="1205989" y="148349"/>
                </a:cubicBezTo>
                <a:cubicBezTo>
                  <a:pt x="1216084" y="152350"/>
                  <a:pt x="1225621" y="159742"/>
                  <a:pt x="1234598" y="170526"/>
                </a:cubicBezTo>
                <a:lnTo>
                  <a:pt x="1242385" y="173645"/>
                </a:lnTo>
                <a:cubicBezTo>
                  <a:pt x="1265702" y="148177"/>
                  <a:pt x="1276908" y="131463"/>
                  <a:pt x="1276005" y="123505"/>
                </a:cubicBezTo>
                <a:cubicBezTo>
                  <a:pt x="1275101" y="115546"/>
                  <a:pt x="1278967" y="113036"/>
                  <a:pt x="1287599" y="115976"/>
                </a:cubicBezTo>
                <a:cubicBezTo>
                  <a:pt x="1296232" y="118916"/>
                  <a:pt x="1303459" y="123992"/>
                  <a:pt x="1309281" y="131205"/>
                </a:cubicBezTo>
                <a:cubicBezTo>
                  <a:pt x="1315104" y="138418"/>
                  <a:pt x="1314501" y="143430"/>
                  <a:pt x="1307475" y="146241"/>
                </a:cubicBezTo>
                <a:cubicBezTo>
                  <a:pt x="1300448" y="149052"/>
                  <a:pt x="1283262" y="160983"/>
                  <a:pt x="1255914" y="182034"/>
                </a:cubicBezTo>
                <a:cubicBezTo>
                  <a:pt x="1287061" y="200203"/>
                  <a:pt x="1309493" y="211941"/>
                  <a:pt x="1323209" y="217247"/>
                </a:cubicBezTo>
                <a:cubicBezTo>
                  <a:pt x="1336926" y="222552"/>
                  <a:pt x="1352987" y="227256"/>
                  <a:pt x="1371393" y="231357"/>
                </a:cubicBezTo>
                <a:cubicBezTo>
                  <a:pt x="1389798" y="235459"/>
                  <a:pt x="1392326" y="239492"/>
                  <a:pt x="1378975" y="243457"/>
                </a:cubicBezTo>
                <a:cubicBezTo>
                  <a:pt x="1365624" y="247422"/>
                  <a:pt x="1350506" y="250527"/>
                  <a:pt x="1333621" y="252771"/>
                </a:cubicBezTo>
                <a:cubicBezTo>
                  <a:pt x="1316735" y="255015"/>
                  <a:pt x="1300674" y="248110"/>
                  <a:pt x="1285437" y="232056"/>
                </a:cubicBezTo>
                <a:cubicBezTo>
                  <a:pt x="1270201" y="216003"/>
                  <a:pt x="1254516" y="201085"/>
                  <a:pt x="1238384" y="187304"/>
                </a:cubicBezTo>
                <a:cubicBezTo>
                  <a:pt x="1248278" y="208671"/>
                  <a:pt x="1253226" y="228439"/>
                  <a:pt x="1253226" y="246608"/>
                </a:cubicBezTo>
                <a:cubicBezTo>
                  <a:pt x="1253226" y="264103"/>
                  <a:pt x="1251566" y="278304"/>
                  <a:pt x="1248246" y="289209"/>
                </a:cubicBezTo>
                <a:cubicBezTo>
                  <a:pt x="1244927" y="300115"/>
                  <a:pt x="1239111" y="309253"/>
                  <a:pt x="1230802" y="316624"/>
                </a:cubicBezTo>
                <a:cubicBezTo>
                  <a:pt x="1222491" y="323995"/>
                  <a:pt x="1215970" y="323662"/>
                  <a:pt x="1211237" y="315624"/>
                </a:cubicBezTo>
                <a:cubicBezTo>
                  <a:pt x="1206505" y="307586"/>
                  <a:pt x="1198572" y="299011"/>
                  <a:pt x="1187436" y="289898"/>
                </a:cubicBezTo>
                <a:cubicBezTo>
                  <a:pt x="1176301" y="280784"/>
                  <a:pt x="1177707" y="277579"/>
                  <a:pt x="1191652" y="280283"/>
                </a:cubicBezTo>
                <a:cubicBezTo>
                  <a:pt x="1205598" y="282986"/>
                  <a:pt x="1214823" y="282627"/>
                  <a:pt x="1219326" y="279207"/>
                </a:cubicBezTo>
                <a:cubicBezTo>
                  <a:pt x="1223828" y="275787"/>
                  <a:pt x="1226302" y="266215"/>
                  <a:pt x="1226746" y="250491"/>
                </a:cubicBezTo>
                <a:cubicBezTo>
                  <a:pt x="1227191" y="234767"/>
                  <a:pt x="1226632" y="221807"/>
                  <a:pt x="1225068" y="211611"/>
                </a:cubicBezTo>
                <a:cubicBezTo>
                  <a:pt x="1213109" y="227213"/>
                  <a:pt x="1200228" y="239847"/>
                  <a:pt x="1186425" y="249512"/>
                </a:cubicBezTo>
                <a:cubicBezTo>
                  <a:pt x="1172623" y="259177"/>
                  <a:pt x="1156659" y="265849"/>
                  <a:pt x="1138532" y="269527"/>
                </a:cubicBezTo>
                <a:cubicBezTo>
                  <a:pt x="1120406" y="273206"/>
                  <a:pt x="1117216" y="271313"/>
                  <a:pt x="1128960" y="263849"/>
                </a:cubicBezTo>
                <a:cubicBezTo>
                  <a:pt x="1140705" y="256385"/>
                  <a:pt x="1154780" y="246666"/>
                  <a:pt x="1171185" y="234691"/>
                </a:cubicBezTo>
                <a:cubicBezTo>
                  <a:pt x="1187590" y="222717"/>
                  <a:pt x="1202734" y="207746"/>
                  <a:pt x="1216615" y="189778"/>
                </a:cubicBezTo>
                <a:cubicBezTo>
                  <a:pt x="1215052" y="185677"/>
                  <a:pt x="1213905" y="182156"/>
                  <a:pt x="1213174" y="179216"/>
                </a:cubicBezTo>
                <a:cubicBezTo>
                  <a:pt x="1208398" y="185698"/>
                  <a:pt x="1200680" y="193108"/>
                  <a:pt x="1190018" y="201447"/>
                </a:cubicBezTo>
                <a:cubicBezTo>
                  <a:pt x="1179355" y="209786"/>
                  <a:pt x="1165378" y="216264"/>
                  <a:pt x="1148083" y="220882"/>
                </a:cubicBezTo>
                <a:cubicBezTo>
                  <a:pt x="1130789" y="225499"/>
                  <a:pt x="1130842" y="221878"/>
                  <a:pt x="1148245" y="210019"/>
                </a:cubicBezTo>
                <a:cubicBezTo>
                  <a:pt x="1165646" y="198160"/>
                  <a:pt x="1182586" y="181597"/>
                  <a:pt x="1199063" y="160330"/>
                </a:cubicBezTo>
                <a:cubicBezTo>
                  <a:pt x="1197729" y="158323"/>
                  <a:pt x="1196603" y="156516"/>
                  <a:pt x="1195685" y="154910"/>
                </a:cubicBezTo>
                <a:cubicBezTo>
                  <a:pt x="1175451" y="166554"/>
                  <a:pt x="1158136" y="173064"/>
                  <a:pt x="1143738" y="174441"/>
                </a:cubicBezTo>
                <a:cubicBezTo>
                  <a:pt x="1129340" y="175818"/>
                  <a:pt x="1128010" y="173000"/>
                  <a:pt x="1139748" y="165988"/>
                </a:cubicBezTo>
                <a:cubicBezTo>
                  <a:pt x="1151485" y="158975"/>
                  <a:pt x="1163735" y="151070"/>
                  <a:pt x="1176498" y="142272"/>
                </a:cubicBezTo>
                <a:cubicBezTo>
                  <a:pt x="1189261" y="133475"/>
                  <a:pt x="1198138" y="126889"/>
                  <a:pt x="1203128" y="122515"/>
                </a:cubicBezTo>
                <a:cubicBezTo>
                  <a:pt x="1191541" y="122515"/>
                  <a:pt x="1182120" y="119529"/>
                  <a:pt x="1174863" y="113556"/>
                </a:cubicBezTo>
                <a:cubicBezTo>
                  <a:pt x="1167607" y="107583"/>
                  <a:pt x="1168533" y="103980"/>
                  <a:pt x="1177638" y="102747"/>
                </a:cubicBezTo>
                <a:cubicBezTo>
                  <a:pt x="1186745" y="101514"/>
                  <a:pt x="1198098" y="99764"/>
                  <a:pt x="1211700" y="97499"/>
                </a:cubicBezTo>
                <a:cubicBezTo>
                  <a:pt x="1225302" y="95233"/>
                  <a:pt x="1239445" y="92060"/>
                  <a:pt x="1254129" y="87980"/>
                </a:cubicBezTo>
                <a:cubicBezTo>
                  <a:pt x="1257800" y="86960"/>
                  <a:pt x="1261224" y="86303"/>
                  <a:pt x="1264399" y="86009"/>
                </a:cubicBezTo>
                <a:close/>
                <a:moveTo>
                  <a:pt x="6508237" y="81901"/>
                </a:moveTo>
                <a:cubicBezTo>
                  <a:pt x="6502691" y="82541"/>
                  <a:pt x="6494873" y="84492"/>
                  <a:pt x="6484785" y="87754"/>
                </a:cubicBezTo>
                <a:lnTo>
                  <a:pt x="6484785" y="148005"/>
                </a:lnTo>
                <a:cubicBezTo>
                  <a:pt x="6487079" y="146456"/>
                  <a:pt x="6492228" y="144495"/>
                  <a:pt x="6500229" y="142122"/>
                </a:cubicBezTo>
                <a:cubicBezTo>
                  <a:pt x="6508231" y="139749"/>
                  <a:pt x="6514183" y="141688"/>
                  <a:pt x="6518083" y="147940"/>
                </a:cubicBezTo>
                <a:cubicBezTo>
                  <a:pt x="6521983" y="154193"/>
                  <a:pt x="6519301" y="158717"/>
                  <a:pt x="6510039" y="161513"/>
                </a:cubicBezTo>
                <a:cubicBezTo>
                  <a:pt x="6500774" y="164310"/>
                  <a:pt x="6491911" y="165708"/>
                  <a:pt x="6483451" y="165708"/>
                </a:cubicBezTo>
                <a:lnTo>
                  <a:pt x="6483451" y="230346"/>
                </a:lnTo>
                <a:cubicBezTo>
                  <a:pt x="6495655" y="228554"/>
                  <a:pt x="6506747" y="227658"/>
                  <a:pt x="6516728" y="227658"/>
                </a:cubicBezTo>
                <a:cubicBezTo>
                  <a:pt x="6519625" y="221147"/>
                  <a:pt x="6521073" y="210370"/>
                  <a:pt x="6521073" y="195328"/>
                </a:cubicBezTo>
                <a:lnTo>
                  <a:pt x="6521073" y="130539"/>
                </a:lnTo>
                <a:cubicBezTo>
                  <a:pt x="6521073" y="103421"/>
                  <a:pt x="6520069" y="87880"/>
                  <a:pt x="6518061" y="83915"/>
                </a:cubicBezTo>
                <a:cubicBezTo>
                  <a:pt x="6517057" y="81932"/>
                  <a:pt x="6513783" y="81261"/>
                  <a:pt x="6508237" y="81901"/>
                </a:cubicBezTo>
                <a:close/>
                <a:moveTo>
                  <a:pt x="1621149" y="78371"/>
                </a:moveTo>
                <a:cubicBezTo>
                  <a:pt x="1624841" y="77664"/>
                  <a:pt x="1631506" y="79394"/>
                  <a:pt x="1641143" y="83560"/>
                </a:cubicBezTo>
                <a:cubicBezTo>
                  <a:pt x="1654379" y="87891"/>
                  <a:pt x="1659197" y="93828"/>
                  <a:pt x="1655598" y="101371"/>
                </a:cubicBezTo>
                <a:cubicBezTo>
                  <a:pt x="1651998" y="108913"/>
                  <a:pt x="1650872" y="125957"/>
                  <a:pt x="1652221" y="152501"/>
                </a:cubicBezTo>
                <a:cubicBezTo>
                  <a:pt x="1653569" y="179044"/>
                  <a:pt x="1651149" y="196880"/>
                  <a:pt x="1644961" y="206007"/>
                </a:cubicBezTo>
                <a:cubicBezTo>
                  <a:pt x="1638773" y="215135"/>
                  <a:pt x="1633345" y="213905"/>
                  <a:pt x="1628677" y="202318"/>
                </a:cubicBezTo>
                <a:cubicBezTo>
                  <a:pt x="1624010" y="190732"/>
                  <a:pt x="1622353" y="181898"/>
                  <a:pt x="1623709" y="175818"/>
                </a:cubicBezTo>
                <a:cubicBezTo>
                  <a:pt x="1625064" y="169737"/>
                  <a:pt x="1625741" y="156444"/>
                  <a:pt x="1625741" y="135938"/>
                </a:cubicBezTo>
                <a:cubicBezTo>
                  <a:pt x="1625741" y="115001"/>
                  <a:pt x="1623490" y="98954"/>
                  <a:pt x="1618987" y="87798"/>
                </a:cubicBezTo>
                <a:cubicBezTo>
                  <a:pt x="1616735" y="82219"/>
                  <a:pt x="1617457" y="79077"/>
                  <a:pt x="1621149" y="78371"/>
                </a:cubicBezTo>
                <a:close/>
                <a:moveTo>
                  <a:pt x="5807623" y="75295"/>
                </a:moveTo>
                <a:cubicBezTo>
                  <a:pt x="5800603" y="75979"/>
                  <a:pt x="5790451" y="77573"/>
                  <a:pt x="5777165" y="80075"/>
                </a:cubicBezTo>
                <a:lnTo>
                  <a:pt x="5777165" y="118299"/>
                </a:lnTo>
                <a:cubicBezTo>
                  <a:pt x="5781682" y="118414"/>
                  <a:pt x="5787249" y="117095"/>
                  <a:pt x="5793867" y="114341"/>
                </a:cubicBezTo>
                <a:cubicBezTo>
                  <a:pt x="5800485" y="111588"/>
                  <a:pt x="5806554" y="113345"/>
                  <a:pt x="5812075" y="119611"/>
                </a:cubicBezTo>
                <a:cubicBezTo>
                  <a:pt x="5817597" y="125878"/>
                  <a:pt x="5814832" y="130402"/>
                  <a:pt x="5803783" y="133184"/>
                </a:cubicBezTo>
                <a:cubicBezTo>
                  <a:pt x="5792734" y="135966"/>
                  <a:pt x="5783782" y="137357"/>
                  <a:pt x="5776928" y="137357"/>
                </a:cubicBezTo>
                <a:cubicBezTo>
                  <a:pt x="5776139" y="154666"/>
                  <a:pt x="5775321" y="166762"/>
                  <a:pt x="5774475" y="173645"/>
                </a:cubicBezTo>
                <a:cubicBezTo>
                  <a:pt x="5780943" y="173731"/>
                  <a:pt x="5788891" y="172853"/>
                  <a:pt x="5798320" y="171010"/>
                </a:cubicBezTo>
                <a:cubicBezTo>
                  <a:pt x="5807748" y="169167"/>
                  <a:pt x="5814671" y="169150"/>
                  <a:pt x="5819088" y="170956"/>
                </a:cubicBezTo>
                <a:cubicBezTo>
                  <a:pt x="5820723" y="146492"/>
                  <a:pt x="5821540" y="124917"/>
                  <a:pt x="5821540" y="106232"/>
                </a:cubicBezTo>
                <a:cubicBezTo>
                  <a:pt x="5821540" y="88321"/>
                  <a:pt x="5820788" y="78233"/>
                  <a:pt x="5819282" y="75967"/>
                </a:cubicBezTo>
                <a:cubicBezTo>
                  <a:pt x="5818529" y="74834"/>
                  <a:pt x="5814643" y="74610"/>
                  <a:pt x="5807623" y="75295"/>
                </a:cubicBezTo>
                <a:close/>
                <a:moveTo>
                  <a:pt x="806998" y="75295"/>
                </a:moveTo>
                <a:cubicBezTo>
                  <a:pt x="799979" y="75979"/>
                  <a:pt x="789826" y="77573"/>
                  <a:pt x="776540" y="80075"/>
                </a:cubicBezTo>
                <a:lnTo>
                  <a:pt x="776540" y="118299"/>
                </a:lnTo>
                <a:cubicBezTo>
                  <a:pt x="781057" y="118414"/>
                  <a:pt x="786624" y="117095"/>
                  <a:pt x="793242" y="114341"/>
                </a:cubicBezTo>
                <a:cubicBezTo>
                  <a:pt x="799860" y="111588"/>
                  <a:pt x="805930" y="113345"/>
                  <a:pt x="811451" y="119611"/>
                </a:cubicBezTo>
                <a:cubicBezTo>
                  <a:pt x="816972" y="125878"/>
                  <a:pt x="814208" y="130402"/>
                  <a:pt x="803159" y="133184"/>
                </a:cubicBezTo>
                <a:cubicBezTo>
                  <a:pt x="792109" y="135966"/>
                  <a:pt x="783158" y="137357"/>
                  <a:pt x="776303" y="137357"/>
                </a:cubicBezTo>
                <a:cubicBezTo>
                  <a:pt x="775514" y="154666"/>
                  <a:pt x="774697" y="166762"/>
                  <a:pt x="773851" y="173645"/>
                </a:cubicBezTo>
                <a:cubicBezTo>
                  <a:pt x="780318" y="173731"/>
                  <a:pt x="788266" y="172853"/>
                  <a:pt x="797695" y="171010"/>
                </a:cubicBezTo>
                <a:cubicBezTo>
                  <a:pt x="807124" y="169167"/>
                  <a:pt x="814046" y="169150"/>
                  <a:pt x="818463" y="170956"/>
                </a:cubicBezTo>
                <a:cubicBezTo>
                  <a:pt x="820098" y="146492"/>
                  <a:pt x="820915" y="124917"/>
                  <a:pt x="820915" y="106232"/>
                </a:cubicBezTo>
                <a:cubicBezTo>
                  <a:pt x="820915" y="88321"/>
                  <a:pt x="820163" y="78233"/>
                  <a:pt x="818657" y="75967"/>
                </a:cubicBezTo>
                <a:cubicBezTo>
                  <a:pt x="817904" y="74834"/>
                  <a:pt x="814018" y="74610"/>
                  <a:pt x="806998" y="75295"/>
                </a:cubicBezTo>
                <a:close/>
                <a:moveTo>
                  <a:pt x="3674468" y="73792"/>
                </a:moveTo>
                <a:cubicBezTo>
                  <a:pt x="3672654" y="74080"/>
                  <a:pt x="3670220" y="74777"/>
                  <a:pt x="3667165" y="75881"/>
                </a:cubicBezTo>
                <a:cubicBezTo>
                  <a:pt x="3661056" y="78089"/>
                  <a:pt x="3650918" y="81101"/>
                  <a:pt x="3636749" y="84915"/>
                </a:cubicBezTo>
                <a:cubicBezTo>
                  <a:pt x="3639360" y="95183"/>
                  <a:pt x="3642256" y="108110"/>
                  <a:pt x="3645439" y="123698"/>
                </a:cubicBezTo>
                <a:cubicBezTo>
                  <a:pt x="3653858" y="122063"/>
                  <a:pt x="3664441" y="119246"/>
                  <a:pt x="3677189" y="115245"/>
                </a:cubicBezTo>
                <a:cubicBezTo>
                  <a:pt x="3678006" y="102840"/>
                  <a:pt x="3678641" y="93154"/>
                  <a:pt x="3679093" y="86184"/>
                </a:cubicBezTo>
                <a:cubicBezTo>
                  <a:pt x="3679544" y="79215"/>
                  <a:pt x="3679197" y="75203"/>
                  <a:pt x="3678049" y="74149"/>
                </a:cubicBezTo>
                <a:cubicBezTo>
                  <a:pt x="3677476" y="73622"/>
                  <a:pt x="3676282" y="73503"/>
                  <a:pt x="3674468" y="73792"/>
                </a:cubicBezTo>
                <a:close/>
                <a:moveTo>
                  <a:pt x="6294876" y="73343"/>
                </a:moveTo>
                <a:cubicBezTo>
                  <a:pt x="6298938" y="73357"/>
                  <a:pt x="6305482" y="75931"/>
                  <a:pt x="6314509" y="81065"/>
                </a:cubicBezTo>
                <a:cubicBezTo>
                  <a:pt x="6332563" y="91332"/>
                  <a:pt x="6336543" y="98911"/>
                  <a:pt x="6326448" y="103801"/>
                </a:cubicBezTo>
                <a:cubicBezTo>
                  <a:pt x="6316352" y="108691"/>
                  <a:pt x="6307525" y="114467"/>
                  <a:pt x="6299969" y="121128"/>
                </a:cubicBezTo>
                <a:cubicBezTo>
                  <a:pt x="6292411" y="127789"/>
                  <a:pt x="6282358" y="134636"/>
                  <a:pt x="6269811" y="141670"/>
                </a:cubicBezTo>
                <a:cubicBezTo>
                  <a:pt x="6257263" y="148704"/>
                  <a:pt x="6255754" y="145535"/>
                  <a:pt x="6265283" y="132163"/>
                </a:cubicBezTo>
                <a:cubicBezTo>
                  <a:pt x="6274812" y="118790"/>
                  <a:pt x="6281785" y="108412"/>
                  <a:pt x="6286202" y="101026"/>
                </a:cubicBezTo>
                <a:cubicBezTo>
                  <a:pt x="6290618" y="93641"/>
                  <a:pt x="6291930" y="86959"/>
                  <a:pt x="6290139" y="80979"/>
                </a:cubicBezTo>
                <a:cubicBezTo>
                  <a:pt x="6289235" y="75874"/>
                  <a:pt x="6290814" y="73328"/>
                  <a:pt x="6294876" y="73343"/>
                </a:cubicBezTo>
                <a:close/>
                <a:moveTo>
                  <a:pt x="2399245" y="71810"/>
                </a:moveTo>
                <a:cubicBezTo>
                  <a:pt x="2406612" y="71487"/>
                  <a:pt x="2413020" y="74278"/>
                  <a:pt x="2418467" y="80183"/>
                </a:cubicBezTo>
                <a:cubicBezTo>
                  <a:pt x="2425731" y="88056"/>
                  <a:pt x="2424297" y="92576"/>
                  <a:pt x="2414165" y="93745"/>
                </a:cubicBezTo>
                <a:cubicBezTo>
                  <a:pt x="2404034" y="94914"/>
                  <a:pt x="2388317" y="97936"/>
                  <a:pt x="2367015" y="102812"/>
                </a:cubicBezTo>
                <a:cubicBezTo>
                  <a:pt x="2345712" y="107687"/>
                  <a:pt x="2329669" y="111065"/>
                  <a:pt x="2318885" y="112943"/>
                </a:cubicBezTo>
                <a:cubicBezTo>
                  <a:pt x="2308102" y="114822"/>
                  <a:pt x="2298368" y="112000"/>
                  <a:pt x="2289685" y="104479"/>
                </a:cubicBezTo>
                <a:cubicBezTo>
                  <a:pt x="2281002" y="96957"/>
                  <a:pt x="2281959" y="92899"/>
                  <a:pt x="2292557" y="92304"/>
                </a:cubicBezTo>
                <a:cubicBezTo>
                  <a:pt x="2303154" y="91709"/>
                  <a:pt x="2319653" y="89167"/>
                  <a:pt x="2342052" y="84679"/>
                </a:cubicBezTo>
                <a:cubicBezTo>
                  <a:pt x="2364380" y="80204"/>
                  <a:pt x="2380881" y="76368"/>
                  <a:pt x="2391558" y="73170"/>
                </a:cubicBezTo>
                <a:cubicBezTo>
                  <a:pt x="2394227" y="72371"/>
                  <a:pt x="2396789" y="71918"/>
                  <a:pt x="2399245" y="71810"/>
                </a:cubicBezTo>
                <a:close/>
                <a:moveTo>
                  <a:pt x="6525087" y="59721"/>
                </a:moveTo>
                <a:cubicBezTo>
                  <a:pt x="6529315" y="60438"/>
                  <a:pt x="6534646" y="62322"/>
                  <a:pt x="6541077" y="65373"/>
                </a:cubicBezTo>
                <a:cubicBezTo>
                  <a:pt x="6553941" y="71475"/>
                  <a:pt x="6558730" y="76989"/>
                  <a:pt x="6555447" y="81914"/>
                </a:cubicBezTo>
                <a:cubicBezTo>
                  <a:pt x="6552162" y="86840"/>
                  <a:pt x="6549233" y="93591"/>
                  <a:pt x="6546659" y="102166"/>
                </a:cubicBezTo>
                <a:cubicBezTo>
                  <a:pt x="6544085" y="110742"/>
                  <a:pt x="6543472" y="134815"/>
                  <a:pt x="6544821" y="174387"/>
                </a:cubicBezTo>
                <a:cubicBezTo>
                  <a:pt x="6546168" y="213959"/>
                  <a:pt x="6544727" y="240628"/>
                  <a:pt x="6540497" y="254395"/>
                </a:cubicBezTo>
                <a:cubicBezTo>
                  <a:pt x="6536266" y="268162"/>
                  <a:pt x="6531788" y="273600"/>
                  <a:pt x="6527063" y="270710"/>
                </a:cubicBezTo>
                <a:cubicBezTo>
                  <a:pt x="6522338" y="267821"/>
                  <a:pt x="6518750" y="259364"/>
                  <a:pt x="6516298" y="245339"/>
                </a:cubicBezTo>
                <a:cubicBezTo>
                  <a:pt x="6506388" y="246228"/>
                  <a:pt x="6495325" y="247820"/>
                  <a:pt x="6483107" y="250114"/>
                </a:cubicBezTo>
                <a:cubicBezTo>
                  <a:pt x="6480655" y="270334"/>
                  <a:pt x="6475123" y="274020"/>
                  <a:pt x="6466512" y="261171"/>
                </a:cubicBezTo>
                <a:cubicBezTo>
                  <a:pt x="6457900" y="248322"/>
                  <a:pt x="6454943" y="236792"/>
                  <a:pt x="6457639" y="226582"/>
                </a:cubicBezTo>
                <a:cubicBezTo>
                  <a:pt x="6460335" y="216372"/>
                  <a:pt x="6461909" y="192140"/>
                  <a:pt x="6462361" y="153888"/>
                </a:cubicBezTo>
                <a:cubicBezTo>
                  <a:pt x="6462812" y="115635"/>
                  <a:pt x="6460565" y="90694"/>
                  <a:pt x="6455617" y="79064"/>
                </a:cubicBezTo>
                <a:cubicBezTo>
                  <a:pt x="6450670" y="67434"/>
                  <a:pt x="6452361" y="62967"/>
                  <a:pt x="6460693" y="65663"/>
                </a:cubicBezTo>
                <a:cubicBezTo>
                  <a:pt x="6469025" y="68359"/>
                  <a:pt x="6479263" y="69076"/>
                  <a:pt x="6491411" y="67814"/>
                </a:cubicBezTo>
                <a:cubicBezTo>
                  <a:pt x="6503556" y="66552"/>
                  <a:pt x="6511655" y="64305"/>
                  <a:pt x="6515706" y="61071"/>
                </a:cubicBezTo>
                <a:cubicBezTo>
                  <a:pt x="6517731" y="59454"/>
                  <a:pt x="6520859" y="59004"/>
                  <a:pt x="6525087" y="59721"/>
                </a:cubicBezTo>
                <a:close/>
                <a:moveTo>
                  <a:pt x="3399663" y="55037"/>
                </a:moveTo>
                <a:cubicBezTo>
                  <a:pt x="3389926" y="56801"/>
                  <a:pt x="3380497" y="59042"/>
                  <a:pt x="3371377" y="61759"/>
                </a:cubicBezTo>
                <a:cubicBezTo>
                  <a:pt x="3362256" y="64477"/>
                  <a:pt x="3354943" y="63584"/>
                  <a:pt x="3349436" y="59081"/>
                </a:cubicBezTo>
                <a:cubicBezTo>
                  <a:pt x="3344675" y="64731"/>
                  <a:pt x="3340065" y="69442"/>
                  <a:pt x="3335605" y="73214"/>
                </a:cubicBezTo>
                <a:cubicBezTo>
                  <a:pt x="3340810" y="74920"/>
                  <a:pt x="3346425" y="77856"/>
                  <a:pt x="3352447" y="82022"/>
                </a:cubicBezTo>
                <a:cubicBezTo>
                  <a:pt x="3358470" y="86188"/>
                  <a:pt x="3364673" y="90185"/>
                  <a:pt x="3371054" y="94014"/>
                </a:cubicBezTo>
                <a:cubicBezTo>
                  <a:pt x="3382612" y="81696"/>
                  <a:pt x="3390589" y="72199"/>
                  <a:pt x="3394984" y="65524"/>
                </a:cubicBezTo>
                <a:cubicBezTo>
                  <a:pt x="3399380" y="58848"/>
                  <a:pt x="3400939" y="55353"/>
                  <a:pt x="3399663" y="55037"/>
                </a:cubicBezTo>
                <a:close/>
                <a:moveTo>
                  <a:pt x="5824014" y="50754"/>
                </a:moveTo>
                <a:cubicBezTo>
                  <a:pt x="5827305" y="50455"/>
                  <a:pt x="5830675" y="51036"/>
                  <a:pt x="5834124" y="52499"/>
                </a:cubicBezTo>
                <a:cubicBezTo>
                  <a:pt x="5841021" y="55424"/>
                  <a:pt x="5847650" y="59719"/>
                  <a:pt x="5854010" y="65384"/>
                </a:cubicBezTo>
                <a:cubicBezTo>
                  <a:pt x="5860370" y="71048"/>
                  <a:pt x="5861488" y="76852"/>
                  <a:pt x="5857366" y="82796"/>
                </a:cubicBezTo>
                <a:cubicBezTo>
                  <a:pt x="5853243" y="88740"/>
                  <a:pt x="5850536" y="96226"/>
                  <a:pt x="5849245" y="105253"/>
                </a:cubicBezTo>
                <a:cubicBezTo>
                  <a:pt x="5847955" y="114280"/>
                  <a:pt x="5847991" y="131051"/>
                  <a:pt x="5849353" y="155566"/>
                </a:cubicBezTo>
                <a:cubicBezTo>
                  <a:pt x="5850715" y="180080"/>
                  <a:pt x="5847388" y="198698"/>
                  <a:pt x="5839373" y="211417"/>
                </a:cubicBezTo>
                <a:cubicBezTo>
                  <a:pt x="5831356" y="224137"/>
                  <a:pt x="5825491" y="225711"/>
                  <a:pt x="5821777" y="216139"/>
                </a:cubicBezTo>
                <a:cubicBezTo>
                  <a:pt x="5818062" y="206567"/>
                  <a:pt x="5815868" y="198303"/>
                  <a:pt x="5815195" y="191348"/>
                </a:cubicBezTo>
                <a:cubicBezTo>
                  <a:pt x="5800181" y="192223"/>
                  <a:pt x="5786371" y="193449"/>
                  <a:pt x="5773766" y="195026"/>
                </a:cubicBezTo>
                <a:cubicBezTo>
                  <a:pt x="5768173" y="217770"/>
                  <a:pt x="5761917" y="224073"/>
                  <a:pt x="5754998" y="213934"/>
                </a:cubicBezTo>
                <a:cubicBezTo>
                  <a:pt x="5748079" y="203795"/>
                  <a:pt x="5745745" y="194037"/>
                  <a:pt x="5747997" y="184658"/>
                </a:cubicBezTo>
                <a:cubicBezTo>
                  <a:pt x="5750248" y="175280"/>
                  <a:pt x="5751821" y="156211"/>
                  <a:pt x="5752718" y="127452"/>
                </a:cubicBezTo>
                <a:cubicBezTo>
                  <a:pt x="5753614" y="98692"/>
                  <a:pt x="5752037" y="79631"/>
                  <a:pt x="5747986" y="70267"/>
                </a:cubicBezTo>
                <a:cubicBezTo>
                  <a:pt x="5743934" y="60902"/>
                  <a:pt x="5745372" y="56704"/>
                  <a:pt x="5752299" y="57672"/>
                </a:cubicBezTo>
                <a:cubicBezTo>
                  <a:pt x="5759225" y="58640"/>
                  <a:pt x="5763957" y="59766"/>
                  <a:pt x="5766496" y="61049"/>
                </a:cubicBezTo>
                <a:cubicBezTo>
                  <a:pt x="5769034" y="62333"/>
                  <a:pt x="5772027" y="62985"/>
                  <a:pt x="5775476" y="63007"/>
                </a:cubicBezTo>
                <a:cubicBezTo>
                  <a:pt x="5778924" y="63028"/>
                  <a:pt x="5784704" y="62613"/>
                  <a:pt x="5792813" y="61759"/>
                </a:cubicBezTo>
                <a:cubicBezTo>
                  <a:pt x="5800923" y="60906"/>
                  <a:pt x="5808111" y="58418"/>
                  <a:pt x="5814378" y="54295"/>
                </a:cubicBezTo>
                <a:cubicBezTo>
                  <a:pt x="5817511" y="52234"/>
                  <a:pt x="5820723" y="51053"/>
                  <a:pt x="5824014" y="50754"/>
                </a:cubicBezTo>
                <a:close/>
                <a:moveTo>
                  <a:pt x="823389" y="50754"/>
                </a:moveTo>
                <a:cubicBezTo>
                  <a:pt x="826680" y="50455"/>
                  <a:pt x="830050" y="51036"/>
                  <a:pt x="833499" y="52499"/>
                </a:cubicBezTo>
                <a:cubicBezTo>
                  <a:pt x="840396" y="55424"/>
                  <a:pt x="847025" y="59719"/>
                  <a:pt x="853385" y="65384"/>
                </a:cubicBezTo>
                <a:cubicBezTo>
                  <a:pt x="859745" y="71048"/>
                  <a:pt x="860864" y="76852"/>
                  <a:pt x="856741" y="82796"/>
                </a:cubicBezTo>
                <a:cubicBezTo>
                  <a:pt x="852618" y="88740"/>
                  <a:pt x="849911" y="96226"/>
                  <a:pt x="848620" y="105253"/>
                </a:cubicBezTo>
                <a:cubicBezTo>
                  <a:pt x="847330" y="114280"/>
                  <a:pt x="847366" y="131051"/>
                  <a:pt x="848728" y="155566"/>
                </a:cubicBezTo>
                <a:cubicBezTo>
                  <a:pt x="850091" y="180080"/>
                  <a:pt x="846763" y="198698"/>
                  <a:pt x="838747" y="211417"/>
                </a:cubicBezTo>
                <a:cubicBezTo>
                  <a:pt x="830731" y="224137"/>
                  <a:pt x="824866" y="225711"/>
                  <a:pt x="821152" y="216139"/>
                </a:cubicBezTo>
                <a:cubicBezTo>
                  <a:pt x="817438" y="206567"/>
                  <a:pt x="815244" y="198303"/>
                  <a:pt x="814570" y="191348"/>
                </a:cubicBezTo>
                <a:cubicBezTo>
                  <a:pt x="799556" y="192223"/>
                  <a:pt x="785746" y="193449"/>
                  <a:pt x="773141" y="195026"/>
                </a:cubicBezTo>
                <a:cubicBezTo>
                  <a:pt x="767548" y="217770"/>
                  <a:pt x="761293" y="224073"/>
                  <a:pt x="754373" y="213934"/>
                </a:cubicBezTo>
                <a:cubicBezTo>
                  <a:pt x="747454" y="203795"/>
                  <a:pt x="745120" y="194037"/>
                  <a:pt x="747372" y="184658"/>
                </a:cubicBezTo>
                <a:cubicBezTo>
                  <a:pt x="749623" y="175280"/>
                  <a:pt x="751197" y="156211"/>
                  <a:pt x="752093" y="127452"/>
                </a:cubicBezTo>
                <a:cubicBezTo>
                  <a:pt x="752990" y="98692"/>
                  <a:pt x="751412" y="79631"/>
                  <a:pt x="747361" y="70267"/>
                </a:cubicBezTo>
                <a:cubicBezTo>
                  <a:pt x="743309" y="60902"/>
                  <a:pt x="744747" y="56704"/>
                  <a:pt x="751674" y="57672"/>
                </a:cubicBezTo>
                <a:cubicBezTo>
                  <a:pt x="758600" y="58640"/>
                  <a:pt x="763332" y="59766"/>
                  <a:pt x="765870" y="61049"/>
                </a:cubicBezTo>
                <a:cubicBezTo>
                  <a:pt x="768409" y="62333"/>
                  <a:pt x="771402" y="62985"/>
                  <a:pt x="774851" y="63007"/>
                </a:cubicBezTo>
                <a:cubicBezTo>
                  <a:pt x="778300" y="63028"/>
                  <a:pt x="784079" y="62613"/>
                  <a:pt x="792188" y="61759"/>
                </a:cubicBezTo>
                <a:cubicBezTo>
                  <a:pt x="800298" y="60906"/>
                  <a:pt x="807486" y="58418"/>
                  <a:pt x="813752" y="54295"/>
                </a:cubicBezTo>
                <a:cubicBezTo>
                  <a:pt x="816886" y="52234"/>
                  <a:pt x="820098" y="51053"/>
                  <a:pt x="823389" y="50754"/>
                </a:cubicBezTo>
                <a:close/>
                <a:moveTo>
                  <a:pt x="3066951" y="49676"/>
                </a:moveTo>
                <a:cubicBezTo>
                  <a:pt x="3071694" y="49350"/>
                  <a:pt x="3076173" y="49545"/>
                  <a:pt x="3080389" y="50262"/>
                </a:cubicBezTo>
                <a:cubicBezTo>
                  <a:pt x="3088821" y="51696"/>
                  <a:pt x="3096310" y="55432"/>
                  <a:pt x="3102857" y="61469"/>
                </a:cubicBezTo>
                <a:cubicBezTo>
                  <a:pt x="3109403" y="67506"/>
                  <a:pt x="3107152" y="72213"/>
                  <a:pt x="3096103" y="75590"/>
                </a:cubicBezTo>
                <a:cubicBezTo>
                  <a:pt x="3085054" y="78968"/>
                  <a:pt x="3069383" y="82008"/>
                  <a:pt x="3049092" y="84711"/>
                </a:cubicBezTo>
                <a:cubicBezTo>
                  <a:pt x="3028800" y="87414"/>
                  <a:pt x="3009305" y="90106"/>
                  <a:pt x="2990605" y="92788"/>
                </a:cubicBezTo>
                <a:cubicBezTo>
                  <a:pt x="2970601" y="94609"/>
                  <a:pt x="2953525" y="91121"/>
                  <a:pt x="2939379" y="82323"/>
                </a:cubicBezTo>
                <a:cubicBezTo>
                  <a:pt x="2925232" y="73525"/>
                  <a:pt x="2927024" y="68567"/>
                  <a:pt x="2944756" y="67449"/>
                </a:cubicBezTo>
                <a:cubicBezTo>
                  <a:pt x="2962488" y="66330"/>
                  <a:pt x="2982148" y="64197"/>
                  <a:pt x="3003738" y="61049"/>
                </a:cubicBezTo>
                <a:cubicBezTo>
                  <a:pt x="3025326" y="57902"/>
                  <a:pt x="3041391" y="54958"/>
                  <a:pt x="3051932" y="52219"/>
                </a:cubicBezTo>
                <a:cubicBezTo>
                  <a:pt x="3057201" y="50850"/>
                  <a:pt x="3062208" y="50002"/>
                  <a:pt x="3066951" y="49676"/>
                </a:cubicBezTo>
                <a:close/>
                <a:moveTo>
                  <a:pt x="3685210" y="49439"/>
                </a:moveTo>
                <a:cubicBezTo>
                  <a:pt x="3688302" y="49102"/>
                  <a:pt x="3691694" y="49653"/>
                  <a:pt x="3695387" y="51090"/>
                </a:cubicBezTo>
                <a:cubicBezTo>
                  <a:pt x="3702772" y="53965"/>
                  <a:pt x="3709691" y="57852"/>
                  <a:pt x="3716144" y="62749"/>
                </a:cubicBezTo>
                <a:cubicBezTo>
                  <a:pt x="3722597" y="67646"/>
                  <a:pt x="3722590" y="73135"/>
                  <a:pt x="3716122" y="79215"/>
                </a:cubicBezTo>
                <a:cubicBezTo>
                  <a:pt x="3709656" y="85295"/>
                  <a:pt x="3704342" y="95484"/>
                  <a:pt x="3700184" y="109781"/>
                </a:cubicBezTo>
                <a:cubicBezTo>
                  <a:pt x="3708286" y="118844"/>
                  <a:pt x="3707537" y="124792"/>
                  <a:pt x="3697935" y="127624"/>
                </a:cubicBezTo>
                <a:cubicBezTo>
                  <a:pt x="3688335" y="130456"/>
                  <a:pt x="3677382" y="133120"/>
                  <a:pt x="3665078" y="135615"/>
                </a:cubicBezTo>
                <a:cubicBezTo>
                  <a:pt x="3673181" y="141064"/>
                  <a:pt x="3676558" y="145338"/>
                  <a:pt x="3675210" y="148435"/>
                </a:cubicBezTo>
                <a:cubicBezTo>
                  <a:pt x="3673862" y="151533"/>
                  <a:pt x="3673188" y="156788"/>
                  <a:pt x="3673188" y="164202"/>
                </a:cubicBezTo>
                <a:cubicBezTo>
                  <a:pt x="3675913" y="164303"/>
                  <a:pt x="3680369" y="163428"/>
                  <a:pt x="3686556" y="161578"/>
                </a:cubicBezTo>
                <a:cubicBezTo>
                  <a:pt x="3692744" y="159728"/>
                  <a:pt x="3698588" y="161646"/>
                  <a:pt x="3704087" y="167332"/>
                </a:cubicBezTo>
                <a:cubicBezTo>
                  <a:pt x="3709587" y="173018"/>
                  <a:pt x="3707701" y="177320"/>
                  <a:pt x="3698430" y="180238"/>
                </a:cubicBezTo>
                <a:cubicBezTo>
                  <a:pt x="3689159" y="183156"/>
                  <a:pt x="3680236" y="184615"/>
                  <a:pt x="3671661" y="184615"/>
                </a:cubicBezTo>
                <a:lnTo>
                  <a:pt x="3670477" y="222237"/>
                </a:lnTo>
                <a:cubicBezTo>
                  <a:pt x="3681505" y="217763"/>
                  <a:pt x="3689579" y="215526"/>
                  <a:pt x="3694698" y="215526"/>
                </a:cubicBezTo>
                <a:cubicBezTo>
                  <a:pt x="3701955" y="215526"/>
                  <a:pt x="3699495" y="219566"/>
                  <a:pt x="3687320" y="227647"/>
                </a:cubicBezTo>
                <a:cubicBezTo>
                  <a:pt x="3675145" y="235728"/>
                  <a:pt x="3659332" y="244188"/>
                  <a:pt x="3639879" y="253029"/>
                </a:cubicBezTo>
                <a:cubicBezTo>
                  <a:pt x="3620427" y="261870"/>
                  <a:pt x="3607837" y="268875"/>
                  <a:pt x="3602107" y="274045"/>
                </a:cubicBezTo>
                <a:cubicBezTo>
                  <a:pt x="3596378" y="279214"/>
                  <a:pt x="3588093" y="276228"/>
                  <a:pt x="3577252" y="265086"/>
                </a:cubicBezTo>
                <a:cubicBezTo>
                  <a:pt x="3566411" y="253943"/>
                  <a:pt x="3565991" y="248085"/>
                  <a:pt x="3575993" y="247512"/>
                </a:cubicBezTo>
                <a:cubicBezTo>
                  <a:pt x="3585996" y="246938"/>
                  <a:pt x="3595393" y="245188"/>
                  <a:pt x="3604183" y="242263"/>
                </a:cubicBezTo>
                <a:cubicBezTo>
                  <a:pt x="3604183" y="232010"/>
                  <a:pt x="3603520" y="220907"/>
                  <a:pt x="3602193" y="208954"/>
                </a:cubicBezTo>
                <a:cubicBezTo>
                  <a:pt x="3600867" y="197002"/>
                  <a:pt x="3598394" y="186103"/>
                  <a:pt x="3594772" y="176259"/>
                </a:cubicBezTo>
                <a:cubicBezTo>
                  <a:pt x="3591151" y="166414"/>
                  <a:pt x="3593266" y="162449"/>
                  <a:pt x="3601118" y="164363"/>
                </a:cubicBezTo>
                <a:cubicBezTo>
                  <a:pt x="3608969" y="166278"/>
                  <a:pt x="3616645" y="169340"/>
                  <a:pt x="3624144" y="173548"/>
                </a:cubicBezTo>
                <a:cubicBezTo>
                  <a:pt x="3631644" y="177757"/>
                  <a:pt x="3633817" y="182636"/>
                  <a:pt x="3630662" y="188186"/>
                </a:cubicBezTo>
                <a:cubicBezTo>
                  <a:pt x="3627507" y="193736"/>
                  <a:pt x="3626317" y="209589"/>
                  <a:pt x="3627091" y="235745"/>
                </a:cubicBezTo>
                <a:lnTo>
                  <a:pt x="3648731" y="228733"/>
                </a:lnTo>
                <a:lnTo>
                  <a:pt x="3648731" y="164288"/>
                </a:lnTo>
                <a:cubicBezTo>
                  <a:pt x="3648731" y="151984"/>
                  <a:pt x="3648078" y="144362"/>
                  <a:pt x="3646773" y="141423"/>
                </a:cubicBezTo>
                <a:cubicBezTo>
                  <a:pt x="3639058" y="151317"/>
                  <a:pt x="3633215" y="150414"/>
                  <a:pt x="3629242" y="138712"/>
                </a:cubicBezTo>
                <a:cubicBezTo>
                  <a:pt x="3625270" y="127011"/>
                  <a:pt x="3621528" y="116320"/>
                  <a:pt x="3618014" y="106641"/>
                </a:cubicBezTo>
                <a:cubicBezTo>
                  <a:pt x="3614501" y="96961"/>
                  <a:pt x="3610192" y="88511"/>
                  <a:pt x="3605086" y="81291"/>
                </a:cubicBezTo>
                <a:cubicBezTo>
                  <a:pt x="3599981" y="74070"/>
                  <a:pt x="3600347" y="70116"/>
                  <a:pt x="3606183" y="69428"/>
                </a:cubicBezTo>
                <a:cubicBezTo>
                  <a:pt x="3612020" y="68739"/>
                  <a:pt x="3617365" y="68392"/>
                  <a:pt x="3622219" y="68384"/>
                </a:cubicBezTo>
                <a:cubicBezTo>
                  <a:pt x="3627073" y="68377"/>
                  <a:pt x="3636144" y="66886"/>
                  <a:pt x="3649430" y="63910"/>
                </a:cubicBezTo>
                <a:cubicBezTo>
                  <a:pt x="3662716" y="60935"/>
                  <a:pt x="3671851" y="57335"/>
                  <a:pt x="3676834" y="53112"/>
                </a:cubicBezTo>
                <a:cubicBezTo>
                  <a:pt x="3679325" y="51001"/>
                  <a:pt x="3682117" y="49776"/>
                  <a:pt x="3685210" y="49439"/>
                </a:cubicBezTo>
                <a:close/>
                <a:moveTo>
                  <a:pt x="5242282" y="44680"/>
                </a:moveTo>
                <a:cubicBezTo>
                  <a:pt x="5239665" y="44386"/>
                  <a:pt x="5231344" y="45361"/>
                  <a:pt x="5217319" y="47605"/>
                </a:cubicBezTo>
                <a:cubicBezTo>
                  <a:pt x="5203295" y="49850"/>
                  <a:pt x="5186882" y="52915"/>
                  <a:pt x="5168082" y="56801"/>
                </a:cubicBezTo>
                <a:cubicBezTo>
                  <a:pt x="5169875" y="62121"/>
                  <a:pt x="5171338" y="66423"/>
                  <a:pt x="5172470" y="69707"/>
                </a:cubicBezTo>
                <a:cubicBezTo>
                  <a:pt x="5185950" y="67083"/>
                  <a:pt x="5196873" y="64627"/>
                  <a:pt x="5205241" y="62340"/>
                </a:cubicBezTo>
                <a:cubicBezTo>
                  <a:pt x="5213608" y="60053"/>
                  <a:pt x="5220306" y="61515"/>
                  <a:pt x="5225332" y="66728"/>
                </a:cubicBezTo>
                <a:cubicBezTo>
                  <a:pt x="5230358" y="71941"/>
                  <a:pt x="5225278" y="76917"/>
                  <a:pt x="5210092" y="81656"/>
                </a:cubicBezTo>
                <a:cubicBezTo>
                  <a:pt x="5194905" y="86396"/>
                  <a:pt x="5183147" y="88321"/>
                  <a:pt x="5174815" y="87432"/>
                </a:cubicBezTo>
                <a:cubicBezTo>
                  <a:pt x="5177411" y="95018"/>
                  <a:pt x="5179347" y="100811"/>
                  <a:pt x="5180623" y="104812"/>
                </a:cubicBezTo>
                <a:cubicBezTo>
                  <a:pt x="5202764" y="101327"/>
                  <a:pt x="5222023" y="98359"/>
                  <a:pt x="5238399" y="95907"/>
                </a:cubicBezTo>
                <a:cubicBezTo>
                  <a:pt x="5240895" y="80075"/>
                  <a:pt x="5242819" y="67653"/>
                  <a:pt x="5244175" y="58640"/>
                </a:cubicBezTo>
                <a:cubicBezTo>
                  <a:pt x="5245530" y="49627"/>
                  <a:pt x="5244899" y="44974"/>
                  <a:pt x="5242282" y="44680"/>
                </a:cubicBezTo>
                <a:close/>
                <a:moveTo>
                  <a:pt x="92145" y="41911"/>
                </a:moveTo>
                <a:cubicBezTo>
                  <a:pt x="93818" y="41905"/>
                  <a:pt x="95880" y="42262"/>
                  <a:pt x="98334" y="42981"/>
                </a:cubicBezTo>
                <a:cubicBezTo>
                  <a:pt x="108150" y="45856"/>
                  <a:pt x="116500" y="50140"/>
                  <a:pt x="123383" y="55833"/>
                </a:cubicBezTo>
                <a:cubicBezTo>
                  <a:pt x="130266" y="61526"/>
                  <a:pt x="131360" y="67660"/>
                  <a:pt x="126663" y="74235"/>
                </a:cubicBezTo>
                <a:cubicBezTo>
                  <a:pt x="121967" y="80810"/>
                  <a:pt x="116761" y="91580"/>
                  <a:pt x="111047" y="106544"/>
                </a:cubicBezTo>
                <a:cubicBezTo>
                  <a:pt x="105332" y="121508"/>
                  <a:pt x="99836" y="137565"/>
                  <a:pt x="94559" y="154716"/>
                </a:cubicBezTo>
                <a:cubicBezTo>
                  <a:pt x="116485" y="161614"/>
                  <a:pt x="130517" y="171053"/>
                  <a:pt x="136655" y="183034"/>
                </a:cubicBezTo>
                <a:cubicBezTo>
                  <a:pt x="142792" y="195016"/>
                  <a:pt x="143251" y="206147"/>
                  <a:pt x="138031" y="216429"/>
                </a:cubicBezTo>
                <a:cubicBezTo>
                  <a:pt x="132812" y="226711"/>
                  <a:pt x="124240" y="223277"/>
                  <a:pt x="112316" y="206126"/>
                </a:cubicBezTo>
                <a:cubicBezTo>
                  <a:pt x="100392" y="188975"/>
                  <a:pt x="92429" y="175502"/>
                  <a:pt x="88428" y="165708"/>
                </a:cubicBezTo>
                <a:cubicBezTo>
                  <a:pt x="81416" y="185827"/>
                  <a:pt x="71457" y="204645"/>
                  <a:pt x="58551" y="222162"/>
                </a:cubicBezTo>
                <a:cubicBezTo>
                  <a:pt x="45645" y="239678"/>
                  <a:pt x="31745" y="252420"/>
                  <a:pt x="16853" y="260386"/>
                </a:cubicBezTo>
                <a:cubicBezTo>
                  <a:pt x="1961" y="268352"/>
                  <a:pt x="201" y="264949"/>
                  <a:pt x="11572" y="250179"/>
                </a:cubicBezTo>
                <a:cubicBezTo>
                  <a:pt x="22944" y="235408"/>
                  <a:pt x="33972" y="218448"/>
                  <a:pt x="44655" y="199296"/>
                </a:cubicBezTo>
                <a:cubicBezTo>
                  <a:pt x="55339" y="180145"/>
                  <a:pt x="64061" y="161331"/>
                  <a:pt x="70822" y="142853"/>
                </a:cubicBezTo>
                <a:cubicBezTo>
                  <a:pt x="77584" y="124376"/>
                  <a:pt x="82753" y="106748"/>
                  <a:pt x="86331" y="89970"/>
                </a:cubicBezTo>
                <a:cubicBezTo>
                  <a:pt x="89909" y="73192"/>
                  <a:pt x="90351" y="60447"/>
                  <a:pt x="87655" y="51735"/>
                </a:cubicBezTo>
                <a:cubicBezTo>
                  <a:pt x="85632" y="45202"/>
                  <a:pt x="87129" y="41927"/>
                  <a:pt x="92145" y="41911"/>
                </a:cubicBezTo>
                <a:close/>
                <a:moveTo>
                  <a:pt x="1587093" y="41905"/>
                </a:moveTo>
                <a:cubicBezTo>
                  <a:pt x="1590825" y="42672"/>
                  <a:pt x="1594429" y="44519"/>
                  <a:pt x="1597907" y="47444"/>
                </a:cubicBezTo>
                <a:cubicBezTo>
                  <a:pt x="1604862" y="53295"/>
                  <a:pt x="1603797" y="58483"/>
                  <a:pt x="1594713" y="63007"/>
                </a:cubicBezTo>
                <a:cubicBezTo>
                  <a:pt x="1585628" y="67531"/>
                  <a:pt x="1569929" y="71213"/>
                  <a:pt x="1547616" y="74052"/>
                </a:cubicBezTo>
                <a:cubicBezTo>
                  <a:pt x="1556607" y="79817"/>
                  <a:pt x="1557948" y="85119"/>
                  <a:pt x="1551638" y="89959"/>
                </a:cubicBezTo>
                <a:cubicBezTo>
                  <a:pt x="1545329" y="94799"/>
                  <a:pt x="1538643" y="101414"/>
                  <a:pt x="1531580" y="109803"/>
                </a:cubicBezTo>
                <a:cubicBezTo>
                  <a:pt x="1524517" y="118192"/>
                  <a:pt x="1519125" y="123730"/>
                  <a:pt x="1515404" y="126419"/>
                </a:cubicBezTo>
                <a:cubicBezTo>
                  <a:pt x="1511683" y="129108"/>
                  <a:pt x="1512694" y="130037"/>
                  <a:pt x="1518437" y="129205"/>
                </a:cubicBezTo>
                <a:cubicBezTo>
                  <a:pt x="1524181" y="128373"/>
                  <a:pt x="1539700" y="126308"/>
                  <a:pt x="1564996" y="123010"/>
                </a:cubicBezTo>
                <a:cubicBezTo>
                  <a:pt x="1563275" y="118034"/>
                  <a:pt x="1561045" y="110831"/>
                  <a:pt x="1558306" y="101403"/>
                </a:cubicBezTo>
                <a:cubicBezTo>
                  <a:pt x="1555567" y="91974"/>
                  <a:pt x="1558991" y="89439"/>
                  <a:pt x="1568578" y="93799"/>
                </a:cubicBezTo>
                <a:cubicBezTo>
                  <a:pt x="1578164" y="98158"/>
                  <a:pt x="1585822" y="103686"/>
                  <a:pt x="1591551" y="110383"/>
                </a:cubicBezTo>
                <a:cubicBezTo>
                  <a:pt x="1597280" y="117080"/>
                  <a:pt x="1600388" y="124164"/>
                  <a:pt x="1600875" y="131636"/>
                </a:cubicBezTo>
                <a:cubicBezTo>
                  <a:pt x="1601363" y="139107"/>
                  <a:pt x="1598721" y="145528"/>
                  <a:pt x="1592949" y="150898"/>
                </a:cubicBezTo>
                <a:cubicBezTo>
                  <a:pt x="1587177" y="156268"/>
                  <a:pt x="1580262" y="151755"/>
                  <a:pt x="1572202" y="137357"/>
                </a:cubicBezTo>
                <a:cubicBezTo>
                  <a:pt x="1556958" y="140770"/>
                  <a:pt x="1546512" y="142785"/>
                  <a:pt x="1540861" y="143402"/>
                </a:cubicBezTo>
                <a:cubicBezTo>
                  <a:pt x="1550756" y="147862"/>
                  <a:pt x="1554804" y="152583"/>
                  <a:pt x="1553004" y="157566"/>
                </a:cubicBezTo>
                <a:cubicBezTo>
                  <a:pt x="1551204" y="162549"/>
                  <a:pt x="1550304" y="170161"/>
                  <a:pt x="1550304" y="180399"/>
                </a:cubicBezTo>
                <a:cubicBezTo>
                  <a:pt x="1551323" y="180500"/>
                  <a:pt x="1556492" y="179173"/>
                  <a:pt x="1565814" y="176420"/>
                </a:cubicBezTo>
                <a:cubicBezTo>
                  <a:pt x="1575135" y="173667"/>
                  <a:pt x="1582979" y="175617"/>
                  <a:pt x="1589346" y="182271"/>
                </a:cubicBezTo>
                <a:cubicBezTo>
                  <a:pt x="1595713" y="188925"/>
                  <a:pt x="1592963" y="193890"/>
                  <a:pt x="1581097" y="197167"/>
                </a:cubicBezTo>
                <a:cubicBezTo>
                  <a:pt x="1569230" y="200443"/>
                  <a:pt x="1558428" y="203208"/>
                  <a:pt x="1548691" y="205459"/>
                </a:cubicBezTo>
                <a:cubicBezTo>
                  <a:pt x="1547974" y="217146"/>
                  <a:pt x="1547616" y="225442"/>
                  <a:pt x="1547616" y="230346"/>
                </a:cubicBezTo>
                <a:cubicBezTo>
                  <a:pt x="1551617" y="229672"/>
                  <a:pt x="1562964" y="227252"/>
                  <a:pt x="1581656" y="223087"/>
                </a:cubicBezTo>
                <a:cubicBezTo>
                  <a:pt x="1600348" y="218921"/>
                  <a:pt x="1611721" y="219254"/>
                  <a:pt x="1615771" y="224087"/>
                </a:cubicBezTo>
                <a:cubicBezTo>
                  <a:pt x="1619822" y="228920"/>
                  <a:pt x="1607683" y="235204"/>
                  <a:pt x="1579354" y="242941"/>
                </a:cubicBezTo>
                <a:cubicBezTo>
                  <a:pt x="1551025" y="250677"/>
                  <a:pt x="1528816" y="257672"/>
                  <a:pt x="1512726" y="263924"/>
                </a:cubicBezTo>
                <a:cubicBezTo>
                  <a:pt x="1496636" y="270176"/>
                  <a:pt x="1485748" y="274719"/>
                  <a:pt x="1480063" y="277551"/>
                </a:cubicBezTo>
                <a:cubicBezTo>
                  <a:pt x="1474377" y="280383"/>
                  <a:pt x="1468809" y="279759"/>
                  <a:pt x="1463360" y="275679"/>
                </a:cubicBezTo>
                <a:cubicBezTo>
                  <a:pt x="1457911" y="271600"/>
                  <a:pt x="1453240" y="265272"/>
                  <a:pt x="1449346" y="256697"/>
                </a:cubicBezTo>
                <a:cubicBezTo>
                  <a:pt x="1445453" y="248121"/>
                  <a:pt x="1449493" y="244292"/>
                  <a:pt x="1461467" y="245210"/>
                </a:cubicBezTo>
                <a:cubicBezTo>
                  <a:pt x="1473441" y="246128"/>
                  <a:pt x="1494005" y="242837"/>
                  <a:pt x="1523159" y="235337"/>
                </a:cubicBezTo>
                <a:lnTo>
                  <a:pt x="1523159" y="210256"/>
                </a:lnTo>
                <a:cubicBezTo>
                  <a:pt x="1515558" y="212034"/>
                  <a:pt x="1508980" y="213378"/>
                  <a:pt x="1503423" y="214289"/>
                </a:cubicBezTo>
                <a:cubicBezTo>
                  <a:pt x="1497866" y="215200"/>
                  <a:pt x="1491667" y="212360"/>
                  <a:pt x="1484828" y="205771"/>
                </a:cubicBezTo>
                <a:cubicBezTo>
                  <a:pt x="1477987" y="199182"/>
                  <a:pt x="1478682" y="195575"/>
                  <a:pt x="1486914" y="194951"/>
                </a:cubicBezTo>
                <a:cubicBezTo>
                  <a:pt x="1495145" y="194327"/>
                  <a:pt x="1507226" y="192022"/>
                  <a:pt x="1523159" y="188036"/>
                </a:cubicBezTo>
                <a:cubicBezTo>
                  <a:pt x="1523159" y="171057"/>
                  <a:pt x="1521495" y="158215"/>
                  <a:pt x="1518168" y="149511"/>
                </a:cubicBezTo>
                <a:cubicBezTo>
                  <a:pt x="1505520" y="154716"/>
                  <a:pt x="1495697" y="159169"/>
                  <a:pt x="1488699" y="162869"/>
                </a:cubicBezTo>
                <a:cubicBezTo>
                  <a:pt x="1481701" y="166568"/>
                  <a:pt x="1476284" y="166970"/>
                  <a:pt x="1472448" y="164073"/>
                </a:cubicBezTo>
                <a:cubicBezTo>
                  <a:pt x="1468612" y="161176"/>
                  <a:pt x="1466206" y="156204"/>
                  <a:pt x="1465231" y="149156"/>
                </a:cubicBezTo>
                <a:cubicBezTo>
                  <a:pt x="1464257" y="142107"/>
                  <a:pt x="1468652" y="136698"/>
                  <a:pt x="1478417" y="132926"/>
                </a:cubicBezTo>
                <a:cubicBezTo>
                  <a:pt x="1488183" y="129155"/>
                  <a:pt x="1497636" y="121178"/>
                  <a:pt x="1506778" y="108996"/>
                </a:cubicBezTo>
                <a:cubicBezTo>
                  <a:pt x="1515920" y="96814"/>
                  <a:pt x="1520929" y="86923"/>
                  <a:pt x="1521803" y="79322"/>
                </a:cubicBezTo>
                <a:cubicBezTo>
                  <a:pt x="1514791" y="81129"/>
                  <a:pt x="1507650" y="81796"/>
                  <a:pt x="1500379" y="81323"/>
                </a:cubicBezTo>
                <a:cubicBezTo>
                  <a:pt x="1493109" y="80850"/>
                  <a:pt x="1486538" y="78100"/>
                  <a:pt x="1480665" y="73074"/>
                </a:cubicBezTo>
                <a:cubicBezTo>
                  <a:pt x="1474793" y="68047"/>
                  <a:pt x="1476209" y="64900"/>
                  <a:pt x="1484913" y="63631"/>
                </a:cubicBezTo>
                <a:cubicBezTo>
                  <a:pt x="1493618" y="62362"/>
                  <a:pt x="1508901" y="59275"/>
                  <a:pt x="1530762" y="54370"/>
                </a:cubicBezTo>
                <a:cubicBezTo>
                  <a:pt x="1552624" y="49466"/>
                  <a:pt x="1567541" y="45623"/>
                  <a:pt x="1575515" y="42841"/>
                </a:cubicBezTo>
                <a:cubicBezTo>
                  <a:pt x="1579501" y="41450"/>
                  <a:pt x="1583361" y="41138"/>
                  <a:pt x="1587093" y="41905"/>
                </a:cubicBezTo>
                <a:close/>
                <a:moveTo>
                  <a:pt x="4726786" y="30592"/>
                </a:moveTo>
                <a:cubicBezTo>
                  <a:pt x="4728877" y="30566"/>
                  <a:pt x="4731513" y="31150"/>
                  <a:pt x="4734693" y="32344"/>
                </a:cubicBezTo>
                <a:cubicBezTo>
                  <a:pt x="4747412" y="37119"/>
                  <a:pt x="4756210" y="42705"/>
                  <a:pt x="4761086" y="49100"/>
                </a:cubicBezTo>
                <a:cubicBezTo>
                  <a:pt x="4765961" y="55496"/>
                  <a:pt x="4767216" y="63484"/>
                  <a:pt x="4764850" y="73063"/>
                </a:cubicBezTo>
                <a:cubicBezTo>
                  <a:pt x="4762484" y="82642"/>
                  <a:pt x="4756278" y="83334"/>
                  <a:pt x="4746233" y="75139"/>
                </a:cubicBezTo>
                <a:cubicBezTo>
                  <a:pt x="4736188" y="66943"/>
                  <a:pt x="4728333" y="57662"/>
                  <a:pt x="4722668" y="47294"/>
                </a:cubicBezTo>
                <a:cubicBezTo>
                  <a:pt x="4719141" y="36237"/>
                  <a:pt x="4720513" y="30670"/>
                  <a:pt x="4726786" y="30592"/>
                </a:cubicBezTo>
                <a:close/>
                <a:moveTo>
                  <a:pt x="186655" y="28623"/>
                </a:moveTo>
                <a:cubicBezTo>
                  <a:pt x="188297" y="28474"/>
                  <a:pt x="190345" y="28757"/>
                  <a:pt x="192797" y="29472"/>
                </a:cubicBezTo>
                <a:cubicBezTo>
                  <a:pt x="202605" y="32333"/>
                  <a:pt x="210955" y="36585"/>
                  <a:pt x="217846" y="42228"/>
                </a:cubicBezTo>
                <a:cubicBezTo>
                  <a:pt x="224736" y="47871"/>
                  <a:pt x="226564" y="53463"/>
                  <a:pt x="223331" y="59006"/>
                </a:cubicBezTo>
                <a:cubicBezTo>
                  <a:pt x="220097" y="64548"/>
                  <a:pt x="216680" y="75870"/>
                  <a:pt x="213081" y="92971"/>
                </a:cubicBezTo>
                <a:cubicBezTo>
                  <a:pt x="209482" y="110071"/>
                  <a:pt x="205072" y="128832"/>
                  <a:pt x="199852" y="149252"/>
                </a:cubicBezTo>
                <a:cubicBezTo>
                  <a:pt x="221936" y="182680"/>
                  <a:pt x="240277" y="206022"/>
                  <a:pt x="254876" y="219279"/>
                </a:cubicBezTo>
                <a:cubicBezTo>
                  <a:pt x="269474" y="232537"/>
                  <a:pt x="286223" y="243618"/>
                  <a:pt x="305124" y="252524"/>
                </a:cubicBezTo>
                <a:cubicBezTo>
                  <a:pt x="324024" y="261429"/>
                  <a:pt x="326039" y="266509"/>
                  <a:pt x="311168" y="267764"/>
                </a:cubicBezTo>
                <a:cubicBezTo>
                  <a:pt x="296297" y="269018"/>
                  <a:pt x="281243" y="269409"/>
                  <a:pt x="266007" y="268936"/>
                </a:cubicBezTo>
                <a:cubicBezTo>
                  <a:pt x="250770" y="268463"/>
                  <a:pt x="238223" y="259769"/>
                  <a:pt x="228364" y="242855"/>
                </a:cubicBezTo>
                <a:cubicBezTo>
                  <a:pt x="218505" y="225940"/>
                  <a:pt x="206821" y="200225"/>
                  <a:pt x="193313" y="165708"/>
                </a:cubicBezTo>
                <a:cubicBezTo>
                  <a:pt x="181984" y="200383"/>
                  <a:pt x="168977" y="227131"/>
                  <a:pt x="154293" y="245952"/>
                </a:cubicBezTo>
                <a:cubicBezTo>
                  <a:pt x="139609" y="264774"/>
                  <a:pt x="122806" y="278827"/>
                  <a:pt x="103884" y="288112"/>
                </a:cubicBezTo>
                <a:cubicBezTo>
                  <a:pt x="84962" y="297398"/>
                  <a:pt x="83868" y="293088"/>
                  <a:pt x="100603" y="275185"/>
                </a:cubicBezTo>
                <a:cubicBezTo>
                  <a:pt x="117338" y="257281"/>
                  <a:pt x="131987" y="235993"/>
                  <a:pt x="144549" y="211320"/>
                </a:cubicBezTo>
                <a:cubicBezTo>
                  <a:pt x="157111" y="186648"/>
                  <a:pt x="166292" y="163191"/>
                  <a:pt x="172093" y="140950"/>
                </a:cubicBezTo>
                <a:cubicBezTo>
                  <a:pt x="177894" y="118708"/>
                  <a:pt x="181916" y="99334"/>
                  <a:pt x="184160" y="82829"/>
                </a:cubicBezTo>
                <a:cubicBezTo>
                  <a:pt x="186404" y="66323"/>
                  <a:pt x="185953" y="52589"/>
                  <a:pt x="182805" y="41626"/>
                </a:cubicBezTo>
                <a:cubicBezTo>
                  <a:pt x="180444" y="33403"/>
                  <a:pt x="181728" y="29069"/>
                  <a:pt x="186655" y="28623"/>
                </a:cubicBezTo>
                <a:close/>
                <a:moveTo>
                  <a:pt x="2341826" y="27483"/>
                </a:moveTo>
                <a:cubicBezTo>
                  <a:pt x="2346523" y="27798"/>
                  <a:pt x="2351760" y="28881"/>
                  <a:pt x="2357539" y="30731"/>
                </a:cubicBezTo>
                <a:cubicBezTo>
                  <a:pt x="2370316" y="32853"/>
                  <a:pt x="2376418" y="39908"/>
                  <a:pt x="2375845" y="51897"/>
                </a:cubicBezTo>
                <a:cubicBezTo>
                  <a:pt x="2375271" y="63885"/>
                  <a:pt x="2365573" y="63649"/>
                  <a:pt x="2346752" y="51187"/>
                </a:cubicBezTo>
                <a:cubicBezTo>
                  <a:pt x="2327931" y="38725"/>
                  <a:pt x="2322133" y="31276"/>
                  <a:pt x="2329361" y="28838"/>
                </a:cubicBezTo>
                <a:cubicBezTo>
                  <a:pt x="2332975" y="27619"/>
                  <a:pt x="2337130" y="27167"/>
                  <a:pt x="2341826" y="27483"/>
                </a:cubicBezTo>
                <a:close/>
                <a:moveTo>
                  <a:pt x="7228863" y="27388"/>
                </a:moveTo>
                <a:cubicBezTo>
                  <a:pt x="7231858" y="27250"/>
                  <a:pt x="7236709" y="28752"/>
                  <a:pt x="7243417" y="31892"/>
                </a:cubicBezTo>
                <a:cubicBezTo>
                  <a:pt x="7256833" y="38173"/>
                  <a:pt x="7264733" y="45483"/>
                  <a:pt x="7267121" y="53822"/>
                </a:cubicBezTo>
                <a:cubicBezTo>
                  <a:pt x="7269509" y="62161"/>
                  <a:pt x="7268545" y="70069"/>
                  <a:pt x="7264228" y="77548"/>
                </a:cubicBezTo>
                <a:cubicBezTo>
                  <a:pt x="7259912" y="85026"/>
                  <a:pt x="7254115" y="84370"/>
                  <a:pt x="7246837" y="75580"/>
                </a:cubicBezTo>
                <a:cubicBezTo>
                  <a:pt x="7239559" y="66789"/>
                  <a:pt x="7234522" y="59124"/>
                  <a:pt x="7231725" y="52585"/>
                </a:cubicBezTo>
                <a:cubicBezTo>
                  <a:pt x="7228973" y="46175"/>
                  <a:pt x="7226879" y="39553"/>
                  <a:pt x="7225445" y="32720"/>
                </a:cubicBezTo>
                <a:cubicBezTo>
                  <a:pt x="7224728" y="29304"/>
                  <a:pt x="7225867" y="27526"/>
                  <a:pt x="7228863" y="27388"/>
                </a:cubicBezTo>
                <a:close/>
                <a:moveTo>
                  <a:pt x="1875814" y="27388"/>
                </a:moveTo>
                <a:cubicBezTo>
                  <a:pt x="1878809" y="27250"/>
                  <a:pt x="1883660" y="28752"/>
                  <a:pt x="1890368" y="31892"/>
                </a:cubicBezTo>
                <a:cubicBezTo>
                  <a:pt x="1903783" y="38173"/>
                  <a:pt x="1911685" y="45483"/>
                  <a:pt x="1914072" y="53822"/>
                </a:cubicBezTo>
                <a:cubicBezTo>
                  <a:pt x="1916460" y="62161"/>
                  <a:pt x="1915496" y="70069"/>
                  <a:pt x="1911179" y="77548"/>
                </a:cubicBezTo>
                <a:cubicBezTo>
                  <a:pt x="1906863" y="85026"/>
                  <a:pt x="1901066" y="84370"/>
                  <a:pt x="1893788" y="75580"/>
                </a:cubicBezTo>
                <a:cubicBezTo>
                  <a:pt x="1886510" y="66789"/>
                  <a:pt x="1881473" y="59124"/>
                  <a:pt x="1878677" y="52585"/>
                </a:cubicBezTo>
                <a:cubicBezTo>
                  <a:pt x="1875924" y="46175"/>
                  <a:pt x="1873830" y="39553"/>
                  <a:pt x="1872396" y="32720"/>
                </a:cubicBezTo>
                <a:cubicBezTo>
                  <a:pt x="1871679" y="29304"/>
                  <a:pt x="1872818" y="27526"/>
                  <a:pt x="1875814" y="27388"/>
                </a:cubicBezTo>
                <a:close/>
                <a:moveTo>
                  <a:pt x="5502961" y="27300"/>
                </a:moveTo>
                <a:cubicBezTo>
                  <a:pt x="5511128" y="28712"/>
                  <a:pt x="5520230" y="31699"/>
                  <a:pt x="5530269" y="36259"/>
                </a:cubicBezTo>
                <a:cubicBezTo>
                  <a:pt x="5541798" y="41722"/>
                  <a:pt x="5546193" y="48179"/>
                  <a:pt x="5543455" y="55629"/>
                </a:cubicBezTo>
                <a:cubicBezTo>
                  <a:pt x="5540716" y="63079"/>
                  <a:pt x="5538916" y="72604"/>
                  <a:pt x="5538055" y="84205"/>
                </a:cubicBezTo>
                <a:cubicBezTo>
                  <a:pt x="5537195" y="95806"/>
                  <a:pt x="5536765" y="113051"/>
                  <a:pt x="5536765" y="135938"/>
                </a:cubicBezTo>
                <a:cubicBezTo>
                  <a:pt x="5536765" y="157806"/>
                  <a:pt x="5537657" y="178127"/>
                  <a:pt x="5539443" y="196898"/>
                </a:cubicBezTo>
                <a:cubicBezTo>
                  <a:pt x="5541228" y="215669"/>
                  <a:pt x="5541429" y="232931"/>
                  <a:pt x="5540045" y="248684"/>
                </a:cubicBezTo>
                <a:cubicBezTo>
                  <a:pt x="5538661" y="264437"/>
                  <a:pt x="5533685" y="278393"/>
                  <a:pt x="5525117" y="290554"/>
                </a:cubicBezTo>
                <a:cubicBezTo>
                  <a:pt x="5516549" y="302714"/>
                  <a:pt x="5509246" y="304460"/>
                  <a:pt x="5503209" y="295792"/>
                </a:cubicBezTo>
                <a:cubicBezTo>
                  <a:pt x="5497171" y="287123"/>
                  <a:pt x="5491754" y="279953"/>
                  <a:pt x="5486957" y="274281"/>
                </a:cubicBezTo>
                <a:cubicBezTo>
                  <a:pt x="5482161" y="268610"/>
                  <a:pt x="5476640" y="262343"/>
                  <a:pt x="5470394" y="255481"/>
                </a:cubicBezTo>
                <a:cubicBezTo>
                  <a:pt x="5464150" y="248619"/>
                  <a:pt x="5465616" y="246142"/>
                  <a:pt x="5474794" y="248049"/>
                </a:cubicBezTo>
                <a:cubicBezTo>
                  <a:pt x="5483972" y="249957"/>
                  <a:pt x="5491550" y="251530"/>
                  <a:pt x="5497530" y="252771"/>
                </a:cubicBezTo>
                <a:cubicBezTo>
                  <a:pt x="5503510" y="254011"/>
                  <a:pt x="5507020" y="252810"/>
                  <a:pt x="5508059" y="249168"/>
                </a:cubicBezTo>
                <a:cubicBezTo>
                  <a:pt x="5509099" y="245525"/>
                  <a:pt x="5510067" y="238087"/>
                  <a:pt x="5510963" y="226851"/>
                </a:cubicBezTo>
                <a:cubicBezTo>
                  <a:pt x="5511859" y="215615"/>
                  <a:pt x="5512089" y="184852"/>
                  <a:pt x="5511651" y="134561"/>
                </a:cubicBezTo>
                <a:cubicBezTo>
                  <a:pt x="5511214" y="84270"/>
                  <a:pt x="5507615" y="53467"/>
                  <a:pt x="5500853" y="42153"/>
                </a:cubicBezTo>
                <a:cubicBezTo>
                  <a:pt x="5494092" y="30838"/>
                  <a:pt x="5494795" y="25887"/>
                  <a:pt x="5502961" y="27300"/>
                </a:cubicBezTo>
                <a:close/>
                <a:moveTo>
                  <a:pt x="502337" y="27300"/>
                </a:moveTo>
                <a:cubicBezTo>
                  <a:pt x="510504" y="28712"/>
                  <a:pt x="519606" y="31699"/>
                  <a:pt x="529644" y="36259"/>
                </a:cubicBezTo>
                <a:cubicBezTo>
                  <a:pt x="541174" y="41722"/>
                  <a:pt x="545569" y="48179"/>
                  <a:pt x="542830" y="55629"/>
                </a:cubicBezTo>
                <a:cubicBezTo>
                  <a:pt x="540091" y="63079"/>
                  <a:pt x="538291" y="72604"/>
                  <a:pt x="537431" y="84205"/>
                </a:cubicBezTo>
                <a:cubicBezTo>
                  <a:pt x="536570" y="95806"/>
                  <a:pt x="536140" y="113051"/>
                  <a:pt x="536140" y="135938"/>
                </a:cubicBezTo>
                <a:cubicBezTo>
                  <a:pt x="536140" y="157806"/>
                  <a:pt x="537033" y="178127"/>
                  <a:pt x="538819" y="196898"/>
                </a:cubicBezTo>
                <a:cubicBezTo>
                  <a:pt x="540604" y="215669"/>
                  <a:pt x="540804" y="232931"/>
                  <a:pt x="539421" y="248684"/>
                </a:cubicBezTo>
                <a:cubicBezTo>
                  <a:pt x="538037" y="264437"/>
                  <a:pt x="533061" y="278393"/>
                  <a:pt x="524493" y="290554"/>
                </a:cubicBezTo>
                <a:cubicBezTo>
                  <a:pt x="515924" y="302714"/>
                  <a:pt x="508621" y="304460"/>
                  <a:pt x="502584" y="295792"/>
                </a:cubicBezTo>
                <a:cubicBezTo>
                  <a:pt x="496547" y="287123"/>
                  <a:pt x="491130" y="279953"/>
                  <a:pt x="486333" y="274281"/>
                </a:cubicBezTo>
                <a:cubicBezTo>
                  <a:pt x="481536" y="268610"/>
                  <a:pt x="476016" y="262343"/>
                  <a:pt x="469770" y="255481"/>
                </a:cubicBezTo>
                <a:cubicBezTo>
                  <a:pt x="463525" y="248619"/>
                  <a:pt x="464991" y="246142"/>
                  <a:pt x="474169" y="248049"/>
                </a:cubicBezTo>
                <a:cubicBezTo>
                  <a:pt x="483347" y="249957"/>
                  <a:pt x="490926" y="251530"/>
                  <a:pt x="496906" y="252771"/>
                </a:cubicBezTo>
                <a:cubicBezTo>
                  <a:pt x="502885" y="254011"/>
                  <a:pt x="506395" y="252810"/>
                  <a:pt x="507435" y="249168"/>
                </a:cubicBezTo>
                <a:cubicBezTo>
                  <a:pt x="508474" y="245525"/>
                  <a:pt x="509442" y="238087"/>
                  <a:pt x="510339" y="226851"/>
                </a:cubicBezTo>
                <a:cubicBezTo>
                  <a:pt x="511235" y="215615"/>
                  <a:pt x="511464" y="184852"/>
                  <a:pt x="511027" y="134561"/>
                </a:cubicBezTo>
                <a:cubicBezTo>
                  <a:pt x="510589" y="84270"/>
                  <a:pt x="506990" y="53467"/>
                  <a:pt x="500229" y="42153"/>
                </a:cubicBezTo>
                <a:cubicBezTo>
                  <a:pt x="493468" y="30838"/>
                  <a:pt x="494170" y="25887"/>
                  <a:pt x="502337" y="27300"/>
                </a:cubicBezTo>
                <a:close/>
                <a:moveTo>
                  <a:pt x="6279931" y="25912"/>
                </a:moveTo>
                <a:cubicBezTo>
                  <a:pt x="6294465" y="23618"/>
                  <a:pt x="6304099" y="26045"/>
                  <a:pt x="6308831" y="33194"/>
                </a:cubicBezTo>
                <a:cubicBezTo>
                  <a:pt x="6313563" y="40342"/>
                  <a:pt x="6307923" y="46214"/>
                  <a:pt x="6291913" y="50811"/>
                </a:cubicBezTo>
                <a:cubicBezTo>
                  <a:pt x="6275901" y="55407"/>
                  <a:pt x="6259615" y="58278"/>
                  <a:pt x="6243053" y="59425"/>
                </a:cubicBezTo>
                <a:cubicBezTo>
                  <a:pt x="6256545" y="65334"/>
                  <a:pt x="6261719" y="70378"/>
                  <a:pt x="6258571" y="74558"/>
                </a:cubicBezTo>
                <a:cubicBezTo>
                  <a:pt x="6255423" y="78738"/>
                  <a:pt x="6253851" y="103672"/>
                  <a:pt x="6253851" y="149360"/>
                </a:cubicBezTo>
                <a:cubicBezTo>
                  <a:pt x="6302707" y="144929"/>
                  <a:pt x="6334557" y="142021"/>
                  <a:pt x="6349399" y="140638"/>
                </a:cubicBezTo>
                <a:cubicBezTo>
                  <a:pt x="6364241" y="139254"/>
                  <a:pt x="6375649" y="142645"/>
                  <a:pt x="6383622" y="150812"/>
                </a:cubicBezTo>
                <a:cubicBezTo>
                  <a:pt x="6391595" y="158979"/>
                  <a:pt x="6392549" y="164629"/>
                  <a:pt x="6386483" y="167762"/>
                </a:cubicBezTo>
                <a:cubicBezTo>
                  <a:pt x="6380417" y="170895"/>
                  <a:pt x="6369941" y="172007"/>
                  <a:pt x="6355057" y="171096"/>
                </a:cubicBezTo>
                <a:cubicBezTo>
                  <a:pt x="6340171" y="170186"/>
                  <a:pt x="6322987" y="169512"/>
                  <a:pt x="6303507" y="169074"/>
                </a:cubicBezTo>
                <a:cubicBezTo>
                  <a:pt x="6284025" y="168637"/>
                  <a:pt x="6267473" y="169178"/>
                  <a:pt x="6253851" y="170698"/>
                </a:cubicBezTo>
                <a:cubicBezTo>
                  <a:pt x="6254711" y="222595"/>
                  <a:pt x="6253528" y="260733"/>
                  <a:pt x="6250301" y="285112"/>
                </a:cubicBezTo>
                <a:cubicBezTo>
                  <a:pt x="6247075" y="309490"/>
                  <a:pt x="6242331" y="323579"/>
                  <a:pt x="6236072" y="327379"/>
                </a:cubicBezTo>
                <a:cubicBezTo>
                  <a:pt x="6229813" y="331180"/>
                  <a:pt x="6226683" y="320905"/>
                  <a:pt x="6226683" y="296555"/>
                </a:cubicBezTo>
                <a:lnTo>
                  <a:pt x="6226683" y="172462"/>
                </a:lnTo>
                <a:cubicBezTo>
                  <a:pt x="6191191" y="176047"/>
                  <a:pt x="6166024" y="179414"/>
                  <a:pt x="6151182" y="182561"/>
                </a:cubicBezTo>
                <a:cubicBezTo>
                  <a:pt x="6136340" y="185709"/>
                  <a:pt x="6124957" y="187512"/>
                  <a:pt x="6117034" y="187971"/>
                </a:cubicBezTo>
                <a:cubicBezTo>
                  <a:pt x="6109111" y="188430"/>
                  <a:pt x="6100887" y="183909"/>
                  <a:pt x="6092362" y="174409"/>
                </a:cubicBezTo>
                <a:cubicBezTo>
                  <a:pt x="6083836" y="164908"/>
                  <a:pt x="6085621" y="160614"/>
                  <a:pt x="6097718" y="161524"/>
                </a:cubicBezTo>
                <a:cubicBezTo>
                  <a:pt x="6109814" y="162435"/>
                  <a:pt x="6152802" y="159413"/>
                  <a:pt x="6226683" y="152458"/>
                </a:cubicBezTo>
                <a:cubicBezTo>
                  <a:pt x="6226683" y="100460"/>
                  <a:pt x="6225607" y="70496"/>
                  <a:pt x="6223457" y="62566"/>
                </a:cubicBezTo>
                <a:cubicBezTo>
                  <a:pt x="6220803" y="62035"/>
                  <a:pt x="6215611" y="61770"/>
                  <a:pt x="6207883" y="61770"/>
                </a:cubicBezTo>
                <a:cubicBezTo>
                  <a:pt x="6199909" y="61770"/>
                  <a:pt x="6192051" y="59110"/>
                  <a:pt x="6184307" y="53790"/>
                </a:cubicBezTo>
                <a:cubicBezTo>
                  <a:pt x="6176564" y="48469"/>
                  <a:pt x="6177323" y="44856"/>
                  <a:pt x="6186587" y="42948"/>
                </a:cubicBezTo>
                <a:cubicBezTo>
                  <a:pt x="6195851" y="41041"/>
                  <a:pt x="6205154" y="39421"/>
                  <a:pt x="6214497" y="38087"/>
                </a:cubicBezTo>
                <a:cubicBezTo>
                  <a:pt x="6223839" y="36754"/>
                  <a:pt x="6233447" y="34965"/>
                  <a:pt x="6243321" y="32720"/>
                </a:cubicBezTo>
                <a:cubicBezTo>
                  <a:pt x="6253194" y="30476"/>
                  <a:pt x="6265397" y="28207"/>
                  <a:pt x="6279931" y="25912"/>
                </a:cubicBezTo>
                <a:close/>
                <a:moveTo>
                  <a:pt x="5973091" y="23258"/>
                </a:moveTo>
                <a:cubicBezTo>
                  <a:pt x="5976142" y="23300"/>
                  <a:pt x="5979368" y="24055"/>
                  <a:pt x="5982771" y="25525"/>
                </a:cubicBezTo>
                <a:cubicBezTo>
                  <a:pt x="5989575" y="28465"/>
                  <a:pt x="5996376" y="32814"/>
                  <a:pt x="6003173" y="38571"/>
                </a:cubicBezTo>
                <a:cubicBezTo>
                  <a:pt x="6009970" y="44329"/>
                  <a:pt x="6010662" y="49939"/>
                  <a:pt x="6005249" y="55403"/>
                </a:cubicBezTo>
                <a:cubicBezTo>
                  <a:pt x="5999835" y="60867"/>
                  <a:pt x="5997351" y="80581"/>
                  <a:pt x="5997795" y="114546"/>
                </a:cubicBezTo>
                <a:cubicBezTo>
                  <a:pt x="5998240" y="148510"/>
                  <a:pt x="5999373" y="183465"/>
                  <a:pt x="6001194" y="219408"/>
                </a:cubicBezTo>
                <a:cubicBezTo>
                  <a:pt x="6003015" y="255352"/>
                  <a:pt x="5999301" y="280584"/>
                  <a:pt x="5990052" y="295103"/>
                </a:cubicBezTo>
                <a:cubicBezTo>
                  <a:pt x="5980802" y="309623"/>
                  <a:pt x="5973238" y="310562"/>
                  <a:pt x="5967359" y="297921"/>
                </a:cubicBezTo>
                <a:cubicBezTo>
                  <a:pt x="5961479" y="285280"/>
                  <a:pt x="5952130" y="273557"/>
                  <a:pt x="5939309" y="262752"/>
                </a:cubicBezTo>
                <a:cubicBezTo>
                  <a:pt x="5926489" y="251946"/>
                  <a:pt x="5926675" y="247895"/>
                  <a:pt x="5939869" y="250598"/>
                </a:cubicBezTo>
                <a:cubicBezTo>
                  <a:pt x="5953061" y="253301"/>
                  <a:pt x="5961787" y="254653"/>
                  <a:pt x="5966046" y="254653"/>
                </a:cubicBezTo>
                <a:cubicBezTo>
                  <a:pt x="5968025" y="254653"/>
                  <a:pt x="5969413" y="251871"/>
                  <a:pt x="5970209" y="246307"/>
                </a:cubicBezTo>
                <a:cubicBezTo>
                  <a:pt x="5971005" y="240743"/>
                  <a:pt x="5971847" y="232415"/>
                  <a:pt x="5972737" y="221323"/>
                </a:cubicBezTo>
                <a:cubicBezTo>
                  <a:pt x="5973625" y="210231"/>
                  <a:pt x="5973621" y="185641"/>
                  <a:pt x="5972725" y="147553"/>
                </a:cubicBezTo>
                <a:cubicBezTo>
                  <a:pt x="5971829" y="109466"/>
                  <a:pt x="5970760" y="83399"/>
                  <a:pt x="5969520" y="69352"/>
                </a:cubicBezTo>
                <a:cubicBezTo>
                  <a:pt x="5968280" y="55306"/>
                  <a:pt x="5965057" y="48502"/>
                  <a:pt x="5959851" y="48939"/>
                </a:cubicBezTo>
                <a:cubicBezTo>
                  <a:pt x="5954646" y="49376"/>
                  <a:pt x="5938291" y="51259"/>
                  <a:pt x="5910787" y="54586"/>
                </a:cubicBezTo>
                <a:lnTo>
                  <a:pt x="5910787" y="98058"/>
                </a:lnTo>
                <a:cubicBezTo>
                  <a:pt x="5918932" y="98144"/>
                  <a:pt x="5927055" y="96817"/>
                  <a:pt x="5935157" y="94079"/>
                </a:cubicBezTo>
                <a:cubicBezTo>
                  <a:pt x="5943260" y="91340"/>
                  <a:pt x="5949774" y="93340"/>
                  <a:pt x="5954700" y="100080"/>
                </a:cubicBezTo>
                <a:cubicBezTo>
                  <a:pt x="5959626" y="106820"/>
                  <a:pt x="5955847" y="111796"/>
                  <a:pt x="5943364" y="115008"/>
                </a:cubicBezTo>
                <a:cubicBezTo>
                  <a:pt x="5930880" y="118220"/>
                  <a:pt x="5920021" y="119375"/>
                  <a:pt x="5910787" y="118471"/>
                </a:cubicBezTo>
                <a:cubicBezTo>
                  <a:pt x="5910787" y="130001"/>
                  <a:pt x="5909890" y="142993"/>
                  <a:pt x="5908097" y="157448"/>
                </a:cubicBezTo>
                <a:cubicBezTo>
                  <a:pt x="5917189" y="157534"/>
                  <a:pt x="5926009" y="156208"/>
                  <a:pt x="5934555" y="153469"/>
                </a:cubicBezTo>
                <a:cubicBezTo>
                  <a:pt x="5943102" y="150730"/>
                  <a:pt x="5950054" y="153017"/>
                  <a:pt x="5955410" y="160330"/>
                </a:cubicBezTo>
                <a:cubicBezTo>
                  <a:pt x="5960766" y="167644"/>
                  <a:pt x="5956234" y="172620"/>
                  <a:pt x="5941815" y="175258"/>
                </a:cubicBezTo>
                <a:cubicBezTo>
                  <a:pt x="5927396" y="177897"/>
                  <a:pt x="5915396" y="178313"/>
                  <a:pt x="5905817" y="176506"/>
                </a:cubicBezTo>
                <a:cubicBezTo>
                  <a:pt x="5899020" y="210062"/>
                  <a:pt x="5887085" y="238370"/>
                  <a:pt x="5870014" y="261429"/>
                </a:cubicBezTo>
                <a:cubicBezTo>
                  <a:pt x="5852941" y="284488"/>
                  <a:pt x="5835647" y="298821"/>
                  <a:pt x="5818131" y="304428"/>
                </a:cubicBezTo>
                <a:cubicBezTo>
                  <a:pt x="5800614" y="310035"/>
                  <a:pt x="5797366" y="307852"/>
                  <a:pt x="5808387" y="297878"/>
                </a:cubicBezTo>
                <a:cubicBezTo>
                  <a:pt x="5819407" y="287904"/>
                  <a:pt x="5831360" y="274256"/>
                  <a:pt x="5844244" y="256933"/>
                </a:cubicBezTo>
                <a:cubicBezTo>
                  <a:pt x="5857129" y="239610"/>
                  <a:pt x="5866691" y="219573"/>
                  <a:pt x="5872929" y="196823"/>
                </a:cubicBezTo>
                <a:cubicBezTo>
                  <a:pt x="5879167" y="174072"/>
                  <a:pt x="5882511" y="145800"/>
                  <a:pt x="5882963" y="112007"/>
                </a:cubicBezTo>
                <a:cubicBezTo>
                  <a:pt x="5883415" y="78215"/>
                  <a:pt x="5881389" y="55744"/>
                  <a:pt x="5876887" y="44594"/>
                </a:cubicBezTo>
                <a:cubicBezTo>
                  <a:pt x="5872383" y="33445"/>
                  <a:pt x="5873789" y="28583"/>
                  <a:pt x="5881103" y="30010"/>
                </a:cubicBezTo>
                <a:cubicBezTo>
                  <a:pt x="5888416" y="31437"/>
                  <a:pt x="5894187" y="33011"/>
                  <a:pt x="5898418" y="34732"/>
                </a:cubicBezTo>
                <a:cubicBezTo>
                  <a:pt x="5902648" y="36452"/>
                  <a:pt x="5909360" y="36413"/>
                  <a:pt x="5918551" y="34613"/>
                </a:cubicBezTo>
                <a:cubicBezTo>
                  <a:pt x="5927743" y="32814"/>
                  <a:pt x="5936344" y="31501"/>
                  <a:pt x="5944353" y="30677"/>
                </a:cubicBezTo>
                <a:cubicBezTo>
                  <a:pt x="5952362" y="29852"/>
                  <a:pt x="5959066" y="28053"/>
                  <a:pt x="5964465" y="25278"/>
                </a:cubicBezTo>
                <a:cubicBezTo>
                  <a:pt x="5967165" y="23890"/>
                  <a:pt x="5970040" y="23217"/>
                  <a:pt x="5973091" y="23258"/>
                </a:cubicBezTo>
                <a:close/>
                <a:moveTo>
                  <a:pt x="972466" y="23258"/>
                </a:moveTo>
                <a:cubicBezTo>
                  <a:pt x="975517" y="23300"/>
                  <a:pt x="978744" y="24055"/>
                  <a:pt x="982146" y="25525"/>
                </a:cubicBezTo>
                <a:cubicBezTo>
                  <a:pt x="988950" y="28465"/>
                  <a:pt x="995752" y="32814"/>
                  <a:pt x="1002548" y="38571"/>
                </a:cubicBezTo>
                <a:cubicBezTo>
                  <a:pt x="1009346" y="44329"/>
                  <a:pt x="1010038" y="49939"/>
                  <a:pt x="1004624" y="55403"/>
                </a:cubicBezTo>
                <a:cubicBezTo>
                  <a:pt x="999211" y="60867"/>
                  <a:pt x="996726" y="80581"/>
                  <a:pt x="997171" y="114546"/>
                </a:cubicBezTo>
                <a:cubicBezTo>
                  <a:pt x="997616" y="148510"/>
                  <a:pt x="998749" y="183465"/>
                  <a:pt x="1000569" y="219408"/>
                </a:cubicBezTo>
                <a:cubicBezTo>
                  <a:pt x="1002390" y="255352"/>
                  <a:pt x="998677" y="280584"/>
                  <a:pt x="989427" y="295103"/>
                </a:cubicBezTo>
                <a:cubicBezTo>
                  <a:pt x="980178" y="309623"/>
                  <a:pt x="972613" y="310562"/>
                  <a:pt x="966734" y="297921"/>
                </a:cubicBezTo>
                <a:cubicBezTo>
                  <a:pt x="960854" y="285280"/>
                  <a:pt x="951504" y="273557"/>
                  <a:pt x="938685" y="262752"/>
                </a:cubicBezTo>
                <a:cubicBezTo>
                  <a:pt x="925864" y="251946"/>
                  <a:pt x="926051" y="247895"/>
                  <a:pt x="939244" y="250598"/>
                </a:cubicBezTo>
                <a:cubicBezTo>
                  <a:pt x="952436" y="253301"/>
                  <a:pt x="961162" y="254653"/>
                  <a:pt x="965421" y="254653"/>
                </a:cubicBezTo>
                <a:cubicBezTo>
                  <a:pt x="967401" y="254653"/>
                  <a:pt x="968788" y="251871"/>
                  <a:pt x="969584" y="246307"/>
                </a:cubicBezTo>
                <a:cubicBezTo>
                  <a:pt x="970380" y="240743"/>
                  <a:pt x="971222" y="232415"/>
                  <a:pt x="972111" y="221323"/>
                </a:cubicBezTo>
                <a:cubicBezTo>
                  <a:pt x="973001" y="210231"/>
                  <a:pt x="972997" y="185641"/>
                  <a:pt x="972101" y="147553"/>
                </a:cubicBezTo>
                <a:cubicBezTo>
                  <a:pt x="971204" y="109466"/>
                  <a:pt x="970136" y="83399"/>
                  <a:pt x="968895" y="69352"/>
                </a:cubicBezTo>
                <a:cubicBezTo>
                  <a:pt x="967655" y="55306"/>
                  <a:pt x="964432" y="48502"/>
                  <a:pt x="959227" y="48939"/>
                </a:cubicBezTo>
                <a:cubicBezTo>
                  <a:pt x="954021" y="49376"/>
                  <a:pt x="937666" y="51259"/>
                  <a:pt x="910162" y="54586"/>
                </a:cubicBezTo>
                <a:lnTo>
                  <a:pt x="910162" y="98058"/>
                </a:lnTo>
                <a:cubicBezTo>
                  <a:pt x="918307" y="98144"/>
                  <a:pt x="926430" y="96817"/>
                  <a:pt x="934533" y="94079"/>
                </a:cubicBezTo>
                <a:cubicBezTo>
                  <a:pt x="942635" y="91340"/>
                  <a:pt x="949149" y="93340"/>
                  <a:pt x="954075" y="100080"/>
                </a:cubicBezTo>
                <a:cubicBezTo>
                  <a:pt x="959001" y="106820"/>
                  <a:pt x="955222" y="111796"/>
                  <a:pt x="942739" y="115008"/>
                </a:cubicBezTo>
                <a:cubicBezTo>
                  <a:pt x="930256" y="118220"/>
                  <a:pt x="919397" y="119375"/>
                  <a:pt x="910162" y="118471"/>
                </a:cubicBezTo>
                <a:cubicBezTo>
                  <a:pt x="910162" y="130001"/>
                  <a:pt x="909265" y="142993"/>
                  <a:pt x="907473" y="157448"/>
                </a:cubicBezTo>
                <a:cubicBezTo>
                  <a:pt x="916564" y="157534"/>
                  <a:pt x="925384" y="156208"/>
                  <a:pt x="933931" y="153469"/>
                </a:cubicBezTo>
                <a:cubicBezTo>
                  <a:pt x="942477" y="150730"/>
                  <a:pt x="949429" y="153017"/>
                  <a:pt x="954785" y="160330"/>
                </a:cubicBezTo>
                <a:cubicBezTo>
                  <a:pt x="960141" y="167644"/>
                  <a:pt x="955609" y="172620"/>
                  <a:pt x="941190" y="175258"/>
                </a:cubicBezTo>
                <a:cubicBezTo>
                  <a:pt x="926771" y="177897"/>
                  <a:pt x="914772" y="178313"/>
                  <a:pt x="905193" y="176506"/>
                </a:cubicBezTo>
                <a:cubicBezTo>
                  <a:pt x="898396" y="210062"/>
                  <a:pt x="886461" y="238370"/>
                  <a:pt x="869389" y="261429"/>
                </a:cubicBezTo>
                <a:cubicBezTo>
                  <a:pt x="852317" y="284488"/>
                  <a:pt x="835023" y="298821"/>
                  <a:pt x="817506" y="304428"/>
                </a:cubicBezTo>
                <a:cubicBezTo>
                  <a:pt x="799989" y="310035"/>
                  <a:pt x="796742" y="307852"/>
                  <a:pt x="807762" y="297878"/>
                </a:cubicBezTo>
                <a:cubicBezTo>
                  <a:pt x="818783" y="287904"/>
                  <a:pt x="830735" y="274256"/>
                  <a:pt x="843620" y="256933"/>
                </a:cubicBezTo>
                <a:cubicBezTo>
                  <a:pt x="856504" y="239610"/>
                  <a:pt x="866065" y="219573"/>
                  <a:pt x="872304" y="196823"/>
                </a:cubicBezTo>
                <a:cubicBezTo>
                  <a:pt x="878541" y="174072"/>
                  <a:pt x="881886" y="145800"/>
                  <a:pt x="882338" y="112007"/>
                </a:cubicBezTo>
                <a:cubicBezTo>
                  <a:pt x="882790" y="78215"/>
                  <a:pt x="880764" y="55744"/>
                  <a:pt x="876261" y="44594"/>
                </a:cubicBezTo>
                <a:cubicBezTo>
                  <a:pt x="871758" y="33445"/>
                  <a:pt x="873164" y="28583"/>
                  <a:pt x="880477" y="30010"/>
                </a:cubicBezTo>
                <a:cubicBezTo>
                  <a:pt x="887791" y="31437"/>
                  <a:pt x="893563" y="33011"/>
                  <a:pt x="897793" y="34732"/>
                </a:cubicBezTo>
                <a:cubicBezTo>
                  <a:pt x="902024" y="36452"/>
                  <a:pt x="908735" y="36413"/>
                  <a:pt x="917927" y="34613"/>
                </a:cubicBezTo>
                <a:cubicBezTo>
                  <a:pt x="927119" y="32814"/>
                  <a:pt x="935719" y="31501"/>
                  <a:pt x="943728" y="30677"/>
                </a:cubicBezTo>
                <a:cubicBezTo>
                  <a:pt x="951737" y="29852"/>
                  <a:pt x="958441" y="28053"/>
                  <a:pt x="963840" y="25278"/>
                </a:cubicBezTo>
                <a:cubicBezTo>
                  <a:pt x="966541" y="23890"/>
                  <a:pt x="969415" y="23217"/>
                  <a:pt x="972466" y="23258"/>
                </a:cubicBezTo>
                <a:close/>
                <a:moveTo>
                  <a:pt x="5092581" y="22844"/>
                </a:moveTo>
                <a:cubicBezTo>
                  <a:pt x="5096338" y="23405"/>
                  <a:pt x="5101823" y="26343"/>
                  <a:pt x="5109036" y="31656"/>
                </a:cubicBezTo>
                <a:cubicBezTo>
                  <a:pt x="5119605" y="43759"/>
                  <a:pt x="5121649" y="51484"/>
                  <a:pt x="5115167" y="54833"/>
                </a:cubicBezTo>
                <a:cubicBezTo>
                  <a:pt x="5108685" y="58181"/>
                  <a:pt x="5101647" y="63423"/>
                  <a:pt x="5094054" y="70557"/>
                </a:cubicBezTo>
                <a:cubicBezTo>
                  <a:pt x="5086461" y="77691"/>
                  <a:pt x="5077907" y="85109"/>
                  <a:pt x="5068392" y="92809"/>
                </a:cubicBezTo>
                <a:cubicBezTo>
                  <a:pt x="5058878" y="100510"/>
                  <a:pt x="5048789" y="106261"/>
                  <a:pt x="5038127" y="110061"/>
                </a:cubicBezTo>
                <a:cubicBezTo>
                  <a:pt x="5027466" y="113861"/>
                  <a:pt x="5026974" y="110785"/>
                  <a:pt x="5036654" y="100833"/>
                </a:cubicBezTo>
                <a:cubicBezTo>
                  <a:pt x="5046334" y="90881"/>
                  <a:pt x="5056910" y="78397"/>
                  <a:pt x="5068382" y="63383"/>
                </a:cubicBezTo>
                <a:cubicBezTo>
                  <a:pt x="5079854" y="48369"/>
                  <a:pt x="5085891" y="36671"/>
                  <a:pt x="5086494" y="28289"/>
                </a:cubicBezTo>
                <a:cubicBezTo>
                  <a:pt x="5086795" y="24098"/>
                  <a:pt x="5088824" y="22283"/>
                  <a:pt x="5092581" y="22844"/>
                </a:cubicBezTo>
                <a:close/>
                <a:moveTo>
                  <a:pt x="3759649" y="22120"/>
                </a:moveTo>
                <a:cubicBezTo>
                  <a:pt x="3761126" y="22228"/>
                  <a:pt x="3762886" y="22711"/>
                  <a:pt x="3764929" y="23568"/>
                </a:cubicBezTo>
                <a:cubicBezTo>
                  <a:pt x="3773103" y="26995"/>
                  <a:pt x="3780102" y="31691"/>
                  <a:pt x="3785923" y="37657"/>
                </a:cubicBezTo>
                <a:cubicBezTo>
                  <a:pt x="3791746" y="43622"/>
                  <a:pt x="3792240" y="48258"/>
                  <a:pt x="3787408" y="51563"/>
                </a:cubicBezTo>
                <a:cubicBezTo>
                  <a:pt x="3782575" y="54869"/>
                  <a:pt x="3776897" y="60917"/>
                  <a:pt x="3770371" y="69707"/>
                </a:cubicBezTo>
                <a:cubicBezTo>
                  <a:pt x="3783636" y="69822"/>
                  <a:pt x="3792767" y="68277"/>
                  <a:pt x="3797765" y="65072"/>
                </a:cubicBezTo>
                <a:cubicBezTo>
                  <a:pt x="3802763" y="61867"/>
                  <a:pt x="3808703" y="62218"/>
                  <a:pt x="3815586" y="66126"/>
                </a:cubicBezTo>
                <a:cubicBezTo>
                  <a:pt x="3822469" y="70034"/>
                  <a:pt x="3828127" y="74873"/>
                  <a:pt x="3832558" y="80645"/>
                </a:cubicBezTo>
                <a:cubicBezTo>
                  <a:pt x="3836989" y="86417"/>
                  <a:pt x="3836075" y="90655"/>
                  <a:pt x="3829815" y="93358"/>
                </a:cubicBezTo>
                <a:cubicBezTo>
                  <a:pt x="3823556" y="96061"/>
                  <a:pt x="3818057" y="101930"/>
                  <a:pt x="3813317" y="110964"/>
                </a:cubicBezTo>
                <a:cubicBezTo>
                  <a:pt x="3808577" y="119998"/>
                  <a:pt x="3801461" y="131442"/>
                  <a:pt x="3791968" y="145295"/>
                </a:cubicBezTo>
                <a:cubicBezTo>
                  <a:pt x="3806480" y="157599"/>
                  <a:pt x="3821892" y="168164"/>
                  <a:pt x="3838204" y="176990"/>
                </a:cubicBezTo>
                <a:cubicBezTo>
                  <a:pt x="3854517" y="185816"/>
                  <a:pt x="3869785" y="192940"/>
                  <a:pt x="3884010" y="198361"/>
                </a:cubicBezTo>
                <a:cubicBezTo>
                  <a:pt x="3898236" y="203781"/>
                  <a:pt x="3899147" y="207793"/>
                  <a:pt x="3886742" y="210396"/>
                </a:cubicBezTo>
                <a:cubicBezTo>
                  <a:pt x="3874338" y="212998"/>
                  <a:pt x="3862063" y="214300"/>
                  <a:pt x="3849917" y="214300"/>
                </a:cubicBezTo>
                <a:cubicBezTo>
                  <a:pt x="3837111" y="214300"/>
                  <a:pt x="3826947" y="211009"/>
                  <a:pt x="3819426" y="204426"/>
                </a:cubicBezTo>
                <a:cubicBezTo>
                  <a:pt x="3811905" y="197844"/>
                  <a:pt x="3797869" y="184042"/>
                  <a:pt x="3777319" y="163019"/>
                </a:cubicBezTo>
                <a:cubicBezTo>
                  <a:pt x="3765604" y="178377"/>
                  <a:pt x="3753776" y="191334"/>
                  <a:pt x="3741838" y="201888"/>
                </a:cubicBezTo>
                <a:cubicBezTo>
                  <a:pt x="3735869" y="207165"/>
                  <a:pt x="3729552" y="211994"/>
                  <a:pt x="3722888" y="216373"/>
                </a:cubicBezTo>
                <a:lnTo>
                  <a:pt x="3721323" y="217249"/>
                </a:lnTo>
                <a:lnTo>
                  <a:pt x="3736912" y="218924"/>
                </a:lnTo>
                <a:cubicBezTo>
                  <a:pt x="3741136" y="219340"/>
                  <a:pt x="3751898" y="218035"/>
                  <a:pt x="3769199" y="215010"/>
                </a:cubicBezTo>
                <a:cubicBezTo>
                  <a:pt x="3786501" y="211984"/>
                  <a:pt x="3797410" y="208832"/>
                  <a:pt x="3801927" y="205556"/>
                </a:cubicBezTo>
                <a:cubicBezTo>
                  <a:pt x="3806444" y="202279"/>
                  <a:pt x="3811686" y="201856"/>
                  <a:pt x="3817651" y="204287"/>
                </a:cubicBezTo>
                <a:cubicBezTo>
                  <a:pt x="3823617" y="206717"/>
                  <a:pt x="3830500" y="210808"/>
                  <a:pt x="3838301" y="216558"/>
                </a:cubicBezTo>
                <a:cubicBezTo>
                  <a:pt x="3846102" y="222309"/>
                  <a:pt x="3846787" y="228439"/>
                  <a:pt x="3840355" y="234950"/>
                </a:cubicBezTo>
                <a:cubicBezTo>
                  <a:pt x="3833924" y="241460"/>
                  <a:pt x="3828593" y="253154"/>
                  <a:pt x="3824362" y="270033"/>
                </a:cubicBezTo>
                <a:cubicBezTo>
                  <a:pt x="3831561" y="274407"/>
                  <a:pt x="3835160" y="278300"/>
                  <a:pt x="3835160" y="281713"/>
                </a:cubicBezTo>
                <a:cubicBezTo>
                  <a:pt x="3835160" y="286158"/>
                  <a:pt x="3828292" y="288629"/>
                  <a:pt x="3814554" y="289123"/>
                </a:cubicBezTo>
                <a:cubicBezTo>
                  <a:pt x="3800816" y="289618"/>
                  <a:pt x="3779599" y="291550"/>
                  <a:pt x="3750905" y="294920"/>
                </a:cubicBezTo>
                <a:cubicBezTo>
                  <a:pt x="3746675" y="312258"/>
                  <a:pt x="3741892" y="314638"/>
                  <a:pt x="3736557" y="302062"/>
                </a:cubicBezTo>
                <a:cubicBezTo>
                  <a:pt x="3731223" y="289485"/>
                  <a:pt x="3727215" y="276698"/>
                  <a:pt x="3724533" y="263698"/>
                </a:cubicBezTo>
                <a:cubicBezTo>
                  <a:pt x="3721852" y="250699"/>
                  <a:pt x="3717994" y="239413"/>
                  <a:pt x="3712960" y="229841"/>
                </a:cubicBezTo>
                <a:cubicBezTo>
                  <a:pt x="3711702" y="227448"/>
                  <a:pt x="3710863" y="225383"/>
                  <a:pt x="3710444" y="223647"/>
                </a:cubicBezTo>
                <a:lnTo>
                  <a:pt x="3710444" y="223347"/>
                </a:lnTo>
                <a:lnTo>
                  <a:pt x="3701850" y="228163"/>
                </a:lnTo>
                <a:cubicBezTo>
                  <a:pt x="3687130" y="235125"/>
                  <a:pt x="3686403" y="231834"/>
                  <a:pt x="3699667" y="218290"/>
                </a:cubicBezTo>
                <a:cubicBezTo>
                  <a:pt x="3712932" y="204745"/>
                  <a:pt x="3723579" y="193284"/>
                  <a:pt x="3731610" y="183906"/>
                </a:cubicBezTo>
                <a:cubicBezTo>
                  <a:pt x="3739641" y="174527"/>
                  <a:pt x="3749356" y="161893"/>
                  <a:pt x="3760756" y="146004"/>
                </a:cubicBezTo>
                <a:cubicBezTo>
                  <a:pt x="3753601" y="137888"/>
                  <a:pt x="3746258" y="131406"/>
                  <a:pt x="3738730" y="126559"/>
                </a:cubicBezTo>
                <a:cubicBezTo>
                  <a:pt x="3732678" y="134102"/>
                  <a:pt x="3724939" y="140039"/>
                  <a:pt x="3715509" y="144370"/>
                </a:cubicBezTo>
                <a:cubicBezTo>
                  <a:pt x="3706081" y="148700"/>
                  <a:pt x="3705891" y="144427"/>
                  <a:pt x="3714939" y="131549"/>
                </a:cubicBezTo>
                <a:cubicBezTo>
                  <a:pt x="3723988" y="118672"/>
                  <a:pt x="3732091" y="104414"/>
                  <a:pt x="3739246" y="88776"/>
                </a:cubicBezTo>
                <a:cubicBezTo>
                  <a:pt x="3746402" y="73138"/>
                  <a:pt x="3750876" y="61781"/>
                  <a:pt x="3752668" y="54704"/>
                </a:cubicBezTo>
                <a:cubicBezTo>
                  <a:pt x="3754461" y="47627"/>
                  <a:pt x="3754909" y="39812"/>
                  <a:pt x="3754013" y="31258"/>
                </a:cubicBezTo>
                <a:cubicBezTo>
                  <a:pt x="3753341" y="24842"/>
                  <a:pt x="3755220" y="21796"/>
                  <a:pt x="3759649" y="22120"/>
                </a:cubicBezTo>
                <a:close/>
                <a:moveTo>
                  <a:pt x="5248442" y="22075"/>
                </a:moveTo>
                <a:cubicBezTo>
                  <a:pt x="5251706" y="22210"/>
                  <a:pt x="5255356" y="23109"/>
                  <a:pt x="5259393" y="24772"/>
                </a:cubicBezTo>
                <a:cubicBezTo>
                  <a:pt x="5267467" y="28099"/>
                  <a:pt x="5274963" y="32154"/>
                  <a:pt x="5281882" y="36936"/>
                </a:cubicBezTo>
                <a:cubicBezTo>
                  <a:pt x="5288802" y="41719"/>
                  <a:pt x="5289676" y="47208"/>
                  <a:pt x="5284506" y="53403"/>
                </a:cubicBezTo>
                <a:cubicBezTo>
                  <a:pt x="5279337" y="59597"/>
                  <a:pt x="5274537" y="68241"/>
                  <a:pt x="5270106" y="79333"/>
                </a:cubicBezTo>
                <a:cubicBezTo>
                  <a:pt x="5265674" y="90425"/>
                  <a:pt x="5260917" y="100395"/>
                  <a:pt x="5255833" y="109243"/>
                </a:cubicBezTo>
                <a:cubicBezTo>
                  <a:pt x="5250750" y="118091"/>
                  <a:pt x="5245082" y="119367"/>
                  <a:pt x="5238830" y="113072"/>
                </a:cubicBezTo>
                <a:cubicBezTo>
                  <a:pt x="5231846" y="113933"/>
                  <a:pt x="5212810" y="116958"/>
                  <a:pt x="5181720" y="122149"/>
                </a:cubicBezTo>
                <a:cubicBezTo>
                  <a:pt x="5176170" y="131399"/>
                  <a:pt x="5170828" y="130901"/>
                  <a:pt x="5165694" y="120655"/>
                </a:cubicBezTo>
                <a:cubicBezTo>
                  <a:pt x="5160561" y="110408"/>
                  <a:pt x="5155011" y="97491"/>
                  <a:pt x="5149045" y="81904"/>
                </a:cubicBezTo>
                <a:cubicBezTo>
                  <a:pt x="5143080" y="66316"/>
                  <a:pt x="5137760" y="54994"/>
                  <a:pt x="5133085" y="47939"/>
                </a:cubicBezTo>
                <a:cubicBezTo>
                  <a:pt x="5128410" y="40884"/>
                  <a:pt x="5129701" y="37356"/>
                  <a:pt x="5136957" y="37356"/>
                </a:cubicBezTo>
                <a:cubicBezTo>
                  <a:pt x="5141574" y="37356"/>
                  <a:pt x="5150537" y="37793"/>
                  <a:pt x="5163845" y="38668"/>
                </a:cubicBezTo>
                <a:cubicBezTo>
                  <a:pt x="5192999" y="35140"/>
                  <a:pt x="5211702" y="32505"/>
                  <a:pt x="5219954" y="30763"/>
                </a:cubicBezTo>
                <a:cubicBezTo>
                  <a:pt x="5228207" y="29021"/>
                  <a:pt x="5234825" y="26755"/>
                  <a:pt x="5239808" y="23966"/>
                </a:cubicBezTo>
                <a:cubicBezTo>
                  <a:pt x="5242300" y="22571"/>
                  <a:pt x="5245177" y="21941"/>
                  <a:pt x="5248442" y="22075"/>
                </a:cubicBezTo>
                <a:close/>
                <a:moveTo>
                  <a:pt x="1675175" y="21958"/>
                </a:moveTo>
                <a:cubicBezTo>
                  <a:pt x="1676979" y="21733"/>
                  <a:pt x="1679325" y="21976"/>
                  <a:pt x="1682217" y="22686"/>
                </a:cubicBezTo>
                <a:cubicBezTo>
                  <a:pt x="1693782" y="25525"/>
                  <a:pt x="1702992" y="29390"/>
                  <a:pt x="1709847" y="34280"/>
                </a:cubicBezTo>
                <a:cubicBezTo>
                  <a:pt x="1716874" y="38740"/>
                  <a:pt x="1718569" y="43985"/>
                  <a:pt x="1714934" y="50015"/>
                </a:cubicBezTo>
                <a:cubicBezTo>
                  <a:pt x="1711298" y="56045"/>
                  <a:pt x="1709036" y="71640"/>
                  <a:pt x="1708148" y="96800"/>
                </a:cubicBezTo>
                <a:cubicBezTo>
                  <a:pt x="1707258" y="121959"/>
                  <a:pt x="1707040" y="147797"/>
                  <a:pt x="1707491" y="174312"/>
                </a:cubicBezTo>
                <a:cubicBezTo>
                  <a:pt x="1707943" y="200827"/>
                  <a:pt x="1708621" y="223187"/>
                  <a:pt x="1709524" y="241392"/>
                </a:cubicBezTo>
                <a:cubicBezTo>
                  <a:pt x="1710428" y="259597"/>
                  <a:pt x="1709711" y="274328"/>
                  <a:pt x="1707373" y="285585"/>
                </a:cubicBezTo>
                <a:cubicBezTo>
                  <a:pt x="1705035" y="296842"/>
                  <a:pt x="1700318" y="305998"/>
                  <a:pt x="1693219" y="313054"/>
                </a:cubicBezTo>
                <a:cubicBezTo>
                  <a:pt x="1686121" y="320109"/>
                  <a:pt x="1679951" y="317965"/>
                  <a:pt x="1674710" y="306622"/>
                </a:cubicBezTo>
                <a:cubicBezTo>
                  <a:pt x="1669468" y="295279"/>
                  <a:pt x="1661118" y="283330"/>
                  <a:pt x="1649660" y="270775"/>
                </a:cubicBezTo>
                <a:cubicBezTo>
                  <a:pt x="1638203" y="258220"/>
                  <a:pt x="1639081" y="253742"/>
                  <a:pt x="1652296" y="257342"/>
                </a:cubicBezTo>
                <a:cubicBezTo>
                  <a:pt x="1665510" y="260941"/>
                  <a:pt x="1673007" y="262827"/>
                  <a:pt x="1674785" y="262999"/>
                </a:cubicBezTo>
                <a:cubicBezTo>
                  <a:pt x="1676563" y="263171"/>
                  <a:pt x="1678054" y="260439"/>
                  <a:pt x="1679259" y="254804"/>
                </a:cubicBezTo>
                <a:cubicBezTo>
                  <a:pt x="1680463" y="249168"/>
                  <a:pt x="1681292" y="232895"/>
                  <a:pt x="1681743" y="205986"/>
                </a:cubicBezTo>
                <a:cubicBezTo>
                  <a:pt x="1682195" y="179077"/>
                  <a:pt x="1682421" y="147180"/>
                  <a:pt x="1682421" y="110297"/>
                </a:cubicBezTo>
                <a:cubicBezTo>
                  <a:pt x="1682421" y="73271"/>
                  <a:pt x="1679496" y="48703"/>
                  <a:pt x="1673645" y="36592"/>
                </a:cubicBezTo>
                <a:cubicBezTo>
                  <a:pt x="1669257" y="27509"/>
                  <a:pt x="1669767" y="22631"/>
                  <a:pt x="1675175" y="21958"/>
                </a:cubicBezTo>
                <a:close/>
                <a:moveTo>
                  <a:pt x="4382858" y="21140"/>
                </a:moveTo>
                <a:cubicBezTo>
                  <a:pt x="4386357" y="20944"/>
                  <a:pt x="4391944" y="23453"/>
                  <a:pt x="4399620" y="28666"/>
                </a:cubicBezTo>
                <a:cubicBezTo>
                  <a:pt x="4414971" y="39091"/>
                  <a:pt x="4420689" y="46526"/>
                  <a:pt x="4416774" y="50972"/>
                </a:cubicBezTo>
                <a:cubicBezTo>
                  <a:pt x="4412859" y="55417"/>
                  <a:pt x="4408102" y="61928"/>
                  <a:pt x="4402502" y="70503"/>
                </a:cubicBezTo>
                <a:cubicBezTo>
                  <a:pt x="4396902" y="79079"/>
                  <a:pt x="4388323" y="93197"/>
                  <a:pt x="4376765" y="112857"/>
                </a:cubicBezTo>
                <a:cubicBezTo>
                  <a:pt x="4387563" y="122565"/>
                  <a:pt x="4391836" y="130761"/>
                  <a:pt x="4389585" y="137443"/>
                </a:cubicBezTo>
                <a:cubicBezTo>
                  <a:pt x="4387334" y="144126"/>
                  <a:pt x="4386208" y="155770"/>
                  <a:pt x="4386208" y="172376"/>
                </a:cubicBezTo>
                <a:cubicBezTo>
                  <a:pt x="4386208" y="187591"/>
                  <a:pt x="4385746" y="207298"/>
                  <a:pt x="4384821" y="231497"/>
                </a:cubicBezTo>
                <a:cubicBezTo>
                  <a:pt x="4383896" y="255696"/>
                  <a:pt x="4381021" y="273503"/>
                  <a:pt x="4376195" y="284918"/>
                </a:cubicBezTo>
                <a:cubicBezTo>
                  <a:pt x="4371369" y="296333"/>
                  <a:pt x="4365730" y="295548"/>
                  <a:pt x="4359277" y="282563"/>
                </a:cubicBezTo>
                <a:cubicBezTo>
                  <a:pt x="4352824" y="269578"/>
                  <a:pt x="4351179" y="258934"/>
                  <a:pt x="4354341" y="250631"/>
                </a:cubicBezTo>
                <a:cubicBezTo>
                  <a:pt x="4357503" y="242328"/>
                  <a:pt x="4359754" y="229866"/>
                  <a:pt x="4361095" y="213246"/>
                </a:cubicBezTo>
                <a:cubicBezTo>
                  <a:pt x="4362436" y="196625"/>
                  <a:pt x="4363106" y="179855"/>
                  <a:pt x="4363106" y="162933"/>
                </a:cubicBezTo>
                <a:cubicBezTo>
                  <a:pt x="4363106" y="145452"/>
                  <a:pt x="4362898" y="134231"/>
                  <a:pt x="4362482" y="129269"/>
                </a:cubicBezTo>
                <a:cubicBezTo>
                  <a:pt x="4354954" y="141989"/>
                  <a:pt x="4346841" y="152242"/>
                  <a:pt x="4338143" y="160029"/>
                </a:cubicBezTo>
                <a:cubicBezTo>
                  <a:pt x="4329446" y="167816"/>
                  <a:pt x="4318160" y="175208"/>
                  <a:pt x="4304286" y="182206"/>
                </a:cubicBezTo>
                <a:cubicBezTo>
                  <a:pt x="4290412" y="189204"/>
                  <a:pt x="4289656" y="185705"/>
                  <a:pt x="4302017" y="171709"/>
                </a:cubicBezTo>
                <a:cubicBezTo>
                  <a:pt x="4314378" y="157713"/>
                  <a:pt x="4326101" y="143179"/>
                  <a:pt x="4337186" y="128108"/>
                </a:cubicBezTo>
                <a:cubicBezTo>
                  <a:pt x="4348271" y="113036"/>
                  <a:pt x="4358288" y="95692"/>
                  <a:pt x="4367236" y="76074"/>
                </a:cubicBezTo>
                <a:cubicBezTo>
                  <a:pt x="4376184" y="56457"/>
                  <a:pt x="4379981" y="41045"/>
                  <a:pt x="4378626" y="29838"/>
                </a:cubicBezTo>
                <a:cubicBezTo>
                  <a:pt x="4377948" y="24235"/>
                  <a:pt x="4379359" y="21335"/>
                  <a:pt x="4382858" y="21140"/>
                </a:cubicBezTo>
                <a:close/>
                <a:moveTo>
                  <a:pt x="6927594" y="20134"/>
                </a:moveTo>
                <a:cubicBezTo>
                  <a:pt x="6930758" y="19028"/>
                  <a:pt x="6937078" y="20291"/>
                  <a:pt x="6946553" y="23923"/>
                </a:cubicBezTo>
                <a:cubicBezTo>
                  <a:pt x="6965503" y="31186"/>
                  <a:pt x="6973835" y="38109"/>
                  <a:pt x="6971548" y="44691"/>
                </a:cubicBezTo>
                <a:cubicBezTo>
                  <a:pt x="6969261" y="51273"/>
                  <a:pt x="6967461" y="62232"/>
                  <a:pt x="6966149" y="77569"/>
                </a:cubicBezTo>
                <a:cubicBezTo>
                  <a:pt x="6964837" y="92906"/>
                  <a:pt x="6964181" y="109638"/>
                  <a:pt x="6964181" y="127764"/>
                </a:cubicBezTo>
                <a:cubicBezTo>
                  <a:pt x="6974190" y="126057"/>
                  <a:pt x="6983257" y="124139"/>
                  <a:pt x="6991381" y="122010"/>
                </a:cubicBezTo>
                <a:cubicBezTo>
                  <a:pt x="6999505" y="119880"/>
                  <a:pt x="7008491" y="117156"/>
                  <a:pt x="7018343" y="113836"/>
                </a:cubicBezTo>
                <a:cubicBezTo>
                  <a:pt x="7028195" y="110516"/>
                  <a:pt x="7038277" y="111444"/>
                  <a:pt x="7048587" y="116621"/>
                </a:cubicBezTo>
                <a:cubicBezTo>
                  <a:pt x="7058898" y="121798"/>
                  <a:pt x="7058159" y="127212"/>
                  <a:pt x="7046371" y="132862"/>
                </a:cubicBezTo>
                <a:cubicBezTo>
                  <a:pt x="7034583" y="138512"/>
                  <a:pt x="7020241" y="142251"/>
                  <a:pt x="7003340" y="144079"/>
                </a:cubicBezTo>
                <a:cubicBezTo>
                  <a:pt x="6986441" y="145908"/>
                  <a:pt x="6973301" y="146822"/>
                  <a:pt x="6963923" y="146822"/>
                </a:cubicBezTo>
                <a:cubicBezTo>
                  <a:pt x="6963148" y="163041"/>
                  <a:pt x="6962324" y="196281"/>
                  <a:pt x="6961449" y="246544"/>
                </a:cubicBezTo>
                <a:cubicBezTo>
                  <a:pt x="6985454" y="244780"/>
                  <a:pt x="7005011" y="243231"/>
                  <a:pt x="7020119" y="241897"/>
                </a:cubicBezTo>
                <a:cubicBezTo>
                  <a:pt x="7035226" y="240564"/>
                  <a:pt x="7047251" y="238979"/>
                  <a:pt x="7056191" y="237144"/>
                </a:cubicBezTo>
                <a:cubicBezTo>
                  <a:pt x="7065133" y="235308"/>
                  <a:pt x="7074525" y="235835"/>
                  <a:pt x="7084369" y="238725"/>
                </a:cubicBezTo>
                <a:cubicBezTo>
                  <a:pt x="7094215" y="241614"/>
                  <a:pt x="7102287" y="247938"/>
                  <a:pt x="7108590" y="257697"/>
                </a:cubicBezTo>
                <a:cubicBezTo>
                  <a:pt x="7114893" y="267455"/>
                  <a:pt x="7105407" y="271435"/>
                  <a:pt x="7080132" y="269635"/>
                </a:cubicBezTo>
                <a:cubicBezTo>
                  <a:pt x="7054857" y="267835"/>
                  <a:pt x="7032179" y="267161"/>
                  <a:pt x="7012095" y="267613"/>
                </a:cubicBezTo>
                <a:cubicBezTo>
                  <a:pt x="6992012" y="268065"/>
                  <a:pt x="6969497" y="269406"/>
                  <a:pt x="6944553" y="271635"/>
                </a:cubicBezTo>
                <a:cubicBezTo>
                  <a:pt x="6919608" y="273865"/>
                  <a:pt x="6896481" y="276335"/>
                  <a:pt x="6875171" y="279046"/>
                </a:cubicBezTo>
                <a:cubicBezTo>
                  <a:pt x="6853861" y="281756"/>
                  <a:pt x="6839797" y="283792"/>
                  <a:pt x="6832979" y="285155"/>
                </a:cubicBezTo>
                <a:cubicBezTo>
                  <a:pt x="6826159" y="286517"/>
                  <a:pt x="6817499" y="282452"/>
                  <a:pt x="6806994" y="272958"/>
                </a:cubicBezTo>
                <a:cubicBezTo>
                  <a:pt x="6796490" y="263465"/>
                  <a:pt x="6797561" y="258718"/>
                  <a:pt x="6810209" y="258718"/>
                </a:cubicBezTo>
                <a:cubicBezTo>
                  <a:pt x="6820277" y="258718"/>
                  <a:pt x="6836904" y="257826"/>
                  <a:pt x="6860092" y="256040"/>
                </a:cubicBezTo>
                <a:cubicBezTo>
                  <a:pt x="6883280" y="254255"/>
                  <a:pt x="6908921" y="252115"/>
                  <a:pt x="6937013" y="249620"/>
                </a:cubicBezTo>
                <a:lnTo>
                  <a:pt x="6937013" y="106232"/>
                </a:lnTo>
                <a:cubicBezTo>
                  <a:pt x="6937013" y="67470"/>
                  <a:pt x="6933866" y="42246"/>
                  <a:pt x="6927570" y="30559"/>
                </a:cubicBezTo>
                <a:cubicBezTo>
                  <a:pt x="6924423" y="24715"/>
                  <a:pt x="6924431" y="21240"/>
                  <a:pt x="6927594" y="20134"/>
                </a:cubicBezTo>
                <a:close/>
                <a:moveTo>
                  <a:pt x="7284206" y="19682"/>
                </a:moveTo>
                <a:cubicBezTo>
                  <a:pt x="7287017" y="19548"/>
                  <a:pt x="7291683" y="21180"/>
                  <a:pt x="7298203" y="24579"/>
                </a:cubicBezTo>
                <a:cubicBezTo>
                  <a:pt x="7311247" y="31376"/>
                  <a:pt x="7318247" y="39697"/>
                  <a:pt x="7319208" y="49541"/>
                </a:cubicBezTo>
                <a:cubicBezTo>
                  <a:pt x="7320169" y="59386"/>
                  <a:pt x="7318040" y="67036"/>
                  <a:pt x="7312819" y="72493"/>
                </a:cubicBezTo>
                <a:cubicBezTo>
                  <a:pt x="7307600" y="77949"/>
                  <a:pt x="7302925" y="77401"/>
                  <a:pt x="7298795" y="70847"/>
                </a:cubicBezTo>
                <a:cubicBezTo>
                  <a:pt x="7294665" y="64294"/>
                  <a:pt x="7291101" y="57031"/>
                  <a:pt x="7288104" y="49057"/>
                </a:cubicBezTo>
                <a:cubicBezTo>
                  <a:pt x="7285394" y="40611"/>
                  <a:pt x="7283139" y="32720"/>
                  <a:pt x="7281339" y="25385"/>
                </a:cubicBezTo>
                <a:cubicBezTo>
                  <a:pt x="7280440" y="21718"/>
                  <a:pt x="7281395" y="19817"/>
                  <a:pt x="7284206" y="19682"/>
                </a:cubicBezTo>
                <a:close/>
                <a:moveTo>
                  <a:pt x="1931157" y="19682"/>
                </a:moveTo>
                <a:cubicBezTo>
                  <a:pt x="1933968" y="19548"/>
                  <a:pt x="1938633" y="21180"/>
                  <a:pt x="1945155" y="24579"/>
                </a:cubicBezTo>
                <a:cubicBezTo>
                  <a:pt x="1958197" y="31376"/>
                  <a:pt x="1965199" y="39697"/>
                  <a:pt x="1966159" y="49541"/>
                </a:cubicBezTo>
                <a:cubicBezTo>
                  <a:pt x="1967120" y="59386"/>
                  <a:pt x="1964991" y="67036"/>
                  <a:pt x="1959771" y="72493"/>
                </a:cubicBezTo>
                <a:cubicBezTo>
                  <a:pt x="1954551" y="77949"/>
                  <a:pt x="1949876" y="77401"/>
                  <a:pt x="1945746" y="70847"/>
                </a:cubicBezTo>
                <a:cubicBezTo>
                  <a:pt x="1941617" y="64294"/>
                  <a:pt x="1938053" y="57031"/>
                  <a:pt x="1935055" y="49057"/>
                </a:cubicBezTo>
                <a:cubicBezTo>
                  <a:pt x="1932345" y="40611"/>
                  <a:pt x="1930090" y="32720"/>
                  <a:pt x="1928291" y="25385"/>
                </a:cubicBezTo>
                <a:cubicBezTo>
                  <a:pt x="1927391" y="21718"/>
                  <a:pt x="1928346" y="19817"/>
                  <a:pt x="1931157" y="19682"/>
                </a:cubicBezTo>
                <a:close/>
                <a:moveTo>
                  <a:pt x="6631942" y="15720"/>
                </a:moveTo>
                <a:cubicBezTo>
                  <a:pt x="6633258" y="15345"/>
                  <a:pt x="6635057" y="15394"/>
                  <a:pt x="6637337" y="15867"/>
                </a:cubicBezTo>
                <a:cubicBezTo>
                  <a:pt x="6646457" y="17760"/>
                  <a:pt x="6655257" y="20499"/>
                  <a:pt x="6663740" y="24084"/>
                </a:cubicBezTo>
                <a:cubicBezTo>
                  <a:pt x="6672222" y="27669"/>
                  <a:pt x="6674883" y="34083"/>
                  <a:pt x="6671721" y="43325"/>
                </a:cubicBezTo>
                <a:cubicBezTo>
                  <a:pt x="6668559" y="52567"/>
                  <a:pt x="6667393" y="73959"/>
                  <a:pt x="6668225" y="107501"/>
                </a:cubicBezTo>
                <a:cubicBezTo>
                  <a:pt x="6682952" y="106684"/>
                  <a:pt x="6696105" y="104905"/>
                  <a:pt x="6707685" y="102166"/>
                </a:cubicBezTo>
                <a:cubicBezTo>
                  <a:pt x="6719265" y="99427"/>
                  <a:pt x="6729780" y="103260"/>
                  <a:pt x="6739231" y="113664"/>
                </a:cubicBezTo>
                <a:cubicBezTo>
                  <a:pt x="6748680" y="124067"/>
                  <a:pt x="6745329" y="129044"/>
                  <a:pt x="6729175" y="128592"/>
                </a:cubicBezTo>
                <a:cubicBezTo>
                  <a:pt x="6713020" y="128140"/>
                  <a:pt x="6692747" y="129140"/>
                  <a:pt x="6668355" y="131593"/>
                </a:cubicBezTo>
                <a:cubicBezTo>
                  <a:pt x="6668355" y="164890"/>
                  <a:pt x="6669253" y="198178"/>
                  <a:pt x="6671053" y="231454"/>
                </a:cubicBezTo>
                <a:cubicBezTo>
                  <a:pt x="6672853" y="264731"/>
                  <a:pt x="6668888" y="289087"/>
                  <a:pt x="6659159" y="304525"/>
                </a:cubicBezTo>
                <a:cubicBezTo>
                  <a:pt x="6649428" y="319962"/>
                  <a:pt x="6642079" y="321995"/>
                  <a:pt x="6637110" y="310623"/>
                </a:cubicBezTo>
                <a:cubicBezTo>
                  <a:pt x="6632141" y="299251"/>
                  <a:pt x="6624609" y="287528"/>
                  <a:pt x="6614514" y="275453"/>
                </a:cubicBezTo>
                <a:cubicBezTo>
                  <a:pt x="6604418" y="263379"/>
                  <a:pt x="6602995" y="258507"/>
                  <a:pt x="6610244" y="260837"/>
                </a:cubicBezTo>
                <a:cubicBezTo>
                  <a:pt x="6617493" y="263168"/>
                  <a:pt x="6624017" y="265415"/>
                  <a:pt x="6629818" y="267581"/>
                </a:cubicBezTo>
                <a:cubicBezTo>
                  <a:pt x="6635619" y="269746"/>
                  <a:pt x="6639197" y="268975"/>
                  <a:pt x="6640552" y="265268"/>
                </a:cubicBezTo>
                <a:cubicBezTo>
                  <a:pt x="6641907" y="261561"/>
                  <a:pt x="6642803" y="253703"/>
                  <a:pt x="6643241" y="241693"/>
                </a:cubicBezTo>
                <a:cubicBezTo>
                  <a:pt x="6643678" y="229683"/>
                  <a:pt x="6643897" y="193557"/>
                  <a:pt x="6643897" y="133313"/>
                </a:cubicBezTo>
                <a:cubicBezTo>
                  <a:pt x="6612305" y="138720"/>
                  <a:pt x="6591856" y="142323"/>
                  <a:pt x="6582549" y="144122"/>
                </a:cubicBezTo>
                <a:cubicBezTo>
                  <a:pt x="6573242" y="145922"/>
                  <a:pt x="6564043" y="142068"/>
                  <a:pt x="6554952" y="132560"/>
                </a:cubicBezTo>
                <a:cubicBezTo>
                  <a:pt x="6545859" y="123053"/>
                  <a:pt x="6546039" y="118758"/>
                  <a:pt x="6555489" y="119676"/>
                </a:cubicBezTo>
                <a:cubicBezTo>
                  <a:pt x="6564939" y="120594"/>
                  <a:pt x="6577143" y="120393"/>
                  <a:pt x="6592100" y="119074"/>
                </a:cubicBezTo>
                <a:cubicBezTo>
                  <a:pt x="6607057" y="117754"/>
                  <a:pt x="6623877" y="115876"/>
                  <a:pt x="6642563" y="113438"/>
                </a:cubicBezTo>
                <a:cubicBezTo>
                  <a:pt x="6642563" y="69872"/>
                  <a:pt x="6639412" y="42246"/>
                  <a:pt x="6633109" y="30559"/>
                </a:cubicBezTo>
                <a:cubicBezTo>
                  <a:pt x="6628383" y="21793"/>
                  <a:pt x="6627993" y="16847"/>
                  <a:pt x="6631942" y="15720"/>
                </a:cubicBezTo>
                <a:close/>
                <a:moveTo>
                  <a:pt x="4778294" y="15221"/>
                </a:moveTo>
                <a:cubicBezTo>
                  <a:pt x="4780947" y="15360"/>
                  <a:pt x="4784281" y="16145"/>
                  <a:pt x="4788296" y="17577"/>
                </a:cubicBezTo>
                <a:cubicBezTo>
                  <a:pt x="4804357" y="23306"/>
                  <a:pt x="4813607" y="29935"/>
                  <a:pt x="4816044" y="37463"/>
                </a:cubicBezTo>
                <a:cubicBezTo>
                  <a:pt x="4818483" y="44992"/>
                  <a:pt x="4817611" y="52503"/>
                  <a:pt x="4813431" y="59995"/>
                </a:cubicBezTo>
                <a:cubicBezTo>
                  <a:pt x="4809251" y="67488"/>
                  <a:pt x="4803034" y="67341"/>
                  <a:pt x="4794782" y="59554"/>
                </a:cubicBezTo>
                <a:cubicBezTo>
                  <a:pt x="4786529" y="51768"/>
                  <a:pt x="4779205" y="42396"/>
                  <a:pt x="4772809" y="31440"/>
                </a:cubicBezTo>
                <a:cubicBezTo>
                  <a:pt x="4768507" y="20212"/>
                  <a:pt x="4770335" y="14806"/>
                  <a:pt x="4778294" y="15221"/>
                </a:cubicBezTo>
                <a:close/>
                <a:moveTo>
                  <a:pt x="2212243" y="13733"/>
                </a:moveTo>
                <a:cubicBezTo>
                  <a:pt x="2213225" y="13446"/>
                  <a:pt x="2214521" y="13483"/>
                  <a:pt x="2216131" y="13845"/>
                </a:cubicBezTo>
                <a:cubicBezTo>
                  <a:pt x="2222569" y="15293"/>
                  <a:pt x="2230697" y="18334"/>
                  <a:pt x="2240513" y="22965"/>
                </a:cubicBezTo>
                <a:cubicBezTo>
                  <a:pt x="2250328" y="27597"/>
                  <a:pt x="2252971" y="33437"/>
                  <a:pt x="2248439" y="40486"/>
                </a:cubicBezTo>
                <a:cubicBezTo>
                  <a:pt x="2243908" y="47534"/>
                  <a:pt x="2241226" y="69428"/>
                  <a:pt x="2240394" y="106167"/>
                </a:cubicBezTo>
                <a:cubicBezTo>
                  <a:pt x="2249242" y="104518"/>
                  <a:pt x="2255871" y="102754"/>
                  <a:pt x="2260281" y="100876"/>
                </a:cubicBezTo>
                <a:cubicBezTo>
                  <a:pt x="2264690" y="98997"/>
                  <a:pt x="2269899" y="101051"/>
                  <a:pt x="2275908" y="107038"/>
                </a:cubicBezTo>
                <a:cubicBezTo>
                  <a:pt x="2281916" y="113026"/>
                  <a:pt x="2281518" y="117528"/>
                  <a:pt x="2274714" y="120547"/>
                </a:cubicBezTo>
                <a:cubicBezTo>
                  <a:pt x="2267910" y="123566"/>
                  <a:pt x="2256376" y="126695"/>
                  <a:pt x="2240115" y="129936"/>
                </a:cubicBezTo>
                <a:cubicBezTo>
                  <a:pt x="2239398" y="140706"/>
                  <a:pt x="2239039" y="150909"/>
                  <a:pt x="2239039" y="160545"/>
                </a:cubicBezTo>
                <a:cubicBezTo>
                  <a:pt x="2248203" y="161305"/>
                  <a:pt x="2255892" y="163510"/>
                  <a:pt x="2262109" y="167160"/>
                </a:cubicBezTo>
                <a:cubicBezTo>
                  <a:pt x="2268325" y="170809"/>
                  <a:pt x="2270838" y="177553"/>
                  <a:pt x="2269648" y="187390"/>
                </a:cubicBezTo>
                <a:cubicBezTo>
                  <a:pt x="2268458" y="197228"/>
                  <a:pt x="2263443" y="199476"/>
                  <a:pt x="2254602" y="194134"/>
                </a:cubicBezTo>
                <a:cubicBezTo>
                  <a:pt x="2245761" y="188792"/>
                  <a:pt x="2240573" y="182916"/>
                  <a:pt x="2239039" y="176506"/>
                </a:cubicBezTo>
                <a:lnTo>
                  <a:pt x="2239039" y="246608"/>
                </a:lnTo>
                <a:cubicBezTo>
                  <a:pt x="2239039" y="267574"/>
                  <a:pt x="2236927" y="284527"/>
                  <a:pt x="2232704" y="297469"/>
                </a:cubicBezTo>
                <a:cubicBezTo>
                  <a:pt x="2228481" y="310411"/>
                  <a:pt x="2223053" y="310648"/>
                  <a:pt x="2216421" y="298179"/>
                </a:cubicBezTo>
                <a:cubicBezTo>
                  <a:pt x="2209789" y="285710"/>
                  <a:pt x="2207154" y="276619"/>
                  <a:pt x="2208516" y="270904"/>
                </a:cubicBezTo>
                <a:cubicBezTo>
                  <a:pt x="2209878" y="265190"/>
                  <a:pt x="2211456" y="254718"/>
                  <a:pt x="2213248" y="239488"/>
                </a:cubicBezTo>
                <a:cubicBezTo>
                  <a:pt x="2215041" y="224259"/>
                  <a:pt x="2216382" y="198769"/>
                  <a:pt x="2217271" y="163019"/>
                </a:cubicBezTo>
                <a:cubicBezTo>
                  <a:pt x="2207835" y="188043"/>
                  <a:pt x="2196933" y="206968"/>
                  <a:pt x="2184564" y="219796"/>
                </a:cubicBezTo>
                <a:cubicBezTo>
                  <a:pt x="2172196" y="232623"/>
                  <a:pt x="2160835" y="241664"/>
                  <a:pt x="2150481" y="246920"/>
                </a:cubicBezTo>
                <a:cubicBezTo>
                  <a:pt x="2140128" y="252176"/>
                  <a:pt x="2139489" y="248784"/>
                  <a:pt x="2148567" y="236746"/>
                </a:cubicBezTo>
                <a:cubicBezTo>
                  <a:pt x="2157644" y="224707"/>
                  <a:pt x="2168249" y="209026"/>
                  <a:pt x="2180381" y="189703"/>
                </a:cubicBezTo>
                <a:cubicBezTo>
                  <a:pt x="2192512" y="170379"/>
                  <a:pt x="2201661" y="152931"/>
                  <a:pt x="2207828" y="137357"/>
                </a:cubicBezTo>
                <a:cubicBezTo>
                  <a:pt x="2198865" y="141745"/>
                  <a:pt x="2190609" y="144642"/>
                  <a:pt x="2183059" y="146047"/>
                </a:cubicBezTo>
                <a:cubicBezTo>
                  <a:pt x="2175508" y="147453"/>
                  <a:pt x="2167625" y="144502"/>
                  <a:pt x="2159408" y="137196"/>
                </a:cubicBezTo>
                <a:cubicBezTo>
                  <a:pt x="2151191" y="129890"/>
                  <a:pt x="2152743" y="125390"/>
                  <a:pt x="2164065" y="123698"/>
                </a:cubicBezTo>
                <a:cubicBezTo>
                  <a:pt x="2175386" y="122006"/>
                  <a:pt x="2193122" y="118249"/>
                  <a:pt x="2217271" y="112427"/>
                </a:cubicBezTo>
                <a:lnTo>
                  <a:pt x="2217271" y="65749"/>
                </a:lnTo>
                <a:cubicBezTo>
                  <a:pt x="2217271" y="47580"/>
                  <a:pt x="2215471" y="34025"/>
                  <a:pt x="2211872" y="25084"/>
                </a:cubicBezTo>
                <a:cubicBezTo>
                  <a:pt x="2209172" y="18378"/>
                  <a:pt x="2209296" y="14595"/>
                  <a:pt x="2212243" y="13733"/>
                </a:cubicBezTo>
                <a:close/>
                <a:moveTo>
                  <a:pt x="4468412" y="13337"/>
                </a:moveTo>
                <a:cubicBezTo>
                  <a:pt x="4472024" y="12865"/>
                  <a:pt x="4477892" y="14748"/>
                  <a:pt x="4486016" y="18986"/>
                </a:cubicBezTo>
                <a:cubicBezTo>
                  <a:pt x="4502263" y="27461"/>
                  <a:pt x="4508010" y="34635"/>
                  <a:pt x="4503256" y="40507"/>
                </a:cubicBezTo>
                <a:cubicBezTo>
                  <a:pt x="4498503" y="46379"/>
                  <a:pt x="4493555" y="54012"/>
                  <a:pt x="4488414" y="63405"/>
                </a:cubicBezTo>
                <a:cubicBezTo>
                  <a:pt x="4483273" y="72798"/>
                  <a:pt x="4473949" y="87511"/>
                  <a:pt x="4460440" y="107544"/>
                </a:cubicBezTo>
                <a:cubicBezTo>
                  <a:pt x="4462648" y="107544"/>
                  <a:pt x="4470152" y="105995"/>
                  <a:pt x="4482951" y="102898"/>
                </a:cubicBezTo>
                <a:cubicBezTo>
                  <a:pt x="4495749" y="99800"/>
                  <a:pt x="4506508" y="96728"/>
                  <a:pt x="4515227" y="93681"/>
                </a:cubicBezTo>
                <a:cubicBezTo>
                  <a:pt x="4523946" y="90633"/>
                  <a:pt x="4531048" y="87227"/>
                  <a:pt x="4536533" y="83463"/>
                </a:cubicBezTo>
                <a:cubicBezTo>
                  <a:pt x="4542018" y="79699"/>
                  <a:pt x="4548894" y="79502"/>
                  <a:pt x="4557161" y="82872"/>
                </a:cubicBezTo>
                <a:cubicBezTo>
                  <a:pt x="4565429" y="86242"/>
                  <a:pt x="4573871" y="91755"/>
                  <a:pt x="4582490" y="99413"/>
                </a:cubicBezTo>
                <a:cubicBezTo>
                  <a:pt x="4591108" y="107071"/>
                  <a:pt x="4589247" y="112986"/>
                  <a:pt x="4576908" y="117159"/>
                </a:cubicBezTo>
                <a:cubicBezTo>
                  <a:pt x="4564568" y="121332"/>
                  <a:pt x="4551719" y="129567"/>
                  <a:pt x="4538361" y="141864"/>
                </a:cubicBezTo>
                <a:cubicBezTo>
                  <a:pt x="4525003" y="154160"/>
                  <a:pt x="4521476" y="151823"/>
                  <a:pt x="4527778" y="134851"/>
                </a:cubicBezTo>
                <a:cubicBezTo>
                  <a:pt x="4534081" y="117880"/>
                  <a:pt x="4537089" y="109107"/>
                  <a:pt x="4536802" y="108533"/>
                </a:cubicBezTo>
                <a:cubicBezTo>
                  <a:pt x="4536515" y="107960"/>
                  <a:pt x="4533977" y="108336"/>
                  <a:pt x="4529187" y="109663"/>
                </a:cubicBezTo>
                <a:cubicBezTo>
                  <a:pt x="4524398" y="110989"/>
                  <a:pt x="4512574" y="113897"/>
                  <a:pt x="4493717" y="118385"/>
                </a:cubicBezTo>
                <a:lnTo>
                  <a:pt x="4483069" y="122386"/>
                </a:lnTo>
                <a:cubicBezTo>
                  <a:pt x="4476888" y="124150"/>
                  <a:pt x="4471403" y="125738"/>
                  <a:pt x="4466614" y="127151"/>
                </a:cubicBezTo>
                <a:cubicBezTo>
                  <a:pt x="4461824" y="128563"/>
                  <a:pt x="4456812" y="126566"/>
                  <a:pt x="4451578" y="121160"/>
                </a:cubicBezTo>
                <a:cubicBezTo>
                  <a:pt x="4443146" y="133937"/>
                  <a:pt x="4432366" y="144330"/>
                  <a:pt x="4419237" y="152339"/>
                </a:cubicBezTo>
                <a:cubicBezTo>
                  <a:pt x="4406109" y="160348"/>
                  <a:pt x="4403201" y="158552"/>
                  <a:pt x="4410515" y="146951"/>
                </a:cubicBezTo>
                <a:cubicBezTo>
                  <a:pt x="4417828" y="135350"/>
                  <a:pt x="4426167" y="122192"/>
                  <a:pt x="4435531" y="107479"/>
                </a:cubicBezTo>
                <a:cubicBezTo>
                  <a:pt x="4444895" y="92766"/>
                  <a:pt x="4452489" y="77401"/>
                  <a:pt x="4458311" y="61383"/>
                </a:cubicBezTo>
                <a:cubicBezTo>
                  <a:pt x="4464133" y="45365"/>
                  <a:pt x="4466144" y="32175"/>
                  <a:pt x="4464344" y="21815"/>
                </a:cubicBezTo>
                <a:cubicBezTo>
                  <a:pt x="4463445" y="16634"/>
                  <a:pt x="4464801" y="13808"/>
                  <a:pt x="4468412" y="13337"/>
                </a:cubicBezTo>
                <a:close/>
                <a:moveTo>
                  <a:pt x="1209947" y="11694"/>
                </a:moveTo>
                <a:cubicBezTo>
                  <a:pt x="1219454" y="11694"/>
                  <a:pt x="1227481" y="12705"/>
                  <a:pt x="1234028" y="14727"/>
                </a:cubicBezTo>
                <a:cubicBezTo>
                  <a:pt x="1240574" y="16749"/>
                  <a:pt x="1246084" y="20571"/>
                  <a:pt x="1250558" y="26192"/>
                </a:cubicBezTo>
                <a:cubicBezTo>
                  <a:pt x="1255032" y="31813"/>
                  <a:pt x="1255018" y="38675"/>
                  <a:pt x="1250515" y="46777"/>
                </a:cubicBezTo>
                <a:cubicBezTo>
                  <a:pt x="1284559" y="43293"/>
                  <a:pt x="1305675" y="39496"/>
                  <a:pt x="1313863" y="35388"/>
                </a:cubicBezTo>
                <a:cubicBezTo>
                  <a:pt x="1322052" y="31279"/>
                  <a:pt x="1331355" y="32086"/>
                  <a:pt x="1341773" y="37808"/>
                </a:cubicBezTo>
                <a:cubicBezTo>
                  <a:pt x="1352191" y="43529"/>
                  <a:pt x="1360734" y="50373"/>
                  <a:pt x="1367403" y="58339"/>
                </a:cubicBezTo>
                <a:cubicBezTo>
                  <a:pt x="1374071" y="66305"/>
                  <a:pt x="1371561" y="71098"/>
                  <a:pt x="1359874" y="72719"/>
                </a:cubicBezTo>
                <a:cubicBezTo>
                  <a:pt x="1348187" y="74339"/>
                  <a:pt x="1335338" y="78996"/>
                  <a:pt x="1321328" y="86690"/>
                </a:cubicBezTo>
                <a:cubicBezTo>
                  <a:pt x="1307317" y="94383"/>
                  <a:pt x="1302337" y="92974"/>
                  <a:pt x="1306388" y="82463"/>
                </a:cubicBezTo>
                <a:cubicBezTo>
                  <a:pt x="1310439" y="71952"/>
                  <a:pt x="1313361" y="64975"/>
                  <a:pt x="1315154" y="61533"/>
                </a:cubicBezTo>
                <a:cubicBezTo>
                  <a:pt x="1316946" y="58092"/>
                  <a:pt x="1316072" y="56371"/>
                  <a:pt x="1312530" y="56371"/>
                </a:cubicBezTo>
                <a:cubicBezTo>
                  <a:pt x="1306664" y="56371"/>
                  <a:pt x="1289840" y="58612"/>
                  <a:pt x="1262056" y="63093"/>
                </a:cubicBezTo>
                <a:cubicBezTo>
                  <a:pt x="1234271" y="67574"/>
                  <a:pt x="1210983" y="70951"/>
                  <a:pt x="1192190" y="73224"/>
                </a:cubicBezTo>
                <a:cubicBezTo>
                  <a:pt x="1173398" y="75497"/>
                  <a:pt x="1160911" y="76182"/>
                  <a:pt x="1154730" y="75279"/>
                </a:cubicBezTo>
                <a:cubicBezTo>
                  <a:pt x="1148966" y="92845"/>
                  <a:pt x="1141372" y="106235"/>
                  <a:pt x="1131951" y="115449"/>
                </a:cubicBezTo>
                <a:cubicBezTo>
                  <a:pt x="1122529" y="124663"/>
                  <a:pt x="1116061" y="124508"/>
                  <a:pt x="1112548" y="114987"/>
                </a:cubicBezTo>
                <a:cubicBezTo>
                  <a:pt x="1109035" y="105465"/>
                  <a:pt x="1109809" y="97190"/>
                  <a:pt x="1114871" y="90164"/>
                </a:cubicBezTo>
                <a:cubicBezTo>
                  <a:pt x="1119933" y="83137"/>
                  <a:pt x="1124658" y="75845"/>
                  <a:pt x="1129047" y="68288"/>
                </a:cubicBezTo>
                <a:cubicBezTo>
                  <a:pt x="1133435" y="60730"/>
                  <a:pt x="1138493" y="52779"/>
                  <a:pt x="1144222" y="44433"/>
                </a:cubicBezTo>
                <a:cubicBezTo>
                  <a:pt x="1149951" y="36087"/>
                  <a:pt x="1154644" y="40912"/>
                  <a:pt x="1158300" y="58909"/>
                </a:cubicBezTo>
                <a:cubicBezTo>
                  <a:pt x="1171465" y="58995"/>
                  <a:pt x="1197650" y="56271"/>
                  <a:pt x="1236856" y="50735"/>
                </a:cubicBezTo>
                <a:cubicBezTo>
                  <a:pt x="1224122" y="42862"/>
                  <a:pt x="1213740" y="34387"/>
                  <a:pt x="1205709" y="25310"/>
                </a:cubicBezTo>
                <a:cubicBezTo>
                  <a:pt x="1197679" y="16233"/>
                  <a:pt x="1199091" y="11694"/>
                  <a:pt x="1209947" y="11694"/>
                </a:cubicBezTo>
                <a:close/>
                <a:moveTo>
                  <a:pt x="2650850" y="6295"/>
                </a:moveTo>
                <a:cubicBezTo>
                  <a:pt x="2655023" y="6295"/>
                  <a:pt x="2662828" y="8392"/>
                  <a:pt x="2674264" y="12587"/>
                </a:cubicBezTo>
                <a:cubicBezTo>
                  <a:pt x="2685700" y="16781"/>
                  <a:pt x="2689748" y="21427"/>
                  <a:pt x="2686407" y="26525"/>
                </a:cubicBezTo>
                <a:cubicBezTo>
                  <a:pt x="2683066" y="31623"/>
                  <a:pt x="2680011" y="37858"/>
                  <a:pt x="2677243" y="45229"/>
                </a:cubicBezTo>
                <a:cubicBezTo>
                  <a:pt x="2674475" y="52599"/>
                  <a:pt x="2671106" y="59411"/>
                  <a:pt x="2667133" y="65663"/>
                </a:cubicBezTo>
                <a:cubicBezTo>
                  <a:pt x="2681947" y="63914"/>
                  <a:pt x="2698137" y="61688"/>
                  <a:pt x="2715703" y="58984"/>
                </a:cubicBezTo>
                <a:cubicBezTo>
                  <a:pt x="2733270" y="56281"/>
                  <a:pt x="2747327" y="54019"/>
                  <a:pt x="2757874" y="52198"/>
                </a:cubicBezTo>
                <a:cubicBezTo>
                  <a:pt x="2768422" y="50377"/>
                  <a:pt x="2778847" y="50423"/>
                  <a:pt x="2789150" y="52338"/>
                </a:cubicBezTo>
                <a:cubicBezTo>
                  <a:pt x="2799454" y="54252"/>
                  <a:pt x="2807112" y="58823"/>
                  <a:pt x="2812124" y="66051"/>
                </a:cubicBezTo>
                <a:cubicBezTo>
                  <a:pt x="2817136" y="73278"/>
                  <a:pt x="2816325" y="77523"/>
                  <a:pt x="2809693" y="78785"/>
                </a:cubicBezTo>
                <a:cubicBezTo>
                  <a:pt x="2803061" y="80047"/>
                  <a:pt x="2792463" y="80226"/>
                  <a:pt x="2777901" y="79322"/>
                </a:cubicBezTo>
                <a:cubicBezTo>
                  <a:pt x="2763338" y="78419"/>
                  <a:pt x="2746535" y="78638"/>
                  <a:pt x="2727491" y="79979"/>
                </a:cubicBezTo>
                <a:cubicBezTo>
                  <a:pt x="2708448" y="81319"/>
                  <a:pt x="2686536" y="83696"/>
                  <a:pt x="2661756" y="87109"/>
                </a:cubicBezTo>
                <a:cubicBezTo>
                  <a:pt x="2654227" y="103873"/>
                  <a:pt x="2646569" y="117561"/>
                  <a:pt x="2638783" y="128172"/>
                </a:cubicBezTo>
                <a:cubicBezTo>
                  <a:pt x="2640833" y="129692"/>
                  <a:pt x="2649656" y="128685"/>
                  <a:pt x="2665251" y="125150"/>
                </a:cubicBezTo>
                <a:cubicBezTo>
                  <a:pt x="2680846" y="121615"/>
                  <a:pt x="2691544" y="118690"/>
                  <a:pt x="2697344" y="116374"/>
                </a:cubicBezTo>
                <a:cubicBezTo>
                  <a:pt x="2703146" y="114058"/>
                  <a:pt x="2709555" y="114094"/>
                  <a:pt x="2716575" y="116482"/>
                </a:cubicBezTo>
                <a:cubicBezTo>
                  <a:pt x="2723594" y="118869"/>
                  <a:pt x="2729929" y="121648"/>
                  <a:pt x="2735579" y="124817"/>
                </a:cubicBezTo>
                <a:cubicBezTo>
                  <a:pt x="2741229" y="127986"/>
                  <a:pt x="2742477" y="134769"/>
                  <a:pt x="2739322" y="145166"/>
                </a:cubicBezTo>
                <a:cubicBezTo>
                  <a:pt x="2736167" y="155562"/>
                  <a:pt x="2735034" y="166726"/>
                  <a:pt x="2735923" y="178657"/>
                </a:cubicBezTo>
                <a:cubicBezTo>
                  <a:pt x="2736813" y="190588"/>
                  <a:pt x="2737705" y="204645"/>
                  <a:pt x="2738602" y="220828"/>
                </a:cubicBezTo>
                <a:cubicBezTo>
                  <a:pt x="2739498" y="237011"/>
                  <a:pt x="2740408" y="251767"/>
                  <a:pt x="2741333" y="265096"/>
                </a:cubicBezTo>
                <a:cubicBezTo>
                  <a:pt x="2742258" y="278426"/>
                  <a:pt x="2740788" y="289683"/>
                  <a:pt x="2736923" y="298867"/>
                </a:cubicBezTo>
                <a:cubicBezTo>
                  <a:pt x="2733059" y="308052"/>
                  <a:pt x="2727240" y="315603"/>
                  <a:pt x="2719468" y="321518"/>
                </a:cubicBezTo>
                <a:cubicBezTo>
                  <a:pt x="2711696" y="327433"/>
                  <a:pt x="2706680" y="326225"/>
                  <a:pt x="2704422" y="317893"/>
                </a:cubicBezTo>
                <a:cubicBezTo>
                  <a:pt x="2702163" y="309562"/>
                  <a:pt x="2696481" y="299635"/>
                  <a:pt x="2687374" y="288112"/>
                </a:cubicBezTo>
                <a:cubicBezTo>
                  <a:pt x="2678269" y="276590"/>
                  <a:pt x="2678409" y="272202"/>
                  <a:pt x="2687794" y="274948"/>
                </a:cubicBezTo>
                <a:cubicBezTo>
                  <a:pt x="2697180" y="277694"/>
                  <a:pt x="2703479" y="279046"/>
                  <a:pt x="2706691" y="279003"/>
                </a:cubicBezTo>
                <a:cubicBezTo>
                  <a:pt x="2709903" y="278960"/>
                  <a:pt x="2711509" y="268613"/>
                  <a:pt x="2711509" y="247963"/>
                </a:cubicBezTo>
                <a:cubicBezTo>
                  <a:pt x="2711509" y="223886"/>
                  <a:pt x="2710642" y="199730"/>
                  <a:pt x="2708906" y="175495"/>
                </a:cubicBezTo>
                <a:cubicBezTo>
                  <a:pt x="2707171" y="151260"/>
                  <a:pt x="2703769" y="138397"/>
                  <a:pt x="2698700" y="136906"/>
                </a:cubicBezTo>
                <a:cubicBezTo>
                  <a:pt x="2693630" y="135414"/>
                  <a:pt x="2675006" y="138017"/>
                  <a:pt x="2642827" y="144714"/>
                </a:cubicBezTo>
                <a:lnTo>
                  <a:pt x="2642827" y="172290"/>
                </a:lnTo>
                <a:cubicBezTo>
                  <a:pt x="2649323" y="172376"/>
                  <a:pt x="2659146" y="170598"/>
                  <a:pt x="2672296" y="166955"/>
                </a:cubicBezTo>
                <a:cubicBezTo>
                  <a:pt x="2685446" y="163313"/>
                  <a:pt x="2693946" y="164926"/>
                  <a:pt x="2697796" y="171795"/>
                </a:cubicBezTo>
                <a:cubicBezTo>
                  <a:pt x="2701647" y="178664"/>
                  <a:pt x="2697108" y="183418"/>
                  <a:pt x="2684180" y="186057"/>
                </a:cubicBezTo>
                <a:cubicBezTo>
                  <a:pt x="2671252" y="188695"/>
                  <a:pt x="2657468" y="190015"/>
                  <a:pt x="2642827" y="190015"/>
                </a:cubicBezTo>
                <a:cubicBezTo>
                  <a:pt x="2642827" y="199078"/>
                  <a:pt x="2641930" y="208470"/>
                  <a:pt x="2640138" y="218193"/>
                </a:cubicBezTo>
                <a:cubicBezTo>
                  <a:pt x="2652829" y="218265"/>
                  <a:pt x="2664337" y="216483"/>
                  <a:pt x="2674662" y="212848"/>
                </a:cubicBezTo>
                <a:cubicBezTo>
                  <a:pt x="2684987" y="209212"/>
                  <a:pt x="2692835" y="211055"/>
                  <a:pt x="2698205" y="218376"/>
                </a:cubicBezTo>
                <a:cubicBezTo>
                  <a:pt x="2703576" y="225697"/>
                  <a:pt x="2697427" y="230898"/>
                  <a:pt x="2679760" y="233982"/>
                </a:cubicBezTo>
                <a:cubicBezTo>
                  <a:pt x="2662093" y="237065"/>
                  <a:pt x="2648742" y="236807"/>
                  <a:pt x="2639708" y="233207"/>
                </a:cubicBezTo>
                <a:cubicBezTo>
                  <a:pt x="2638102" y="256453"/>
                  <a:pt x="2633724" y="274862"/>
                  <a:pt x="2626576" y="288435"/>
                </a:cubicBezTo>
                <a:cubicBezTo>
                  <a:pt x="2619427" y="302008"/>
                  <a:pt x="2613124" y="304120"/>
                  <a:pt x="2607668" y="294770"/>
                </a:cubicBezTo>
                <a:cubicBezTo>
                  <a:pt x="2602212" y="285420"/>
                  <a:pt x="2601520" y="276081"/>
                  <a:pt x="2605592" y="266753"/>
                </a:cubicBezTo>
                <a:cubicBezTo>
                  <a:pt x="2609665" y="257424"/>
                  <a:pt x="2612812" y="246985"/>
                  <a:pt x="2615035" y="235434"/>
                </a:cubicBezTo>
                <a:cubicBezTo>
                  <a:pt x="2617258" y="223883"/>
                  <a:pt x="2619043" y="207592"/>
                  <a:pt x="2620391" y="186562"/>
                </a:cubicBezTo>
                <a:cubicBezTo>
                  <a:pt x="2621739" y="165532"/>
                  <a:pt x="2622356" y="152285"/>
                  <a:pt x="2622241" y="146822"/>
                </a:cubicBezTo>
                <a:cubicBezTo>
                  <a:pt x="2611917" y="165651"/>
                  <a:pt x="2599631" y="181952"/>
                  <a:pt x="2585383" y="195726"/>
                </a:cubicBezTo>
                <a:cubicBezTo>
                  <a:pt x="2571136" y="209499"/>
                  <a:pt x="2553950" y="220989"/>
                  <a:pt x="2533823" y="230196"/>
                </a:cubicBezTo>
                <a:cubicBezTo>
                  <a:pt x="2513697" y="239402"/>
                  <a:pt x="2512302" y="236319"/>
                  <a:pt x="2529639" y="220946"/>
                </a:cubicBezTo>
                <a:cubicBezTo>
                  <a:pt x="2546977" y="205574"/>
                  <a:pt x="2565017" y="186505"/>
                  <a:pt x="2583759" y="163740"/>
                </a:cubicBezTo>
                <a:cubicBezTo>
                  <a:pt x="2602502" y="140975"/>
                  <a:pt x="2619438" y="115983"/>
                  <a:pt x="2634567" y="88765"/>
                </a:cubicBezTo>
                <a:cubicBezTo>
                  <a:pt x="2600136" y="93225"/>
                  <a:pt x="2577908" y="96592"/>
                  <a:pt x="2567885" y="98865"/>
                </a:cubicBezTo>
                <a:cubicBezTo>
                  <a:pt x="2557861" y="101137"/>
                  <a:pt x="2548246" y="98610"/>
                  <a:pt x="2539040" y="91282"/>
                </a:cubicBezTo>
                <a:cubicBezTo>
                  <a:pt x="2529833" y="83954"/>
                  <a:pt x="2527822" y="79892"/>
                  <a:pt x="2533006" y="79097"/>
                </a:cubicBezTo>
                <a:cubicBezTo>
                  <a:pt x="2538190" y="78301"/>
                  <a:pt x="2547973" y="77677"/>
                  <a:pt x="2562356" y="77225"/>
                </a:cubicBezTo>
                <a:cubicBezTo>
                  <a:pt x="2576740" y="76773"/>
                  <a:pt x="2602423" y="73974"/>
                  <a:pt x="2639407" y="68825"/>
                </a:cubicBezTo>
                <a:cubicBezTo>
                  <a:pt x="2649674" y="43716"/>
                  <a:pt x="2652786" y="27017"/>
                  <a:pt x="2648742" y="18728"/>
                </a:cubicBezTo>
                <a:cubicBezTo>
                  <a:pt x="2644698" y="10439"/>
                  <a:pt x="2645401" y="6295"/>
                  <a:pt x="2650850" y="6295"/>
                </a:cubicBezTo>
                <a:close/>
                <a:moveTo>
                  <a:pt x="3346884" y="5590"/>
                </a:moveTo>
                <a:cubicBezTo>
                  <a:pt x="3349790" y="5565"/>
                  <a:pt x="3354262" y="6661"/>
                  <a:pt x="3360299" y="8876"/>
                </a:cubicBezTo>
                <a:cubicBezTo>
                  <a:pt x="3372374" y="13307"/>
                  <a:pt x="3378701" y="16892"/>
                  <a:pt x="3379282" y="19631"/>
                </a:cubicBezTo>
                <a:cubicBezTo>
                  <a:pt x="3379862" y="22370"/>
                  <a:pt x="3372051" y="30967"/>
                  <a:pt x="3355846" y="45422"/>
                </a:cubicBezTo>
                <a:cubicBezTo>
                  <a:pt x="3374388" y="43773"/>
                  <a:pt x="3388198" y="40210"/>
                  <a:pt x="3397275" y="34732"/>
                </a:cubicBezTo>
                <a:cubicBezTo>
                  <a:pt x="3406353" y="29254"/>
                  <a:pt x="3417014" y="29802"/>
                  <a:pt x="3429261" y="36377"/>
                </a:cubicBezTo>
                <a:cubicBezTo>
                  <a:pt x="3441508" y="42952"/>
                  <a:pt x="3446369" y="48344"/>
                  <a:pt x="3443845" y="52553"/>
                </a:cubicBezTo>
                <a:cubicBezTo>
                  <a:pt x="3441321" y="56762"/>
                  <a:pt x="3436438" y="62258"/>
                  <a:pt x="3429197" y="69041"/>
                </a:cubicBezTo>
                <a:cubicBezTo>
                  <a:pt x="3421955" y="75823"/>
                  <a:pt x="3415842" y="82377"/>
                  <a:pt x="3410859" y="88701"/>
                </a:cubicBezTo>
                <a:cubicBezTo>
                  <a:pt x="3405876" y="95025"/>
                  <a:pt x="3399240" y="101371"/>
                  <a:pt x="3390951" y="107738"/>
                </a:cubicBezTo>
                <a:cubicBezTo>
                  <a:pt x="3399613" y="112455"/>
                  <a:pt x="3407937" y="116815"/>
                  <a:pt x="3415924" y="120816"/>
                </a:cubicBezTo>
                <a:cubicBezTo>
                  <a:pt x="3423912" y="124817"/>
                  <a:pt x="3434793" y="129262"/>
                  <a:pt x="3448566" y="134152"/>
                </a:cubicBezTo>
                <a:cubicBezTo>
                  <a:pt x="3462340" y="139042"/>
                  <a:pt x="3474992" y="142817"/>
                  <a:pt x="3486521" y="145477"/>
                </a:cubicBezTo>
                <a:cubicBezTo>
                  <a:pt x="3498051" y="148138"/>
                  <a:pt x="3510649" y="150088"/>
                  <a:pt x="3524315" y="151328"/>
                </a:cubicBezTo>
                <a:cubicBezTo>
                  <a:pt x="3537982" y="152569"/>
                  <a:pt x="3540921" y="155490"/>
                  <a:pt x="3533134" y="160094"/>
                </a:cubicBezTo>
                <a:cubicBezTo>
                  <a:pt x="3525348" y="164697"/>
                  <a:pt x="3513166" y="168357"/>
                  <a:pt x="3496588" y="171075"/>
                </a:cubicBezTo>
                <a:cubicBezTo>
                  <a:pt x="3480011" y="173792"/>
                  <a:pt x="3466262" y="173749"/>
                  <a:pt x="3455342" y="170946"/>
                </a:cubicBezTo>
                <a:cubicBezTo>
                  <a:pt x="3444422" y="168142"/>
                  <a:pt x="3418090" y="152450"/>
                  <a:pt x="3376345" y="123870"/>
                </a:cubicBezTo>
                <a:cubicBezTo>
                  <a:pt x="3348841" y="148693"/>
                  <a:pt x="3324785" y="165224"/>
                  <a:pt x="3304178" y="173462"/>
                </a:cubicBezTo>
                <a:cubicBezTo>
                  <a:pt x="3283571" y="181701"/>
                  <a:pt x="3264958" y="187419"/>
                  <a:pt x="3248338" y="190617"/>
                </a:cubicBezTo>
                <a:cubicBezTo>
                  <a:pt x="3231718" y="193815"/>
                  <a:pt x="3230251" y="191646"/>
                  <a:pt x="3243939" y="184110"/>
                </a:cubicBezTo>
                <a:cubicBezTo>
                  <a:pt x="3257627" y="176574"/>
                  <a:pt x="3275111" y="166819"/>
                  <a:pt x="3296392" y="154845"/>
                </a:cubicBezTo>
                <a:cubicBezTo>
                  <a:pt x="3317673" y="142871"/>
                  <a:pt x="3337893" y="127326"/>
                  <a:pt x="3357051" y="108211"/>
                </a:cubicBezTo>
                <a:cubicBezTo>
                  <a:pt x="3344718" y="97513"/>
                  <a:pt x="3333992" y="89232"/>
                  <a:pt x="3324871" y="83366"/>
                </a:cubicBezTo>
                <a:cubicBezTo>
                  <a:pt x="3317013" y="89432"/>
                  <a:pt x="3308764" y="93874"/>
                  <a:pt x="3300124" y="96692"/>
                </a:cubicBezTo>
                <a:cubicBezTo>
                  <a:pt x="3291484" y="99510"/>
                  <a:pt x="3286214" y="99815"/>
                  <a:pt x="3284314" y="97606"/>
                </a:cubicBezTo>
                <a:cubicBezTo>
                  <a:pt x="3282414" y="95398"/>
                  <a:pt x="3285641" y="91078"/>
                  <a:pt x="3293993" y="84646"/>
                </a:cubicBezTo>
                <a:cubicBezTo>
                  <a:pt x="3302347" y="78215"/>
                  <a:pt x="3311592" y="68381"/>
                  <a:pt x="3321731" y="55145"/>
                </a:cubicBezTo>
                <a:cubicBezTo>
                  <a:pt x="3331870" y="41909"/>
                  <a:pt x="3338039" y="32046"/>
                  <a:pt x="3340240" y="25557"/>
                </a:cubicBezTo>
                <a:cubicBezTo>
                  <a:pt x="3342442" y="19068"/>
                  <a:pt x="3343316" y="13558"/>
                  <a:pt x="3342865" y="9027"/>
                </a:cubicBezTo>
                <a:cubicBezTo>
                  <a:pt x="3342639" y="6761"/>
                  <a:pt x="3343979" y="5616"/>
                  <a:pt x="3346884" y="5590"/>
                </a:cubicBezTo>
                <a:close/>
                <a:moveTo>
                  <a:pt x="4858237" y="4757"/>
                </a:moveTo>
                <a:cubicBezTo>
                  <a:pt x="4862439" y="4599"/>
                  <a:pt x="4869641" y="6632"/>
                  <a:pt x="4879844" y="10855"/>
                </a:cubicBezTo>
                <a:cubicBezTo>
                  <a:pt x="4895532" y="19990"/>
                  <a:pt x="4900429" y="26353"/>
                  <a:pt x="4894535" y="29946"/>
                </a:cubicBezTo>
                <a:cubicBezTo>
                  <a:pt x="4888642" y="33538"/>
                  <a:pt x="4872244" y="49495"/>
                  <a:pt x="4845341" y="77817"/>
                </a:cubicBezTo>
                <a:cubicBezTo>
                  <a:pt x="4870566" y="74318"/>
                  <a:pt x="4886197" y="71417"/>
                  <a:pt x="4892234" y="69116"/>
                </a:cubicBezTo>
                <a:cubicBezTo>
                  <a:pt x="4898271" y="66814"/>
                  <a:pt x="4906183" y="68994"/>
                  <a:pt x="4915970" y="75655"/>
                </a:cubicBezTo>
                <a:cubicBezTo>
                  <a:pt x="4925757" y="82316"/>
                  <a:pt x="4935104" y="90389"/>
                  <a:pt x="4944009" y="99876"/>
                </a:cubicBezTo>
                <a:cubicBezTo>
                  <a:pt x="4952914" y="109362"/>
                  <a:pt x="4950799" y="114373"/>
                  <a:pt x="4937664" y="114911"/>
                </a:cubicBezTo>
                <a:cubicBezTo>
                  <a:pt x="4924528" y="115449"/>
                  <a:pt x="4909654" y="120002"/>
                  <a:pt x="4893040" y="128570"/>
                </a:cubicBezTo>
                <a:cubicBezTo>
                  <a:pt x="4876427" y="137139"/>
                  <a:pt x="4870153" y="137501"/>
                  <a:pt x="4874219" y="129657"/>
                </a:cubicBezTo>
                <a:cubicBezTo>
                  <a:pt x="4878284" y="121812"/>
                  <a:pt x="4882110" y="114592"/>
                  <a:pt x="4885695" y="107996"/>
                </a:cubicBezTo>
                <a:cubicBezTo>
                  <a:pt x="4889280" y="101399"/>
                  <a:pt x="4890800" y="97223"/>
                  <a:pt x="4890255" y="95466"/>
                </a:cubicBezTo>
                <a:cubicBezTo>
                  <a:pt x="4889710" y="93709"/>
                  <a:pt x="4881701" y="93505"/>
                  <a:pt x="4866228" y="94853"/>
                </a:cubicBezTo>
                <a:cubicBezTo>
                  <a:pt x="4850755" y="96201"/>
                  <a:pt x="4832167" y="98201"/>
                  <a:pt x="4810463" y="100854"/>
                </a:cubicBezTo>
                <a:cubicBezTo>
                  <a:pt x="4788759" y="103507"/>
                  <a:pt x="4756956" y="107895"/>
                  <a:pt x="4715054" y="114019"/>
                </a:cubicBezTo>
                <a:cubicBezTo>
                  <a:pt x="4710737" y="135586"/>
                  <a:pt x="4703589" y="150045"/>
                  <a:pt x="4693608" y="157394"/>
                </a:cubicBezTo>
                <a:cubicBezTo>
                  <a:pt x="4683627" y="164743"/>
                  <a:pt x="4676701" y="163155"/>
                  <a:pt x="4672829" y="152630"/>
                </a:cubicBezTo>
                <a:cubicBezTo>
                  <a:pt x="4668957" y="142104"/>
                  <a:pt x="4669993" y="134253"/>
                  <a:pt x="4675937" y="129076"/>
                </a:cubicBezTo>
                <a:cubicBezTo>
                  <a:pt x="4681881" y="123899"/>
                  <a:pt x="4685936" y="118500"/>
                  <a:pt x="4688101" y="112879"/>
                </a:cubicBezTo>
                <a:cubicBezTo>
                  <a:pt x="4690267" y="107257"/>
                  <a:pt x="4693328" y="99782"/>
                  <a:pt x="4697286" y="90454"/>
                </a:cubicBezTo>
                <a:cubicBezTo>
                  <a:pt x="4701244" y="81126"/>
                  <a:pt x="4706593" y="82312"/>
                  <a:pt x="4713333" y="94014"/>
                </a:cubicBezTo>
                <a:cubicBezTo>
                  <a:pt x="4739475" y="93182"/>
                  <a:pt x="4777054" y="88830"/>
                  <a:pt x="4826068" y="80957"/>
                </a:cubicBezTo>
                <a:cubicBezTo>
                  <a:pt x="4848712" y="43931"/>
                  <a:pt x="4858234" y="20879"/>
                  <a:pt x="4854634" y="11802"/>
                </a:cubicBezTo>
                <a:cubicBezTo>
                  <a:pt x="4852834" y="7263"/>
                  <a:pt x="4854035" y="4915"/>
                  <a:pt x="4858237" y="4757"/>
                </a:cubicBezTo>
                <a:close/>
                <a:moveTo>
                  <a:pt x="7353818" y="358"/>
                </a:moveTo>
                <a:cubicBezTo>
                  <a:pt x="7360745" y="1806"/>
                  <a:pt x="7369095" y="5797"/>
                  <a:pt x="7378867" y="12329"/>
                </a:cubicBezTo>
                <a:cubicBezTo>
                  <a:pt x="7388641" y="18861"/>
                  <a:pt x="7391949" y="23191"/>
                  <a:pt x="7388794" y="25321"/>
                </a:cubicBezTo>
                <a:cubicBezTo>
                  <a:pt x="7385639" y="27450"/>
                  <a:pt x="7381621" y="32294"/>
                  <a:pt x="7376738" y="39851"/>
                </a:cubicBezTo>
                <a:cubicBezTo>
                  <a:pt x="7371855" y="47408"/>
                  <a:pt x="7366119" y="56016"/>
                  <a:pt x="7359529" y="65674"/>
                </a:cubicBezTo>
                <a:cubicBezTo>
                  <a:pt x="7352941" y="75332"/>
                  <a:pt x="7348075" y="81179"/>
                  <a:pt x="7344935" y="83216"/>
                </a:cubicBezTo>
                <a:cubicBezTo>
                  <a:pt x="7369385" y="81495"/>
                  <a:pt x="7386640" y="79039"/>
                  <a:pt x="7396699" y="75849"/>
                </a:cubicBezTo>
                <a:cubicBezTo>
                  <a:pt x="7406759" y="72658"/>
                  <a:pt x="7416033" y="73966"/>
                  <a:pt x="7424523" y="79774"/>
                </a:cubicBezTo>
                <a:cubicBezTo>
                  <a:pt x="7433013" y="85582"/>
                  <a:pt x="7440545" y="92878"/>
                  <a:pt x="7447119" y="101661"/>
                </a:cubicBezTo>
                <a:cubicBezTo>
                  <a:pt x="7453695" y="110444"/>
                  <a:pt x="7451346" y="115650"/>
                  <a:pt x="7440075" y="117277"/>
                </a:cubicBezTo>
                <a:cubicBezTo>
                  <a:pt x="7428803" y="118905"/>
                  <a:pt x="7415277" y="124010"/>
                  <a:pt x="7399495" y="132593"/>
                </a:cubicBezTo>
                <a:cubicBezTo>
                  <a:pt x="7383715" y="141175"/>
                  <a:pt x="7377441" y="141695"/>
                  <a:pt x="7380674" y="134152"/>
                </a:cubicBezTo>
                <a:cubicBezTo>
                  <a:pt x="7383909" y="126609"/>
                  <a:pt x="7387733" y="119210"/>
                  <a:pt x="7392149" y="111954"/>
                </a:cubicBezTo>
                <a:cubicBezTo>
                  <a:pt x="7396567" y="104697"/>
                  <a:pt x="7398370" y="100370"/>
                  <a:pt x="7397559" y="98972"/>
                </a:cubicBezTo>
                <a:cubicBezTo>
                  <a:pt x="7396750" y="97574"/>
                  <a:pt x="7388590" y="97542"/>
                  <a:pt x="7373081" y="98875"/>
                </a:cubicBezTo>
                <a:cubicBezTo>
                  <a:pt x="7357572" y="100209"/>
                  <a:pt x="7338292" y="102457"/>
                  <a:pt x="7315240" y="105619"/>
                </a:cubicBezTo>
                <a:cubicBezTo>
                  <a:pt x="7292189" y="108781"/>
                  <a:pt x="7270215" y="111939"/>
                  <a:pt x="7249321" y="115094"/>
                </a:cubicBezTo>
                <a:cubicBezTo>
                  <a:pt x="7228428" y="118249"/>
                  <a:pt x="7215866" y="119375"/>
                  <a:pt x="7211635" y="118471"/>
                </a:cubicBezTo>
                <a:cubicBezTo>
                  <a:pt x="7207606" y="134862"/>
                  <a:pt x="7201131" y="148406"/>
                  <a:pt x="7192211" y="159104"/>
                </a:cubicBezTo>
                <a:cubicBezTo>
                  <a:pt x="7183292" y="169802"/>
                  <a:pt x="7176796" y="169953"/>
                  <a:pt x="7172723" y="159556"/>
                </a:cubicBezTo>
                <a:cubicBezTo>
                  <a:pt x="7168651" y="149159"/>
                  <a:pt x="7169117" y="140243"/>
                  <a:pt x="7174121" y="132808"/>
                </a:cubicBezTo>
                <a:cubicBezTo>
                  <a:pt x="7179127" y="125372"/>
                  <a:pt x="7183174" y="117708"/>
                  <a:pt x="7186264" y="109813"/>
                </a:cubicBezTo>
                <a:cubicBezTo>
                  <a:pt x="7189355" y="101919"/>
                  <a:pt x="7191667" y="95513"/>
                  <a:pt x="7193201" y="90594"/>
                </a:cubicBezTo>
                <a:cubicBezTo>
                  <a:pt x="7194735" y="85675"/>
                  <a:pt x="7198137" y="85600"/>
                  <a:pt x="7203407" y="90368"/>
                </a:cubicBezTo>
                <a:cubicBezTo>
                  <a:pt x="7208677" y="95136"/>
                  <a:pt x="7211313" y="98603"/>
                  <a:pt x="7211313" y="100768"/>
                </a:cubicBezTo>
                <a:cubicBezTo>
                  <a:pt x="7221451" y="100840"/>
                  <a:pt x="7234899" y="99743"/>
                  <a:pt x="7251655" y="97477"/>
                </a:cubicBezTo>
                <a:cubicBezTo>
                  <a:pt x="7268412" y="95211"/>
                  <a:pt x="7293059" y="91935"/>
                  <a:pt x="7325597" y="87647"/>
                </a:cubicBezTo>
                <a:cubicBezTo>
                  <a:pt x="7333039" y="73579"/>
                  <a:pt x="7338997" y="58827"/>
                  <a:pt x="7343472" y="43389"/>
                </a:cubicBezTo>
                <a:cubicBezTo>
                  <a:pt x="7347946" y="27952"/>
                  <a:pt x="7349058" y="16559"/>
                  <a:pt x="7346806" y="9210"/>
                </a:cubicBezTo>
                <a:cubicBezTo>
                  <a:pt x="7344555" y="1860"/>
                  <a:pt x="7346892" y="-1090"/>
                  <a:pt x="7353818" y="358"/>
                </a:cubicBezTo>
                <a:close/>
                <a:moveTo>
                  <a:pt x="2000769" y="358"/>
                </a:moveTo>
                <a:cubicBezTo>
                  <a:pt x="2007696" y="1806"/>
                  <a:pt x="2016045" y="5797"/>
                  <a:pt x="2025818" y="12329"/>
                </a:cubicBezTo>
                <a:cubicBezTo>
                  <a:pt x="2035591" y="18861"/>
                  <a:pt x="2038900" y="23191"/>
                  <a:pt x="2035745" y="25321"/>
                </a:cubicBezTo>
                <a:cubicBezTo>
                  <a:pt x="2032590" y="27450"/>
                  <a:pt x="2028571" y="32294"/>
                  <a:pt x="2023689" y="39851"/>
                </a:cubicBezTo>
                <a:cubicBezTo>
                  <a:pt x="2018806" y="47408"/>
                  <a:pt x="2013070" y="56016"/>
                  <a:pt x="2006480" y="65674"/>
                </a:cubicBezTo>
                <a:cubicBezTo>
                  <a:pt x="1999891" y="75332"/>
                  <a:pt x="1995026" y="81179"/>
                  <a:pt x="1991886" y="83216"/>
                </a:cubicBezTo>
                <a:cubicBezTo>
                  <a:pt x="2016336" y="81495"/>
                  <a:pt x="2033590" y="79039"/>
                  <a:pt x="2043650" y="75849"/>
                </a:cubicBezTo>
                <a:cubicBezTo>
                  <a:pt x="2053710" y="72658"/>
                  <a:pt x="2062984" y="73966"/>
                  <a:pt x="2071474" y="79774"/>
                </a:cubicBezTo>
                <a:cubicBezTo>
                  <a:pt x="2079963" y="85582"/>
                  <a:pt x="2087495" y="92878"/>
                  <a:pt x="2094070" y="101661"/>
                </a:cubicBezTo>
                <a:cubicBezTo>
                  <a:pt x="2100645" y="110444"/>
                  <a:pt x="2098297" y="115650"/>
                  <a:pt x="2087026" y="117277"/>
                </a:cubicBezTo>
                <a:cubicBezTo>
                  <a:pt x="2075754" y="118905"/>
                  <a:pt x="2062228" y="124010"/>
                  <a:pt x="2046447" y="132593"/>
                </a:cubicBezTo>
                <a:cubicBezTo>
                  <a:pt x="2030665" y="141175"/>
                  <a:pt x="2024391" y="141695"/>
                  <a:pt x="2027625" y="134152"/>
                </a:cubicBezTo>
                <a:cubicBezTo>
                  <a:pt x="2030859" y="126609"/>
                  <a:pt x="2034684" y="119210"/>
                  <a:pt x="2039101" y="111954"/>
                </a:cubicBezTo>
                <a:cubicBezTo>
                  <a:pt x="2043517" y="104697"/>
                  <a:pt x="2045321" y="100370"/>
                  <a:pt x="2044511" y="98972"/>
                </a:cubicBezTo>
                <a:cubicBezTo>
                  <a:pt x="2043700" y="97574"/>
                  <a:pt x="2035541" y="97542"/>
                  <a:pt x="2020032" y="98875"/>
                </a:cubicBezTo>
                <a:cubicBezTo>
                  <a:pt x="2004523" y="100209"/>
                  <a:pt x="1985242" y="102457"/>
                  <a:pt x="1962191" y="105619"/>
                </a:cubicBezTo>
                <a:cubicBezTo>
                  <a:pt x="1939139" y="108781"/>
                  <a:pt x="1917166" y="111939"/>
                  <a:pt x="1896272" y="115094"/>
                </a:cubicBezTo>
                <a:cubicBezTo>
                  <a:pt x="1875379" y="118249"/>
                  <a:pt x="1862817" y="119375"/>
                  <a:pt x="1858586" y="118471"/>
                </a:cubicBezTo>
                <a:cubicBezTo>
                  <a:pt x="1854557" y="134862"/>
                  <a:pt x="1848082" y="148406"/>
                  <a:pt x="1839163" y="159104"/>
                </a:cubicBezTo>
                <a:cubicBezTo>
                  <a:pt x="1830243" y="169802"/>
                  <a:pt x="1823747" y="169953"/>
                  <a:pt x="1819674" y="159556"/>
                </a:cubicBezTo>
                <a:cubicBezTo>
                  <a:pt x="1815602" y="149159"/>
                  <a:pt x="1816068" y="140243"/>
                  <a:pt x="1821072" y="132808"/>
                </a:cubicBezTo>
                <a:cubicBezTo>
                  <a:pt x="1826077" y="125372"/>
                  <a:pt x="1830125" y="117708"/>
                  <a:pt x="1833215" y="109813"/>
                </a:cubicBezTo>
                <a:cubicBezTo>
                  <a:pt x="1836305" y="101919"/>
                  <a:pt x="1838617" y="95513"/>
                  <a:pt x="1840152" y="90594"/>
                </a:cubicBezTo>
                <a:cubicBezTo>
                  <a:pt x="1841686" y="85675"/>
                  <a:pt x="1845089" y="85600"/>
                  <a:pt x="1850359" y="90368"/>
                </a:cubicBezTo>
                <a:cubicBezTo>
                  <a:pt x="1855629" y="95136"/>
                  <a:pt x="1858264" y="98603"/>
                  <a:pt x="1858264" y="100768"/>
                </a:cubicBezTo>
                <a:cubicBezTo>
                  <a:pt x="1868402" y="100840"/>
                  <a:pt x="1881850" y="99743"/>
                  <a:pt x="1898606" y="97477"/>
                </a:cubicBezTo>
                <a:cubicBezTo>
                  <a:pt x="1915363" y="95211"/>
                  <a:pt x="1940010" y="91935"/>
                  <a:pt x="1972548" y="87647"/>
                </a:cubicBezTo>
                <a:cubicBezTo>
                  <a:pt x="1979990" y="73579"/>
                  <a:pt x="1985949" y="58827"/>
                  <a:pt x="1990423" y="43389"/>
                </a:cubicBezTo>
                <a:cubicBezTo>
                  <a:pt x="1994897" y="27952"/>
                  <a:pt x="1996008" y="16559"/>
                  <a:pt x="1993757" y="9210"/>
                </a:cubicBezTo>
                <a:cubicBezTo>
                  <a:pt x="1991506" y="1860"/>
                  <a:pt x="1993843" y="-1090"/>
                  <a:pt x="2000769" y="35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70858" y="18868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温故知新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85780" y="3936982"/>
            <a:ext cx="3980492" cy="27448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50"/>
          <a:stretch>
            <a:fillRect/>
          </a:stretch>
        </p:blipFill>
        <p:spPr>
          <a:xfrm>
            <a:off x="595086" y="333829"/>
            <a:ext cx="11596914" cy="6524171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4874759" y="2224685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新知探究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160509" y="3577432"/>
            <a:ext cx="416242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学，然后知不足。</a:t>
            </a:r>
          </a:p>
        </p:txBody>
      </p:sp>
      <p:sp>
        <p:nvSpPr>
          <p:cNvPr id="15" name="椭圆 14"/>
          <p:cNvSpPr>
            <a:spLocks noChangeAspect="1"/>
          </p:cNvSpPr>
          <p:nvPr/>
        </p:nvSpPr>
        <p:spPr>
          <a:xfrm>
            <a:off x="2401434" y="2363788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2703059" y="2513013"/>
            <a:ext cx="1800225" cy="1800225"/>
          </a:xfrm>
          <a:prstGeom prst="ellipse">
            <a:avLst/>
          </a:prstGeom>
          <a:solidFill>
            <a:srgbClr val="085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  <a:endParaRPr lang="zh-CN" altLang="en-US" sz="8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4488997" y="3419476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042" y="2278772"/>
            <a:ext cx="6400800" cy="239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ine 22"/>
          <p:cNvSpPr>
            <a:spLocks noChangeShapeType="1"/>
          </p:cNvSpPr>
          <p:nvPr/>
        </p:nvSpPr>
        <p:spPr bwMode="auto">
          <a:xfrm flipV="1">
            <a:off x="2246643" y="2719721"/>
            <a:ext cx="1743075" cy="723900"/>
          </a:xfrm>
          <a:prstGeom prst="line">
            <a:avLst/>
          </a:prstGeom>
          <a:noFill/>
          <a:ln w="50800">
            <a:solidFill>
              <a:srgbClr val="0066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Line 23"/>
          <p:cNvSpPr>
            <a:spLocks noChangeShapeType="1"/>
          </p:cNvSpPr>
          <p:nvPr/>
        </p:nvSpPr>
        <p:spPr bwMode="auto">
          <a:xfrm>
            <a:off x="3970668" y="2716546"/>
            <a:ext cx="2200275" cy="738188"/>
          </a:xfrm>
          <a:prstGeom prst="line">
            <a:avLst/>
          </a:prstGeom>
          <a:noFill/>
          <a:ln w="50800">
            <a:solidFill>
              <a:srgbClr val="0066FF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5" name="直接连接符 4"/>
          <p:cNvCxnSpPr>
            <a:cxnSpLocks noChangeShapeType="1"/>
          </p:cNvCxnSpPr>
          <p:nvPr/>
        </p:nvCxnSpPr>
        <p:spPr bwMode="auto">
          <a:xfrm flipV="1">
            <a:off x="2279605" y="3470611"/>
            <a:ext cx="3917950" cy="3175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弧形 39"/>
          <p:cNvSpPr/>
          <p:nvPr/>
        </p:nvSpPr>
        <p:spPr bwMode="auto">
          <a:xfrm rot="10405725">
            <a:off x="2238332" y="3194758"/>
            <a:ext cx="3933825" cy="1001712"/>
          </a:xfrm>
          <a:custGeom>
            <a:avLst/>
            <a:gdLst>
              <a:gd name="T0" fmla="*/ 0 w 4145896"/>
              <a:gd name="T1" fmla="*/ 602224 h 993110"/>
              <a:gd name="T2" fmla="*/ 1708945 w 4145896"/>
              <a:gd name="T3" fmla="*/ 27380 h 993110"/>
              <a:gd name="T4" fmla="*/ 3264352 w 4145896"/>
              <a:gd name="T5" fmla="*/ 938764 h 993110"/>
              <a:gd name="T6" fmla="*/ 0 60000 65536"/>
              <a:gd name="T7" fmla="*/ 0 60000 65536"/>
              <a:gd name="T8" fmla="*/ 0 60000 65536"/>
              <a:gd name="T9" fmla="*/ 0 w 4145896"/>
              <a:gd name="T10" fmla="*/ 0 h 993110"/>
              <a:gd name="T11" fmla="*/ 4145896 w 4145896"/>
              <a:gd name="T12" fmla="*/ 993110 h 9931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145896" h="993110" stroke="0">
                <a:moveTo>
                  <a:pt x="0" y="581991"/>
                </a:moveTo>
                <a:cubicBezTo>
                  <a:pt x="334287" y="59461"/>
                  <a:pt x="1285857" y="-13983"/>
                  <a:pt x="2101873" y="1920"/>
                </a:cubicBezTo>
                <a:cubicBezTo>
                  <a:pt x="3375705" y="26745"/>
                  <a:pt x="4319275" y="486270"/>
                  <a:pt x="4119032" y="993110"/>
                </a:cubicBezTo>
                <a:lnTo>
                  <a:pt x="2015831" y="858470"/>
                </a:lnTo>
                <a:lnTo>
                  <a:pt x="0" y="581991"/>
                </a:lnTo>
                <a:close/>
              </a:path>
              <a:path w="4145896" h="993110" fill="none">
                <a:moveTo>
                  <a:pt x="0" y="581991"/>
                </a:moveTo>
                <a:cubicBezTo>
                  <a:pt x="304202" y="222607"/>
                  <a:pt x="617520" y="37203"/>
                  <a:pt x="2108975" y="26460"/>
                </a:cubicBezTo>
                <a:cubicBezTo>
                  <a:pt x="3394578" y="34199"/>
                  <a:pt x="4345525" y="313205"/>
                  <a:pt x="4028471" y="907226"/>
                </a:cubicBezTo>
              </a:path>
            </a:pathLst>
          </a:custGeom>
          <a:noFill/>
          <a:ln w="57150" algn="ctr">
            <a:solidFill>
              <a:srgbClr val="FFC000"/>
            </a:solidFill>
            <a:round/>
            <a:head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70858" y="1212858"/>
            <a:ext cx="4392549" cy="5034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思考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: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小明上学走哪条路最近？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590268" y="5329081"/>
            <a:ext cx="2024913" cy="4349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中间的路最近。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70858" y="18868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新知探究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85780" y="3936982"/>
            <a:ext cx="3980492" cy="27448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43"/>
          <p:cNvCxnSpPr>
            <a:cxnSpLocks noChangeShapeType="1"/>
          </p:cNvCxnSpPr>
          <p:nvPr/>
        </p:nvCxnSpPr>
        <p:spPr bwMode="auto">
          <a:xfrm>
            <a:off x="4432813" y="3387699"/>
            <a:ext cx="3947389" cy="0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" name="直接连接符 4"/>
          <p:cNvCxnSpPr>
            <a:cxnSpLocks noChangeShapeType="1"/>
          </p:cNvCxnSpPr>
          <p:nvPr/>
        </p:nvCxnSpPr>
        <p:spPr bwMode="auto">
          <a:xfrm flipV="1">
            <a:off x="4432811" y="3910524"/>
            <a:ext cx="5072046" cy="57150"/>
          </a:xfrm>
          <a:prstGeom prst="line">
            <a:avLst/>
          </a:prstGeom>
          <a:noFill/>
          <a:ln w="57150" algn="ctr">
            <a:solidFill>
              <a:srgbClr val="FFC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" name="直接连接符 3"/>
          <p:cNvCxnSpPr>
            <a:cxnSpLocks noChangeShapeType="1"/>
          </p:cNvCxnSpPr>
          <p:nvPr/>
        </p:nvCxnSpPr>
        <p:spPr bwMode="auto">
          <a:xfrm>
            <a:off x="4437574" y="2405176"/>
            <a:ext cx="0" cy="1908000"/>
          </a:xfrm>
          <a:prstGeom prst="line">
            <a:avLst/>
          </a:prstGeom>
          <a:noFill/>
          <a:ln w="25400" algn="ctr">
            <a:solidFill>
              <a:schemeClr val="tx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直接连接符 10"/>
          <p:cNvCxnSpPr>
            <a:cxnSpLocks noChangeShapeType="1"/>
          </p:cNvCxnSpPr>
          <p:nvPr/>
        </p:nvCxnSpPr>
        <p:spPr bwMode="auto">
          <a:xfrm flipV="1">
            <a:off x="4437576" y="2851033"/>
            <a:ext cx="1866883" cy="1"/>
          </a:xfrm>
          <a:prstGeom prst="line">
            <a:avLst/>
          </a:prstGeom>
          <a:noFill/>
          <a:ln w="57150" algn="ctr">
            <a:solidFill>
              <a:srgbClr val="0066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直接连接符 9"/>
          <p:cNvCxnSpPr>
            <a:cxnSpLocks noChangeShapeType="1"/>
          </p:cNvCxnSpPr>
          <p:nvPr/>
        </p:nvCxnSpPr>
        <p:spPr bwMode="auto">
          <a:xfrm>
            <a:off x="8386739" y="2396550"/>
            <a:ext cx="0" cy="1908000"/>
          </a:xfrm>
          <a:prstGeom prst="line">
            <a:avLst/>
          </a:prstGeom>
          <a:noFill/>
          <a:ln w="25400" algn="ctr">
            <a:solidFill>
              <a:schemeClr val="tx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矩形 10"/>
          <p:cNvSpPr/>
          <p:nvPr/>
        </p:nvSpPr>
        <p:spPr>
          <a:xfrm>
            <a:off x="707483" y="1243080"/>
            <a:ext cx="6579045" cy="4349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讨论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: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为什么走中间的路最近，你能想办法证明一下吗？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325234" y="5477576"/>
            <a:ext cx="51796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通过测量、比一比，发现</a:t>
            </a:r>
            <a:r>
              <a:rPr kumimoji="0" lang="zh-CN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走中间的路最近。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Line 22"/>
          <p:cNvSpPr>
            <a:spLocks noChangeShapeType="1"/>
          </p:cNvSpPr>
          <p:nvPr/>
        </p:nvSpPr>
        <p:spPr bwMode="auto">
          <a:xfrm flipV="1">
            <a:off x="4455902" y="2102653"/>
            <a:ext cx="1743075" cy="723900"/>
          </a:xfrm>
          <a:prstGeom prst="line">
            <a:avLst/>
          </a:prstGeom>
          <a:noFill/>
          <a:ln w="50800">
            <a:solidFill>
              <a:srgbClr val="0066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Line 23"/>
          <p:cNvSpPr>
            <a:spLocks noChangeShapeType="1"/>
          </p:cNvSpPr>
          <p:nvPr/>
        </p:nvSpPr>
        <p:spPr bwMode="auto">
          <a:xfrm>
            <a:off x="6179927" y="2099478"/>
            <a:ext cx="2200275" cy="738188"/>
          </a:xfrm>
          <a:prstGeom prst="line">
            <a:avLst/>
          </a:prstGeom>
          <a:noFill/>
          <a:ln w="50800">
            <a:solidFill>
              <a:srgbClr val="0066FF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Line 23"/>
          <p:cNvSpPr>
            <a:spLocks noChangeShapeType="1"/>
          </p:cNvSpPr>
          <p:nvPr/>
        </p:nvSpPr>
        <p:spPr bwMode="auto">
          <a:xfrm>
            <a:off x="6304457" y="2849265"/>
            <a:ext cx="2458528" cy="24478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弧形 39"/>
          <p:cNvSpPr/>
          <p:nvPr/>
        </p:nvSpPr>
        <p:spPr bwMode="auto">
          <a:xfrm rot="10405725">
            <a:off x="4395642" y="3695765"/>
            <a:ext cx="3991586" cy="1001712"/>
          </a:xfrm>
          <a:custGeom>
            <a:avLst/>
            <a:gdLst>
              <a:gd name="T0" fmla="*/ 0 w 4145896"/>
              <a:gd name="T1" fmla="*/ 602224 h 993110"/>
              <a:gd name="T2" fmla="*/ 1708945 w 4145896"/>
              <a:gd name="T3" fmla="*/ 27380 h 993110"/>
              <a:gd name="T4" fmla="*/ 3264352 w 4145896"/>
              <a:gd name="T5" fmla="*/ 938764 h 993110"/>
              <a:gd name="T6" fmla="*/ 0 60000 65536"/>
              <a:gd name="T7" fmla="*/ 0 60000 65536"/>
              <a:gd name="T8" fmla="*/ 0 60000 65536"/>
              <a:gd name="T9" fmla="*/ 0 w 4145896"/>
              <a:gd name="T10" fmla="*/ 0 h 993110"/>
              <a:gd name="T11" fmla="*/ 4145896 w 4145896"/>
              <a:gd name="T12" fmla="*/ 993110 h 9931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145896" h="993110" stroke="0">
                <a:moveTo>
                  <a:pt x="0" y="581991"/>
                </a:moveTo>
                <a:cubicBezTo>
                  <a:pt x="334287" y="59461"/>
                  <a:pt x="1285857" y="-13983"/>
                  <a:pt x="2101873" y="1920"/>
                </a:cubicBezTo>
                <a:cubicBezTo>
                  <a:pt x="3375705" y="26745"/>
                  <a:pt x="4319275" y="486270"/>
                  <a:pt x="4119032" y="993110"/>
                </a:cubicBezTo>
                <a:lnTo>
                  <a:pt x="2015831" y="858470"/>
                </a:lnTo>
                <a:lnTo>
                  <a:pt x="0" y="581991"/>
                </a:lnTo>
                <a:close/>
              </a:path>
              <a:path w="4145896" h="993110" fill="none">
                <a:moveTo>
                  <a:pt x="0" y="581991"/>
                </a:moveTo>
                <a:cubicBezTo>
                  <a:pt x="304202" y="222607"/>
                  <a:pt x="617520" y="37203"/>
                  <a:pt x="2108975" y="26460"/>
                </a:cubicBezTo>
                <a:cubicBezTo>
                  <a:pt x="3394578" y="34199"/>
                  <a:pt x="4345525" y="313205"/>
                  <a:pt x="4028471" y="907226"/>
                </a:cubicBezTo>
              </a:path>
            </a:pathLst>
          </a:custGeom>
          <a:noFill/>
          <a:ln w="57150" algn="ctr">
            <a:solidFill>
              <a:srgbClr val="FFC000"/>
            </a:solidFill>
            <a:round/>
            <a:head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70858" y="18868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新知探究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2216" y="3597916"/>
            <a:ext cx="4481331" cy="30902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  <p:bldP spid="12" grpId="0" animBg="1"/>
      <p:bldP spid="12" grpId="1" animBg="1"/>
      <p:bldP spid="14" grpId="0" animBg="1"/>
      <p:bldP spid="14" grpId="1" animBg="1"/>
      <p:bldP spid="16" grpId="0" animBg="1"/>
      <p:bldP spid="18" grpId="0" animBg="1"/>
      <p:bldP spid="1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758378" y="1536881"/>
            <a:ext cx="8200259" cy="434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思考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: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通过活动，你能得出什么结论？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70857" y="5009384"/>
            <a:ext cx="7622689" cy="400110"/>
          </a:xfrm>
          <a:prstGeom prst="rect">
            <a:avLst/>
          </a:prstGeom>
          <a:ln w="25400">
            <a:solidFill>
              <a:srgbClr val="00B0F0"/>
            </a:solidFill>
            <a:prstDash val="sysDash"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两点间所有连线中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+mn-ea"/>
                <a:sym typeface="+mn-lt"/>
              </a:rPr>
              <a:t>线段最短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，这条线段的长度叫做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两点间的距离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4" name="直接连接符 43"/>
          <p:cNvCxnSpPr>
            <a:cxnSpLocks noChangeShapeType="1"/>
          </p:cNvCxnSpPr>
          <p:nvPr/>
        </p:nvCxnSpPr>
        <p:spPr bwMode="auto">
          <a:xfrm>
            <a:off x="2368340" y="3301439"/>
            <a:ext cx="4032250" cy="0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直接连接符 4"/>
          <p:cNvCxnSpPr>
            <a:cxnSpLocks noChangeShapeType="1"/>
          </p:cNvCxnSpPr>
          <p:nvPr/>
        </p:nvCxnSpPr>
        <p:spPr bwMode="auto">
          <a:xfrm flipV="1">
            <a:off x="2368342" y="3824264"/>
            <a:ext cx="5481637" cy="57150"/>
          </a:xfrm>
          <a:prstGeom prst="line">
            <a:avLst/>
          </a:prstGeom>
          <a:noFill/>
          <a:ln w="57150" algn="ctr">
            <a:solidFill>
              <a:srgbClr val="FFC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直接连接符 15"/>
          <p:cNvCxnSpPr>
            <a:cxnSpLocks noChangeShapeType="1"/>
          </p:cNvCxnSpPr>
          <p:nvPr/>
        </p:nvCxnSpPr>
        <p:spPr bwMode="auto">
          <a:xfrm>
            <a:off x="2373103" y="2318916"/>
            <a:ext cx="0" cy="1908000"/>
          </a:xfrm>
          <a:prstGeom prst="line">
            <a:avLst/>
          </a:prstGeom>
          <a:noFill/>
          <a:ln w="25400" algn="ctr">
            <a:solidFill>
              <a:schemeClr val="tx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直接连接符 10"/>
          <p:cNvCxnSpPr>
            <a:cxnSpLocks noChangeShapeType="1"/>
          </p:cNvCxnSpPr>
          <p:nvPr/>
        </p:nvCxnSpPr>
        <p:spPr bwMode="auto">
          <a:xfrm>
            <a:off x="2373103" y="2764771"/>
            <a:ext cx="2525712" cy="0"/>
          </a:xfrm>
          <a:prstGeom prst="line">
            <a:avLst/>
          </a:prstGeom>
          <a:noFill/>
          <a:ln w="57150" algn="ctr">
            <a:solidFill>
              <a:srgbClr val="0066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直接连接符 11"/>
          <p:cNvCxnSpPr>
            <a:cxnSpLocks noChangeShapeType="1"/>
          </p:cNvCxnSpPr>
          <p:nvPr/>
        </p:nvCxnSpPr>
        <p:spPr bwMode="auto">
          <a:xfrm>
            <a:off x="4898817" y="2764769"/>
            <a:ext cx="2484437" cy="0"/>
          </a:xfrm>
          <a:prstGeom prst="line">
            <a:avLst/>
          </a:prstGeom>
          <a:noFill/>
          <a:ln w="57150" algn="ctr">
            <a:solidFill>
              <a:srgbClr val="0066FF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直接连接符 18"/>
          <p:cNvCxnSpPr>
            <a:cxnSpLocks noChangeShapeType="1"/>
          </p:cNvCxnSpPr>
          <p:nvPr/>
        </p:nvCxnSpPr>
        <p:spPr bwMode="auto">
          <a:xfrm>
            <a:off x="6408528" y="2318916"/>
            <a:ext cx="0" cy="1908000"/>
          </a:xfrm>
          <a:prstGeom prst="line">
            <a:avLst/>
          </a:prstGeom>
          <a:noFill/>
          <a:ln w="25400" algn="ctr">
            <a:solidFill>
              <a:schemeClr val="tx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文本框 12"/>
          <p:cNvSpPr txBox="1"/>
          <p:nvPr/>
        </p:nvSpPr>
        <p:spPr>
          <a:xfrm>
            <a:off x="870858" y="18868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新知探究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85780" y="3936982"/>
            <a:ext cx="3980492" cy="27448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 bwMode="auto">
          <a:xfrm flipH="1">
            <a:off x="3930208" y="2640830"/>
            <a:ext cx="6769100" cy="27101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剪出下面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4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组纸条（单位：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cm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）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）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6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、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7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、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8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。      （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）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4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、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5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、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9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  <a:p>
            <a:pPr marL="0" marR="0" lvl="0" indent="0" algn="l" defTabSz="4572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）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、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6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、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10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。     （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4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）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8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、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11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、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11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57181" y="1409240"/>
            <a:ext cx="86436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小组活动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: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尝试</a:t>
            </a:r>
            <a:r>
              <a:rPr kumimoji="0" lang="zh-CN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用每组纸条摆三角形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，并展示你的成果。</a:t>
            </a:r>
            <a:endParaRPr kumimoji="0" lang="zh-CN" altLang="zh-CN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70858" y="18868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新知探究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2216" y="3597916"/>
            <a:ext cx="4481331" cy="30902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1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znhxy3p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590</Words>
  <Application>Microsoft Office PowerPoint</Application>
  <PresentationFormat>宽屏</PresentationFormat>
  <Paragraphs>207</Paragraphs>
  <Slides>21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7" baseType="lpstr">
      <vt:lpstr>FandolFang R</vt:lpstr>
      <vt:lpstr>思源黑体 CN Regular</vt:lpstr>
      <vt:lpstr>宋体</vt:lpstr>
      <vt:lpstr>Arial</vt:lpstr>
      <vt:lpstr>Calibri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42</cp:revision>
  <dcterms:created xsi:type="dcterms:W3CDTF">2020-07-04T05:58:00Z</dcterms:created>
  <dcterms:modified xsi:type="dcterms:W3CDTF">2023-01-16T14:08:07Z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B4F880267E9D47EDBCD607D3A54F73F1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