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6" r:id="rId5"/>
    <p:sldId id="309" r:id="rId6"/>
    <p:sldId id="310" r:id="rId7"/>
    <p:sldId id="260" r:id="rId8"/>
    <p:sldId id="311" r:id="rId9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7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一元二次方程的解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400" dirty="0"/>
              <a:t>认识一元二次方程</a:t>
            </a:r>
          </a:p>
        </p:txBody>
      </p:sp>
      <p:sp>
        <p:nvSpPr>
          <p:cNvPr id="3" name="标题 1"/>
          <p:cNvSpPr txBox="1"/>
          <p:nvPr/>
        </p:nvSpPr>
        <p:spPr>
          <a:xfrm>
            <a:off x="0" y="784482"/>
            <a:ext cx="9144000" cy="690563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>
                <a:solidFill>
                  <a:schemeClr val="tx1"/>
                </a:solidFill>
              </a:rPr>
              <a:t>第二章</a:t>
            </a:r>
            <a:r>
              <a:rPr lang="zh-CN" altLang="en-US" sz="2400" i="1">
                <a:solidFill>
                  <a:schemeClr val="tx1"/>
                </a:solidFill>
              </a:rPr>
              <a:t>　</a:t>
            </a:r>
            <a:r>
              <a:rPr lang="zh-CN" altLang="en-US" sz="2400">
                <a:solidFill>
                  <a:schemeClr val="tx1"/>
                </a:solidFill>
              </a:rPr>
              <a:t>一元二次方程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65" y="34304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351369"/>
            <a:ext cx="9152965" cy="40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-WWW.1PPT.COM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86467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一元二次方程的解及应用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x+k=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的一个根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则常数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	B.2	C.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D.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+mx+n=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的两根为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n+m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的一个解是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-a+b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3082963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方程的一个解是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-a+b=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24649" y="156012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924649" y="2164077"/>
            <a:ext cx="514992" cy="255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4924649" y="2419229"/>
            <a:ext cx="514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9528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探索一元二次方程的近似解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根据下列表格中代数式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为常数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的对应值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+bx+c=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的一个根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的大致范围是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397391" y="2144344"/>
          <a:ext cx="6096000" cy="1699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3836035" imgH="1070610" progId="Word.Document.12">
                  <p:embed/>
                </p:oleObj>
              </mc:Choice>
              <mc:Fallback>
                <p:oleObj name="Document" r:id="rId3" imgW="3836035" imgH="107061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391" y="2144344"/>
                        <a:ext cx="6096000" cy="1699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85750" y="384380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	B.6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	D.6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20415" y="164457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21072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下列两数都是方程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的根的是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1,7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1,7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有一个解是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不确定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一个三角形的两边长为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第三边的边长是方程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则这个三角形的周长是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A.9	B.13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	D.9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07676" y="119384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6428733" y="2129026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895574" y="326683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33461" y="146415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原创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检验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是不是方程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的解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433461" y="2571750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左边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左边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不是原方程的解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左边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左边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是原方程的解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综上所述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是原方程的解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0256" y="1464153"/>
            <a:ext cx="665676" cy="315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6270256" y="1779370"/>
            <a:ext cx="6656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32561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+mx+m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有一个根是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760535" y="2776990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方程有一个根是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2≠0,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91511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有两个正方形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小正方形的边长比大正方形的边长的一半多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大正方形的面积比小正方形的面积的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倍还多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若求大正方形的边长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怎样列方程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并将其化为一般形式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若设大正方形的边长为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会小于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会小于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会大于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完成下表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249680" y="2757195"/>
          <a:ext cx="6096000" cy="1381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3836035" imgH="870585" progId="Word.Document.12">
                  <p:embed/>
                </p:oleObj>
              </mc:Choice>
              <mc:Fallback>
                <p:oleObj name="Document" r:id="rId3" imgW="3836035" imgH="87058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80" y="2757195"/>
                        <a:ext cx="6096000" cy="1381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85750" y="3776349"/>
            <a:ext cx="3976088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4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你能由上表求出大正方形的边长吗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13121" y="3150293"/>
            <a:ext cx="135625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4282678" y="3171937"/>
            <a:ext cx="82814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4384477" y="3150293"/>
            <a:ext cx="96440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8" name="矩形 7"/>
          <p:cNvSpPr/>
          <p:nvPr/>
        </p:nvSpPr>
        <p:spPr>
          <a:xfrm>
            <a:off x="4499901" y="3150293"/>
            <a:ext cx="182828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9" name="矩形 8"/>
          <p:cNvSpPr/>
          <p:nvPr/>
        </p:nvSpPr>
        <p:spPr>
          <a:xfrm>
            <a:off x="4704623" y="3150293"/>
            <a:ext cx="160272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10" name="矩形 9"/>
          <p:cNvSpPr/>
          <p:nvPr/>
        </p:nvSpPr>
        <p:spPr>
          <a:xfrm>
            <a:off x="4904647" y="3150293"/>
            <a:ext cx="17991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396165"/>
          <a:ext cx="6096000" cy="2541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3" imgW="3865245" imgH="1600200" progId="Word.Document.12">
                  <p:embed/>
                </p:oleObj>
              </mc:Choice>
              <mc:Fallback>
                <p:oleObj name="Document" r:id="rId3" imgW="3865245" imgH="160020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6165"/>
                        <a:ext cx="6096000" cy="2541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321</Words>
  <Application>Microsoft Office PowerPoint</Application>
  <PresentationFormat>全屏显示(16:9)</PresentationFormat>
  <Paragraphs>39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认识一元二次方程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2019-05-05T03:44:00Z</dcterms:created>
  <dcterms:modified xsi:type="dcterms:W3CDTF">2023-01-13T15:10:41Z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01AAFECDF2094A77A55E65CF5EF49459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