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61" r:id="rId9"/>
    <p:sldId id="269" r:id="rId10"/>
    <p:sldId id="270" r:id="rId11"/>
    <p:sldId id="271" r:id="rId12"/>
    <p:sldId id="273" r:id="rId13"/>
    <p:sldId id="262" r:id="rId14"/>
    <p:sldId id="274" r:id="rId15"/>
    <p:sldId id="275" r:id="rId16"/>
    <p:sldId id="276" r:id="rId17"/>
    <p:sldId id="277" r:id="rId18"/>
    <p:sldId id="263" r:id="rId19"/>
    <p:sldId id="278" r:id="rId20"/>
    <p:sldId id="279" r:id="rId21"/>
    <p:sldId id="280" r:id="rId22"/>
    <p:sldId id="281" r:id="rId23"/>
    <p:sldId id="264" r:id="rId24"/>
    <p:sldId id="282" r:id="rId25"/>
    <p:sldId id="283" r:id="rId26"/>
    <p:sldId id="284" r:id="rId27"/>
    <p:sldId id="285" r:id="rId28"/>
    <p:sldId id="286" r:id="rId2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23A"/>
    <a:srgbClr val="FFFFFF"/>
    <a:srgbClr val="EB7E83"/>
    <a:srgbClr val="AB76C5"/>
    <a:srgbClr val="F4EC0D"/>
    <a:srgbClr val="FFCC99"/>
    <a:srgbClr val="FFDA69"/>
    <a:srgbClr val="FE1B2F"/>
    <a:srgbClr val="FEEE2E"/>
    <a:srgbClr val="21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395" autoAdjust="0"/>
  </p:normalViewPr>
  <p:slideViewPr>
    <p:cSldViewPr snapToGrid="0">
      <p:cViewPr varScale="1">
        <p:scale>
          <a:sx n="91" d="100"/>
          <a:sy n="91" d="100"/>
        </p:scale>
        <p:origin x="90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895bbb28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0000">
            <a:off x="-483870" y="354965"/>
            <a:ext cx="5651500" cy="2517140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4244975" y="2133178"/>
            <a:ext cx="6179185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000" dirty="0" smtClean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可爱卡通儿童节主题课件</a:t>
            </a:r>
            <a:endParaRPr lang="zh-CN" altLang="en-US" sz="4000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4" cstate="print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8100000">
            <a:off x="1401763" y="4149725"/>
            <a:ext cx="3689350" cy="3659188"/>
          </a:xfrm>
          <a:custGeom>
            <a:avLst/>
            <a:gdLst>
              <a:gd name="connsiteX0" fmla="*/ 0 w 5811"/>
              <a:gd name="connsiteY0" fmla="*/ 2665 h 5762"/>
              <a:gd name="connsiteX1" fmla="*/ 880 w 5811"/>
              <a:gd name="connsiteY1" fmla="*/ 0 h 5762"/>
              <a:gd name="connsiteX2" fmla="*/ 5811 w 5811"/>
              <a:gd name="connsiteY2" fmla="*/ 4930 h 5762"/>
              <a:gd name="connsiteX3" fmla="*/ 3012 w 5811"/>
              <a:gd name="connsiteY3" fmla="*/ 5762 h 5762"/>
              <a:gd name="connsiteX4" fmla="*/ 0 w 5811"/>
              <a:gd name="connsiteY4" fmla="*/ 2665 h 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" h="5762">
                <a:moveTo>
                  <a:pt x="0" y="2665"/>
                </a:moveTo>
                <a:lnTo>
                  <a:pt x="880" y="0"/>
                </a:lnTo>
                <a:lnTo>
                  <a:pt x="5811" y="4930"/>
                </a:lnTo>
                <a:lnTo>
                  <a:pt x="3012" y="5762"/>
                </a:lnTo>
                <a:lnTo>
                  <a:pt x="0" y="2665"/>
                </a:lnTo>
                <a:close/>
              </a:path>
            </a:pathLst>
          </a:custGeom>
          <a:solidFill>
            <a:srgbClr val="AB76C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8100000">
            <a:off x="2179638" y="3346450"/>
            <a:ext cx="2241550" cy="2241550"/>
          </a:xfrm>
          <a:custGeom>
            <a:avLst/>
            <a:gdLst>
              <a:gd name="connsiteX0" fmla="*/ 0 w 3532"/>
              <a:gd name="connsiteY0" fmla="*/ 1718 h 3532"/>
              <a:gd name="connsiteX1" fmla="*/ 594 w 3532"/>
              <a:gd name="connsiteY1" fmla="*/ 0 h 3532"/>
              <a:gd name="connsiteX2" fmla="*/ 3532 w 3532"/>
              <a:gd name="connsiteY2" fmla="*/ 3023 h 3532"/>
              <a:gd name="connsiteX3" fmla="*/ 1792 w 3532"/>
              <a:gd name="connsiteY3" fmla="*/ 3532 h 3532"/>
              <a:gd name="connsiteX4" fmla="*/ 0 w 3532"/>
              <a:gd name="connsiteY4" fmla="*/ 1718 h 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" h="3532">
                <a:moveTo>
                  <a:pt x="0" y="1718"/>
                </a:moveTo>
                <a:lnTo>
                  <a:pt x="594" y="0"/>
                </a:lnTo>
                <a:lnTo>
                  <a:pt x="3532" y="3023"/>
                </a:lnTo>
                <a:lnTo>
                  <a:pt x="1792" y="3532"/>
                </a:lnTo>
                <a:lnTo>
                  <a:pt x="0" y="1718"/>
                </a:lnTo>
                <a:close/>
              </a:path>
            </a:pathLst>
          </a:custGeom>
          <a:solidFill>
            <a:srgbClr val="FFCC99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8100000">
            <a:off x="2490788" y="2495550"/>
            <a:ext cx="1651000" cy="1608138"/>
          </a:xfrm>
          <a:custGeom>
            <a:avLst/>
            <a:gdLst>
              <a:gd name="connsiteX0" fmla="*/ 0 w 2600"/>
              <a:gd name="connsiteY0" fmla="*/ 2534 h 2534"/>
              <a:gd name="connsiteX1" fmla="*/ 830 w 2600"/>
              <a:gd name="connsiteY1" fmla="*/ 0 h 2534"/>
              <a:gd name="connsiteX2" fmla="*/ 2600 w 2600"/>
              <a:gd name="connsiteY2" fmla="*/ 1794 h 2534"/>
              <a:gd name="connsiteX3" fmla="*/ 0 w 2600"/>
              <a:gd name="connsiteY3" fmla="*/ 2534 h 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" h="2534">
                <a:moveTo>
                  <a:pt x="0" y="2534"/>
                </a:moveTo>
                <a:lnTo>
                  <a:pt x="830" y="0"/>
                </a:lnTo>
                <a:lnTo>
                  <a:pt x="2600" y="1794"/>
                </a:lnTo>
                <a:lnTo>
                  <a:pt x="0" y="2534"/>
                </a:lnTo>
                <a:close/>
              </a:path>
            </a:pathLst>
          </a:custGeom>
          <a:solidFill>
            <a:srgbClr val="21F8D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grpSp>
        <p:nvGrpSpPr>
          <p:cNvPr id="7" name="组合 123"/>
          <p:cNvGrpSpPr/>
          <p:nvPr/>
        </p:nvGrpSpPr>
        <p:grpSpPr>
          <a:xfrm flipH="1">
            <a:off x="5697538" y="2238375"/>
            <a:ext cx="5253037" cy="927100"/>
            <a:chOff x="8867" y="1827"/>
            <a:chExt cx="8272" cy="1458"/>
          </a:xfrm>
        </p:grpSpPr>
        <p:sp>
          <p:nvSpPr>
            <p:cNvPr id="8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0"/>
            <p:cNvSpPr txBox="1"/>
            <p:nvPr/>
          </p:nvSpPr>
          <p:spPr>
            <a:xfrm>
              <a:off x="13992" y="1827"/>
              <a:ext cx="3147" cy="58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</p:grpSp>
      <p:grpSp>
        <p:nvGrpSpPr>
          <p:cNvPr id="10" name="组合 123"/>
          <p:cNvGrpSpPr/>
          <p:nvPr/>
        </p:nvGrpSpPr>
        <p:grpSpPr>
          <a:xfrm flipH="1">
            <a:off x="5684838" y="5249863"/>
            <a:ext cx="5253037" cy="927100"/>
            <a:chOff x="8867" y="1827"/>
            <a:chExt cx="8272" cy="1458"/>
          </a:xfrm>
        </p:grpSpPr>
        <p:sp>
          <p:nvSpPr>
            <p:cNvPr id="11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13992" y="1827"/>
              <a:ext cx="3147" cy="58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</p:grpSp>
      <p:grpSp>
        <p:nvGrpSpPr>
          <p:cNvPr id="13" name="组合 123"/>
          <p:cNvGrpSpPr/>
          <p:nvPr/>
        </p:nvGrpSpPr>
        <p:grpSpPr>
          <a:xfrm flipH="1">
            <a:off x="5684838" y="3529013"/>
            <a:ext cx="5253037" cy="927100"/>
            <a:chOff x="8867" y="1827"/>
            <a:chExt cx="8272" cy="1458"/>
          </a:xfrm>
        </p:grpSpPr>
        <p:sp>
          <p:nvSpPr>
            <p:cNvPr id="14" name="文本框 22"/>
            <p:cNvSpPr txBox="1"/>
            <p:nvPr/>
          </p:nvSpPr>
          <p:spPr>
            <a:xfrm>
              <a:off x="8867" y="2347"/>
              <a:ext cx="7897" cy="938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13992" y="1827"/>
              <a:ext cx="3147" cy="58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</p:grpSp>
      <p:grpSp>
        <p:nvGrpSpPr>
          <p:cNvPr id="16" name="组合 72"/>
          <p:cNvGrpSpPr/>
          <p:nvPr/>
        </p:nvGrpSpPr>
        <p:grpSpPr>
          <a:xfrm>
            <a:off x="3908425" y="4108450"/>
            <a:ext cx="1733550" cy="328613"/>
            <a:chOff x="0" y="0"/>
            <a:chExt cx="1427098" cy="269079"/>
          </a:xfrm>
        </p:grpSpPr>
        <p:sp>
          <p:nvSpPr>
            <p:cNvPr id="17" name="Oval 39"/>
            <p:cNvSpPr/>
            <p:nvPr/>
          </p:nvSpPr>
          <p:spPr>
            <a:xfrm>
              <a:off x="0" y="83119"/>
              <a:ext cx="193003" cy="185960"/>
            </a:xfrm>
            <a:prstGeom prst="ellipse">
              <a:avLst/>
            </a:prstGeom>
            <a:solidFill>
              <a:srgbClr val="0A78E7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6"/>
            <p:cNvSpPr/>
            <p:nvPr/>
          </p:nvSpPr>
          <p:spPr>
            <a:xfrm>
              <a:off x="108476" y="0"/>
              <a:ext cx="1318622" cy="173281"/>
            </a:xfrm>
            <a:custGeom>
              <a:avLst/>
              <a:gdLst/>
              <a:ahLst/>
              <a:cxnLst>
                <a:cxn ang="0">
                  <a:pos x="0" y="309980829"/>
                </a:cxn>
                <a:cxn ang="0">
                  <a:pos x="645160030" y="0"/>
                </a:cxn>
                <a:cxn ang="0">
                  <a:pos x="2147483647" y="0"/>
                </a:cxn>
              </a:cxnLst>
              <a:rect l="0" t="0" r="0" b="0"/>
              <a:pathLst>
                <a:path w="936" h="123">
                  <a:moveTo>
                    <a:pt x="0" y="123"/>
                  </a:moveTo>
                  <a:lnTo>
                    <a:pt x="256" y="0"/>
                  </a:lnTo>
                  <a:lnTo>
                    <a:pt x="936" y="0"/>
                  </a:lnTo>
                </a:path>
              </a:pathLst>
            </a:custGeom>
            <a:noFill/>
            <a:ln w="19050" cap="flat" cmpd="sng">
              <a:solidFill>
                <a:srgbClr val="23468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Oval 40"/>
          <p:cNvSpPr/>
          <p:nvPr/>
        </p:nvSpPr>
        <p:spPr>
          <a:xfrm>
            <a:off x="3424238" y="3200400"/>
            <a:ext cx="234950" cy="227013"/>
          </a:xfrm>
          <a:prstGeom prst="ellipse">
            <a:avLst/>
          </a:prstGeom>
          <a:solidFill>
            <a:srgbClr val="0A78E7"/>
          </a:solidFill>
          <a:ln w="762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Freeform 58"/>
          <p:cNvSpPr/>
          <p:nvPr/>
        </p:nvSpPr>
        <p:spPr>
          <a:xfrm>
            <a:off x="3533775" y="2754313"/>
            <a:ext cx="2133600" cy="573087"/>
          </a:xfrm>
          <a:custGeom>
            <a:avLst/>
            <a:gdLst/>
            <a:ahLst/>
            <a:cxnLst>
              <a:cxn ang="0">
                <a:pos x="0" y="1413805850"/>
              </a:cxn>
              <a:cxn ang="0">
                <a:pos x="912296569" y="0"/>
              </a:cxn>
              <a:cxn ang="0">
                <a:pos x="2147483647" y="0"/>
              </a:cxn>
            </a:cxnLst>
            <a:rect l="0" t="0" r="0" b="0"/>
            <a:pathLst>
              <a:path w="1140" h="561">
                <a:moveTo>
                  <a:pt x="0" y="561"/>
                </a:moveTo>
                <a:lnTo>
                  <a:pt x="362" y="0"/>
                </a:lnTo>
                <a:lnTo>
                  <a:pt x="1140" y="0"/>
                </a:lnTo>
              </a:path>
            </a:pathLst>
          </a:custGeom>
          <a:noFill/>
          <a:ln w="19050" cap="flat" cmpd="sng">
            <a:solidFill>
              <a:srgbClr val="23468B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73"/>
          <p:cNvGrpSpPr/>
          <p:nvPr/>
        </p:nvGrpSpPr>
        <p:grpSpPr>
          <a:xfrm>
            <a:off x="4230688" y="5127625"/>
            <a:ext cx="1411287" cy="701675"/>
            <a:chOff x="0" y="0"/>
            <a:chExt cx="1160839" cy="576192"/>
          </a:xfrm>
        </p:grpSpPr>
        <p:sp>
          <p:nvSpPr>
            <p:cNvPr id="22" name="Oval 38"/>
            <p:cNvSpPr/>
            <p:nvPr/>
          </p:nvSpPr>
          <p:spPr>
            <a:xfrm>
              <a:off x="0" y="0"/>
              <a:ext cx="193003" cy="185960"/>
            </a:xfrm>
            <a:prstGeom prst="ellipse">
              <a:avLst/>
            </a:prstGeom>
            <a:solidFill>
              <a:srgbClr val="0A78E7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0"/>
            <p:cNvSpPr/>
            <p:nvPr/>
          </p:nvSpPr>
          <p:spPr>
            <a:xfrm>
              <a:off x="128199" y="133834"/>
              <a:ext cx="1032640" cy="4423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2318394" y="791328953"/>
                </a:cxn>
                <a:cxn ang="0">
                  <a:pos x="1847276297" y="791328953"/>
                </a:cxn>
              </a:cxnLst>
              <a:rect l="0" t="0" r="0" b="0"/>
              <a:pathLst>
                <a:path w="733" h="314">
                  <a:moveTo>
                    <a:pt x="0" y="0"/>
                  </a:moveTo>
                  <a:lnTo>
                    <a:pt x="239" y="314"/>
                  </a:lnTo>
                  <a:lnTo>
                    <a:pt x="733" y="314"/>
                  </a:lnTo>
                </a:path>
              </a:pathLst>
            </a:custGeom>
            <a:noFill/>
            <a:ln w="19050" cap="flat" cmpd="sng">
              <a:solidFill>
                <a:srgbClr val="23468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2"/>
          <p:cNvSpPr txBox="1"/>
          <p:nvPr/>
        </p:nvSpPr>
        <p:spPr>
          <a:xfrm flipH="1">
            <a:off x="1213836" y="1163383"/>
            <a:ext cx="10496550" cy="5847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>
          <a:xfrm>
            <a:off x="612775" y="118903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1F8DC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46" name="弦形 45"/>
          <p:cNvSpPr/>
          <p:nvPr/>
        </p:nvSpPr>
        <p:spPr>
          <a:xfrm rot="6720000">
            <a:off x="696119" y="3126581"/>
            <a:ext cx="3768725" cy="3773488"/>
          </a:xfrm>
          <a:prstGeom prst="chor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" name="弦形 2"/>
          <p:cNvSpPr/>
          <p:nvPr/>
        </p:nvSpPr>
        <p:spPr>
          <a:xfrm rot="6720000">
            <a:off x="1043781" y="3556794"/>
            <a:ext cx="3103563" cy="3108325"/>
          </a:xfrm>
          <a:prstGeom prst="chord">
            <a:avLst/>
          </a:prstGeom>
          <a:solidFill>
            <a:srgbClr val="AB76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4" name="弦形 3"/>
          <p:cNvSpPr/>
          <p:nvPr/>
        </p:nvSpPr>
        <p:spPr>
          <a:xfrm rot="6720000">
            <a:off x="1361281" y="4010819"/>
            <a:ext cx="2470150" cy="2474913"/>
          </a:xfrm>
          <a:prstGeom prst="chord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" name="弦形 4"/>
          <p:cNvSpPr/>
          <p:nvPr/>
        </p:nvSpPr>
        <p:spPr>
          <a:xfrm rot="6720000">
            <a:off x="1619250" y="4376738"/>
            <a:ext cx="1941513" cy="1944688"/>
          </a:xfrm>
          <a:prstGeom prst="chord">
            <a:avLst/>
          </a:prstGeom>
          <a:solidFill>
            <a:srgbClr val="ED3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>
            <a:off x="2574925" y="5057775"/>
            <a:ext cx="2465388" cy="852488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rot="10800000">
            <a:off x="2589213" y="4246563"/>
            <a:ext cx="2451100" cy="666750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 rot="10800000">
            <a:off x="2589213" y="3803650"/>
            <a:ext cx="2451100" cy="112713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rot="10800000" flipV="1">
            <a:off x="2559050" y="2919413"/>
            <a:ext cx="2481263" cy="423863"/>
          </a:xfrm>
          <a:prstGeom prst="bentConnector3">
            <a:avLst>
              <a:gd name="adj1" fmla="val 49974"/>
            </a:avLst>
          </a:prstGeom>
          <a:ln w="28575">
            <a:solidFill>
              <a:srgbClr val="0A7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83"/>
          <p:cNvGrpSpPr/>
          <p:nvPr/>
        </p:nvGrpSpPr>
        <p:grpSpPr>
          <a:xfrm>
            <a:off x="5040313" y="2562225"/>
            <a:ext cx="6445250" cy="714375"/>
            <a:chOff x="8178" y="4420"/>
            <a:chExt cx="10150" cy="1126"/>
          </a:xfrm>
        </p:grpSpPr>
        <p:sp>
          <p:nvSpPr>
            <p:cNvPr id="11" name="圆角矩形 10"/>
            <p:cNvSpPr/>
            <p:nvPr/>
          </p:nvSpPr>
          <p:spPr>
            <a:xfrm>
              <a:off x="8178" y="4420"/>
              <a:ext cx="10150" cy="11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5880000">
              <a:off x="8327" y="4488"/>
              <a:ext cx="937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9459" y="4485"/>
              <a:ext cx="8647" cy="9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Box 19"/>
            <p:cNvSpPr txBox="1"/>
            <p:nvPr/>
          </p:nvSpPr>
          <p:spPr>
            <a:xfrm>
              <a:off x="8519" y="4639"/>
              <a:ext cx="546" cy="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15" name="组合 81"/>
          <p:cNvGrpSpPr/>
          <p:nvPr/>
        </p:nvGrpSpPr>
        <p:grpSpPr>
          <a:xfrm>
            <a:off x="5040313" y="3559177"/>
            <a:ext cx="6445250" cy="715011"/>
            <a:chOff x="8178" y="5990"/>
            <a:chExt cx="10150" cy="1125"/>
          </a:xfrm>
        </p:grpSpPr>
        <p:sp>
          <p:nvSpPr>
            <p:cNvPr id="16" name="圆角矩形 15"/>
            <p:cNvSpPr/>
            <p:nvPr/>
          </p:nvSpPr>
          <p:spPr>
            <a:xfrm>
              <a:off x="8178" y="599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5880000">
              <a:off x="8330" y="606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 flipH="1">
              <a:off x="9459" y="6055"/>
              <a:ext cx="8647" cy="92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Box 19"/>
            <p:cNvSpPr txBox="1"/>
            <p:nvPr/>
          </p:nvSpPr>
          <p:spPr>
            <a:xfrm>
              <a:off x="8522" y="6209"/>
              <a:ext cx="543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20" name="组合 80"/>
          <p:cNvGrpSpPr/>
          <p:nvPr/>
        </p:nvGrpSpPr>
        <p:grpSpPr>
          <a:xfrm>
            <a:off x="5040313" y="4556128"/>
            <a:ext cx="6445250" cy="715011"/>
            <a:chOff x="8178" y="7560"/>
            <a:chExt cx="10150" cy="1125"/>
          </a:xfrm>
        </p:grpSpPr>
        <p:sp>
          <p:nvSpPr>
            <p:cNvPr id="21" name="圆角矩形 20"/>
            <p:cNvSpPr/>
            <p:nvPr/>
          </p:nvSpPr>
          <p:spPr>
            <a:xfrm>
              <a:off x="8178" y="756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5880000">
              <a:off x="8330" y="763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9459" y="7625"/>
              <a:ext cx="8647" cy="93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Box 19"/>
            <p:cNvSpPr txBox="1"/>
            <p:nvPr/>
          </p:nvSpPr>
          <p:spPr>
            <a:xfrm>
              <a:off x="8528" y="7779"/>
              <a:ext cx="533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25" name="组合 79"/>
          <p:cNvGrpSpPr/>
          <p:nvPr/>
        </p:nvGrpSpPr>
        <p:grpSpPr>
          <a:xfrm>
            <a:off x="5040313" y="5553079"/>
            <a:ext cx="6445250" cy="715011"/>
            <a:chOff x="8178" y="9130"/>
            <a:chExt cx="10150" cy="1125"/>
          </a:xfrm>
        </p:grpSpPr>
        <p:sp>
          <p:nvSpPr>
            <p:cNvPr id="26" name="圆角矩形 25"/>
            <p:cNvSpPr/>
            <p:nvPr/>
          </p:nvSpPr>
          <p:spPr>
            <a:xfrm>
              <a:off x="8178" y="9130"/>
              <a:ext cx="10150" cy="11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1000"/>
              </a:schemeClr>
            </a:solidFill>
            <a:ln w="28575">
              <a:solidFill>
                <a:srgbClr val="0A7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880000">
              <a:off x="8330" y="9201"/>
              <a:ext cx="936" cy="937"/>
            </a:xfrm>
            <a:prstGeom prst="ellipse">
              <a:avLst/>
            </a:prstGeom>
            <a:solidFill>
              <a:srgbClr val="0A78E7"/>
            </a:solidFill>
            <a:ln w="38100">
              <a:noFill/>
            </a:ln>
            <a:effectLst>
              <a:outerShdw blurRad="241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8" name="文本框 22"/>
            <p:cNvSpPr txBox="1"/>
            <p:nvPr/>
          </p:nvSpPr>
          <p:spPr>
            <a:xfrm flipH="1">
              <a:off x="9459" y="9195"/>
              <a:ext cx="8647" cy="93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6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 Box 19"/>
            <p:cNvSpPr txBox="1"/>
            <p:nvPr/>
          </p:nvSpPr>
          <p:spPr>
            <a:xfrm>
              <a:off x="8507" y="9349"/>
              <a:ext cx="574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FEFEFE"/>
                  </a:solidFill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30" name="云形 29"/>
          <p:cNvSpPr/>
          <p:nvPr/>
        </p:nvSpPr>
        <p:spPr>
          <a:xfrm>
            <a:off x="1049338" y="1422400"/>
            <a:ext cx="2119313" cy="131921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2860675" y="1068388"/>
            <a:ext cx="1743075" cy="10842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59735" y="2857500"/>
            <a:ext cx="1882775" cy="188277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ED323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085715" y="3040380"/>
            <a:ext cx="2413635" cy="241363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AB76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66990" y="2857500"/>
            <a:ext cx="1382395" cy="138239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4EC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70070" y="1445260"/>
            <a:ext cx="1624330" cy="160972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FDA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83685" y="4860925"/>
            <a:ext cx="1057275" cy="1048385"/>
          </a:xfrm>
          <a:prstGeom prst="ellipse">
            <a:avLst/>
          </a:prstGeom>
          <a:solidFill>
            <a:schemeClr val="bg1"/>
          </a:solidFill>
          <a:ln w="225425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0" name="领带"/>
          <p:cNvSpPr/>
          <p:nvPr/>
        </p:nvSpPr>
        <p:spPr bwMode="auto">
          <a:xfrm>
            <a:off x="4931410" y="1802130"/>
            <a:ext cx="501650" cy="895985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箱子"/>
          <p:cNvSpPr/>
          <p:nvPr/>
        </p:nvSpPr>
        <p:spPr>
          <a:xfrm>
            <a:off x="3475990" y="3373755"/>
            <a:ext cx="850265" cy="850265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雨伞"/>
          <p:cNvSpPr/>
          <p:nvPr/>
        </p:nvSpPr>
        <p:spPr>
          <a:xfrm>
            <a:off x="5844540" y="3844290"/>
            <a:ext cx="895985" cy="8959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放大镜"/>
          <p:cNvSpPr/>
          <p:nvPr/>
        </p:nvSpPr>
        <p:spPr>
          <a:xfrm>
            <a:off x="7994650" y="3138170"/>
            <a:ext cx="668020" cy="79200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刷子"/>
          <p:cNvSpPr/>
          <p:nvPr/>
        </p:nvSpPr>
        <p:spPr bwMode="auto">
          <a:xfrm>
            <a:off x="4492625" y="5156200"/>
            <a:ext cx="239395" cy="457200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7499350" y="459422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7499350" y="5077460"/>
            <a:ext cx="380619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5053330" y="570103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0" name="文本框 22"/>
          <p:cNvSpPr txBox="1"/>
          <p:nvPr/>
        </p:nvSpPr>
        <p:spPr>
          <a:xfrm flipH="1">
            <a:off x="5053330" y="6184265"/>
            <a:ext cx="380619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9292590" y="305498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9292590" y="3538220"/>
            <a:ext cx="26822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6149975" y="153670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6149975" y="2019935"/>
            <a:ext cx="380619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219075" y="358775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219075" y="4070985"/>
            <a:ext cx="2681605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4EC0D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3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required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43" name="云形 42"/>
          <p:cNvSpPr/>
          <p:nvPr/>
        </p:nvSpPr>
        <p:spPr>
          <a:xfrm>
            <a:off x="7551738" y="1908285"/>
            <a:ext cx="3892550" cy="19367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138" name="TextBox 25"/>
          <p:cNvSpPr txBox="1"/>
          <p:nvPr/>
        </p:nvSpPr>
        <p:spPr>
          <a:xfrm>
            <a:off x="7790815" y="2595354"/>
            <a:ext cx="33940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sz="2400" strike="noStrike" noProof="1">
                <a:solidFill>
                  <a:srgbClr val="002060"/>
                </a:solidFill>
                <a:effectLst/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197635" name="Freeform 37"/>
          <p:cNvSpPr/>
          <p:nvPr/>
        </p:nvSpPr>
        <p:spPr>
          <a:xfrm>
            <a:off x="4198938" y="1736835"/>
            <a:ext cx="3073400" cy="129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0" y="1246"/>
              </a:cxn>
            </a:cxnLst>
            <a:rect l="0" t="0" r="0" b="0"/>
            <a:pathLst>
              <a:path w="518" h="218">
                <a:moveTo>
                  <a:pt x="0" y="0"/>
                </a:moveTo>
                <a:cubicBezTo>
                  <a:pt x="411" y="0"/>
                  <a:pt x="260" y="218"/>
                  <a:pt x="518" y="211"/>
                </a:cubicBezTo>
              </a:path>
            </a:pathLst>
          </a:custGeom>
          <a:noFill/>
          <a:ln w="14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022" name="Freeform 38"/>
          <p:cNvSpPr/>
          <p:nvPr/>
        </p:nvSpPr>
        <p:spPr bwMode="auto">
          <a:xfrm>
            <a:off x="4198938" y="2446448"/>
            <a:ext cx="3073400" cy="561975"/>
          </a:xfrm>
          <a:custGeom>
            <a:avLst/>
            <a:gdLst>
              <a:gd name="T0" fmla="*/ 0 w 518"/>
              <a:gd name="T1" fmla="*/ 0 h 95"/>
              <a:gd name="T2" fmla="*/ 518 w 518"/>
              <a:gd name="T3" fmla="*/ 92 h 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8" h="95">
                <a:moveTo>
                  <a:pt x="0" y="0"/>
                </a:moveTo>
                <a:cubicBezTo>
                  <a:pt x="411" y="0"/>
                  <a:pt x="260" y="95"/>
                  <a:pt x="518" y="92"/>
                </a:cubicBezTo>
              </a:path>
            </a:pathLst>
          </a:custGeom>
          <a:noFill/>
          <a:ln w="14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97637" name="Freeform 39"/>
          <p:cNvSpPr/>
          <p:nvPr/>
        </p:nvSpPr>
        <p:spPr>
          <a:xfrm>
            <a:off x="4198938" y="971660"/>
            <a:ext cx="3073400" cy="207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0" y="2007"/>
              </a:cxn>
            </a:cxnLst>
            <a:rect l="0" t="0" r="0" b="0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4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638" name="Freeform 40"/>
          <p:cNvSpPr/>
          <p:nvPr/>
        </p:nvSpPr>
        <p:spPr>
          <a:xfrm>
            <a:off x="4198938" y="2968735"/>
            <a:ext cx="3073400" cy="1387475"/>
          </a:xfrm>
          <a:custGeom>
            <a:avLst/>
            <a:gdLst/>
            <a:ahLst/>
            <a:cxnLst>
              <a:cxn ang="0">
                <a:pos x="0" y="1382"/>
              </a:cxn>
              <a:cxn ang="0">
                <a:pos x="3060" y="41"/>
              </a:cxn>
            </a:cxnLst>
            <a:rect l="0" t="0" r="0" b="0"/>
            <a:pathLst>
              <a:path w="518" h="234">
                <a:moveTo>
                  <a:pt x="0" y="234"/>
                </a:moveTo>
                <a:cubicBezTo>
                  <a:pt x="411" y="234"/>
                  <a:pt x="260" y="0"/>
                  <a:pt x="518" y="7"/>
                </a:cubicBezTo>
              </a:path>
            </a:pathLst>
          </a:custGeom>
          <a:noFill/>
          <a:ln w="14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639" name="Freeform 41"/>
          <p:cNvSpPr/>
          <p:nvPr/>
        </p:nvSpPr>
        <p:spPr>
          <a:xfrm>
            <a:off x="4198938" y="2986198"/>
            <a:ext cx="3073400" cy="692150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3060" y="23"/>
              </a:cxn>
            </a:cxnLst>
            <a:rect l="0" t="0" r="0" b="0"/>
            <a:pathLst>
              <a:path w="518" h="117">
                <a:moveTo>
                  <a:pt x="0" y="117"/>
                </a:moveTo>
                <a:cubicBezTo>
                  <a:pt x="411" y="117"/>
                  <a:pt x="260" y="0"/>
                  <a:pt x="518" y="4"/>
                </a:cubicBezTo>
              </a:path>
            </a:pathLst>
          </a:custGeom>
          <a:noFill/>
          <a:ln w="14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026" name="Freeform 42"/>
          <p:cNvSpPr/>
          <p:nvPr/>
        </p:nvSpPr>
        <p:spPr bwMode="auto">
          <a:xfrm>
            <a:off x="4198938" y="2956035"/>
            <a:ext cx="3073400" cy="1936750"/>
          </a:xfrm>
          <a:custGeom>
            <a:avLst/>
            <a:gdLst>
              <a:gd name="T0" fmla="*/ 0 w 518"/>
              <a:gd name="T1" fmla="*/ 327 h 327"/>
              <a:gd name="T2" fmla="*/ 518 w 518"/>
              <a:gd name="T3" fmla="*/ 10 h 3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4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97641" name="Line 43"/>
          <p:cNvSpPr/>
          <p:nvPr/>
        </p:nvSpPr>
        <p:spPr>
          <a:xfrm>
            <a:off x="4129088" y="3010010"/>
            <a:ext cx="3143250" cy="0"/>
          </a:xfrm>
          <a:prstGeom prst="line">
            <a:avLst/>
          </a:prstGeom>
          <a:ln w="14" cap="flat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>
              <a:cs typeface="+mn-ea"/>
              <a:sym typeface="+mn-lt"/>
            </a:endParaRPr>
          </a:p>
        </p:txBody>
      </p:sp>
      <p:sp>
        <p:nvSpPr>
          <p:cNvPr id="197642" name="Freeform 227"/>
          <p:cNvSpPr/>
          <p:nvPr/>
        </p:nvSpPr>
        <p:spPr>
          <a:xfrm>
            <a:off x="7080250" y="2860785"/>
            <a:ext cx="387350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5" y="147"/>
              </a:cxn>
              <a:cxn ang="0">
                <a:pos x="0" y="295"/>
              </a:cxn>
              <a:cxn ang="0">
                <a:pos x="0" y="0"/>
              </a:cxn>
            </a:cxnLst>
            <a:rect l="0" t="0" r="0" b="0"/>
            <a:pathLst>
              <a:path w="154" h="118">
                <a:moveTo>
                  <a:pt x="0" y="0"/>
                </a:moveTo>
                <a:lnTo>
                  <a:pt x="154" y="59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643" name="Rectangle 5"/>
          <p:cNvSpPr/>
          <p:nvPr/>
        </p:nvSpPr>
        <p:spPr>
          <a:xfrm>
            <a:off x="1422400" y="714485"/>
            <a:ext cx="2806700" cy="612000"/>
          </a:xfrm>
          <a:prstGeom prst="roundRect">
            <a:avLst>
              <a:gd name="adj" fmla="val 16667"/>
            </a:avLst>
          </a:prstGeom>
          <a:solidFill>
            <a:srgbClr val="ED323A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7644" name="Rectangle 6"/>
          <p:cNvSpPr/>
          <p:nvPr/>
        </p:nvSpPr>
        <p:spPr>
          <a:xfrm>
            <a:off x="1422400" y="1369030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FDA69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7645" name="Rectangle 7"/>
          <p:cNvSpPr/>
          <p:nvPr/>
        </p:nvSpPr>
        <p:spPr>
          <a:xfrm>
            <a:off x="1422400" y="2023080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7646" name="Rectangle 8"/>
          <p:cNvSpPr/>
          <p:nvPr/>
        </p:nvSpPr>
        <p:spPr>
          <a:xfrm>
            <a:off x="1422400" y="2677130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F4EC0D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7647" name="Rectangle 9"/>
          <p:cNvSpPr/>
          <p:nvPr/>
        </p:nvSpPr>
        <p:spPr>
          <a:xfrm>
            <a:off x="1422400" y="3331180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AB76C5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7648" name="Rectangle 10"/>
          <p:cNvSpPr/>
          <p:nvPr/>
        </p:nvSpPr>
        <p:spPr>
          <a:xfrm>
            <a:off x="1422400" y="3985230"/>
            <a:ext cx="2806700" cy="611505"/>
          </a:xfrm>
          <a:prstGeom prst="roundRect">
            <a:avLst>
              <a:gd name="adj" fmla="val 16667"/>
            </a:avLst>
          </a:prstGeom>
          <a:solidFill>
            <a:srgbClr val="EB7E83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25970" name="Rectangle 11"/>
          <p:cNvSpPr>
            <a:spLocks noChangeArrowheads="1"/>
          </p:cNvSpPr>
          <p:nvPr/>
        </p:nvSpPr>
        <p:spPr bwMode="auto">
          <a:xfrm>
            <a:off x="1422400" y="4639280"/>
            <a:ext cx="2806700" cy="611505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fontAlgn="auto"/>
            <a:endParaRPr lang="zh-CN" altLang="en-US" sz="1600" strike="noStrike" noProof="1">
              <a:cs typeface="+mn-ea"/>
              <a:sym typeface="+mn-lt"/>
            </a:endParaRPr>
          </a:p>
        </p:txBody>
      </p:sp>
      <p:sp>
        <p:nvSpPr>
          <p:cNvPr id="197650" name="文本框 20"/>
          <p:cNvSpPr txBox="1"/>
          <p:nvPr/>
        </p:nvSpPr>
        <p:spPr>
          <a:xfrm flipH="1">
            <a:off x="1870075" y="822435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1" name="文本框 20"/>
          <p:cNvSpPr txBox="1"/>
          <p:nvPr/>
        </p:nvSpPr>
        <p:spPr>
          <a:xfrm flipH="1">
            <a:off x="1870075" y="1514585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2" name="文本框 20"/>
          <p:cNvSpPr txBox="1"/>
          <p:nvPr/>
        </p:nvSpPr>
        <p:spPr>
          <a:xfrm flipH="1">
            <a:off x="1870075" y="2178160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3" name="文本框 20"/>
          <p:cNvSpPr txBox="1"/>
          <p:nvPr/>
        </p:nvSpPr>
        <p:spPr>
          <a:xfrm flipH="1">
            <a:off x="1870075" y="2763948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4" name="文本框 20"/>
          <p:cNvSpPr txBox="1"/>
          <p:nvPr/>
        </p:nvSpPr>
        <p:spPr>
          <a:xfrm flipH="1">
            <a:off x="1870075" y="3411648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5" name="文本框 20"/>
          <p:cNvSpPr txBox="1"/>
          <p:nvPr/>
        </p:nvSpPr>
        <p:spPr>
          <a:xfrm flipH="1">
            <a:off x="1870075" y="4089510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6" name="文本框 20"/>
          <p:cNvSpPr txBox="1"/>
          <p:nvPr/>
        </p:nvSpPr>
        <p:spPr>
          <a:xfrm flipH="1">
            <a:off x="1870075" y="4716573"/>
            <a:ext cx="1998663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97657" name="文本框 22"/>
          <p:cNvSpPr txBox="1"/>
          <p:nvPr/>
        </p:nvSpPr>
        <p:spPr>
          <a:xfrm flipH="1">
            <a:off x="608013" y="5813425"/>
            <a:ext cx="11031537" cy="83099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本，输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入文字添加内容文本，输入文字添加内容文本，输入文字添加内容文本，输入文字添加内容文本。</a:t>
            </a:r>
            <a:endParaRPr lang="en-US" altLang="zh-CN" sz="1600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/>
            <a:endParaRPr lang="en-US" altLang="zh-CN" sz="1600" dirty="0">
              <a:solidFill>
                <a:srgbClr val="59595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" name="树"/>
          <p:cNvSpPr/>
          <p:nvPr/>
        </p:nvSpPr>
        <p:spPr bwMode="auto">
          <a:xfrm>
            <a:off x="4197985" y="1931976"/>
            <a:ext cx="3796030" cy="4098925"/>
          </a:xfrm>
          <a:custGeom>
            <a:avLst/>
            <a:gdLst>
              <a:gd name="T0" fmla="*/ 455518485 w 7612"/>
              <a:gd name="T1" fmla="*/ 117207325 h 5765"/>
              <a:gd name="T2" fmla="*/ 438670547 w 7612"/>
              <a:gd name="T3" fmla="*/ 87278153 h 5765"/>
              <a:gd name="T4" fmla="*/ 413242350 w 7612"/>
              <a:gd name="T5" fmla="*/ 64564338 h 5765"/>
              <a:gd name="T6" fmla="*/ 380548526 w 7612"/>
              <a:gd name="T7" fmla="*/ 53584186 h 5765"/>
              <a:gd name="T8" fmla="*/ 356999302 w 7612"/>
              <a:gd name="T9" fmla="*/ 37960686 h 5765"/>
              <a:gd name="T10" fmla="*/ 330004962 w 7612"/>
              <a:gd name="T11" fmla="*/ 31247001 h 5765"/>
              <a:gd name="T12" fmla="*/ 294117285 w 7612"/>
              <a:gd name="T13" fmla="*/ 15874336 h 5765"/>
              <a:gd name="T14" fmla="*/ 266559352 w 7612"/>
              <a:gd name="T15" fmla="*/ 8407893 h 5765"/>
              <a:gd name="T16" fmla="*/ 236621672 w 7612"/>
              <a:gd name="T17" fmla="*/ 3388166 h 5765"/>
              <a:gd name="T18" fmla="*/ 208249635 w 7612"/>
              <a:gd name="T19" fmla="*/ 13929292 h 5765"/>
              <a:gd name="T20" fmla="*/ 184199135 w 7612"/>
              <a:gd name="T21" fmla="*/ 501923 h 5765"/>
              <a:gd name="T22" fmla="*/ 167977604 w 7612"/>
              <a:gd name="T23" fmla="*/ 5584296 h 5765"/>
              <a:gd name="T24" fmla="*/ 147559668 w 7612"/>
              <a:gd name="T25" fmla="*/ 20642977 h 5765"/>
              <a:gd name="T26" fmla="*/ 111985070 w 7612"/>
              <a:gd name="T27" fmla="*/ 29176413 h 5765"/>
              <a:gd name="T28" fmla="*/ 88310214 w 7612"/>
              <a:gd name="T29" fmla="*/ 44799914 h 5765"/>
              <a:gd name="T30" fmla="*/ 71212013 w 7612"/>
              <a:gd name="T31" fmla="*/ 64564338 h 5765"/>
              <a:gd name="T32" fmla="*/ 56368179 w 7612"/>
              <a:gd name="T33" fmla="*/ 77615329 h 5765"/>
              <a:gd name="T34" fmla="*/ 44217673 w 7612"/>
              <a:gd name="T35" fmla="*/ 96125072 h 5765"/>
              <a:gd name="T36" fmla="*/ 29436655 w 7612"/>
              <a:gd name="T37" fmla="*/ 106854388 h 5765"/>
              <a:gd name="T38" fmla="*/ 10208968 w 7612"/>
              <a:gd name="T39" fmla="*/ 124611122 h 5765"/>
              <a:gd name="T40" fmla="*/ 4822563 w 7612"/>
              <a:gd name="T41" fmla="*/ 149960094 h 5765"/>
              <a:gd name="T42" fmla="*/ 28246655 w 7612"/>
              <a:gd name="T43" fmla="*/ 149897447 h 5765"/>
              <a:gd name="T44" fmla="*/ 13904097 w 7612"/>
              <a:gd name="T45" fmla="*/ 166211060 h 5765"/>
              <a:gd name="T46" fmla="*/ 6889483 w 7612"/>
              <a:gd name="T47" fmla="*/ 181834560 h 5765"/>
              <a:gd name="T48" fmla="*/ 15845636 w 7612"/>
              <a:gd name="T49" fmla="*/ 202351994 h 5765"/>
              <a:gd name="T50" fmla="*/ 11085889 w 7612"/>
              <a:gd name="T51" fmla="*/ 219732349 h 5765"/>
              <a:gd name="T52" fmla="*/ 14405123 w 7612"/>
              <a:gd name="T53" fmla="*/ 252296928 h 5765"/>
              <a:gd name="T54" fmla="*/ 33194600 w 7612"/>
              <a:gd name="T55" fmla="*/ 264971288 h 5765"/>
              <a:gd name="T56" fmla="*/ 41649977 w 7612"/>
              <a:gd name="T57" fmla="*/ 267355609 h 5765"/>
              <a:gd name="T58" fmla="*/ 61128177 w 7612"/>
              <a:gd name="T59" fmla="*/ 279214313 h 5765"/>
              <a:gd name="T60" fmla="*/ 67266121 w 7612"/>
              <a:gd name="T61" fmla="*/ 268736084 h 5765"/>
              <a:gd name="T62" fmla="*/ 84928163 w 7612"/>
              <a:gd name="T63" fmla="*/ 295277090 h 5765"/>
              <a:gd name="T64" fmla="*/ 106786612 w 7612"/>
              <a:gd name="T65" fmla="*/ 286932094 h 5765"/>
              <a:gd name="T66" fmla="*/ 120690709 w 7612"/>
              <a:gd name="T67" fmla="*/ 285363429 h 5765"/>
              <a:gd name="T68" fmla="*/ 133405058 w 7612"/>
              <a:gd name="T69" fmla="*/ 280406599 h 5765"/>
              <a:gd name="T70" fmla="*/ 156954281 w 7612"/>
              <a:gd name="T71" fmla="*/ 282477186 h 5765"/>
              <a:gd name="T72" fmla="*/ 171422221 w 7612"/>
              <a:gd name="T73" fmla="*/ 281410444 h 5765"/>
              <a:gd name="T74" fmla="*/ 189272211 w 7612"/>
              <a:gd name="T75" fmla="*/ 284422230 h 5765"/>
              <a:gd name="T76" fmla="*/ 208562713 w 7612"/>
              <a:gd name="T77" fmla="*/ 283669221 h 5765"/>
              <a:gd name="T78" fmla="*/ 224220652 w 7612"/>
              <a:gd name="T79" fmla="*/ 287684853 h 5765"/>
              <a:gd name="T80" fmla="*/ 243197826 w 7612"/>
              <a:gd name="T81" fmla="*/ 290571096 h 5765"/>
              <a:gd name="T82" fmla="*/ 258605252 w 7612"/>
              <a:gd name="T83" fmla="*/ 282602730 h 5765"/>
              <a:gd name="T84" fmla="*/ 267999865 w 7612"/>
              <a:gd name="T85" fmla="*/ 289692794 h 5765"/>
              <a:gd name="T86" fmla="*/ 284847803 w 7612"/>
              <a:gd name="T87" fmla="*/ 294084805 h 5765"/>
              <a:gd name="T88" fmla="*/ 302948306 w 7612"/>
              <a:gd name="T89" fmla="*/ 291387002 h 5765"/>
              <a:gd name="T90" fmla="*/ 327499832 w 7612"/>
              <a:gd name="T91" fmla="*/ 290759536 h 5765"/>
              <a:gd name="T92" fmla="*/ 339838286 w 7612"/>
              <a:gd name="T93" fmla="*/ 290571096 h 5765"/>
              <a:gd name="T94" fmla="*/ 364076483 w 7612"/>
              <a:gd name="T95" fmla="*/ 291951571 h 5765"/>
              <a:gd name="T96" fmla="*/ 383492367 w 7612"/>
              <a:gd name="T97" fmla="*/ 277896735 h 5765"/>
              <a:gd name="T98" fmla="*/ 393325440 w 7612"/>
              <a:gd name="T99" fmla="*/ 269426196 h 5765"/>
              <a:gd name="T100" fmla="*/ 408920563 w 7612"/>
              <a:gd name="T101" fmla="*/ 262838054 h 5765"/>
              <a:gd name="T102" fmla="*/ 427960552 w 7612"/>
              <a:gd name="T103" fmla="*/ 247340097 h 5765"/>
              <a:gd name="T104" fmla="*/ 447564384 w 7612"/>
              <a:gd name="T105" fmla="*/ 240312680 h 5765"/>
              <a:gd name="T106" fmla="*/ 461844126 w 7612"/>
              <a:gd name="T107" fmla="*/ 238492928 h 5765"/>
              <a:gd name="T108" fmla="*/ 467543609 w 7612"/>
              <a:gd name="T109" fmla="*/ 214649975 h 5765"/>
              <a:gd name="T110" fmla="*/ 466729505 w 7612"/>
              <a:gd name="T111" fmla="*/ 183716708 h 5765"/>
              <a:gd name="T112" fmla="*/ 32693574 w 7612"/>
              <a:gd name="T113" fmla="*/ 200783329 h 5765"/>
              <a:gd name="T114" fmla="*/ 40710491 w 7612"/>
              <a:gd name="T115" fmla="*/ 170352235 h 5765"/>
              <a:gd name="T116" fmla="*/ 42025621 w 7612"/>
              <a:gd name="T117" fmla="*/ 159183642 h 5765"/>
              <a:gd name="T118" fmla="*/ 78915601 w 7612"/>
              <a:gd name="T119" fmla="*/ 178759877 h 5765"/>
              <a:gd name="T120" fmla="*/ 147183774 w 7612"/>
              <a:gd name="T121" fmla="*/ 231340218 h 5765"/>
              <a:gd name="T122" fmla="*/ 149188128 w 7612"/>
              <a:gd name="T123" fmla="*/ 243700845 h 5765"/>
              <a:gd name="T124" fmla="*/ 223782192 w 7612"/>
              <a:gd name="T125" fmla="*/ 237740170 h 57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12" h="5765">
                <a:moveTo>
                  <a:pt x="7582" y="2713"/>
                </a:moveTo>
                <a:lnTo>
                  <a:pt x="7582" y="2713"/>
                </a:lnTo>
                <a:lnTo>
                  <a:pt x="7568" y="2704"/>
                </a:lnTo>
                <a:lnTo>
                  <a:pt x="7558" y="2698"/>
                </a:lnTo>
                <a:lnTo>
                  <a:pt x="7546" y="2688"/>
                </a:lnTo>
                <a:lnTo>
                  <a:pt x="7532" y="2679"/>
                </a:lnTo>
                <a:lnTo>
                  <a:pt x="7503" y="2664"/>
                </a:lnTo>
                <a:lnTo>
                  <a:pt x="7477" y="2651"/>
                </a:lnTo>
                <a:lnTo>
                  <a:pt x="7469" y="2647"/>
                </a:lnTo>
                <a:lnTo>
                  <a:pt x="7465" y="2642"/>
                </a:lnTo>
                <a:lnTo>
                  <a:pt x="7461" y="2635"/>
                </a:lnTo>
                <a:lnTo>
                  <a:pt x="7455" y="2624"/>
                </a:lnTo>
                <a:lnTo>
                  <a:pt x="7446" y="2606"/>
                </a:lnTo>
                <a:lnTo>
                  <a:pt x="7431" y="2581"/>
                </a:lnTo>
                <a:lnTo>
                  <a:pt x="7423" y="2567"/>
                </a:lnTo>
                <a:lnTo>
                  <a:pt x="7418" y="2553"/>
                </a:lnTo>
                <a:lnTo>
                  <a:pt x="7415" y="2541"/>
                </a:lnTo>
                <a:lnTo>
                  <a:pt x="7415" y="2529"/>
                </a:lnTo>
                <a:lnTo>
                  <a:pt x="7415" y="2517"/>
                </a:lnTo>
                <a:lnTo>
                  <a:pt x="7417" y="2506"/>
                </a:lnTo>
                <a:lnTo>
                  <a:pt x="7422" y="2487"/>
                </a:lnTo>
                <a:lnTo>
                  <a:pt x="7426" y="2469"/>
                </a:lnTo>
                <a:lnTo>
                  <a:pt x="7427" y="2460"/>
                </a:lnTo>
                <a:lnTo>
                  <a:pt x="7427" y="2452"/>
                </a:lnTo>
                <a:lnTo>
                  <a:pt x="7425" y="2443"/>
                </a:lnTo>
                <a:lnTo>
                  <a:pt x="7421" y="2435"/>
                </a:lnTo>
                <a:lnTo>
                  <a:pt x="7414" y="2427"/>
                </a:lnTo>
                <a:lnTo>
                  <a:pt x="7404" y="2418"/>
                </a:lnTo>
                <a:lnTo>
                  <a:pt x="7383" y="2403"/>
                </a:lnTo>
                <a:lnTo>
                  <a:pt x="7366" y="2391"/>
                </a:lnTo>
                <a:lnTo>
                  <a:pt x="7339" y="2374"/>
                </a:lnTo>
                <a:lnTo>
                  <a:pt x="7330" y="2367"/>
                </a:lnTo>
                <a:lnTo>
                  <a:pt x="7324" y="2361"/>
                </a:lnTo>
                <a:lnTo>
                  <a:pt x="7323" y="2358"/>
                </a:lnTo>
                <a:lnTo>
                  <a:pt x="7322" y="2354"/>
                </a:lnTo>
                <a:lnTo>
                  <a:pt x="7321" y="2351"/>
                </a:lnTo>
                <a:lnTo>
                  <a:pt x="7322" y="2347"/>
                </a:lnTo>
                <a:lnTo>
                  <a:pt x="7322" y="2338"/>
                </a:lnTo>
                <a:lnTo>
                  <a:pt x="7323" y="2328"/>
                </a:lnTo>
                <a:lnTo>
                  <a:pt x="7323" y="2306"/>
                </a:lnTo>
                <a:lnTo>
                  <a:pt x="7323" y="2294"/>
                </a:lnTo>
                <a:lnTo>
                  <a:pt x="7324" y="2280"/>
                </a:lnTo>
                <a:lnTo>
                  <a:pt x="7326" y="2265"/>
                </a:lnTo>
                <a:lnTo>
                  <a:pt x="7329" y="2249"/>
                </a:lnTo>
                <a:lnTo>
                  <a:pt x="7331" y="2241"/>
                </a:lnTo>
                <a:lnTo>
                  <a:pt x="7331" y="2234"/>
                </a:lnTo>
                <a:lnTo>
                  <a:pt x="7331" y="2228"/>
                </a:lnTo>
                <a:lnTo>
                  <a:pt x="7329" y="2222"/>
                </a:lnTo>
                <a:lnTo>
                  <a:pt x="7327" y="2217"/>
                </a:lnTo>
                <a:lnTo>
                  <a:pt x="7325" y="2213"/>
                </a:lnTo>
                <a:lnTo>
                  <a:pt x="7319" y="2206"/>
                </a:lnTo>
                <a:lnTo>
                  <a:pt x="7312" y="2199"/>
                </a:lnTo>
                <a:lnTo>
                  <a:pt x="7307" y="2192"/>
                </a:lnTo>
                <a:lnTo>
                  <a:pt x="7305" y="2188"/>
                </a:lnTo>
                <a:lnTo>
                  <a:pt x="7303" y="2184"/>
                </a:lnTo>
                <a:lnTo>
                  <a:pt x="7303" y="2179"/>
                </a:lnTo>
                <a:lnTo>
                  <a:pt x="7303" y="2174"/>
                </a:lnTo>
                <a:lnTo>
                  <a:pt x="7304" y="2169"/>
                </a:lnTo>
                <a:lnTo>
                  <a:pt x="7306" y="2165"/>
                </a:lnTo>
                <a:lnTo>
                  <a:pt x="7309" y="2161"/>
                </a:lnTo>
                <a:lnTo>
                  <a:pt x="7313" y="2158"/>
                </a:lnTo>
                <a:lnTo>
                  <a:pt x="7321" y="2154"/>
                </a:lnTo>
                <a:lnTo>
                  <a:pt x="7328" y="2149"/>
                </a:lnTo>
                <a:lnTo>
                  <a:pt x="7331" y="2146"/>
                </a:lnTo>
                <a:lnTo>
                  <a:pt x="7334" y="2142"/>
                </a:lnTo>
                <a:lnTo>
                  <a:pt x="7336" y="2137"/>
                </a:lnTo>
                <a:lnTo>
                  <a:pt x="7337" y="2130"/>
                </a:lnTo>
                <a:lnTo>
                  <a:pt x="7336" y="2122"/>
                </a:lnTo>
                <a:lnTo>
                  <a:pt x="7334" y="2112"/>
                </a:lnTo>
                <a:lnTo>
                  <a:pt x="7331" y="2100"/>
                </a:lnTo>
                <a:lnTo>
                  <a:pt x="7325" y="2086"/>
                </a:lnTo>
                <a:lnTo>
                  <a:pt x="7313" y="2054"/>
                </a:lnTo>
                <a:lnTo>
                  <a:pt x="7302" y="2021"/>
                </a:lnTo>
                <a:lnTo>
                  <a:pt x="7292" y="1987"/>
                </a:lnTo>
                <a:lnTo>
                  <a:pt x="7283" y="1956"/>
                </a:lnTo>
                <a:lnTo>
                  <a:pt x="7277" y="1926"/>
                </a:lnTo>
                <a:lnTo>
                  <a:pt x="7273" y="1901"/>
                </a:lnTo>
                <a:lnTo>
                  <a:pt x="7271" y="1881"/>
                </a:lnTo>
                <a:lnTo>
                  <a:pt x="7272" y="1873"/>
                </a:lnTo>
                <a:lnTo>
                  <a:pt x="7273" y="1868"/>
                </a:lnTo>
                <a:lnTo>
                  <a:pt x="7274" y="1858"/>
                </a:lnTo>
                <a:lnTo>
                  <a:pt x="7274" y="1851"/>
                </a:lnTo>
                <a:lnTo>
                  <a:pt x="7271" y="1843"/>
                </a:lnTo>
                <a:lnTo>
                  <a:pt x="7266" y="1836"/>
                </a:lnTo>
                <a:lnTo>
                  <a:pt x="7260" y="1829"/>
                </a:lnTo>
                <a:lnTo>
                  <a:pt x="7251" y="1821"/>
                </a:lnTo>
                <a:lnTo>
                  <a:pt x="7242" y="1811"/>
                </a:lnTo>
                <a:lnTo>
                  <a:pt x="7231" y="1800"/>
                </a:lnTo>
                <a:lnTo>
                  <a:pt x="7220" y="1787"/>
                </a:lnTo>
                <a:lnTo>
                  <a:pt x="7210" y="1778"/>
                </a:lnTo>
                <a:lnTo>
                  <a:pt x="7201" y="1771"/>
                </a:lnTo>
                <a:lnTo>
                  <a:pt x="7192" y="1767"/>
                </a:lnTo>
                <a:lnTo>
                  <a:pt x="7182" y="1764"/>
                </a:lnTo>
                <a:lnTo>
                  <a:pt x="7173" y="1764"/>
                </a:lnTo>
                <a:lnTo>
                  <a:pt x="7163" y="1765"/>
                </a:lnTo>
                <a:lnTo>
                  <a:pt x="7152" y="1769"/>
                </a:lnTo>
                <a:lnTo>
                  <a:pt x="7131" y="1777"/>
                </a:lnTo>
                <a:lnTo>
                  <a:pt x="7122" y="1779"/>
                </a:lnTo>
                <a:lnTo>
                  <a:pt x="7118" y="1780"/>
                </a:lnTo>
                <a:lnTo>
                  <a:pt x="7114" y="1780"/>
                </a:lnTo>
                <a:lnTo>
                  <a:pt x="7110" y="1779"/>
                </a:lnTo>
                <a:lnTo>
                  <a:pt x="7107" y="1778"/>
                </a:lnTo>
                <a:lnTo>
                  <a:pt x="7104" y="1775"/>
                </a:lnTo>
                <a:lnTo>
                  <a:pt x="7102" y="1772"/>
                </a:lnTo>
                <a:lnTo>
                  <a:pt x="7100" y="1767"/>
                </a:lnTo>
                <a:lnTo>
                  <a:pt x="7098" y="1762"/>
                </a:lnTo>
                <a:lnTo>
                  <a:pt x="7097" y="1754"/>
                </a:lnTo>
                <a:lnTo>
                  <a:pt x="7096" y="1746"/>
                </a:lnTo>
                <a:lnTo>
                  <a:pt x="7094" y="1730"/>
                </a:lnTo>
                <a:lnTo>
                  <a:pt x="7091" y="1718"/>
                </a:lnTo>
                <a:lnTo>
                  <a:pt x="7089" y="1701"/>
                </a:lnTo>
                <a:lnTo>
                  <a:pt x="7088" y="1695"/>
                </a:lnTo>
                <a:lnTo>
                  <a:pt x="7088" y="1688"/>
                </a:lnTo>
                <a:lnTo>
                  <a:pt x="7089" y="1681"/>
                </a:lnTo>
                <a:lnTo>
                  <a:pt x="7091" y="1671"/>
                </a:lnTo>
                <a:lnTo>
                  <a:pt x="7094" y="1660"/>
                </a:lnTo>
                <a:lnTo>
                  <a:pt x="7093" y="1651"/>
                </a:lnTo>
                <a:lnTo>
                  <a:pt x="7089" y="1643"/>
                </a:lnTo>
                <a:lnTo>
                  <a:pt x="7088" y="1640"/>
                </a:lnTo>
                <a:lnTo>
                  <a:pt x="7085" y="1637"/>
                </a:lnTo>
                <a:lnTo>
                  <a:pt x="7083" y="1635"/>
                </a:lnTo>
                <a:lnTo>
                  <a:pt x="7080" y="1633"/>
                </a:lnTo>
                <a:lnTo>
                  <a:pt x="7076" y="1632"/>
                </a:lnTo>
                <a:lnTo>
                  <a:pt x="7073" y="1632"/>
                </a:lnTo>
                <a:lnTo>
                  <a:pt x="7069" y="1632"/>
                </a:lnTo>
                <a:lnTo>
                  <a:pt x="7065" y="1633"/>
                </a:lnTo>
                <a:lnTo>
                  <a:pt x="7061" y="1634"/>
                </a:lnTo>
                <a:lnTo>
                  <a:pt x="7057" y="1637"/>
                </a:lnTo>
                <a:lnTo>
                  <a:pt x="7049" y="1641"/>
                </a:lnTo>
                <a:lnTo>
                  <a:pt x="7043" y="1643"/>
                </a:lnTo>
                <a:lnTo>
                  <a:pt x="7041" y="1643"/>
                </a:lnTo>
                <a:lnTo>
                  <a:pt x="7039" y="1643"/>
                </a:lnTo>
                <a:lnTo>
                  <a:pt x="7037" y="1641"/>
                </a:lnTo>
                <a:lnTo>
                  <a:pt x="7036" y="1639"/>
                </a:lnTo>
                <a:lnTo>
                  <a:pt x="7034" y="1633"/>
                </a:lnTo>
                <a:lnTo>
                  <a:pt x="7033" y="1625"/>
                </a:lnTo>
                <a:lnTo>
                  <a:pt x="7033" y="1613"/>
                </a:lnTo>
                <a:lnTo>
                  <a:pt x="7034" y="1599"/>
                </a:lnTo>
                <a:lnTo>
                  <a:pt x="7035" y="1586"/>
                </a:lnTo>
                <a:lnTo>
                  <a:pt x="7033" y="1576"/>
                </a:lnTo>
                <a:lnTo>
                  <a:pt x="7031" y="1568"/>
                </a:lnTo>
                <a:lnTo>
                  <a:pt x="7026" y="1562"/>
                </a:lnTo>
                <a:lnTo>
                  <a:pt x="7021" y="1557"/>
                </a:lnTo>
                <a:lnTo>
                  <a:pt x="7016" y="1552"/>
                </a:lnTo>
                <a:lnTo>
                  <a:pt x="7010" y="1546"/>
                </a:lnTo>
                <a:lnTo>
                  <a:pt x="7004" y="1539"/>
                </a:lnTo>
                <a:lnTo>
                  <a:pt x="6995" y="1523"/>
                </a:lnTo>
                <a:lnTo>
                  <a:pt x="6991" y="1515"/>
                </a:lnTo>
                <a:lnTo>
                  <a:pt x="6988" y="1507"/>
                </a:lnTo>
                <a:lnTo>
                  <a:pt x="6987" y="1498"/>
                </a:lnTo>
                <a:lnTo>
                  <a:pt x="6986" y="1488"/>
                </a:lnTo>
                <a:lnTo>
                  <a:pt x="6987" y="1477"/>
                </a:lnTo>
                <a:lnTo>
                  <a:pt x="6989" y="1464"/>
                </a:lnTo>
                <a:lnTo>
                  <a:pt x="6993" y="1449"/>
                </a:lnTo>
                <a:lnTo>
                  <a:pt x="6997" y="1432"/>
                </a:lnTo>
                <a:lnTo>
                  <a:pt x="7001" y="1415"/>
                </a:lnTo>
                <a:lnTo>
                  <a:pt x="7004" y="1399"/>
                </a:lnTo>
                <a:lnTo>
                  <a:pt x="7004" y="1391"/>
                </a:lnTo>
                <a:lnTo>
                  <a:pt x="7004" y="1384"/>
                </a:lnTo>
                <a:lnTo>
                  <a:pt x="7003" y="1377"/>
                </a:lnTo>
                <a:lnTo>
                  <a:pt x="7001" y="1372"/>
                </a:lnTo>
                <a:lnTo>
                  <a:pt x="6998" y="1367"/>
                </a:lnTo>
                <a:lnTo>
                  <a:pt x="6994" y="1362"/>
                </a:lnTo>
                <a:lnTo>
                  <a:pt x="6989" y="1359"/>
                </a:lnTo>
                <a:lnTo>
                  <a:pt x="6982" y="1357"/>
                </a:lnTo>
                <a:lnTo>
                  <a:pt x="6967" y="1356"/>
                </a:lnTo>
                <a:lnTo>
                  <a:pt x="6954" y="1356"/>
                </a:lnTo>
                <a:lnTo>
                  <a:pt x="6943" y="1358"/>
                </a:lnTo>
                <a:lnTo>
                  <a:pt x="6933" y="1361"/>
                </a:lnTo>
                <a:lnTo>
                  <a:pt x="6923" y="1364"/>
                </a:lnTo>
                <a:lnTo>
                  <a:pt x="6914" y="1366"/>
                </a:lnTo>
                <a:lnTo>
                  <a:pt x="6905" y="1366"/>
                </a:lnTo>
                <a:lnTo>
                  <a:pt x="6900" y="1366"/>
                </a:lnTo>
                <a:lnTo>
                  <a:pt x="6895" y="1365"/>
                </a:lnTo>
                <a:lnTo>
                  <a:pt x="6877" y="1361"/>
                </a:lnTo>
                <a:lnTo>
                  <a:pt x="6869" y="1359"/>
                </a:lnTo>
                <a:lnTo>
                  <a:pt x="6862" y="1357"/>
                </a:lnTo>
                <a:lnTo>
                  <a:pt x="6855" y="1354"/>
                </a:lnTo>
                <a:lnTo>
                  <a:pt x="6849" y="1349"/>
                </a:lnTo>
                <a:lnTo>
                  <a:pt x="6842" y="1343"/>
                </a:lnTo>
                <a:lnTo>
                  <a:pt x="6835" y="1335"/>
                </a:lnTo>
                <a:lnTo>
                  <a:pt x="6831" y="1330"/>
                </a:lnTo>
                <a:lnTo>
                  <a:pt x="6827" y="1327"/>
                </a:lnTo>
                <a:lnTo>
                  <a:pt x="6822" y="1324"/>
                </a:lnTo>
                <a:lnTo>
                  <a:pt x="6816" y="1322"/>
                </a:lnTo>
                <a:lnTo>
                  <a:pt x="6805" y="1319"/>
                </a:lnTo>
                <a:lnTo>
                  <a:pt x="6793" y="1317"/>
                </a:lnTo>
                <a:lnTo>
                  <a:pt x="6783" y="1315"/>
                </a:lnTo>
                <a:lnTo>
                  <a:pt x="6778" y="1314"/>
                </a:lnTo>
                <a:lnTo>
                  <a:pt x="6773" y="1312"/>
                </a:lnTo>
                <a:lnTo>
                  <a:pt x="6770" y="1309"/>
                </a:lnTo>
                <a:lnTo>
                  <a:pt x="6767" y="1306"/>
                </a:lnTo>
                <a:lnTo>
                  <a:pt x="6765" y="1302"/>
                </a:lnTo>
                <a:lnTo>
                  <a:pt x="6763" y="1297"/>
                </a:lnTo>
                <a:lnTo>
                  <a:pt x="6763" y="1282"/>
                </a:lnTo>
                <a:lnTo>
                  <a:pt x="6763" y="1259"/>
                </a:lnTo>
                <a:lnTo>
                  <a:pt x="6763" y="1233"/>
                </a:lnTo>
                <a:lnTo>
                  <a:pt x="6762" y="1206"/>
                </a:lnTo>
                <a:lnTo>
                  <a:pt x="6760" y="1179"/>
                </a:lnTo>
                <a:lnTo>
                  <a:pt x="6759" y="1167"/>
                </a:lnTo>
                <a:lnTo>
                  <a:pt x="6756" y="1156"/>
                </a:lnTo>
                <a:lnTo>
                  <a:pt x="6754" y="1147"/>
                </a:lnTo>
                <a:lnTo>
                  <a:pt x="6750" y="1139"/>
                </a:lnTo>
                <a:lnTo>
                  <a:pt x="6746" y="1134"/>
                </a:lnTo>
                <a:lnTo>
                  <a:pt x="6743" y="1132"/>
                </a:lnTo>
                <a:lnTo>
                  <a:pt x="6741" y="1131"/>
                </a:lnTo>
                <a:lnTo>
                  <a:pt x="6729" y="1129"/>
                </a:lnTo>
                <a:lnTo>
                  <a:pt x="6717" y="1129"/>
                </a:lnTo>
                <a:lnTo>
                  <a:pt x="6695" y="1129"/>
                </a:lnTo>
                <a:lnTo>
                  <a:pt x="6687" y="1129"/>
                </a:lnTo>
                <a:lnTo>
                  <a:pt x="6682" y="1129"/>
                </a:lnTo>
                <a:lnTo>
                  <a:pt x="6680" y="1128"/>
                </a:lnTo>
                <a:lnTo>
                  <a:pt x="6680" y="1127"/>
                </a:lnTo>
                <a:lnTo>
                  <a:pt x="6683" y="1124"/>
                </a:lnTo>
                <a:lnTo>
                  <a:pt x="6686" y="1121"/>
                </a:lnTo>
                <a:lnTo>
                  <a:pt x="6689" y="1117"/>
                </a:lnTo>
                <a:lnTo>
                  <a:pt x="6696" y="1105"/>
                </a:lnTo>
                <a:lnTo>
                  <a:pt x="6701" y="1091"/>
                </a:lnTo>
                <a:lnTo>
                  <a:pt x="6705" y="1074"/>
                </a:lnTo>
                <a:lnTo>
                  <a:pt x="6707" y="1066"/>
                </a:lnTo>
                <a:lnTo>
                  <a:pt x="6707" y="1058"/>
                </a:lnTo>
                <a:lnTo>
                  <a:pt x="6707" y="1049"/>
                </a:lnTo>
                <a:lnTo>
                  <a:pt x="6706" y="1042"/>
                </a:lnTo>
                <a:lnTo>
                  <a:pt x="6704" y="1035"/>
                </a:lnTo>
                <a:lnTo>
                  <a:pt x="6701" y="1029"/>
                </a:lnTo>
                <a:lnTo>
                  <a:pt x="6696" y="1025"/>
                </a:lnTo>
                <a:lnTo>
                  <a:pt x="6691" y="1021"/>
                </a:lnTo>
                <a:lnTo>
                  <a:pt x="6684" y="1019"/>
                </a:lnTo>
                <a:lnTo>
                  <a:pt x="6677" y="1017"/>
                </a:lnTo>
                <a:lnTo>
                  <a:pt x="6670" y="1016"/>
                </a:lnTo>
                <a:lnTo>
                  <a:pt x="6663" y="1016"/>
                </a:lnTo>
                <a:lnTo>
                  <a:pt x="6649" y="1017"/>
                </a:lnTo>
                <a:lnTo>
                  <a:pt x="6635" y="1019"/>
                </a:lnTo>
                <a:lnTo>
                  <a:pt x="6623" y="1022"/>
                </a:lnTo>
                <a:lnTo>
                  <a:pt x="6613" y="1025"/>
                </a:lnTo>
                <a:lnTo>
                  <a:pt x="6604" y="1029"/>
                </a:lnTo>
                <a:lnTo>
                  <a:pt x="6598" y="1029"/>
                </a:lnTo>
                <a:lnTo>
                  <a:pt x="6591" y="1029"/>
                </a:lnTo>
                <a:lnTo>
                  <a:pt x="6582" y="1028"/>
                </a:lnTo>
                <a:lnTo>
                  <a:pt x="6571" y="1026"/>
                </a:lnTo>
                <a:lnTo>
                  <a:pt x="6560" y="1021"/>
                </a:lnTo>
                <a:lnTo>
                  <a:pt x="6554" y="1017"/>
                </a:lnTo>
                <a:lnTo>
                  <a:pt x="6548" y="1013"/>
                </a:lnTo>
                <a:lnTo>
                  <a:pt x="6542" y="1008"/>
                </a:lnTo>
                <a:lnTo>
                  <a:pt x="6536" y="1002"/>
                </a:lnTo>
                <a:lnTo>
                  <a:pt x="6528" y="991"/>
                </a:lnTo>
                <a:lnTo>
                  <a:pt x="6525" y="986"/>
                </a:lnTo>
                <a:lnTo>
                  <a:pt x="6523" y="982"/>
                </a:lnTo>
                <a:lnTo>
                  <a:pt x="6521" y="978"/>
                </a:lnTo>
                <a:lnTo>
                  <a:pt x="6521" y="974"/>
                </a:lnTo>
                <a:lnTo>
                  <a:pt x="6521" y="967"/>
                </a:lnTo>
                <a:lnTo>
                  <a:pt x="6523" y="960"/>
                </a:lnTo>
                <a:lnTo>
                  <a:pt x="6526" y="953"/>
                </a:lnTo>
                <a:lnTo>
                  <a:pt x="6528" y="945"/>
                </a:lnTo>
                <a:lnTo>
                  <a:pt x="6529" y="934"/>
                </a:lnTo>
                <a:lnTo>
                  <a:pt x="6529" y="922"/>
                </a:lnTo>
                <a:lnTo>
                  <a:pt x="6531" y="907"/>
                </a:lnTo>
                <a:lnTo>
                  <a:pt x="6531" y="892"/>
                </a:lnTo>
                <a:lnTo>
                  <a:pt x="6531" y="879"/>
                </a:lnTo>
                <a:lnTo>
                  <a:pt x="6530" y="873"/>
                </a:lnTo>
                <a:lnTo>
                  <a:pt x="6528" y="869"/>
                </a:lnTo>
                <a:lnTo>
                  <a:pt x="6526" y="866"/>
                </a:lnTo>
                <a:lnTo>
                  <a:pt x="6523" y="864"/>
                </a:lnTo>
                <a:lnTo>
                  <a:pt x="6518" y="863"/>
                </a:lnTo>
                <a:lnTo>
                  <a:pt x="6513" y="865"/>
                </a:lnTo>
                <a:lnTo>
                  <a:pt x="6507" y="869"/>
                </a:lnTo>
                <a:lnTo>
                  <a:pt x="6499" y="874"/>
                </a:lnTo>
                <a:lnTo>
                  <a:pt x="6491" y="881"/>
                </a:lnTo>
                <a:lnTo>
                  <a:pt x="6484" y="888"/>
                </a:lnTo>
                <a:lnTo>
                  <a:pt x="6474" y="901"/>
                </a:lnTo>
                <a:lnTo>
                  <a:pt x="6467" y="913"/>
                </a:lnTo>
                <a:lnTo>
                  <a:pt x="6460" y="922"/>
                </a:lnTo>
                <a:lnTo>
                  <a:pt x="6457" y="926"/>
                </a:lnTo>
                <a:lnTo>
                  <a:pt x="6453" y="929"/>
                </a:lnTo>
                <a:lnTo>
                  <a:pt x="6449" y="931"/>
                </a:lnTo>
                <a:lnTo>
                  <a:pt x="6445" y="932"/>
                </a:lnTo>
                <a:lnTo>
                  <a:pt x="6439" y="932"/>
                </a:lnTo>
                <a:lnTo>
                  <a:pt x="6433" y="932"/>
                </a:lnTo>
                <a:lnTo>
                  <a:pt x="6425" y="930"/>
                </a:lnTo>
                <a:lnTo>
                  <a:pt x="6416" y="927"/>
                </a:lnTo>
                <a:lnTo>
                  <a:pt x="6399" y="921"/>
                </a:lnTo>
                <a:lnTo>
                  <a:pt x="6386" y="915"/>
                </a:lnTo>
                <a:lnTo>
                  <a:pt x="6377" y="910"/>
                </a:lnTo>
                <a:lnTo>
                  <a:pt x="6369" y="905"/>
                </a:lnTo>
                <a:lnTo>
                  <a:pt x="6354" y="893"/>
                </a:lnTo>
                <a:lnTo>
                  <a:pt x="6333" y="874"/>
                </a:lnTo>
                <a:lnTo>
                  <a:pt x="6319" y="863"/>
                </a:lnTo>
                <a:lnTo>
                  <a:pt x="6308" y="852"/>
                </a:lnTo>
                <a:lnTo>
                  <a:pt x="6291" y="833"/>
                </a:lnTo>
                <a:lnTo>
                  <a:pt x="6283" y="827"/>
                </a:lnTo>
                <a:lnTo>
                  <a:pt x="6280" y="825"/>
                </a:lnTo>
                <a:lnTo>
                  <a:pt x="6276" y="824"/>
                </a:lnTo>
                <a:lnTo>
                  <a:pt x="6272" y="824"/>
                </a:lnTo>
                <a:lnTo>
                  <a:pt x="6269" y="824"/>
                </a:lnTo>
                <a:lnTo>
                  <a:pt x="6265" y="826"/>
                </a:lnTo>
                <a:lnTo>
                  <a:pt x="6261" y="829"/>
                </a:lnTo>
                <a:lnTo>
                  <a:pt x="6256" y="832"/>
                </a:lnTo>
                <a:lnTo>
                  <a:pt x="6251" y="833"/>
                </a:lnTo>
                <a:lnTo>
                  <a:pt x="6245" y="833"/>
                </a:lnTo>
                <a:lnTo>
                  <a:pt x="6239" y="832"/>
                </a:lnTo>
                <a:lnTo>
                  <a:pt x="6226" y="828"/>
                </a:lnTo>
                <a:lnTo>
                  <a:pt x="6212" y="823"/>
                </a:lnTo>
                <a:lnTo>
                  <a:pt x="6197" y="817"/>
                </a:lnTo>
                <a:lnTo>
                  <a:pt x="6189" y="815"/>
                </a:lnTo>
                <a:lnTo>
                  <a:pt x="6181" y="814"/>
                </a:lnTo>
                <a:lnTo>
                  <a:pt x="6174" y="814"/>
                </a:lnTo>
                <a:lnTo>
                  <a:pt x="6166" y="815"/>
                </a:lnTo>
                <a:lnTo>
                  <a:pt x="6159" y="818"/>
                </a:lnTo>
                <a:lnTo>
                  <a:pt x="6151" y="822"/>
                </a:lnTo>
                <a:lnTo>
                  <a:pt x="6123" y="840"/>
                </a:lnTo>
                <a:lnTo>
                  <a:pt x="6110" y="848"/>
                </a:lnTo>
                <a:lnTo>
                  <a:pt x="6098" y="854"/>
                </a:lnTo>
                <a:lnTo>
                  <a:pt x="6092" y="855"/>
                </a:lnTo>
                <a:lnTo>
                  <a:pt x="6087" y="856"/>
                </a:lnTo>
                <a:lnTo>
                  <a:pt x="6083" y="856"/>
                </a:lnTo>
                <a:lnTo>
                  <a:pt x="6079" y="855"/>
                </a:lnTo>
                <a:lnTo>
                  <a:pt x="6076" y="854"/>
                </a:lnTo>
                <a:lnTo>
                  <a:pt x="6074" y="850"/>
                </a:lnTo>
                <a:lnTo>
                  <a:pt x="6073" y="846"/>
                </a:lnTo>
                <a:lnTo>
                  <a:pt x="6072" y="840"/>
                </a:lnTo>
                <a:lnTo>
                  <a:pt x="6073" y="825"/>
                </a:lnTo>
                <a:lnTo>
                  <a:pt x="6075" y="807"/>
                </a:lnTo>
                <a:lnTo>
                  <a:pt x="6077" y="789"/>
                </a:lnTo>
                <a:lnTo>
                  <a:pt x="6078" y="771"/>
                </a:lnTo>
                <a:lnTo>
                  <a:pt x="6078" y="764"/>
                </a:lnTo>
                <a:lnTo>
                  <a:pt x="6078" y="758"/>
                </a:lnTo>
                <a:lnTo>
                  <a:pt x="6076" y="753"/>
                </a:lnTo>
                <a:lnTo>
                  <a:pt x="6074" y="750"/>
                </a:lnTo>
                <a:lnTo>
                  <a:pt x="6072" y="749"/>
                </a:lnTo>
                <a:lnTo>
                  <a:pt x="6071" y="749"/>
                </a:lnTo>
                <a:lnTo>
                  <a:pt x="6066" y="750"/>
                </a:lnTo>
                <a:lnTo>
                  <a:pt x="6061" y="754"/>
                </a:lnTo>
                <a:lnTo>
                  <a:pt x="6053" y="761"/>
                </a:lnTo>
                <a:lnTo>
                  <a:pt x="6050" y="766"/>
                </a:lnTo>
                <a:lnTo>
                  <a:pt x="6047" y="771"/>
                </a:lnTo>
                <a:lnTo>
                  <a:pt x="6042" y="782"/>
                </a:lnTo>
                <a:lnTo>
                  <a:pt x="6039" y="794"/>
                </a:lnTo>
                <a:lnTo>
                  <a:pt x="6037" y="808"/>
                </a:lnTo>
                <a:lnTo>
                  <a:pt x="6036" y="821"/>
                </a:lnTo>
                <a:lnTo>
                  <a:pt x="6036" y="834"/>
                </a:lnTo>
                <a:lnTo>
                  <a:pt x="6037" y="858"/>
                </a:lnTo>
                <a:lnTo>
                  <a:pt x="6037" y="875"/>
                </a:lnTo>
                <a:lnTo>
                  <a:pt x="6037" y="879"/>
                </a:lnTo>
                <a:lnTo>
                  <a:pt x="6036" y="880"/>
                </a:lnTo>
                <a:lnTo>
                  <a:pt x="6035" y="880"/>
                </a:lnTo>
                <a:lnTo>
                  <a:pt x="6032" y="878"/>
                </a:lnTo>
                <a:lnTo>
                  <a:pt x="6027" y="872"/>
                </a:lnTo>
                <a:lnTo>
                  <a:pt x="6012" y="844"/>
                </a:lnTo>
                <a:lnTo>
                  <a:pt x="5995" y="810"/>
                </a:lnTo>
                <a:lnTo>
                  <a:pt x="5982" y="781"/>
                </a:lnTo>
                <a:lnTo>
                  <a:pt x="5965" y="743"/>
                </a:lnTo>
                <a:lnTo>
                  <a:pt x="5958" y="732"/>
                </a:lnTo>
                <a:lnTo>
                  <a:pt x="5955" y="728"/>
                </a:lnTo>
                <a:lnTo>
                  <a:pt x="5952" y="725"/>
                </a:lnTo>
                <a:lnTo>
                  <a:pt x="5949" y="723"/>
                </a:lnTo>
                <a:lnTo>
                  <a:pt x="5945" y="723"/>
                </a:lnTo>
                <a:lnTo>
                  <a:pt x="5940" y="723"/>
                </a:lnTo>
                <a:lnTo>
                  <a:pt x="5936" y="724"/>
                </a:lnTo>
                <a:lnTo>
                  <a:pt x="5931" y="724"/>
                </a:lnTo>
                <a:lnTo>
                  <a:pt x="5925" y="724"/>
                </a:lnTo>
                <a:lnTo>
                  <a:pt x="5919" y="723"/>
                </a:lnTo>
                <a:lnTo>
                  <a:pt x="5913" y="721"/>
                </a:lnTo>
                <a:lnTo>
                  <a:pt x="5900" y="716"/>
                </a:lnTo>
                <a:lnTo>
                  <a:pt x="5887" y="710"/>
                </a:lnTo>
                <a:lnTo>
                  <a:pt x="5873" y="704"/>
                </a:lnTo>
                <a:lnTo>
                  <a:pt x="5861" y="699"/>
                </a:lnTo>
                <a:lnTo>
                  <a:pt x="5854" y="698"/>
                </a:lnTo>
                <a:lnTo>
                  <a:pt x="5849" y="698"/>
                </a:lnTo>
                <a:lnTo>
                  <a:pt x="5843" y="699"/>
                </a:lnTo>
                <a:lnTo>
                  <a:pt x="5838" y="701"/>
                </a:lnTo>
                <a:lnTo>
                  <a:pt x="5833" y="704"/>
                </a:lnTo>
                <a:lnTo>
                  <a:pt x="5828" y="705"/>
                </a:lnTo>
                <a:lnTo>
                  <a:pt x="5823" y="706"/>
                </a:lnTo>
                <a:lnTo>
                  <a:pt x="5818" y="707"/>
                </a:lnTo>
                <a:lnTo>
                  <a:pt x="5813" y="707"/>
                </a:lnTo>
                <a:lnTo>
                  <a:pt x="5808" y="706"/>
                </a:lnTo>
                <a:lnTo>
                  <a:pt x="5803" y="704"/>
                </a:lnTo>
                <a:lnTo>
                  <a:pt x="5798" y="702"/>
                </a:lnTo>
                <a:lnTo>
                  <a:pt x="5794" y="699"/>
                </a:lnTo>
                <a:lnTo>
                  <a:pt x="5790" y="696"/>
                </a:lnTo>
                <a:lnTo>
                  <a:pt x="5786" y="692"/>
                </a:lnTo>
                <a:lnTo>
                  <a:pt x="5782" y="686"/>
                </a:lnTo>
                <a:lnTo>
                  <a:pt x="5775" y="675"/>
                </a:lnTo>
                <a:lnTo>
                  <a:pt x="5770" y="662"/>
                </a:lnTo>
                <a:lnTo>
                  <a:pt x="5761" y="628"/>
                </a:lnTo>
                <a:lnTo>
                  <a:pt x="5755" y="609"/>
                </a:lnTo>
                <a:lnTo>
                  <a:pt x="5749" y="591"/>
                </a:lnTo>
                <a:lnTo>
                  <a:pt x="5746" y="584"/>
                </a:lnTo>
                <a:lnTo>
                  <a:pt x="5743" y="578"/>
                </a:lnTo>
                <a:lnTo>
                  <a:pt x="5739" y="573"/>
                </a:lnTo>
                <a:lnTo>
                  <a:pt x="5735" y="570"/>
                </a:lnTo>
                <a:lnTo>
                  <a:pt x="5731" y="569"/>
                </a:lnTo>
                <a:lnTo>
                  <a:pt x="5727" y="570"/>
                </a:lnTo>
                <a:lnTo>
                  <a:pt x="5722" y="573"/>
                </a:lnTo>
                <a:lnTo>
                  <a:pt x="5717" y="580"/>
                </a:lnTo>
                <a:lnTo>
                  <a:pt x="5708" y="594"/>
                </a:lnTo>
                <a:lnTo>
                  <a:pt x="5700" y="605"/>
                </a:lnTo>
                <a:lnTo>
                  <a:pt x="5692" y="613"/>
                </a:lnTo>
                <a:lnTo>
                  <a:pt x="5689" y="616"/>
                </a:lnTo>
                <a:lnTo>
                  <a:pt x="5686" y="618"/>
                </a:lnTo>
                <a:lnTo>
                  <a:pt x="5683" y="619"/>
                </a:lnTo>
                <a:lnTo>
                  <a:pt x="5680" y="619"/>
                </a:lnTo>
                <a:lnTo>
                  <a:pt x="5678" y="618"/>
                </a:lnTo>
                <a:lnTo>
                  <a:pt x="5676" y="616"/>
                </a:lnTo>
                <a:lnTo>
                  <a:pt x="5673" y="612"/>
                </a:lnTo>
                <a:lnTo>
                  <a:pt x="5672" y="608"/>
                </a:lnTo>
                <a:lnTo>
                  <a:pt x="5668" y="595"/>
                </a:lnTo>
                <a:lnTo>
                  <a:pt x="5666" y="577"/>
                </a:lnTo>
                <a:lnTo>
                  <a:pt x="5663" y="557"/>
                </a:lnTo>
                <a:lnTo>
                  <a:pt x="5660" y="537"/>
                </a:lnTo>
                <a:lnTo>
                  <a:pt x="5656" y="519"/>
                </a:lnTo>
                <a:lnTo>
                  <a:pt x="5654" y="512"/>
                </a:lnTo>
                <a:lnTo>
                  <a:pt x="5650" y="506"/>
                </a:lnTo>
                <a:lnTo>
                  <a:pt x="5646" y="501"/>
                </a:lnTo>
                <a:lnTo>
                  <a:pt x="5642" y="498"/>
                </a:lnTo>
                <a:lnTo>
                  <a:pt x="5639" y="498"/>
                </a:lnTo>
                <a:lnTo>
                  <a:pt x="5637" y="498"/>
                </a:lnTo>
                <a:lnTo>
                  <a:pt x="5631" y="500"/>
                </a:lnTo>
                <a:lnTo>
                  <a:pt x="5624" y="504"/>
                </a:lnTo>
                <a:lnTo>
                  <a:pt x="5616" y="512"/>
                </a:lnTo>
                <a:lnTo>
                  <a:pt x="5607" y="520"/>
                </a:lnTo>
                <a:lnTo>
                  <a:pt x="5599" y="525"/>
                </a:lnTo>
                <a:lnTo>
                  <a:pt x="5592" y="529"/>
                </a:lnTo>
                <a:lnTo>
                  <a:pt x="5585" y="531"/>
                </a:lnTo>
                <a:lnTo>
                  <a:pt x="5578" y="531"/>
                </a:lnTo>
                <a:lnTo>
                  <a:pt x="5571" y="531"/>
                </a:lnTo>
                <a:lnTo>
                  <a:pt x="5559" y="528"/>
                </a:lnTo>
                <a:lnTo>
                  <a:pt x="5547" y="525"/>
                </a:lnTo>
                <a:lnTo>
                  <a:pt x="5542" y="525"/>
                </a:lnTo>
                <a:lnTo>
                  <a:pt x="5537" y="525"/>
                </a:lnTo>
                <a:lnTo>
                  <a:pt x="5532" y="527"/>
                </a:lnTo>
                <a:lnTo>
                  <a:pt x="5528" y="530"/>
                </a:lnTo>
                <a:lnTo>
                  <a:pt x="5524" y="535"/>
                </a:lnTo>
                <a:lnTo>
                  <a:pt x="5521" y="542"/>
                </a:lnTo>
                <a:lnTo>
                  <a:pt x="5513" y="557"/>
                </a:lnTo>
                <a:lnTo>
                  <a:pt x="5510" y="563"/>
                </a:lnTo>
                <a:lnTo>
                  <a:pt x="5506" y="567"/>
                </a:lnTo>
                <a:lnTo>
                  <a:pt x="5502" y="571"/>
                </a:lnTo>
                <a:lnTo>
                  <a:pt x="5498" y="574"/>
                </a:lnTo>
                <a:lnTo>
                  <a:pt x="5494" y="576"/>
                </a:lnTo>
                <a:lnTo>
                  <a:pt x="5490" y="576"/>
                </a:lnTo>
                <a:lnTo>
                  <a:pt x="5487" y="576"/>
                </a:lnTo>
                <a:lnTo>
                  <a:pt x="5483" y="575"/>
                </a:lnTo>
                <a:lnTo>
                  <a:pt x="5479" y="572"/>
                </a:lnTo>
                <a:lnTo>
                  <a:pt x="5475" y="569"/>
                </a:lnTo>
                <a:lnTo>
                  <a:pt x="5471" y="565"/>
                </a:lnTo>
                <a:lnTo>
                  <a:pt x="5468" y="559"/>
                </a:lnTo>
                <a:lnTo>
                  <a:pt x="5460" y="546"/>
                </a:lnTo>
                <a:lnTo>
                  <a:pt x="5456" y="538"/>
                </a:lnTo>
                <a:lnTo>
                  <a:pt x="5452" y="532"/>
                </a:lnTo>
                <a:lnTo>
                  <a:pt x="5447" y="526"/>
                </a:lnTo>
                <a:lnTo>
                  <a:pt x="5441" y="520"/>
                </a:lnTo>
                <a:lnTo>
                  <a:pt x="5435" y="516"/>
                </a:lnTo>
                <a:lnTo>
                  <a:pt x="5429" y="512"/>
                </a:lnTo>
                <a:lnTo>
                  <a:pt x="5423" y="509"/>
                </a:lnTo>
                <a:lnTo>
                  <a:pt x="5418" y="507"/>
                </a:lnTo>
                <a:lnTo>
                  <a:pt x="5412" y="506"/>
                </a:lnTo>
                <a:lnTo>
                  <a:pt x="5406" y="505"/>
                </a:lnTo>
                <a:lnTo>
                  <a:pt x="5402" y="505"/>
                </a:lnTo>
                <a:lnTo>
                  <a:pt x="5397" y="506"/>
                </a:lnTo>
                <a:lnTo>
                  <a:pt x="5394" y="508"/>
                </a:lnTo>
                <a:lnTo>
                  <a:pt x="5391" y="511"/>
                </a:lnTo>
                <a:lnTo>
                  <a:pt x="5389" y="515"/>
                </a:lnTo>
                <a:lnTo>
                  <a:pt x="5389" y="519"/>
                </a:lnTo>
                <a:lnTo>
                  <a:pt x="5388" y="523"/>
                </a:lnTo>
                <a:lnTo>
                  <a:pt x="5386" y="526"/>
                </a:lnTo>
                <a:lnTo>
                  <a:pt x="5384" y="528"/>
                </a:lnTo>
                <a:lnTo>
                  <a:pt x="5380" y="528"/>
                </a:lnTo>
                <a:lnTo>
                  <a:pt x="5375" y="527"/>
                </a:lnTo>
                <a:lnTo>
                  <a:pt x="5370" y="526"/>
                </a:lnTo>
                <a:lnTo>
                  <a:pt x="5357" y="521"/>
                </a:lnTo>
                <a:lnTo>
                  <a:pt x="5325" y="507"/>
                </a:lnTo>
                <a:lnTo>
                  <a:pt x="5308" y="501"/>
                </a:lnTo>
                <a:lnTo>
                  <a:pt x="5299" y="499"/>
                </a:lnTo>
                <a:lnTo>
                  <a:pt x="5291" y="497"/>
                </a:lnTo>
                <a:lnTo>
                  <a:pt x="5283" y="496"/>
                </a:lnTo>
                <a:lnTo>
                  <a:pt x="5276" y="497"/>
                </a:lnTo>
                <a:lnTo>
                  <a:pt x="5269" y="498"/>
                </a:lnTo>
                <a:lnTo>
                  <a:pt x="5263" y="501"/>
                </a:lnTo>
                <a:lnTo>
                  <a:pt x="5258" y="504"/>
                </a:lnTo>
                <a:lnTo>
                  <a:pt x="5253" y="508"/>
                </a:lnTo>
                <a:lnTo>
                  <a:pt x="5243" y="516"/>
                </a:lnTo>
                <a:lnTo>
                  <a:pt x="5235" y="523"/>
                </a:lnTo>
                <a:lnTo>
                  <a:pt x="5230" y="525"/>
                </a:lnTo>
                <a:lnTo>
                  <a:pt x="5226" y="527"/>
                </a:lnTo>
                <a:lnTo>
                  <a:pt x="5221" y="528"/>
                </a:lnTo>
                <a:lnTo>
                  <a:pt x="5216" y="528"/>
                </a:lnTo>
                <a:lnTo>
                  <a:pt x="5210" y="526"/>
                </a:lnTo>
                <a:lnTo>
                  <a:pt x="5204" y="523"/>
                </a:lnTo>
                <a:lnTo>
                  <a:pt x="5192" y="515"/>
                </a:lnTo>
                <a:lnTo>
                  <a:pt x="5180" y="509"/>
                </a:lnTo>
                <a:lnTo>
                  <a:pt x="5157" y="496"/>
                </a:lnTo>
                <a:lnTo>
                  <a:pt x="5147" y="489"/>
                </a:lnTo>
                <a:lnTo>
                  <a:pt x="5137" y="480"/>
                </a:lnTo>
                <a:lnTo>
                  <a:pt x="5127" y="469"/>
                </a:lnTo>
                <a:lnTo>
                  <a:pt x="5117" y="455"/>
                </a:lnTo>
                <a:lnTo>
                  <a:pt x="5112" y="447"/>
                </a:lnTo>
                <a:lnTo>
                  <a:pt x="5108" y="439"/>
                </a:lnTo>
                <a:lnTo>
                  <a:pt x="5101" y="422"/>
                </a:lnTo>
                <a:lnTo>
                  <a:pt x="5094" y="406"/>
                </a:lnTo>
                <a:lnTo>
                  <a:pt x="5087" y="392"/>
                </a:lnTo>
                <a:lnTo>
                  <a:pt x="5083" y="386"/>
                </a:lnTo>
                <a:lnTo>
                  <a:pt x="5079" y="381"/>
                </a:lnTo>
                <a:lnTo>
                  <a:pt x="5074" y="377"/>
                </a:lnTo>
                <a:lnTo>
                  <a:pt x="5069" y="375"/>
                </a:lnTo>
                <a:lnTo>
                  <a:pt x="5062" y="374"/>
                </a:lnTo>
                <a:lnTo>
                  <a:pt x="5055" y="374"/>
                </a:lnTo>
                <a:lnTo>
                  <a:pt x="5047" y="376"/>
                </a:lnTo>
                <a:lnTo>
                  <a:pt x="5038" y="380"/>
                </a:lnTo>
                <a:lnTo>
                  <a:pt x="5028" y="384"/>
                </a:lnTo>
                <a:lnTo>
                  <a:pt x="5019" y="388"/>
                </a:lnTo>
                <a:lnTo>
                  <a:pt x="5010" y="390"/>
                </a:lnTo>
                <a:lnTo>
                  <a:pt x="5002" y="392"/>
                </a:lnTo>
                <a:lnTo>
                  <a:pt x="4995" y="393"/>
                </a:lnTo>
                <a:lnTo>
                  <a:pt x="4987" y="393"/>
                </a:lnTo>
                <a:lnTo>
                  <a:pt x="4980" y="393"/>
                </a:lnTo>
                <a:lnTo>
                  <a:pt x="4973" y="391"/>
                </a:lnTo>
                <a:lnTo>
                  <a:pt x="4960" y="388"/>
                </a:lnTo>
                <a:lnTo>
                  <a:pt x="4946" y="382"/>
                </a:lnTo>
                <a:lnTo>
                  <a:pt x="4917" y="369"/>
                </a:lnTo>
                <a:lnTo>
                  <a:pt x="4910" y="366"/>
                </a:lnTo>
                <a:lnTo>
                  <a:pt x="4904" y="365"/>
                </a:lnTo>
                <a:lnTo>
                  <a:pt x="4899" y="365"/>
                </a:lnTo>
                <a:lnTo>
                  <a:pt x="4894" y="365"/>
                </a:lnTo>
                <a:lnTo>
                  <a:pt x="4891" y="367"/>
                </a:lnTo>
                <a:lnTo>
                  <a:pt x="4887" y="369"/>
                </a:lnTo>
                <a:lnTo>
                  <a:pt x="4881" y="374"/>
                </a:lnTo>
                <a:lnTo>
                  <a:pt x="4876" y="378"/>
                </a:lnTo>
                <a:lnTo>
                  <a:pt x="4872" y="379"/>
                </a:lnTo>
                <a:lnTo>
                  <a:pt x="4868" y="379"/>
                </a:lnTo>
                <a:lnTo>
                  <a:pt x="4864" y="378"/>
                </a:lnTo>
                <a:lnTo>
                  <a:pt x="4859" y="375"/>
                </a:lnTo>
                <a:lnTo>
                  <a:pt x="4853" y="371"/>
                </a:lnTo>
                <a:lnTo>
                  <a:pt x="4846" y="365"/>
                </a:lnTo>
                <a:lnTo>
                  <a:pt x="4839" y="358"/>
                </a:lnTo>
                <a:lnTo>
                  <a:pt x="4834" y="350"/>
                </a:lnTo>
                <a:lnTo>
                  <a:pt x="4831" y="342"/>
                </a:lnTo>
                <a:lnTo>
                  <a:pt x="4830" y="333"/>
                </a:lnTo>
                <a:lnTo>
                  <a:pt x="4829" y="325"/>
                </a:lnTo>
                <a:lnTo>
                  <a:pt x="4829" y="316"/>
                </a:lnTo>
                <a:lnTo>
                  <a:pt x="4829" y="300"/>
                </a:lnTo>
                <a:lnTo>
                  <a:pt x="4828" y="293"/>
                </a:lnTo>
                <a:lnTo>
                  <a:pt x="4826" y="286"/>
                </a:lnTo>
                <a:lnTo>
                  <a:pt x="4824" y="281"/>
                </a:lnTo>
                <a:lnTo>
                  <a:pt x="4819" y="276"/>
                </a:lnTo>
                <a:lnTo>
                  <a:pt x="4813" y="273"/>
                </a:lnTo>
                <a:lnTo>
                  <a:pt x="4804" y="270"/>
                </a:lnTo>
                <a:lnTo>
                  <a:pt x="4791" y="269"/>
                </a:lnTo>
                <a:lnTo>
                  <a:pt x="4777" y="270"/>
                </a:lnTo>
                <a:lnTo>
                  <a:pt x="4762" y="271"/>
                </a:lnTo>
                <a:lnTo>
                  <a:pt x="4749" y="270"/>
                </a:lnTo>
                <a:lnTo>
                  <a:pt x="4738" y="269"/>
                </a:lnTo>
                <a:lnTo>
                  <a:pt x="4728" y="266"/>
                </a:lnTo>
                <a:lnTo>
                  <a:pt x="4721" y="264"/>
                </a:lnTo>
                <a:lnTo>
                  <a:pt x="4714" y="261"/>
                </a:lnTo>
                <a:lnTo>
                  <a:pt x="4705" y="255"/>
                </a:lnTo>
                <a:lnTo>
                  <a:pt x="4700" y="252"/>
                </a:lnTo>
                <a:lnTo>
                  <a:pt x="4698" y="252"/>
                </a:lnTo>
                <a:lnTo>
                  <a:pt x="4696" y="253"/>
                </a:lnTo>
                <a:lnTo>
                  <a:pt x="4695" y="256"/>
                </a:lnTo>
                <a:lnTo>
                  <a:pt x="4694" y="261"/>
                </a:lnTo>
                <a:lnTo>
                  <a:pt x="4690" y="277"/>
                </a:lnTo>
                <a:lnTo>
                  <a:pt x="4687" y="296"/>
                </a:lnTo>
                <a:lnTo>
                  <a:pt x="4686" y="309"/>
                </a:lnTo>
                <a:lnTo>
                  <a:pt x="4685" y="319"/>
                </a:lnTo>
                <a:lnTo>
                  <a:pt x="4683" y="327"/>
                </a:lnTo>
                <a:lnTo>
                  <a:pt x="4682" y="330"/>
                </a:lnTo>
                <a:lnTo>
                  <a:pt x="4680" y="333"/>
                </a:lnTo>
                <a:lnTo>
                  <a:pt x="4673" y="339"/>
                </a:lnTo>
                <a:lnTo>
                  <a:pt x="4662" y="345"/>
                </a:lnTo>
                <a:lnTo>
                  <a:pt x="4645" y="354"/>
                </a:lnTo>
                <a:lnTo>
                  <a:pt x="4636" y="359"/>
                </a:lnTo>
                <a:lnTo>
                  <a:pt x="4629" y="364"/>
                </a:lnTo>
                <a:lnTo>
                  <a:pt x="4623" y="369"/>
                </a:lnTo>
                <a:lnTo>
                  <a:pt x="4619" y="375"/>
                </a:lnTo>
                <a:lnTo>
                  <a:pt x="4613" y="384"/>
                </a:lnTo>
                <a:lnTo>
                  <a:pt x="4609" y="392"/>
                </a:lnTo>
                <a:lnTo>
                  <a:pt x="4607" y="394"/>
                </a:lnTo>
                <a:lnTo>
                  <a:pt x="4605" y="396"/>
                </a:lnTo>
                <a:lnTo>
                  <a:pt x="4603" y="396"/>
                </a:lnTo>
                <a:lnTo>
                  <a:pt x="4600" y="396"/>
                </a:lnTo>
                <a:lnTo>
                  <a:pt x="4595" y="393"/>
                </a:lnTo>
                <a:lnTo>
                  <a:pt x="4590" y="389"/>
                </a:lnTo>
                <a:lnTo>
                  <a:pt x="4574" y="376"/>
                </a:lnTo>
                <a:lnTo>
                  <a:pt x="4559" y="364"/>
                </a:lnTo>
                <a:lnTo>
                  <a:pt x="4555" y="359"/>
                </a:lnTo>
                <a:lnTo>
                  <a:pt x="4554" y="358"/>
                </a:lnTo>
                <a:lnTo>
                  <a:pt x="4555" y="357"/>
                </a:lnTo>
                <a:lnTo>
                  <a:pt x="4558" y="356"/>
                </a:lnTo>
                <a:lnTo>
                  <a:pt x="4558" y="354"/>
                </a:lnTo>
                <a:lnTo>
                  <a:pt x="4558" y="350"/>
                </a:lnTo>
                <a:lnTo>
                  <a:pt x="4557" y="345"/>
                </a:lnTo>
                <a:lnTo>
                  <a:pt x="4553" y="338"/>
                </a:lnTo>
                <a:lnTo>
                  <a:pt x="4548" y="328"/>
                </a:lnTo>
                <a:lnTo>
                  <a:pt x="4540" y="314"/>
                </a:lnTo>
                <a:lnTo>
                  <a:pt x="4528" y="298"/>
                </a:lnTo>
                <a:lnTo>
                  <a:pt x="4513" y="277"/>
                </a:lnTo>
                <a:lnTo>
                  <a:pt x="4482" y="238"/>
                </a:lnTo>
                <a:lnTo>
                  <a:pt x="4457" y="208"/>
                </a:lnTo>
                <a:lnTo>
                  <a:pt x="4437" y="187"/>
                </a:lnTo>
                <a:lnTo>
                  <a:pt x="4428" y="179"/>
                </a:lnTo>
                <a:lnTo>
                  <a:pt x="4421" y="173"/>
                </a:lnTo>
                <a:lnTo>
                  <a:pt x="4415" y="169"/>
                </a:lnTo>
                <a:lnTo>
                  <a:pt x="4410" y="167"/>
                </a:lnTo>
                <a:lnTo>
                  <a:pt x="4404" y="166"/>
                </a:lnTo>
                <a:lnTo>
                  <a:pt x="4401" y="167"/>
                </a:lnTo>
                <a:lnTo>
                  <a:pt x="4399" y="168"/>
                </a:lnTo>
                <a:lnTo>
                  <a:pt x="4397" y="171"/>
                </a:lnTo>
                <a:lnTo>
                  <a:pt x="4396" y="175"/>
                </a:lnTo>
                <a:lnTo>
                  <a:pt x="4396" y="179"/>
                </a:lnTo>
                <a:lnTo>
                  <a:pt x="4395" y="184"/>
                </a:lnTo>
                <a:lnTo>
                  <a:pt x="4394" y="189"/>
                </a:lnTo>
                <a:lnTo>
                  <a:pt x="4391" y="200"/>
                </a:lnTo>
                <a:lnTo>
                  <a:pt x="4386" y="210"/>
                </a:lnTo>
                <a:lnTo>
                  <a:pt x="4380" y="219"/>
                </a:lnTo>
                <a:lnTo>
                  <a:pt x="4369" y="236"/>
                </a:lnTo>
                <a:lnTo>
                  <a:pt x="4364" y="242"/>
                </a:lnTo>
                <a:lnTo>
                  <a:pt x="4362" y="247"/>
                </a:lnTo>
                <a:lnTo>
                  <a:pt x="4361" y="249"/>
                </a:lnTo>
                <a:lnTo>
                  <a:pt x="4359" y="251"/>
                </a:lnTo>
                <a:lnTo>
                  <a:pt x="4353" y="254"/>
                </a:lnTo>
                <a:lnTo>
                  <a:pt x="4345" y="255"/>
                </a:lnTo>
                <a:lnTo>
                  <a:pt x="4336" y="254"/>
                </a:lnTo>
                <a:lnTo>
                  <a:pt x="4331" y="252"/>
                </a:lnTo>
                <a:lnTo>
                  <a:pt x="4326" y="250"/>
                </a:lnTo>
                <a:lnTo>
                  <a:pt x="4321" y="248"/>
                </a:lnTo>
                <a:lnTo>
                  <a:pt x="4315" y="244"/>
                </a:lnTo>
                <a:lnTo>
                  <a:pt x="4310" y="240"/>
                </a:lnTo>
                <a:lnTo>
                  <a:pt x="4304" y="234"/>
                </a:lnTo>
                <a:lnTo>
                  <a:pt x="4299" y="228"/>
                </a:lnTo>
                <a:lnTo>
                  <a:pt x="4294" y="221"/>
                </a:lnTo>
                <a:lnTo>
                  <a:pt x="4276" y="194"/>
                </a:lnTo>
                <a:lnTo>
                  <a:pt x="4268" y="183"/>
                </a:lnTo>
                <a:lnTo>
                  <a:pt x="4262" y="173"/>
                </a:lnTo>
                <a:lnTo>
                  <a:pt x="4258" y="164"/>
                </a:lnTo>
                <a:lnTo>
                  <a:pt x="4255" y="155"/>
                </a:lnTo>
                <a:lnTo>
                  <a:pt x="4255" y="145"/>
                </a:lnTo>
                <a:lnTo>
                  <a:pt x="4256" y="134"/>
                </a:lnTo>
                <a:lnTo>
                  <a:pt x="4260" y="123"/>
                </a:lnTo>
                <a:lnTo>
                  <a:pt x="4265" y="110"/>
                </a:lnTo>
                <a:lnTo>
                  <a:pt x="4270" y="98"/>
                </a:lnTo>
                <a:lnTo>
                  <a:pt x="4274" y="86"/>
                </a:lnTo>
                <a:lnTo>
                  <a:pt x="4276" y="75"/>
                </a:lnTo>
                <a:lnTo>
                  <a:pt x="4276" y="70"/>
                </a:lnTo>
                <a:lnTo>
                  <a:pt x="4275" y="65"/>
                </a:lnTo>
                <a:lnTo>
                  <a:pt x="4273" y="61"/>
                </a:lnTo>
                <a:lnTo>
                  <a:pt x="4270" y="57"/>
                </a:lnTo>
                <a:lnTo>
                  <a:pt x="4266" y="54"/>
                </a:lnTo>
                <a:lnTo>
                  <a:pt x="4260" y="52"/>
                </a:lnTo>
                <a:lnTo>
                  <a:pt x="4247" y="46"/>
                </a:lnTo>
                <a:lnTo>
                  <a:pt x="4235" y="40"/>
                </a:lnTo>
                <a:lnTo>
                  <a:pt x="4224" y="34"/>
                </a:lnTo>
                <a:lnTo>
                  <a:pt x="4213" y="28"/>
                </a:lnTo>
                <a:lnTo>
                  <a:pt x="4203" y="25"/>
                </a:lnTo>
                <a:lnTo>
                  <a:pt x="4198" y="24"/>
                </a:lnTo>
                <a:lnTo>
                  <a:pt x="4193" y="24"/>
                </a:lnTo>
                <a:lnTo>
                  <a:pt x="4189" y="26"/>
                </a:lnTo>
                <a:lnTo>
                  <a:pt x="4185" y="28"/>
                </a:lnTo>
                <a:lnTo>
                  <a:pt x="4181" y="32"/>
                </a:lnTo>
                <a:lnTo>
                  <a:pt x="4177" y="36"/>
                </a:lnTo>
                <a:lnTo>
                  <a:pt x="4173" y="41"/>
                </a:lnTo>
                <a:lnTo>
                  <a:pt x="4169" y="44"/>
                </a:lnTo>
                <a:lnTo>
                  <a:pt x="4165" y="45"/>
                </a:lnTo>
                <a:lnTo>
                  <a:pt x="4161" y="44"/>
                </a:lnTo>
                <a:lnTo>
                  <a:pt x="4156" y="42"/>
                </a:lnTo>
                <a:lnTo>
                  <a:pt x="4151" y="40"/>
                </a:lnTo>
                <a:lnTo>
                  <a:pt x="4141" y="33"/>
                </a:lnTo>
                <a:lnTo>
                  <a:pt x="4132" y="26"/>
                </a:lnTo>
                <a:lnTo>
                  <a:pt x="4122" y="20"/>
                </a:lnTo>
                <a:lnTo>
                  <a:pt x="4118" y="18"/>
                </a:lnTo>
                <a:lnTo>
                  <a:pt x="4113" y="18"/>
                </a:lnTo>
                <a:lnTo>
                  <a:pt x="4109" y="19"/>
                </a:lnTo>
                <a:lnTo>
                  <a:pt x="4106" y="21"/>
                </a:lnTo>
                <a:lnTo>
                  <a:pt x="4097" y="29"/>
                </a:lnTo>
                <a:lnTo>
                  <a:pt x="4086" y="38"/>
                </a:lnTo>
                <a:lnTo>
                  <a:pt x="4073" y="46"/>
                </a:lnTo>
                <a:lnTo>
                  <a:pt x="4060" y="53"/>
                </a:lnTo>
                <a:lnTo>
                  <a:pt x="4052" y="56"/>
                </a:lnTo>
                <a:lnTo>
                  <a:pt x="4045" y="58"/>
                </a:lnTo>
                <a:lnTo>
                  <a:pt x="4038" y="60"/>
                </a:lnTo>
                <a:lnTo>
                  <a:pt x="4031" y="61"/>
                </a:lnTo>
                <a:lnTo>
                  <a:pt x="4024" y="60"/>
                </a:lnTo>
                <a:lnTo>
                  <a:pt x="4018" y="59"/>
                </a:lnTo>
                <a:lnTo>
                  <a:pt x="4012" y="56"/>
                </a:lnTo>
                <a:lnTo>
                  <a:pt x="4007" y="52"/>
                </a:lnTo>
                <a:lnTo>
                  <a:pt x="4002" y="47"/>
                </a:lnTo>
                <a:lnTo>
                  <a:pt x="3996" y="43"/>
                </a:lnTo>
                <a:lnTo>
                  <a:pt x="3991" y="39"/>
                </a:lnTo>
                <a:lnTo>
                  <a:pt x="3985" y="37"/>
                </a:lnTo>
                <a:lnTo>
                  <a:pt x="3979" y="34"/>
                </a:lnTo>
                <a:lnTo>
                  <a:pt x="3973" y="33"/>
                </a:lnTo>
                <a:lnTo>
                  <a:pt x="3967" y="32"/>
                </a:lnTo>
                <a:lnTo>
                  <a:pt x="3962" y="32"/>
                </a:lnTo>
                <a:lnTo>
                  <a:pt x="3956" y="32"/>
                </a:lnTo>
                <a:lnTo>
                  <a:pt x="3951" y="33"/>
                </a:lnTo>
                <a:lnTo>
                  <a:pt x="3946" y="34"/>
                </a:lnTo>
                <a:lnTo>
                  <a:pt x="3941" y="37"/>
                </a:lnTo>
                <a:lnTo>
                  <a:pt x="3937" y="39"/>
                </a:lnTo>
                <a:lnTo>
                  <a:pt x="3933" y="43"/>
                </a:lnTo>
                <a:lnTo>
                  <a:pt x="3930" y="47"/>
                </a:lnTo>
                <a:lnTo>
                  <a:pt x="3928" y="52"/>
                </a:lnTo>
                <a:lnTo>
                  <a:pt x="3925" y="58"/>
                </a:lnTo>
                <a:lnTo>
                  <a:pt x="3924" y="60"/>
                </a:lnTo>
                <a:lnTo>
                  <a:pt x="3922" y="57"/>
                </a:lnTo>
                <a:lnTo>
                  <a:pt x="3920" y="52"/>
                </a:lnTo>
                <a:lnTo>
                  <a:pt x="3918" y="49"/>
                </a:lnTo>
                <a:lnTo>
                  <a:pt x="3915" y="46"/>
                </a:lnTo>
                <a:lnTo>
                  <a:pt x="3911" y="42"/>
                </a:lnTo>
                <a:lnTo>
                  <a:pt x="3905" y="39"/>
                </a:lnTo>
                <a:lnTo>
                  <a:pt x="3899" y="37"/>
                </a:lnTo>
                <a:lnTo>
                  <a:pt x="3890" y="35"/>
                </a:lnTo>
                <a:lnTo>
                  <a:pt x="3880" y="33"/>
                </a:lnTo>
                <a:lnTo>
                  <a:pt x="3867" y="33"/>
                </a:lnTo>
                <a:lnTo>
                  <a:pt x="3853" y="34"/>
                </a:lnTo>
                <a:lnTo>
                  <a:pt x="3836" y="37"/>
                </a:lnTo>
                <a:lnTo>
                  <a:pt x="3818" y="41"/>
                </a:lnTo>
                <a:lnTo>
                  <a:pt x="3798" y="47"/>
                </a:lnTo>
                <a:lnTo>
                  <a:pt x="3778" y="54"/>
                </a:lnTo>
                <a:lnTo>
                  <a:pt x="3757" y="62"/>
                </a:lnTo>
                <a:lnTo>
                  <a:pt x="3716" y="80"/>
                </a:lnTo>
                <a:lnTo>
                  <a:pt x="3679" y="97"/>
                </a:lnTo>
                <a:lnTo>
                  <a:pt x="3648" y="112"/>
                </a:lnTo>
                <a:lnTo>
                  <a:pt x="3618" y="127"/>
                </a:lnTo>
                <a:lnTo>
                  <a:pt x="3611" y="132"/>
                </a:lnTo>
                <a:lnTo>
                  <a:pt x="3605" y="136"/>
                </a:lnTo>
                <a:lnTo>
                  <a:pt x="3597" y="140"/>
                </a:lnTo>
                <a:lnTo>
                  <a:pt x="3593" y="141"/>
                </a:lnTo>
                <a:lnTo>
                  <a:pt x="3590" y="141"/>
                </a:lnTo>
                <a:lnTo>
                  <a:pt x="3586" y="141"/>
                </a:lnTo>
                <a:lnTo>
                  <a:pt x="3583" y="139"/>
                </a:lnTo>
                <a:lnTo>
                  <a:pt x="3580" y="137"/>
                </a:lnTo>
                <a:lnTo>
                  <a:pt x="3578" y="133"/>
                </a:lnTo>
                <a:lnTo>
                  <a:pt x="3577" y="127"/>
                </a:lnTo>
                <a:lnTo>
                  <a:pt x="3576" y="119"/>
                </a:lnTo>
                <a:lnTo>
                  <a:pt x="3577" y="111"/>
                </a:lnTo>
                <a:lnTo>
                  <a:pt x="3578" y="104"/>
                </a:lnTo>
                <a:lnTo>
                  <a:pt x="3579" y="97"/>
                </a:lnTo>
                <a:lnTo>
                  <a:pt x="3581" y="92"/>
                </a:lnTo>
                <a:lnTo>
                  <a:pt x="3586" y="82"/>
                </a:lnTo>
                <a:lnTo>
                  <a:pt x="3592" y="73"/>
                </a:lnTo>
                <a:lnTo>
                  <a:pt x="3597" y="66"/>
                </a:lnTo>
                <a:lnTo>
                  <a:pt x="3602" y="59"/>
                </a:lnTo>
                <a:lnTo>
                  <a:pt x="3605" y="52"/>
                </a:lnTo>
                <a:lnTo>
                  <a:pt x="3606" y="48"/>
                </a:lnTo>
                <a:lnTo>
                  <a:pt x="3607" y="44"/>
                </a:lnTo>
                <a:lnTo>
                  <a:pt x="3606" y="35"/>
                </a:lnTo>
                <a:lnTo>
                  <a:pt x="3603" y="26"/>
                </a:lnTo>
                <a:lnTo>
                  <a:pt x="3598" y="18"/>
                </a:lnTo>
                <a:lnTo>
                  <a:pt x="3592" y="10"/>
                </a:lnTo>
                <a:lnTo>
                  <a:pt x="3588" y="7"/>
                </a:lnTo>
                <a:lnTo>
                  <a:pt x="3584" y="5"/>
                </a:lnTo>
                <a:lnTo>
                  <a:pt x="3579" y="3"/>
                </a:lnTo>
                <a:lnTo>
                  <a:pt x="3573" y="1"/>
                </a:lnTo>
                <a:lnTo>
                  <a:pt x="3567" y="0"/>
                </a:lnTo>
                <a:lnTo>
                  <a:pt x="3561" y="0"/>
                </a:lnTo>
                <a:lnTo>
                  <a:pt x="3554" y="1"/>
                </a:lnTo>
                <a:lnTo>
                  <a:pt x="3546" y="2"/>
                </a:lnTo>
                <a:lnTo>
                  <a:pt x="3535" y="6"/>
                </a:lnTo>
                <a:lnTo>
                  <a:pt x="3530" y="9"/>
                </a:lnTo>
                <a:lnTo>
                  <a:pt x="3528" y="11"/>
                </a:lnTo>
                <a:lnTo>
                  <a:pt x="3528" y="12"/>
                </a:lnTo>
                <a:lnTo>
                  <a:pt x="3527" y="13"/>
                </a:lnTo>
                <a:lnTo>
                  <a:pt x="3521" y="14"/>
                </a:lnTo>
                <a:lnTo>
                  <a:pt x="3490" y="14"/>
                </a:lnTo>
                <a:lnTo>
                  <a:pt x="3466" y="15"/>
                </a:lnTo>
                <a:lnTo>
                  <a:pt x="3446" y="17"/>
                </a:lnTo>
                <a:lnTo>
                  <a:pt x="3428" y="21"/>
                </a:lnTo>
                <a:lnTo>
                  <a:pt x="3421" y="24"/>
                </a:lnTo>
                <a:lnTo>
                  <a:pt x="3415" y="27"/>
                </a:lnTo>
                <a:lnTo>
                  <a:pt x="3409" y="30"/>
                </a:lnTo>
                <a:lnTo>
                  <a:pt x="3404" y="33"/>
                </a:lnTo>
                <a:lnTo>
                  <a:pt x="3401" y="37"/>
                </a:lnTo>
                <a:lnTo>
                  <a:pt x="3398" y="41"/>
                </a:lnTo>
                <a:lnTo>
                  <a:pt x="3396" y="45"/>
                </a:lnTo>
                <a:lnTo>
                  <a:pt x="3395" y="50"/>
                </a:lnTo>
                <a:lnTo>
                  <a:pt x="3395" y="54"/>
                </a:lnTo>
                <a:lnTo>
                  <a:pt x="3396" y="59"/>
                </a:lnTo>
                <a:lnTo>
                  <a:pt x="3398" y="66"/>
                </a:lnTo>
                <a:lnTo>
                  <a:pt x="3397" y="70"/>
                </a:lnTo>
                <a:lnTo>
                  <a:pt x="3395" y="71"/>
                </a:lnTo>
                <a:lnTo>
                  <a:pt x="3392" y="71"/>
                </a:lnTo>
                <a:lnTo>
                  <a:pt x="3387" y="73"/>
                </a:lnTo>
                <a:lnTo>
                  <a:pt x="3384" y="74"/>
                </a:lnTo>
                <a:lnTo>
                  <a:pt x="3381" y="77"/>
                </a:lnTo>
                <a:lnTo>
                  <a:pt x="3377" y="81"/>
                </a:lnTo>
                <a:lnTo>
                  <a:pt x="3374" y="86"/>
                </a:lnTo>
                <a:lnTo>
                  <a:pt x="3370" y="92"/>
                </a:lnTo>
                <a:lnTo>
                  <a:pt x="3366" y="100"/>
                </a:lnTo>
                <a:lnTo>
                  <a:pt x="3357" y="119"/>
                </a:lnTo>
                <a:lnTo>
                  <a:pt x="3347" y="137"/>
                </a:lnTo>
                <a:lnTo>
                  <a:pt x="3338" y="156"/>
                </a:lnTo>
                <a:lnTo>
                  <a:pt x="3330" y="174"/>
                </a:lnTo>
                <a:lnTo>
                  <a:pt x="3327" y="183"/>
                </a:lnTo>
                <a:lnTo>
                  <a:pt x="3325" y="191"/>
                </a:lnTo>
                <a:lnTo>
                  <a:pt x="3323" y="199"/>
                </a:lnTo>
                <a:lnTo>
                  <a:pt x="3323" y="207"/>
                </a:lnTo>
                <a:lnTo>
                  <a:pt x="3323" y="215"/>
                </a:lnTo>
                <a:lnTo>
                  <a:pt x="3325" y="222"/>
                </a:lnTo>
                <a:lnTo>
                  <a:pt x="3328" y="229"/>
                </a:lnTo>
                <a:lnTo>
                  <a:pt x="3332" y="236"/>
                </a:lnTo>
                <a:lnTo>
                  <a:pt x="3337" y="242"/>
                </a:lnTo>
                <a:lnTo>
                  <a:pt x="3343" y="248"/>
                </a:lnTo>
                <a:lnTo>
                  <a:pt x="3350" y="253"/>
                </a:lnTo>
                <a:lnTo>
                  <a:pt x="3358" y="257"/>
                </a:lnTo>
                <a:lnTo>
                  <a:pt x="3373" y="266"/>
                </a:lnTo>
                <a:lnTo>
                  <a:pt x="3386" y="272"/>
                </a:lnTo>
                <a:lnTo>
                  <a:pt x="3397" y="278"/>
                </a:lnTo>
                <a:lnTo>
                  <a:pt x="3401" y="280"/>
                </a:lnTo>
                <a:lnTo>
                  <a:pt x="3404" y="282"/>
                </a:lnTo>
                <a:lnTo>
                  <a:pt x="3405" y="284"/>
                </a:lnTo>
                <a:lnTo>
                  <a:pt x="3404" y="286"/>
                </a:lnTo>
                <a:lnTo>
                  <a:pt x="3401" y="287"/>
                </a:lnTo>
                <a:lnTo>
                  <a:pt x="3396" y="289"/>
                </a:lnTo>
                <a:lnTo>
                  <a:pt x="3382" y="291"/>
                </a:lnTo>
                <a:lnTo>
                  <a:pt x="3367" y="291"/>
                </a:lnTo>
                <a:lnTo>
                  <a:pt x="3350" y="290"/>
                </a:lnTo>
                <a:lnTo>
                  <a:pt x="3334" y="288"/>
                </a:lnTo>
                <a:lnTo>
                  <a:pt x="3319" y="283"/>
                </a:lnTo>
                <a:lnTo>
                  <a:pt x="3312" y="280"/>
                </a:lnTo>
                <a:lnTo>
                  <a:pt x="3305" y="277"/>
                </a:lnTo>
                <a:lnTo>
                  <a:pt x="3299" y="273"/>
                </a:lnTo>
                <a:lnTo>
                  <a:pt x="3294" y="269"/>
                </a:lnTo>
                <a:lnTo>
                  <a:pt x="3290" y="264"/>
                </a:lnTo>
                <a:lnTo>
                  <a:pt x="3287" y="259"/>
                </a:lnTo>
                <a:lnTo>
                  <a:pt x="3282" y="248"/>
                </a:lnTo>
                <a:lnTo>
                  <a:pt x="3278" y="239"/>
                </a:lnTo>
                <a:lnTo>
                  <a:pt x="3276" y="231"/>
                </a:lnTo>
                <a:lnTo>
                  <a:pt x="3274" y="223"/>
                </a:lnTo>
                <a:lnTo>
                  <a:pt x="3272" y="205"/>
                </a:lnTo>
                <a:lnTo>
                  <a:pt x="3268" y="179"/>
                </a:lnTo>
                <a:lnTo>
                  <a:pt x="3262" y="151"/>
                </a:lnTo>
                <a:lnTo>
                  <a:pt x="3259" y="139"/>
                </a:lnTo>
                <a:lnTo>
                  <a:pt x="3254" y="129"/>
                </a:lnTo>
                <a:lnTo>
                  <a:pt x="3251" y="124"/>
                </a:lnTo>
                <a:lnTo>
                  <a:pt x="3248" y="121"/>
                </a:lnTo>
                <a:lnTo>
                  <a:pt x="3244" y="117"/>
                </a:lnTo>
                <a:lnTo>
                  <a:pt x="3240" y="115"/>
                </a:lnTo>
                <a:lnTo>
                  <a:pt x="3236" y="113"/>
                </a:lnTo>
                <a:lnTo>
                  <a:pt x="3230" y="112"/>
                </a:lnTo>
                <a:lnTo>
                  <a:pt x="3224" y="111"/>
                </a:lnTo>
                <a:lnTo>
                  <a:pt x="3218" y="112"/>
                </a:lnTo>
                <a:lnTo>
                  <a:pt x="3211" y="112"/>
                </a:lnTo>
                <a:lnTo>
                  <a:pt x="3205" y="111"/>
                </a:lnTo>
                <a:lnTo>
                  <a:pt x="3200" y="108"/>
                </a:lnTo>
                <a:lnTo>
                  <a:pt x="3196" y="106"/>
                </a:lnTo>
                <a:lnTo>
                  <a:pt x="3188" y="98"/>
                </a:lnTo>
                <a:lnTo>
                  <a:pt x="3181" y="90"/>
                </a:lnTo>
                <a:lnTo>
                  <a:pt x="3177" y="86"/>
                </a:lnTo>
                <a:lnTo>
                  <a:pt x="3173" y="83"/>
                </a:lnTo>
                <a:lnTo>
                  <a:pt x="3168" y="81"/>
                </a:lnTo>
                <a:lnTo>
                  <a:pt x="3163" y="79"/>
                </a:lnTo>
                <a:lnTo>
                  <a:pt x="3158" y="78"/>
                </a:lnTo>
                <a:lnTo>
                  <a:pt x="3151" y="79"/>
                </a:lnTo>
                <a:lnTo>
                  <a:pt x="3144" y="81"/>
                </a:lnTo>
                <a:lnTo>
                  <a:pt x="3135" y="85"/>
                </a:lnTo>
                <a:lnTo>
                  <a:pt x="3126" y="91"/>
                </a:lnTo>
                <a:lnTo>
                  <a:pt x="3118" y="96"/>
                </a:lnTo>
                <a:lnTo>
                  <a:pt x="3104" y="109"/>
                </a:lnTo>
                <a:lnTo>
                  <a:pt x="3093" y="121"/>
                </a:lnTo>
                <a:lnTo>
                  <a:pt x="3083" y="131"/>
                </a:lnTo>
                <a:lnTo>
                  <a:pt x="3079" y="134"/>
                </a:lnTo>
                <a:lnTo>
                  <a:pt x="3074" y="137"/>
                </a:lnTo>
                <a:lnTo>
                  <a:pt x="3070" y="138"/>
                </a:lnTo>
                <a:lnTo>
                  <a:pt x="3066" y="138"/>
                </a:lnTo>
                <a:lnTo>
                  <a:pt x="3062" y="137"/>
                </a:lnTo>
                <a:lnTo>
                  <a:pt x="3058" y="133"/>
                </a:lnTo>
                <a:lnTo>
                  <a:pt x="3053" y="127"/>
                </a:lnTo>
                <a:lnTo>
                  <a:pt x="3048" y="119"/>
                </a:lnTo>
                <a:lnTo>
                  <a:pt x="3043" y="110"/>
                </a:lnTo>
                <a:lnTo>
                  <a:pt x="3038" y="102"/>
                </a:lnTo>
                <a:lnTo>
                  <a:pt x="3026" y="87"/>
                </a:lnTo>
                <a:lnTo>
                  <a:pt x="3013" y="73"/>
                </a:lnTo>
                <a:lnTo>
                  <a:pt x="2999" y="61"/>
                </a:lnTo>
                <a:lnTo>
                  <a:pt x="2972" y="38"/>
                </a:lnTo>
                <a:lnTo>
                  <a:pt x="2959" y="26"/>
                </a:lnTo>
                <a:lnTo>
                  <a:pt x="2947" y="14"/>
                </a:lnTo>
                <a:lnTo>
                  <a:pt x="2941" y="8"/>
                </a:lnTo>
                <a:lnTo>
                  <a:pt x="2934" y="4"/>
                </a:lnTo>
                <a:lnTo>
                  <a:pt x="2928" y="1"/>
                </a:lnTo>
                <a:lnTo>
                  <a:pt x="2921" y="0"/>
                </a:lnTo>
                <a:lnTo>
                  <a:pt x="2915" y="0"/>
                </a:lnTo>
                <a:lnTo>
                  <a:pt x="2908" y="0"/>
                </a:lnTo>
                <a:lnTo>
                  <a:pt x="2902" y="2"/>
                </a:lnTo>
                <a:lnTo>
                  <a:pt x="2896" y="4"/>
                </a:lnTo>
                <a:lnTo>
                  <a:pt x="2891" y="7"/>
                </a:lnTo>
                <a:lnTo>
                  <a:pt x="2886" y="10"/>
                </a:lnTo>
                <a:lnTo>
                  <a:pt x="2882" y="14"/>
                </a:lnTo>
                <a:lnTo>
                  <a:pt x="2879" y="19"/>
                </a:lnTo>
                <a:lnTo>
                  <a:pt x="2877" y="23"/>
                </a:lnTo>
                <a:lnTo>
                  <a:pt x="2876" y="28"/>
                </a:lnTo>
                <a:lnTo>
                  <a:pt x="2877" y="32"/>
                </a:lnTo>
                <a:lnTo>
                  <a:pt x="2879" y="36"/>
                </a:lnTo>
                <a:lnTo>
                  <a:pt x="2881" y="41"/>
                </a:lnTo>
                <a:lnTo>
                  <a:pt x="2883" y="45"/>
                </a:lnTo>
                <a:lnTo>
                  <a:pt x="2883" y="50"/>
                </a:lnTo>
                <a:lnTo>
                  <a:pt x="2883" y="54"/>
                </a:lnTo>
                <a:lnTo>
                  <a:pt x="2882" y="59"/>
                </a:lnTo>
                <a:lnTo>
                  <a:pt x="2880" y="63"/>
                </a:lnTo>
                <a:lnTo>
                  <a:pt x="2874" y="72"/>
                </a:lnTo>
                <a:lnTo>
                  <a:pt x="2868" y="80"/>
                </a:lnTo>
                <a:lnTo>
                  <a:pt x="2861" y="87"/>
                </a:lnTo>
                <a:lnTo>
                  <a:pt x="2854" y="93"/>
                </a:lnTo>
                <a:lnTo>
                  <a:pt x="2848" y="97"/>
                </a:lnTo>
                <a:lnTo>
                  <a:pt x="2840" y="100"/>
                </a:lnTo>
                <a:lnTo>
                  <a:pt x="2830" y="103"/>
                </a:lnTo>
                <a:lnTo>
                  <a:pt x="2818" y="106"/>
                </a:lnTo>
                <a:lnTo>
                  <a:pt x="2806" y="110"/>
                </a:lnTo>
                <a:lnTo>
                  <a:pt x="2801" y="113"/>
                </a:lnTo>
                <a:lnTo>
                  <a:pt x="2797" y="115"/>
                </a:lnTo>
                <a:lnTo>
                  <a:pt x="2794" y="118"/>
                </a:lnTo>
                <a:lnTo>
                  <a:pt x="2792" y="122"/>
                </a:lnTo>
                <a:lnTo>
                  <a:pt x="2791" y="125"/>
                </a:lnTo>
                <a:lnTo>
                  <a:pt x="2792" y="129"/>
                </a:lnTo>
                <a:lnTo>
                  <a:pt x="2794" y="133"/>
                </a:lnTo>
                <a:lnTo>
                  <a:pt x="2799" y="138"/>
                </a:lnTo>
                <a:lnTo>
                  <a:pt x="2803" y="143"/>
                </a:lnTo>
                <a:lnTo>
                  <a:pt x="2805" y="146"/>
                </a:lnTo>
                <a:lnTo>
                  <a:pt x="2805" y="149"/>
                </a:lnTo>
                <a:lnTo>
                  <a:pt x="2803" y="151"/>
                </a:lnTo>
                <a:lnTo>
                  <a:pt x="2800" y="153"/>
                </a:lnTo>
                <a:lnTo>
                  <a:pt x="2796" y="155"/>
                </a:lnTo>
                <a:lnTo>
                  <a:pt x="2785" y="158"/>
                </a:lnTo>
                <a:lnTo>
                  <a:pt x="2773" y="163"/>
                </a:lnTo>
                <a:lnTo>
                  <a:pt x="2768" y="166"/>
                </a:lnTo>
                <a:lnTo>
                  <a:pt x="2763" y="170"/>
                </a:lnTo>
                <a:lnTo>
                  <a:pt x="2760" y="175"/>
                </a:lnTo>
                <a:lnTo>
                  <a:pt x="2757" y="182"/>
                </a:lnTo>
                <a:lnTo>
                  <a:pt x="2756" y="189"/>
                </a:lnTo>
                <a:lnTo>
                  <a:pt x="2757" y="198"/>
                </a:lnTo>
                <a:lnTo>
                  <a:pt x="2761" y="218"/>
                </a:lnTo>
                <a:lnTo>
                  <a:pt x="2762" y="236"/>
                </a:lnTo>
                <a:lnTo>
                  <a:pt x="2761" y="252"/>
                </a:lnTo>
                <a:lnTo>
                  <a:pt x="2760" y="259"/>
                </a:lnTo>
                <a:lnTo>
                  <a:pt x="2759" y="264"/>
                </a:lnTo>
                <a:lnTo>
                  <a:pt x="2757" y="268"/>
                </a:lnTo>
                <a:lnTo>
                  <a:pt x="2755" y="271"/>
                </a:lnTo>
                <a:lnTo>
                  <a:pt x="2752" y="273"/>
                </a:lnTo>
                <a:lnTo>
                  <a:pt x="2749" y="272"/>
                </a:lnTo>
                <a:lnTo>
                  <a:pt x="2746" y="270"/>
                </a:lnTo>
                <a:lnTo>
                  <a:pt x="2743" y="266"/>
                </a:lnTo>
                <a:lnTo>
                  <a:pt x="2739" y="260"/>
                </a:lnTo>
                <a:lnTo>
                  <a:pt x="2735" y="251"/>
                </a:lnTo>
                <a:lnTo>
                  <a:pt x="2731" y="241"/>
                </a:lnTo>
                <a:lnTo>
                  <a:pt x="2729" y="232"/>
                </a:lnTo>
                <a:lnTo>
                  <a:pt x="2727" y="223"/>
                </a:lnTo>
                <a:lnTo>
                  <a:pt x="2726" y="215"/>
                </a:lnTo>
                <a:lnTo>
                  <a:pt x="2726" y="199"/>
                </a:lnTo>
                <a:lnTo>
                  <a:pt x="2726" y="184"/>
                </a:lnTo>
                <a:lnTo>
                  <a:pt x="2727" y="170"/>
                </a:lnTo>
                <a:lnTo>
                  <a:pt x="2726" y="163"/>
                </a:lnTo>
                <a:lnTo>
                  <a:pt x="2725" y="156"/>
                </a:lnTo>
                <a:lnTo>
                  <a:pt x="2724" y="150"/>
                </a:lnTo>
                <a:lnTo>
                  <a:pt x="2721" y="143"/>
                </a:lnTo>
                <a:lnTo>
                  <a:pt x="2717" y="137"/>
                </a:lnTo>
                <a:lnTo>
                  <a:pt x="2712" y="131"/>
                </a:lnTo>
                <a:lnTo>
                  <a:pt x="2702" y="117"/>
                </a:lnTo>
                <a:lnTo>
                  <a:pt x="2691" y="103"/>
                </a:lnTo>
                <a:lnTo>
                  <a:pt x="2682" y="89"/>
                </a:lnTo>
                <a:lnTo>
                  <a:pt x="2672" y="76"/>
                </a:lnTo>
                <a:lnTo>
                  <a:pt x="2668" y="71"/>
                </a:lnTo>
                <a:lnTo>
                  <a:pt x="2663" y="67"/>
                </a:lnTo>
                <a:lnTo>
                  <a:pt x="2659" y="65"/>
                </a:lnTo>
                <a:lnTo>
                  <a:pt x="2656" y="63"/>
                </a:lnTo>
                <a:lnTo>
                  <a:pt x="2652" y="64"/>
                </a:lnTo>
                <a:lnTo>
                  <a:pt x="2649" y="66"/>
                </a:lnTo>
                <a:lnTo>
                  <a:pt x="2646" y="70"/>
                </a:lnTo>
                <a:lnTo>
                  <a:pt x="2644" y="76"/>
                </a:lnTo>
                <a:lnTo>
                  <a:pt x="2641" y="75"/>
                </a:lnTo>
                <a:lnTo>
                  <a:pt x="2638" y="74"/>
                </a:lnTo>
                <a:lnTo>
                  <a:pt x="2634" y="73"/>
                </a:lnTo>
                <a:lnTo>
                  <a:pt x="2630" y="73"/>
                </a:lnTo>
                <a:lnTo>
                  <a:pt x="2624" y="74"/>
                </a:lnTo>
                <a:lnTo>
                  <a:pt x="2618" y="76"/>
                </a:lnTo>
                <a:lnTo>
                  <a:pt x="2603" y="82"/>
                </a:lnTo>
                <a:lnTo>
                  <a:pt x="2589" y="89"/>
                </a:lnTo>
                <a:lnTo>
                  <a:pt x="2577" y="97"/>
                </a:lnTo>
                <a:lnTo>
                  <a:pt x="2568" y="104"/>
                </a:lnTo>
                <a:lnTo>
                  <a:pt x="2560" y="112"/>
                </a:lnTo>
                <a:lnTo>
                  <a:pt x="2554" y="120"/>
                </a:lnTo>
                <a:lnTo>
                  <a:pt x="2550" y="128"/>
                </a:lnTo>
                <a:lnTo>
                  <a:pt x="2547" y="136"/>
                </a:lnTo>
                <a:lnTo>
                  <a:pt x="2545" y="143"/>
                </a:lnTo>
                <a:lnTo>
                  <a:pt x="2542" y="156"/>
                </a:lnTo>
                <a:lnTo>
                  <a:pt x="2541" y="166"/>
                </a:lnTo>
                <a:lnTo>
                  <a:pt x="2540" y="169"/>
                </a:lnTo>
                <a:lnTo>
                  <a:pt x="2538" y="171"/>
                </a:lnTo>
                <a:lnTo>
                  <a:pt x="2535" y="172"/>
                </a:lnTo>
                <a:lnTo>
                  <a:pt x="2532" y="172"/>
                </a:lnTo>
                <a:lnTo>
                  <a:pt x="2516" y="167"/>
                </a:lnTo>
                <a:lnTo>
                  <a:pt x="2503" y="162"/>
                </a:lnTo>
                <a:lnTo>
                  <a:pt x="2491" y="156"/>
                </a:lnTo>
                <a:lnTo>
                  <a:pt x="2481" y="150"/>
                </a:lnTo>
                <a:lnTo>
                  <a:pt x="2472" y="144"/>
                </a:lnTo>
                <a:lnTo>
                  <a:pt x="2465" y="138"/>
                </a:lnTo>
                <a:lnTo>
                  <a:pt x="2453" y="128"/>
                </a:lnTo>
                <a:lnTo>
                  <a:pt x="2448" y="124"/>
                </a:lnTo>
                <a:lnTo>
                  <a:pt x="2443" y="120"/>
                </a:lnTo>
                <a:lnTo>
                  <a:pt x="2438" y="118"/>
                </a:lnTo>
                <a:lnTo>
                  <a:pt x="2433" y="118"/>
                </a:lnTo>
                <a:lnTo>
                  <a:pt x="2427" y="119"/>
                </a:lnTo>
                <a:lnTo>
                  <a:pt x="2421" y="122"/>
                </a:lnTo>
                <a:lnTo>
                  <a:pt x="2414" y="127"/>
                </a:lnTo>
                <a:lnTo>
                  <a:pt x="2406" y="134"/>
                </a:lnTo>
                <a:lnTo>
                  <a:pt x="2398" y="143"/>
                </a:lnTo>
                <a:lnTo>
                  <a:pt x="2391" y="151"/>
                </a:lnTo>
                <a:lnTo>
                  <a:pt x="2384" y="160"/>
                </a:lnTo>
                <a:lnTo>
                  <a:pt x="2378" y="169"/>
                </a:lnTo>
                <a:lnTo>
                  <a:pt x="2373" y="177"/>
                </a:lnTo>
                <a:lnTo>
                  <a:pt x="2369" y="185"/>
                </a:lnTo>
                <a:lnTo>
                  <a:pt x="2366" y="193"/>
                </a:lnTo>
                <a:lnTo>
                  <a:pt x="2363" y="201"/>
                </a:lnTo>
                <a:lnTo>
                  <a:pt x="2362" y="208"/>
                </a:lnTo>
                <a:lnTo>
                  <a:pt x="2361" y="214"/>
                </a:lnTo>
                <a:lnTo>
                  <a:pt x="2362" y="220"/>
                </a:lnTo>
                <a:lnTo>
                  <a:pt x="2363" y="225"/>
                </a:lnTo>
                <a:lnTo>
                  <a:pt x="2366" y="229"/>
                </a:lnTo>
                <a:lnTo>
                  <a:pt x="2369" y="232"/>
                </a:lnTo>
                <a:lnTo>
                  <a:pt x="2374" y="235"/>
                </a:lnTo>
                <a:lnTo>
                  <a:pt x="2380" y="236"/>
                </a:lnTo>
                <a:lnTo>
                  <a:pt x="2390" y="237"/>
                </a:lnTo>
                <a:lnTo>
                  <a:pt x="2398" y="239"/>
                </a:lnTo>
                <a:lnTo>
                  <a:pt x="2411" y="243"/>
                </a:lnTo>
                <a:lnTo>
                  <a:pt x="2422" y="247"/>
                </a:lnTo>
                <a:lnTo>
                  <a:pt x="2432" y="250"/>
                </a:lnTo>
                <a:lnTo>
                  <a:pt x="2426" y="253"/>
                </a:lnTo>
                <a:lnTo>
                  <a:pt x="2419" y="258"/>
                </a:lnTo>
                <a:lnTo>
                  <a:pt x="2411" y="265"/>
                </a:lnTo>
                <a:lnTo>
                  <a:pt x="2403" y="274"/>
                </a:lnTo>
                <a:lnTo>
                  <a:pt x="2395" y="282"/>
                </a:lnTo>
                <a:lnTo>
                  <a:pt x="2390" y="290"/>
                </a:lnTo>
                <a:lnTo>
                  <a:pt x="2381" y="303"/>
                </a:lnTo>
                <a:lnTo>
                  <a:pt x="2375" y="315"/>
                </a:lnTo>
                <a:lnTo>
                  <a:pt x="2371" y="324"/>
                </a:lnTo>
                <a:lnTo>
                  <a:pt x="2368" y="327"/>
                </a:lnTo>
                <a:lnTo>
                  <a:pt x="2366" y="329"/>
                </a:lnTo>
                <a:lnTo>
                  <a:pt x="2363" y="330"/>
                </a:lnTo>
                <a:lnTo>
                  <a:pt x="2360" y="330"/>
                </a:lnTo>
                <a:lnTo>
                  <a:pt x="2356" y="329"/>
                </a:lnTo>
                <a:lnTo>
                  <a:pt x="2351" y="327"/>
                </a:lnTo>
                <a:lnTo>
                  <a:pt x="2339" y="319"/>
                </a:lnTo>
                <a:lnTo>
                  <a:pt x="2331" y="315"/>
                </a:lnTo>
                <a:lnTo>
                  <a:pt x="2323" y="311"/>
                </a:lnTo>
                <a:lnTo>
                  <a:pt x="2315" y="309"/>
                </a:lnTo>
                <a:lnTo>
                  <a:pt x="2307" y="308"/>
                </a:lnTo>
                <a:lnTo>
                  <a:pt x="2299" y="308"/>
                </a:lnTo>
                <a:lnTo>
                  <a:pt x="2291" y="308"/>
                </a:lnTo>
                <a:lnTo>
                  <a:pt x="2275" y="310"/>
                </a:lnTo>
                <a:lnTo>
                  <a:pt x="2248" y="315"/>
                </a:lnTo>
                <a:lnTo>
                  <a:pt x="2238" y="316"/>
                </a:lnTo>
                <a:lnTo>
                  <a:pt x="2233" y="316"/>
                </a:lnTo>
                <a:lnTo>
                  <a:pt x="2229" y="315"/>
                </a:lnTo>
                <a:lnTo>
                  <a:pt x="2218" y="310"/>
                </a:lnTo>
                <a:lnTo>
                  <a:pt x="2212" y="309"/>
                </a:lnTo>
                <a:lnTo>
                  <a:pt x="2205" y="308"/>
                </a:lnTo>
                <a:lnTo>
                  <a:pt x="2196" y="307"/>
                </a:lnTo>
                <a:lnTo>
                  <a:pt x="2182" y="308"/>
                </a:lnTo>
                <a:lnTo>
                  <a:pt x="2139" y="311"/>
                </a:lnTo>
                <a:lnTo>
                  <a:pt x="2126" y="313"/>
                </a:lnTo>
                <a:lnTo>
                  <a:pt x="2115" y="315"/>
                </a:lnTo>
                <a:lnTo>
                  <a:pt x="2105" y="317"/>
                </a:lnTo>
                <a:lnTo>
                  <a:pt x="2098" y="320"/>
                </a:lnTo>
                <a:lnTo>
                  <a:pt x="2092" y="324"/>
                </a:lnTo>
                <a:lnTo>
                  <a:pt x="2088" y="327"/>
                </a:lnTo>
                <a:lnTo>
                  <a:pt x="2085" y="330"/>
                </a:lnTo>
                <a:lnTo>
                  <a:pt x="2082" y="334"/>
                </a:lnTo>
                <a:lnTo>
                  <a:pt x="2081" y="337"/>
                </a:lnTo>
                <a:lnTo>
                  <a:pt x="2080" y="341"/>
                </a:lnTo>
                <a:lnTo>
                  <a:pt x="2080" y="348"/>
                </a:lnTo>
                <a:lnTo>
                  <a:pt x="2079" y="355"/>
                </a:lnTo>
                <a:lnTo>
                  <a:pt x="2079" y="358"/>
                </a:lnTo>
                <a:lnTo>
                  <a:pt x="2078" y="361"/>
                </a:lnTo>
                <a:lnTo>
                  <a:pt x="2074" y="368"/>
                </a:lnTo>
                <a:lnTo>
                  <a:pt x="2067" y="375"/>
                </a:lnTo>
                <a:lnTo>
                  <a:pt x="2059" y="382"/>
                </a:lnTo>
                <a:lnTo>
                  <a:pt x="2054" y="385"/>
                </a:lnTo>
                <a:lnTo>
                  <a:pt x="2049" y="387"/>
                </a:lnTo>
                <a:lnTo>
                  <a:pt x="2043" y="389"/>
                </a:lnTo>
                <a:lnTo>
                  <a:pt x="2036" y="390"/>
                </a:lnTo>
                <a:lnTo>
                  <a:pt x="2030" y="391"/>
                </a:lnTo>
                <a:lnTo>
                  <a:pt x="2023" y="390"/>
                </a:lnTo>
                <a:lnTo>
                  <a:pt x="2015" y="389"/>
                </a:lnTo>
                <a:lnTo>
                  <a:pt x="2007" y="386"/>
                </a:lnTo>
                <a:lnTo>
                  <a:pt x="1999" y="382"/>
                </a:lnTo>
                <a:lnTo>
                  <a:pt x="1991" y="376"/>
                </a:lnTo>
                <a:lnTo>
                  <a:pt x="1975" y="364"/>
                </a:lnTo>
                <a:lnTo>
                  <a:pt x="1977" y="366"/>
                </a:lnTo>
                <a:lnTo>
                  <a:pt x="1979" y="371"/>
                </a:lnTo>
                <a:lnTo>
                  <a:pt x="1980" y="375"/>
                </a:lnTo>
                <a:lnTo>
                  <a:pt x="1980" y="379"/>
                </a:lnTo>
                <a:lnTo>
                  <a:pt x="1979" y="383"/>
                </a:lnTo>
                <a:lnTo>
                  <a:pt x="1977" y="387"/>
                </a:lnTo>
                <a:lnTo>
                  <a:pt x="1972" y="392"/>
                </a:lnTo>
                <a:lnTo>
                  <a:pt x="1965" y="396"/>
                </a:lnTo>
                <a:lnTo>
                  <a:pt x="1955" y="399"/>
                </a:lnTo>
                <a:lnTo>
                  <a:pt x="1942" y="403"/>
                </a:lnTo>
                <a:lnTo>
                  <a:pt x="1935" y="404"/>
                </a:lnTo>
                <a:lnTo>
                  <a:pt x="1928" y="407"/>
                </a:lnTo>
                <a:lnTo>
                  <a:pt x="1922" y="410"/>
                </a:lnTo>
                <a:lnTo>
                  <a:pt x="1916" y="413"/>
                </a:lnTo>
                <a:lnTo>
                  <a:pt x="1905" y="421"/>
                </a:lnTo>
                <a:lnTo>
                  <a:pt x="1896" y="431"/>
                </a:lnTo>
                <a:lnTo>
                  <a:pt x="1888" y="441"/>
                </a:lnTo>
                <a:lnTo>
                  <a:pt x="1880" y="452"/>
                </a:lnTo>
                <a:lnTo>
                  <a:pt x="1868" y="474"/>
                </a:lnTo>
                <a:lnTo>
                  <a:pt x="1858" y="493"/>
                </a:lnTo>
                <a:lnTo>
                  <a:pt x="1853" y="501"/>
                </a:lnTo>
                <a:lnTo>
                  <a:pt x="1848" y="506"/>
                </a:lnTo>
                <a:lnTo>
                  <a:pt x="1846" y="508"/>
                </a:lnTo>
                <a:lnTo>
                  <a:pt x="1843" y="510"/>
                </a:lnTo>
                <a:lnTo>
                  <a:pt x="1841" y="510"/>
                </a:lnTo>
                <a:lnTo>
                  <a:pt x="1838" y="510"/>
                </a:lnTo>
                <a:lnTo>
                  <a:pt x="1835" y="509"/>
                </a:lnTo>
                <a:lnTo>
                  <a:pt x="1832" y="507"/>
                </a:lnTo>
                <a:lnTo>
                  <a:pt x="1825" y="501"/>
                </a:lnTo>
                <a:lnTo>
                  <a:pt x="1813" y="486"/>
                </a:lnTo>
                <a:lnTo>
                  <a:pt x="1802" y="475"/>
                </a:lnTo>
                <a:lnTo>
                  <a:pt x="1793" y="467"/>
                </a:lnTo>
                <a:lnTo>
                  <a:pt x="1788" y="465"/>
                </a:lnTo>
                <a:lnTo>
                  <a:pt x="1784" y="463"/>
                </a:lnTo>
                <a:lnTo>
                  <a:pt x="1780" y="462"/>
                </a:lnTo>
                <a:lnTo>
                  <a:pt x="1775" y="461"/>
                </a:lnTo>
                <a:lnTo>
                  <a:pt x="1766" y="462"/>
                </a:lnTo>
                <a:lnTo>
                  <a:pt x="1755" y="466"/>
                </a:lnTo>
                <a:lnTo>
                  <a:pt x="1743" y="470"/>
                </a:lnTo>
                <a:lnTo>
                  <a:pt x="1727" y="475"/>
                </a:lnTo>
                <a:lnTo>
                  <a:pt x="1710" y="479"/>
                </a:lnTo>
                <a:lnTo>
                  <a:pt x="1693" y="483"/>
                </a:lnTo>
                <a:lnTo>
                  <a:pt x="1677" y="488"/>
                </a:lnTo>
                <a:lnTo>
                  <a:pt x="1669" y="491"/>
                </a:lnTo>
                <a:lnTo>
                  <a:pt x="1662" y="495"/>
                </a:lnTo>
                <a:lnTo>
                  <a:pt x="1656" y="499"/>
                </a:lnTo>
                <a:lnTo>
                  <a:pt x="1651" y="504"/>
                </a:lnTo>
                <a:lnTo>
                  <a:pt x="1646" y="510"/>
                </a:lnTo>
                <a:lnTo>
                  <a:pt x="1643" y="517"/>
                </a:lnTo>
                <a:lnTo>
                  <a:pt x="1641" y="525"/>
                </a:lnTo>
                <a:lnTo>
                  <a:pt x="1640" y="534"/>
                </a:lnTo>
                <a:lnTo>
                  <a:pt x="1641" y="544"/>
                </a:lnTo>
                <a:lnTo>
                  <a:pt x="1643" y="552"/>
                </a:lnTo>
                <a:lnTo>
                  <a:pt x="1646" y="560"/>
                </a:lnTo>
                <a:lnTo>
                  <a:pt x="1650" y="566"/>
                </a:lnTo>
                <a:lnTo>
                  <a:pt x="1654" y="572"/>
                </a:lnTo>
                <a:lnTo>
                  <a:pt x="1659" y="578"/>
                </a:lnTo>
                <a:lnTo>
                  <a:pt x="1669" y="587"/>
                </a:lnTo>
                <a:lnTo>
                  <a:pt x="1677" y="595"/>
                </a:lnTo>
                <a:lnTo>
                  <a:pt x="1681" y="599"/>
                </a:lnTo>
                <a:lnTo>
                  <a:pt x="1683" y="602"/>
                </a:lnTo>
                <a:lnTo>
                  <a:pt x="1684" y="606"/>
                </a:lnTo>
                <a:lnTo>
                  <a:pt x="1684" y="609"/>
                </a:lnTo>
                <a:lnTo>
                  <a:pt x="1681" y="613"/>
                </a:lnTo>
                <a:lnTo>
                  <a:pt x="1678" y="617"/>
                </a:lnTo>
                <a:lnTo>
                  <a:pt x="1673" y="623"/>
                </a:lnTo>
                <a:lnTo>
                  <a:pt x="1668" y="630"/>
                </a:lnTo>
                <a:lnTo>
                  <a:pt x="1663" y="639"/>
                </a:lnTo>
                <a:lnTo>
                  <a:pt x="1658" y="650"/>
                </a:lnTo>
                <a:lnTo>
                  <a:pt x="1648" y="672"/>
                </a:lnTo>
                <a:lnTo>
                  <a:pt x="1637" y="696"/>
                </a:lnTo>
                <a:lnTo>
                  <a:pt x="1632" y="707"/>
                </a:lnTo>
                <a:lnTo>
                  <a:pt x="1626" y="716"/>
                </a:lnTo>
                <a:lnTo>
                  <a:pt x="1621" y="724"/>
                </a:lnTo>
                <a:lnTo>
                  <a:pt x="1615" y="729"/>
                </a:lnTo>
                <a:lnTo>
                  <a:pt x="1612" y="731"/>
                </a:lnTo>
                <a:lnTo>
                  <a:pt x="1609" y="733"/>
                </a:lnTo>
                <a:lnTo>
                  <a:pt x="1606" y="733"/>
                </a:lnTo>
                <a:lnTo>
                  <a:pt x="1603" y="733"/>
                </a:lnTo>
                <a:lnTo>
                  <a:pt x="1600" y="732"/>
                </a:lnTo>
                <a:lnTo>
                  <a:pt x="1597" y="730"/>
                </a:lnTo>
                <a:lnTo>
                  <a:pt x="1594" y="727"/>
                </a:lnTo>
                <a:lnTo>
                  <a:pt x="1591" y="724"/>
                </a:lnTo>
                <a:lnTo>
                  <a:pt x="1586" y="715"/>
                </a:lnTo>
                <a:lnTo>
                  <a:pt x="1582" y="707"/>
                </a:lnTo>
                <a:lnTo>
                  <a:pt x="1580" y="700"/>
                </a:lnTo>
                <a:lnTo>
                  <a:pt x="1578" y="692"/>
                </a:lnTo>
                <a:lnTo>
                  <a:pt x="1578" y="678"/>
                </a:lnTo>
                <a:lnTo>
                  <a:pt x="1578" y="668"/>
                </a:lnTo>
                <a:lnTo>
                  <a:pt x="1577" y="663"/>
                </a:lnTo>
                <a:lnTo>
                  <a:pt x="1576" y="659"/>
                </a:lnTo>
                <a:lnTo>
                  <a:pt x="1573" y="656"/>
                </a:lnTo>
                <a:lnTo>
                  <a:pt x="1569" y="654"/>
                </a:lnTo>
                <a:lnTo>
                  <a:pt x="1563" y="653"/>
                </a:lnTo>
                <a:lnTo>
                  <a:pt x="1555" y="653"/>
                </a:lnTo>
                <a:lnTo>
                  <a:pt x="1544" y="653"/>
                </a:lnTo>
                <a:lnTo>
                  <a:pt x="1531" y="655"/>
                </a:lnTo>
                <a:lnTo>
                  <a:pt x="1517" y="657"/>
                </a:lnTo>
                <a:lnTo>
                  <a:pt x="1504" y="660"/>
                </a:lnTo>
                <a:lnTo>
                  <a:pt x="1493" y="664"/>
                </a:lnTo>
                <a:lnTo>
                  <a:pt x="1483" y="667"/>
                </a:lnTo>
                <a:lnTo>
                  <a:pt x="1474" y="672"/>
                </a:lnTo>
                <a:lnTo>
                  <a:pt x="1466" y="676"/>
                </a:lnTo>
                <a:lnTo>
                  <a:pt x="1459" y="680"/>
                </a:lnTo>
                <a:lnTo>
                  <a:pt x="1453" y="685"/>
                </a:lnTo>
                <a:lnTo>
                  <a:pt x="1445" y="695"/>
                </a:lnTo>
                <a:lnTo>
                  <a:pt x="1439" y="704"/>
                </a:lnTo>
                <a:lnTo>
                  <a:pt x="1435" y="711"/>
                </a:lnTo>
                <a:lnTo>
                  <a:pt x="1433" y="716"/>
                </a:lnTo>
                <a:lnTo>
                  <a:pt x="1432" y="718"/>
                </a:lnTo>
                <a:lnTo>
                  <a:pt x="1430" y="719"/>
                </a:lnTo>
                <a:lnTo>
                  <a:pt x="1425" y="719"/>
                </a:lnTo>
                <a:lnTo>
                  <a:pt x="1418" y="717"/>
                </a:lnTo>
                <a:lnTo>
                  <a:pt x="1410" y="714"/>
                </a:lnTo>
                <a:lnTo>
                  <a:pt x="1399" y="712"/>
                </a:lnTo>
                <a:lnTo>
                  <a:pt x="1388" y="710"/>
                </a:lnTo>
                <a:lnTo>
                  <a:pt x="1375" y="710"/>
                </a:lnTo>
                <a:lnTo>
                  <a:pt x="1368" y="711"/>
                </a:lnTo>
                <a:lnTo>
                  <a:pt x="1361" y="712"/>
                </a:lnTo>
                <a:lnTo>
                  <a:pt x="1355" y="716"/>
                </a:lnTo>
                <a:lnTo>
                  <a:pt x="1348" y="721"/>
                </a:lnTo>
                <a:lnTo>
                  <a:pt x="1343" y="728"/>
                </a:lnTo>
                <a:lnTo>
                  <a:pt x="1336" y="737"/>
                </a:lnTo>
                <a:lnTo>
                  <a:pt x="1331" y="747"/>
                </a:lnTo>
                <a:lnTo>
                  <a:pt x="1327" y="758"/>
                </a:lnTo>
                <a:lnTo>
                  <a:pt x="1323" y="770"/>
                </a:lnTo>
                <a:lnTo>
                  <a:pt x="1320" y="782"/>
                </a:lnTo>
                <a:lnTo>
                  <a:pt x="1317" y="795"/>
                </a:lnTo>
                <a:lnTo>
                  <a:pt x="1316" y="807"/>
                </a:lnTo>
                <a:lnTo>
                  <a:pt x="1314" y="818"/>
                </a:lnTo>
                <a:lnTo>
                  <a:pt x="1314" y="829"/>
                </a:lnTo>
                <a:lnTo>
                  <a:pt x="1314" y="838"/>
                </a:lnTo>
                <a:lnTo>
                  <a:pt x="1316" y="846"/>
                </a:lnTo>
                <a:lnTo>
                  <a:pt x="1318" y="852"/>
                </a:lnTo>
                <a:lnTo>
                  <a:pt x="1321" y="857"/>
                </a:lnTo>
                <a:lnTo>
                  <a:pt x="1300" y="852"/>
                </a:lnTo>
                <a:lnTo>
                  <a:pt x="1293" y="851"/>
                </a:lnTo>
                <a:lnTo>
                  <a:pt x="1287" y="852"/>
                </a:lnTo>
                <a:lnTo>
                  <a:pt x="1281" y="855"/>
                </a:lnTo>
                <a:lnTo>
                  <a:pt x="1275" y="859"/>
                </a:lnTo>
                <a:lnTo>
                  <a:pt x="1269" y="864"/>
                </a:lnTo>
                <a:lnTo>
                  <a:pt x="1264" y="869"/>
                </a:lnTo>
                <a:lnTo>
                  <a:pt x="1254" y="883"/>
                </a:lnTo>
                <a:lnTo>
                  <a:pt x="1244" y="897"/>
                </a:lnTo>
                <a:lnTo>
                  <a:pt x="1234" y="911"/>
                </a:lnTo>
                <a:lnTo>
                  <a:pt x="1229" y="917"/>
                </a:lnTo>
                <a:lnTo>
                  <a:pt x="1224" y="923"/>
                </a:lnTo>
                <a:lnTo>
                  <a:pt x="1219" y="927"/>
                </a:lnTo>
                <a:lnTo>
                  <a:pt x="1213" y="931"/>
                </a:lnTo>
                <a:lnTo>
                  <a:pt x="1203" y="937"/>
                </a:lnTo>
                <a:lnTo>
                  <a:pt x="1195" y="942"/>
                </a:lnTo>
                <a:lnTo>
                  <a:pt x="1190" y="948"/>
                </a:lnTo>
                <a:lnTo>
                  <a:pt x="1187" y="954"/>
                </a:lnTo>
                <a:lnTo>
                  <a:pt x="1187" y="956"/>
                </a:lnTo>
                <a:lnTo>
                  <a:pt x="1187" y="959"/>
                </a:lnTo>
                <a:lnTo>
                  <a:pt x="1188" y="961"/>
                </a:lnTo>
                <a:lnTo>
                  <a:pt x="1190" y="963"/>
                </a:lnTo>
                <a:lnTo>
                  <a:pt x="1193" y="965"/>
                </a:lnTo>
                <a:lnTo>
                  <a:pt x="1196" y="966"/>
                </a:lnTo>
                <a:lnTo>
                  <a:pt x="1206" y="968"/>
                </a:lnTo>
                <a:lnTo>
                  <a:pt x="1211" y="969"/>
                </a:lnTo>
                <a:lnTo>
                  <a:pt x="1214" y="971"/>
                </a:lnTo>
                <a:lnTo>
                  <a:pt x="1217" y="972"/>
                </a:lnTo>
                <a:lnTo>
                  <a:pt x="1218" y="974"/>
                </a:lnTo>
                <a:lnTo>
                  <a:pt x="1219" y="977"/>
                </a:lnTo>
                <a:lnTo>
                  <a:pt x="1219" y="979"/>
                </a:lnTo>
                <a:lnTo>
                  <a:pt x="1217" y="984"/>
                </a:lnTo>
                <a:lnTo>
                  <a:pt x="1214" y="990"/>
                </a:lnTo>
                <a:lnTo>
                  <a:pt x="1212" y="996"/>
                </a:lnTo>
                <a:lnTo>
                  <a:pt x="1211" y="999"/>
                </a:lnTo>
                <a:lnTo>
                  <a:pt x="1211" y="1001"/>
                </a:lnTo>
                <a:lnTo>
                  <a:pt x="1212" y="1004"/>
                </a:lnTo>
                <a:lnTo>
                  <a:pt x="1213" y="1006"/>
                </a:lnTo>
                <a:lnTo>
                  <a:pt x="1219" y="1010"/>
                </a:lnTo>
                <a:lnTo>
                  <a:pt x="1225" y="1014"/>
                </a:lnTo>
                <a:lnTo>
                  <a:pt x="1238" y="1022"/>
                </a:lnTo>
                <a:lnTo>
                  <a:pt x="1243" y="1025"/>
                </a:lnTo>
                <a:lnTo>
                  <a:pt x="1243" y="1027"/>
                </a:lnTo>
                <a:lnTo>
                  <a:pt x="1244" y="1028"/>
                </a:lnTo>
                <a:lnTo>
                  <a:pt x="1243" y="1030"/>
                </a:lnTo>
                <a:lnTo>
                  <a:pt x="1241" y="1031"/>
                </a:lnTo>
                <a:lnTo>
                  <a:pt x="1232" y="1032"/>
                </a:lnTo>
                <a:lnTo>
                  <a:pt x="1223" y="1033"/>
                </a:lnTo>
                <a:lnTo>
                  <a:pt x="1216" y="1033"/>
                </a:lnTo>
                <a:lnTo>
                  <a:pt x="1210" y="1033"/>
                </a:lnTo>
                <a:lnTo>
                  <a:pt x="1205" y="1031"/>
                </a:lnTo>
                <a:lnTo>
                  <a:pt x="1191" y="1028"/>
                </a:lnTo>
                <a:lnTo>
                  <a:pt x="1180" y="1026"/>
                </a:lnTo>
                <a:lnTo>
                  <a:pt x="1164" y="1025"/>
                </a:lnTo>
                <a:lnTo>
                  <a:pt x="1156" y="1025"/>
                </a:lnTo>
                <a:lnTo>
                  <a:pt x="1148" y="1025"/>
                </a:lnTo>
                <a:lnTo>
                  <a:pt x="1142" y="1027"/>
                </a:lnTo>
                <a:lnTo>
                  <a:pt x="1137" y="1029"/>
                </a:lnTo>
                <a:lnTo>
                  <a:pt x="1132" y="1031"/>
                </a:lnTo>
                <a:lnTo>
                  <a:pt x="1128" y="1035"/>
                </a:lnTo>
                <a:lnTo>
                  <a:pt x="1125" y="1038"/>
                </a:lnTo>
                <a:lnTo>
                  <a:pt x="1122" y="1042"/>
                </a:lnTo>
                <a:lnTo>
                  <a:pt x="1117" y="1050"/>
                </a:lnTo>
                <a:lnTo>
                  <a:pt x="1113" y="1059"/>
                </a:lnTo>
                <a:lnTo>
                  <a:pt x="1109" y="1066"/>
                </a:lnTo>
                <a:lnTo>
                  <a:pt x="1107" y="1069"/>
                </a:lnTo>
                <a:lnTo>
                  <a:pt x="1104" y="1071"/>
                </a:lnTo>
                <a:lnTo>
                  <a:pt x="1098" y="1075"/>
                </a:lnTo>
                <a:lnTo>
                  <a:pt x="1091" y="1079"/>
                </a:lnTo>
                <a:lnTo>
                  <a:pt x="1083" y="1082"/>
                </a:lnTo>
                <a:lnTo>
                  <a:pt x="1075" y="1084"/>
                </a:lnTo>
                <a:lnTo>
                  <a:pt x="1067" y="1084"/>
                </a:lnTo>
                <a:lnTo>
                  <a:pt x="1059" y="1082"/>
                </a:lnTo>
                <a:lnTo>
                  <a:pt x="1055" y="1080"/>
                </a:lnTo>
                <a:lnTo>
                  <a:pt x="1051" y="1078"/>
                </a:lnTo>
                <a:lnTo>
                  <a:pt x="1048" y="1075"/>
                </a:lnTo>
                <a:lnTo>
                  <a:pt x="1044" y="1071"/>
                </a:lnTo>
                <a:lnTo>
                  <a:pt x="1041" y="1068"/>
                </a:lnTo>
                <a:lnTo>
                  <a:pt x="1038" y="1066"/>
                </a:lnTo>
                <a:lnTo>
                  <a:pt x="1036" y="1065"/>
                </a:lnTo>
                <a:lnTo>
                  <a:pt x="1034" y="1065"/>
                </a:lnTo>
                <a:lnTo>
                  <a:pt x="1033" y="1067"/>
                </a:lnTo>
                <a:lnTo>
                  <a:pt x="1032" y="1069"/>
                </a:lnTo>
                <a:lnTo>
                  <a:pt x="1030" y="1075"/>
                </a:lnTo>
                <a:lnTo>
                  <a:pt x="1028" y="1083"/>
                </a:lnTo>
                <a:lnTo>
                  <a:pt x="1025" y="1092"/>
                </a:lnTo>
                <a:lnTo>
                  <a:pt x="1023" y="1096"/>
                </a:lnTo>
                <a:lnTo>
                  <a:pt x="1021" y="1099"/>
                </a:lnTo>
                <a:lnTo>
                  <a:pt x="1018" y="1102"/>
                </a:lnTo>
                <a:lnTo>
                  <a:pt x="1014" y="1105"/>
                </a:lnTo>
                <a:lnTo>
                  <a:pt x="1002" y="1111"/>
                </a:lnTo>
                <a:lnTo>
                  <a:pt x="998" y="1112"/>
                </a:lnTo>
                <a:lnTo>
                  <a:pt x="995" y="1112"/>
                </a:lnTo>
                <a:lnTo>
                  <a:pt x="991" y="1109"/>
                </a:lnTo>
                <a:lnTo>
                  <a:pt x="987" y="1105"/>
                </a:lnTo>
                <a:lnTo>
                  <a:pt x="972" y="1090"/>
                </a:lnTo>
                <a:lnTo>
                  <a:pt x="967" y="1085"/>
                </a:lnTo>
                <a:lnTo>
                  <a:pt x="961" y="1081"/>
                </a:lnTo>
                <a:lnTo>
                  <a:pt x="953" y="1077"/>
                </a:lnTo>
                <a:lnTo>
                  <a:pt x="945" y="1073"/>
                </a:lnTo>
                <a:lnTo>
                  <a:pt x="930" y="1068"/>
                </a:lnTo>
                <a:lnTo>
                  <a:pt x="915" y="1064"/>
                </a:lnTo>
                <a:lnTo>
                  <a:pt x="908" y="1064"/>
                </a:lnTo>
                <a:lnTo>
                  <a:pt x="902" y="1064"/>
                </a:lnTo>
                <a:lnTo>
                  <a:pt x="897" y="1064"/>
                </a:lnTo>
                <a:lnTo>
                  <a:pt x="893" y="1066"/>
                </a:lnTo>
                <a:lnTo>
                  <a:pt x="890" y="1068"/>
                </a:lnTo>
                <a:lnTo>
                  <a:pt x="889" y="1070"/>
                </a:lnTo>
                <a:lnTo>
                  <a:pt x="890" y="1074"/>
                </a:lnTo>
                <a:lnTo>
                  <a:pt x="892" y="1079"/>
                </a:lnTo>
                <a:lnTo>
                  <a:pt x="896" y="1084"/>
                </a:lnTo>
                <a:lnTo>
                  <a:pt x="901" y="1089"/>
                </a:lnTo>
                <a:lnTo>
                  <a:pt x="913" y="1099"/>
                </a:lnTo>
                <a:lnTo>
                  <a:pt x="938" y="1119"/>
                </a:lnTo>
                <a:lnTo>
                  <a:pt x="946" y="1128"/>
                </a:lnTo>
                <a:lnTo>
                  <a:pt x="949" y="1131"/>
                </a:lnTo>
                <a:lnTo>
                  <a:pt x="951" y="1135"/>
                </a:lnTo>
                <a:lnTo>
                  <a:pt x="950" y="1138"/>
                </a:lnTo>
                <a:lnTo>
                  <a:pt x="948" y="1140"/>
                </a:lnTo>
                <a:lnTo>
                  <a:pt x="944" y="1142"/>
                </a:lnTo>
                <a:lnTo>
                  <a:pt x="938" y="1143"/>
                </a:lnTo>
                <a:lnTo>
                  <a:pt x="934" y="1143"/>
                </a:lnTo>
                <a:lnTo>
                  <a:pt x="931" y="1144"/>
                </a:lnTo>
                <a:lnTo>
                  <a:pt x="928" y="1146"/>
                </a:lnTo>
                <a:lnTo>
                  <a:pt x="926" y="1148"/>
                </a:lnTo>
                <a:lnTo>
                  <a:pt x="923" y="1154"/>
                </a:lnTo>
                <a:lnTo>
                  <a:pt x="921" y="1161"/>
                </a:lnTo>
                <a:lnTo>
                  <a:pt x="920" y="1168"/>
                </a:lnTo>
                <a:lnTo>
                  <a:pt x="920" y="1177"/>
                </a:lnTo>
                <a:lnTo>
                  <a:pt x="922" y="1195"/>
                </a:lnTo>
                <a:lnTo>
                  <a:pt x="922" y="1213"/>
                </a:lnTo>
                <a:lnTo>
                  <a:pt x="922" y="1221"/>
                </a:lnTo>
                <a:lnTo>
                  <a:pt x="921" y="1227"/>
                </a:lnTo>
                <a:lnTo>
                  <a:pt x="918" y="1233"/>
                </a:lnTo>
                <a:lnTo>
                  <a:pt x="916" y="1235"/>
                </a:lnTo>
                <a:lnTo>
                  <a:pt x="914" y="1236"/>
                </a:lnTo>
                <a:lnTo>
                  <a:pt x="911" y="1237"/>
                </a:lnTo>
                <a:lnTo>
                  <a:pt x="908" y="1238"/>
                </a:lnTo>
                <a:lnTo>
                  <a:pt x="900" y="1237"/>
                </a:lnTo>
                <a:lnTo>
                  <a:pt x="891" y="1234"/>
                </a:lnTo>
                <a:lnTo>
                  <a:pt x="883" y="1232"/>
                </a:lnTo>
                <a:lnTo>
                  <a:pt x="868" y="1225"/>
                </a:lnTo>
                <a:lnTo>
                  <a:pt x="843" y="1212"/>
                </a:lnTo>
                <a:lnTo>
                  <a:pt x="832" y="1207"/>
                </a:lnTo>
                <a:lnTo>
                  <a:pt x="827" y="1205"/>
                </a:lnTo>
                <a:lnTo>
                  <a:pt x="822" y="1203"/>
                </a:lnTo>
                <a:lnTo>
                  <a:pt x="816" y="1203"/>
                </a:lnTo>
                <a:lnTo>
                  <a:pt x="810" y="1203"/>
                </a:lnTo>
                <a:lnTo>
                  <a:pt x="804" y="1204"/>
                </a:lnTo>
                <a:lnTo>
                  <a:pt x="798" y="1207"/>
                </a:lnTo>
                <a:lnTo>
                  <a:pt x="793" y="1210"/>
                </a:lnTo>
                <a:lnTo>
                  <a:pt x="789" y="1214"/>
                </a:lnTo>
                <a:lnTo>
                  <a:pt x="787" y="1218"/>
                </a:lnTo>
                <a:lnTo>
                  <a:pt x="787" y="1223"/>
                </a:lnTo>
                <a:lnTo>
                  <a:pt x="788" y="1229"/>
                </a:lnTo>
                <a:lnTo>
                  <a:pt x="789" y="1234"/>
                </a:lnTo>
                <a:lnTo>
                  <a:pt x="794" y="1246"/>
                </a:lnTo>
                <a:lnTo>
                  <a:pt x="808" y="1269"/>
                </a:lnTo>
                <a:lnTo>
                  <a:pt x="812" y="1279"/>
                </a:lnTo>
                <a:lnTo>
                  <a:pt x="813" y="1282"/>
                </a:lnTo>
                <a:lnTo>
                  <a:pt x="813" y="1286"/>
                </a:lnTo>
                <a:lnTo>
                  <a:pt x="811" y="1291"/>
                </a:lnTo>
                <a:lnTo>
                  <a:pt x="807" y="1296"/>
                </a:lnTo>
                <a:lnTo>
                  <a:pt x="802" y="1299"/>
                </a:lnTo>
                <a:lnTo>
                  <a:pt x="795" y="1303"/>
                </a:lnTo>
                <a:lnTo>
                  <a:pt x="788" y="1305"/>
                </a:lnTo>
                <a:lnTo>
                  <a:pt x="779" y="1307"/>
                </a:lnTo>
                <a:lnTo>
                  <a:pt x="770" y="1308"/>
                </a:lnTo>
                <a:lnTo>
                  <a:pt x="761" y="1308"/>
                </a:lnTo>
                <a:lnTo>
                  <a:pt x="756" y="1309"/>
                </a:lnTo>
                <a:lnTo>
                  <a:pt x="753" y="1310"/>
                </a:lnTo>
                <a:lnTo>
                  <a:pt x="751" y="1312"/>
                </a:lnTo>
                <a:lnTo>
                  <a:pt x="749" y="1315"/>
                </a:lnTo>
                <a:lnTo>
                  <a:pt x="749" y="1318"/>
                </a:lnTo>
                <a:lnTo>
                  <a:pt x="748" y="1322"/>
                </a:lnTo>
                <a:lnTo>
                  <a:pt x="749" y="1330"/>
                </a:lnTo>
                <a:lnTo>
                  <a:pt x="752" y="1348"/>
                </a:lnTo>
                <a:lnTo>
                  <a:pt x="752" y="1356"/>
                </a:lnTo>
                <a:lnTo>
                  <a:pt x="751" y="1359"/>
                </a:lnTo>
                <a:lnTo>
                  <a:pt x="749" y="1361"/>
                </a:lnTo>
                <a:lnTo>
                  <a:pt x="732" y="1378"/>
                </a:lnTo>
                <a:lnTo>
                  <a:pt x="707" y="1403"/>
                </a:lnTo>
                <a:lnTo>
                  <a:pt x="696" y="1416"/>
                </a:lnTo>
                <a:lnTo>
                  <a:pt x="687" y="1429"/>
                </a:lnTo>
                <a:lnTo>
                  <a:pt x="685" y="1433"/>
                </a:lnTo>
                <a:lnTo>
                  <a:pt x="683" y="1437"/>
                </a:lnTo>
                <a:lnTo>
                  <a:pt x="683" y="1440"/>
                </a:lnTo>
                <a:lnTo>
                  <a:pt x="685" y="1441"/>
                </a:lnTo>
                <a:lnTo>
                  <a:pt x="687" y="1442"/>
                </a:lnTo>
                <a:lnTo>
                  <a:pt x="688" y="1443"/>
                </a:lnTo>
                <a:lnTo>
                  <a:pt x="687" y="1444"/>
                </a:lnTo>
                <a:lnTo>
                  <a:pt x="685" y="1446"/>
                </a:lnTo>
                <a:lnTo>
                  <a:pt x="671" y="1453"/>
                </a:lnTo>
                <a:lnTo>
                  <a:pt x="665" y="1457"/>
                </a:lnTo>
                <a:lnTo>
                  <a:pt x="663" y="1459"/>
                </a:lnTo>
                <a:lnTo>
                  <a:pt x="662" y="1461"/>
                </a:lnTo>
                <a:lnTo>
                  <a:pt x="662" y="1463"/>
                </a:lnTo>
                <a:lnTo>
                  <a:pt x="664" y="1464"/>
                </a:lnTo>
                <a:lnTo>
                  <a:pt x="668" y="1466"/>
                </a:lnTo>
                <a:lnTo>
                  <a:pt x="674" y="1467"/>
                </a:lnTo>
                <a:lnTo>
                  <a:pt x="688" y="1470"/>
                </a:lnTo>
                <a:lnTo>
                  <a:pt x="700" y="1470"/>
                </a:lnTo>
                <a:lnTo>
                  <a:pt x="721" y="1472"/>
                </a:lnTo>
                <a:lnTo>
                  <a:pt x="728" y="1473"/>
                </a:lnTo>
                <a:lnTo>
                  <a:pt x="731" y="1475"/>
                </a:lnTo>
                <a:lnTo>
                  <a:pt x="733" y="1476"/>
                </a:lnTo>
                <a:lnTo>
                  <a:pt x="735" y="1479"/>
                </a:lnTo>
                <a:lnTo>
                  <a:pt x="735" y="1482"/>
                </a:lnTo>
                <a:lnTo>
                  <a:pt x="735" y="1485"/>
                </a:lnTo>
                <a:lnTo>
                  <a:pt x="734" y="1490"/>
                </a:lnTo>
                <a:lnTo>
                  <a:pt x="729" y="1510"/>
                </a:lnTo>
                <a:lnTo>
                  <a:pt x="726" y="1519"/>
                </a:lnTo>
                <a:lnTo>
                  <a:pt x="724" y="1523"/>
                </a:lnTo>
                <a:lnTo>
                  <a:pt x="722" y="1526"/>
                </a:lnTo>
                <a:lnTo>
                  <a:pt x="719" y="1529"/>
                </a:lnTo>
                <a:lnTo>
                  <a:pt x="715" y="1531"/>
                </a:lnTo>
                <a:lnTo>
                  <a:pt x="711" y="1532"/>
                </a:lnTo>
                <a:lnTo>
                  <a:pt x="706" y="1532"/>
                </a:lnTo>
                <a:lnTo>
                  <a:pt x="701" y="1531"/>
                </a:lnTo>
                <a:lnTo>
                  <a:pt x="694" y="1529"/>
                </a:lnTo>
                <a:lnTo>
                  <a:pt x="686" y="1525"/>
                </a:lnTo>
                <a:lnTo>
                  <a:pt x="678" y="1520"/>
                </a:lnTo>
                <a:lnTo>
                  <a:pt x="669" y="1514"/>
                </a:lnTo>
                <a:lnTo>
                  <a:pt x="661" y="1508"/>
                </a:lnTo>
                <a:lnTo>
                  <a:pt x="647" y="1496"/>
                </a:lnTo>
                <a:lnTo>
                  <a:pt x="625" y="1473"/>
                </a:lnTo>
                <a:lnTo>
                  <a:pt x="616" y="1466"/>
                </a:lnTo>
                <a:lnTo>
                  <a:pt x="611" y="1463"/>
                </a:lnTo>
                <a:lnTo>
                  <a:pt x="607" y="1462"/>
                </a:lnTo>
                <a:lnTo>
                  <a:pt x="603" y="1462"/>
                </a:lnTo>
                <a:lnTo>
                  <a:pt x="599" y="1463"/>
                </a:lnTo>
                <a:lnTo>
                  <a:pt x="595" y="1467"/>
                </a:lnTo>
                <a:lnTo>
                  <a:pt x="591" y="1471"/>
                </a:lnTo>
                <a:lnTo>
                  <a:pt x="584" y="1482"/>
                </a:lnTo>
                <a:lnTo>
                  <a:pt x="580" y="1490"/>
                </a:lnTo>
                <a:lnTo>
                  <a:pt x="576" y="1504"/>
                </a:lnTo>
                <a:lnTo>
                  <a:pt x="572" y="1509"/>
                </a:lnTo>
                <a:lnTo>
                  <a:pt x="566" y="1515"/>
                </a:lnTo>
                <a:lnTo>
                  <a:pt x="558" y="1521"/>
                </a:lnTo>
                <a:lnTo>
                  <a:pt x="545" y="1528"/>
                </a:lnTo>
                <a:lnTo>
                  <a:pt x="537" y="1532"/>
                </a:lnTo>
                <a:lnTo>
                  <a:pt x="531" y="1536"/>
                </a:lnTo>
                <a:lnTo>
                  <a:pt x="524" y="1541"/>
                </a:lnTo>
                <a:lnTo>
                  <a:pt x="518" y="1546"/>
                </a:lnTo>
                <a:lnTo>
                  <a:pt x="513" y="1552"/>
                </a:lnTo>
                <a:lnTo>
                  <a:pt x="509" y="1558"/>
                </a:lnTo>
                <a:lnTo>
                  <a:pt x="505" y="1564"/>
                </a:lnTo>
                <a:lnTo>
                  <a:pt x="502" y="1570"/>
                </a:lnTo>
                <a:lnTo>
                  <a:pt x="500" y="1575"/>
                </a:lnTo>
                <a:lnTo>
                  <a:pt x="498" y="1581"/>
                </a:lnTo>
                <a:lnTo>
                  <a:pt x="498" y="1586"/>
                </a:lnTo>
                <a:lnTo>
                  <a:pt x="498" y="1591"/>
                </a:lnTo>
                <a:lnTo>
                  <a:pt x="499" y="1595"/>
                </a:lnTo>
                <a:lnTo>
                  <a:pt x="501" y="1598"/>
                </a:lnTo>
                <a:lnTo>
                  <a:pt x="504" y="1601"/>
                </a:lnTo>
                <a:lnTo>
                  <a:pt x="507" y="1603"/>
                </a:lnTo>
                <a:lnTo>
                  <a:pt x="519" y="1606"/>
                </a:lnTo>
                <a:lnTo>
                  <a:pt x="521" y="1607"/>
                </a:lnTo>
                <a:lnTo>
                  <a:pt x="522" y="1607"/>
                </a:lnTo>
                <a:lnTo>
                  <a:pt x="523" y="1612"/>
                </a:lnTo>
                <a:lnTo>
                  <a:pt x="524" y="1617"/>
                </a:lnTo>
                <a:lnTo>
                  <a:pt x="526" y="1626"/>
                </a:lnTo>
                <a:lnTo>
                  <a:pt x="529" y="1636"/>
                </a:lnTo>
                <a:lnTo>
                  <a:pt x="531" y="1648"/>
                </a:lnTo>
                <a:lnTo>
                  <a:pt x="531" y="1659"/>
                </a:lnTo>
                <a:lnTo>
                  <a:pt x="531" y="1669"/>
                </a:lnTo>
                <a:lnTo>
                  <a:pt x="530" y="1673"/>
                </a:lnTo>
                <a:lnTo>
                  <a:pt x="528" y="1676"/>
                </a:lnTo>
                <a:lnTo>
                  <a:pt x="527" y="1678"/>
                </a:lnTo>
                <a:lnTo>
                  <a:pt x="524" y="1679"/>
                </a:lnTo>
                <a:lnTo>
                  <a:pt x="521" y="1678"/>
                </a:lnTo>
                <a:lnTo>
                  <a:pt x="517" y="1676"/>
                </a:lnTo>
                <a:lnTo>
                  <a:pt x="513" y="1672"/>
                </a:lnTo>
                <a:lnTo>
                  <a:pt x="507" y="1667"/>
                </a:lnTo>
                <a:lnTo>
                  <a:pt x="483" y="1640"/>
                </a:lnTo>
                <a:lnTo>
                  <a:pt x="471" y="1626"/>
                </a:lnTo>
                <a:lnTo>
                  <a:pt x="460" y="1615"/>
                </a:lnTo>
                <a:lnTo>
                  <a:pt x="450" y="1607"/>
                </a:lnTo>
                <a:lnTo>
                  <a:pt x="446" y="1605"/>
                </a:lnTo>
                <a:lnTo>
                  <a:pt x="443" y="1603"/>
                </a:lnTo>
                <a:lnTo>
                  <a:pt x="440" y="1604"/>
                </a:lnTo>
                <a:lnTo>
                  <a:pt x="438" y="1605"/>
                </a:lnTo>
                <a:lnTo>
                  <a:pt x="436" y="1609"/>
                </a:lnTo>
                <a:lnTo>
                  <a:pt x="436" y="1614"/>
                </a:lnTo>
                <a:lnTo>
                  <a:pt x="436" y="1621"/>
                </a:lnTo>
                <a:lnTo>
                  <a:pt x="438" y="1627"/>
                </a:lnTo>
                <a:lnTo>
                  <a:pt x="440" y="1633"/>
                </a:lnTo>
                <a:lnTo>
                  <a:pt x="443" y="1639"/>
                </a:lnTo>
                <a:lnTo>
                  <a:pt x="450" y="1651"/>
                </a:lnTo>
                <a:lnTo>
                  <a:pt x="457" y="1663"/>
                </a:lnTo>
                <a:lnTo>
                  <a:pt x="465" y="1673"/>
                </a:lnTo>
                <a:lnTo>
                  <a:pt x="471" y="1683"/>
                </a:lnTo>
                <a:lnTo>
                  <a:pt x="473" y="1687"/>
                </a:lnTo>
                <a:lnTo>
                  <a:pt x="474" y="1691"/>
                </a:lnTo>
                <a:lnTo>
                  <a:pt x="474" y="1694"/>
                </a:lnTo>
                <a:lnTo>
                  <a:pt x="473" y="1697"/>
                </a:lnTo>
                <a:lnTo>
                  <a:pt x="470" y="1703"/>
                </a:lnTo>
                <a:lnTo>
                  <a:pt x="464" y="1710"/>
                </a:lnTo>
                <a:lnTo>
                  <a:pt x="457" y="1717"/>
                </a:lnTo>
                <a:lnTo>
                  <a:pt x="449" y="1722"/>
                </a:lnTo>
                <a:lnTo>
                  <a:pt x="444" y="1724"/>
                </a:lnTo>
                <a:lnTo>
                  <a:pt x="439" y="1726"/>
                </a:lnTo>
                <a:lnTo>
                  <a:pt x="434" y="1726"/>
                </a:lnTo>
                <a:lnTo>
                  <a:pt x="428" y="1726"/>
                </a:lnTo>
                <a:lnTo>
                  <a:pt x="422" y="1725"/>
                </a:lnTo>
                <a:lnTo>
                  <a:pt x="415" y="1723"/>
                </a:lnTo>
                <a:lnTo>
                  <a:pt x="409" y="1720"/>
                </a:lnTo>
                <a:lnTo>
                  <a:pt x="402" y="1716"/>
                </a:lnTo>
                <a:lnTo>
                  <a:pt x="389" y="1706"/>
                </a:lnTo>
                <a:lnTo>
                  <a:pt x="379" y="1697"/>
                </a:lnTo>
                <a:lnTo>
                  <a:pt x="371" y="1690"/>
                </a:lnTo>
                <a:lnTo>
                  <a:pt x="365" y="1685"/>
                </a:lnTo>
                <a:lnTo>
                  <a:pt x="362" y="1684"/>
                </a:lnTo>
                <a:lnTo>
                  <a:pt x="359" y="1684"/>
                </a:lnTo>
                <a:lnTo>
                  <a:pt x="356" y="1685"/>
                </a:lnTo>
                <a:lnTo>
                  <a:pt x="354" y="1687"/>
                </a:lnTo>
                <a:lnTo>
                  <a:pt x="351" y="1690"/>
                </a:lnTo>
                <a:lnTo>
                  <a:pt x="348" y="1695"/>
                </a:lnTo>
                <a:lnTo>
                  <a:pt x="342" y="1708"/>
                </a:lnTo>
                <a:lnTo>
                  <a:pt x="335" y="1722"/>
                </a:lnTo>
                <a:lnTo>
                  <a:pt x="331" y="1730"/>
                </a:lnTo>
                <a:lnTo>
                  <a:pt x="328" y="1733"/>
                </a:lnTo>
                <a:lnTo>
                  <a:pt x="326" y="1734"/>
                </a:lnTo>
                <a:lnTo>
                  <a:pt x="320" y="1736"/>
                </a:lnTo>
                <a:lnTo>
                  <a:pt x="314" y="1737"/>
                </a:lnTo>
                <a:lnTo>
                  <a:pt x="304" y="1739"/>
                </a:lnTo>
                <a:lnTo>
                  <a:pt x="291" y="1742"/>
                </a:lnTo>
                <a:lnTo>
                  <a:pt x="274" y="1750"/>
                </a:lnTo>
                <a:lnTo>
                  <a:pt x="265" y="1754"/>
                </a:lnTo>
                <a:lnTo>
                  <a:pt x="257" y="1757"/>
                </a:lnTo>
                <a:lnTo>
                  <a:pt x="250" y="1758"/>
                </a:lnTo>
                <a:lnTo>
                  <a:pt x="244" y="1759"/>
                </a:lnTo>
                <a:lnTo>
                  <a:pt x="239" y="1758"/>
                </a:lnTo>
                <a:lnTo>
                  <a:pt x="235" y="1757"/>
                </a:lnTo>
                <a:lnTo>
                  <a:pt x="228" y="1755"/>
                </a:lnTo>
                <a:lnTo>
                  <a:pt x="222" y="1752"/>
                </a:lnTo>
                <a:lnTo>
                  <a:pt x="219" y="1752"/>
                </a:lnTo>
                <a:lnTo>
                  <a:pt x="216" y="1752"/>
                </a:lnTo>
                <a:lnTo>
                  <a:pt x="212" y="1753"/>
                </a:lnTo>
                <a:lnTo>
                  <a:pt x="208" y="1756"/>
                </a:lnTo>
                <a:lnTo>
                  <a:pt x="204" y="1759"/>
                </a:lnTo>
                <a:lnTo>
                  <a:pt x="199" y="1765"/>
                </a:lnTo>
                <a:lnTo>
                  <a:pt x="188" y="1777"/>
                </a:lnTo>
                <a:lnTo>
                  <a:pt x="181" y="1788"/>
                </a:lnTo>
                <a:lnTo>
                  <a:pt x="176" y="1799"/>
                </a:lnTo>
                <a:lnTo>
                  <a:pt x="174" y="1809"/>
                </a:lnTo>
                <a:lnTo>
                  <a:pt x="173" y="1818"/>
                </a:lnTo>
                <a:lnTo>
                  <a:pt x="173" y="1828"/>
                </a:lnTo>
                <a:lnTo>
                  <a:pt x="175" y="1849"/>
                </a:lnTo>
                <a:lnTo>
                  <a:pt x="175" y="1854"/>
                </a:lnTo>
                <a:lnTo>
                  <a:pt x="175" y="1860"/>
                </a:lnTo>
                <a:lnTo>
                  <a:pt x="173" y="1870"/>
                </a:lnTo>
                <a:lnTo>
                  <a:pt x="167" y="1888"/>
                </a:lnTo>
                <a:lnTo>
                  <a:pt x="165" y="1895"/>
                </a:lnTo>
                <a:lnTo>
                  <a:pt x="165" y="1898"/>
                </a:lnTo>
                <a:lnTo>
                  <a:pt x="166" y="1901"/>
                </a:lnTo>
                <a:lnTo>
                  <a:pt x="168" y="1903"/>
                </a:lnTo>
                <a:lnTo>
                  <a:pt x="170" y="1904"/>
                </a:lnTo>
                <a:lnTo>
                  <a:pt x="174" y="1905"/>
                </a:lnTo>
                <a:lnTo>
                  <a:pt x="179" y="1905"/>
                </a:lnTo>
                <a:lnTo>
                  <a:pt x="202" y="1904"/>
                </a:lnTo>
                <a:lnTo>
                  <a:pt x="212" y="1904"/>
                </a:lnTo>
                <a:lnTo>
                  <a:pt x="220" y="1904"/>
                </a:lnTo>
                <a:lnTo>
                  <a:pt x="222" y="1905"/>
                </a:lnTo>
                <a:lnTo>
                  <a:pt x="224" y="1906"/>
                </a:lnTo>
                <a:lnTo>
                  <a:pt x="224" y="1907"/>
                </a:lnTo>
                <a:lnTo>
                  <a:pt x="224" y="1908"/>
                </a:lnTo>
                <a:lnTo>
                  <a:pt x="218" y="1913"/>
                </a:lnTo>
                <a:lnTo>
                  <a:pt x="206" y="1920"/>
                </a:lnTo>
                <a:lnTo>
                  <a:pt x="199" y="1925"/>
                </a:lnTo>
                <a:lnTo>
                  <a:pt x="193" y="1930"/>
                </a:lnTo>
                <a:lnTo>
                  <a:pt x="187" y="1936"/>
                </a:lnTo>
                <a:lnTo>
                  <a:pt x="183" y="1942"/>
                </a:lnTo>
                <a:lnTo>
                  <a:pt x="176" y="1955"/>
                </a:lnTo>
                <a:lnTo>
                  <a:pt x="171" y="1968"/>
                </a:lnTo>
                <a:lnTo>
                  <a:pt x="166" y="1980"/>
                </a:lnTo>
                <a:lnTo>
                  <a:pt x="163" y="1986"/>
                </a:lnTo>
                <a:lnTo>
                  <a:pt x="160" y="1992"/>
                </a:lnTo>
                <a:lnTo>
                  <a:pt x="155" y="1997"/>
                </a:lnTo>
                <a:lnTo>
                  <a:pt x="150" y="2001"/>
                </a:lnTo>
                <a:lnTo>
                  <a:pt x="145" y="2004"/>
                </a:lnTo>
                <a:lnTo>
                  <a:pt x="137" y="2007"/>
                </a:lnTo>
                <a:lnTo>
                  <a:pt x="130" y="2008"/>
                </a:lnTo>
                <a:lnTo>
                  <a:pt x="122" y="2009"/>
                </a:lnTo>
                <a:lnTo>
                  <a:pt x="115" y="2009"/>
                </a:lnTo>
                <a:lnTo>
                  <a:pt x="108" y="2008"/>
                </a:lnTo>
                <a:lnTo>
                  <a:pt x="96" y="2006"/>
                </a:lnTo>
                <a:lnTo>
                  <a:pt x="85" y="2005"/>
                </a:lnTo>
                <a:lnTo>
                  <a:pt x="80" y="2005"/>
                </a:lnTo>
                <a:lnTo>
                  <a:pt x="76" y="2006"/>
                </a:lnTo>
                <a:lnTo>
                  <a:pt x="72" y="2007"/>
                </a:lnTo>
                <a:lnTo>
                  <a:pt x="70" y="2010"/>
                </a:lnTo>
                <a:lnTo>
                  <a:pt x="67" y="2014"/>
                </a:lnTo>
                <a:lnTo>
                  <a:pt x="66" y="2020"/>
                </a:lnTo>
                <a:lnTo>
                  <a:pt x="66" y="2027"/>
                </a:lnTo>
                <a:lnTo>
                  <a:pt x="66" y="2037"/>
                </a:lnTo>
                <a:lnTo>
                  <a:pt x="67" y="2047"/>
                </a:lnTo>
                <a:lnTo>
                  <a:pt x="69" y="2056"/>
                </a:lnTo>
                <a:lnTo>
                  <a:pt x="71" y="2063"/>
                </a:lnTo>
                <a:lnTo>
                  <a:pt x="74" y="2070"/>
                </a:lnTo>
                <a:lnTo>
                  <a:pt x="78" y="2076"/>
                </a:lnTo>
                <a:lnTo>
                  <a:pt x="81" y="2081"/>
                </a:lnTo>
                <a:lnTo>
                  <a:pt x="89" y="2090"/>
                </a:lnTo>
                <a:lnTo>
                  <a:pt x="96" y="2097"/>
                </a:lnTo>
                <a:lnTo>
                  <a:pt x="101" y="2104"/>
                </a:lnTo>
                <a:lnTo>
                  <a:pt x="103" y="2107"/>
                </a:lnTo>
                <a:lnTo>
                  <a:pt x="104" y="2111"/>
                </a:lnTo>
                <a:lnTo>
                  <a:pt x="104" y="2115"/>
                </a:lnTo>
                <a:lnTo>
                  <a:pt x="103" y="2120"/>
                </a:lnTo>
                <a:lnTo>
                  <a:pt x="101" y="2125"/>
                </a:lnTo>
                <a:lnTo>
                  <a:pt x="98" y="2129"/>
                </a:lnTo>
                <a:lnTo>
                  <a:pt x="93" y="2134"/>
                </a:lnTo>
                <a:lnTo>
                  <a:pt x="87" y="2138"/>
                </a:lnTo>
                <a:lnTo>
                  <a:pt x="62" y="2154"/>
                </a:lnTo>
                <a:lnTo>
                  <a:pt x="57" y="2158"/>
                </a:lnTo>
                <a:lnTo>
                  <a:pt x="52" y="2163"/>
                </a:lnTo>
                <a:lnTo>
                  <a:pt x="49" y="2168"/>
                </a:lnTo>
                <a:lnTo>
                  <a:pt x="47" y="2172"/>
                </a:lnTo>
                <a:lnTo>
                  <a:pt x="46" y="2177"/>
                </a:lnTo>
                <a:lnTo>
                  <a:pt x="48" y="2182"/>
                </a:lnTo>
                <a:lnTo>
                  <a:pt x="52" y="2187"/>
                </a:lnTo>
                <a:lnTo>
                  <a:pt x="58" y="2192"/>
                </a:lnTo>
                <a:lnTo>
                  <a:pt x="89" y="2215"/>
                </a:lnTo>
                <a:lnTo>
                  <a:pt x="103" y="2226"/>
                </a:lnTo>
                <a:lnTo>
                  <a:pt x="113" y="2235"/>
                </a:lnTo>
                <a:lnTo>
                  <a:pt x="116" y="2239"/>
                </a:lnTo>
                <a:lnTo>
                  <a:pt x="118" y="2243"/>
                </a:lnTo>
                <a:lnTo>
                  <a:pt x="118" y="2246"/>
                </a:lnTo>
                <a:lnTo>
                  <a:pt x="117" y="2249"/>
                </a:lnTo>
                <a:lnTo>
                  <a:pt x="113" y="2251"/>
                </a:lnTo>
                <a:lnTo>
                  <a:pt x="107" y="2252"/>
                </a:lnTo>
                <a:lnTo>
                  <a:pt x="99" y="2253"/>
                </a:lnTo>
                <a:lnTo>
                  <a:pt x="88" y="2253"/>
                </a:lnTo>
                <a:lnTo>
                  <a:pt x="65" y="2252"/>
                </a:lnTo>
                <a:lnTo>
                  <a:pt x="44" y="2251"/>
                </a:lnTo>
                <a:lnTo>
                  <a:pt x="27" y="2253"/>
                </a:lnTo>
                <a:lnTo>
                  <a:pt x="13" y="2255"/>
                </a:lnTo>
                <a:lnTo>
                  <a:pt x="7" y="2257"/>
                </a:lnTo>
                <a:lnTo>
                  <a:pt x="4" y="2259"/>
                </a:lnTo>
                <a:lnTo>
                  <a:pt x="1" y="2262"/>
                </a:lnTo>
                <a:lnTo>
                  <a:pt x="0" y="2265"/>
                </a:lnTo>
                <a:lnTo>
                  <a:pt x="1" y="2268"/>
                </a:lnTo>
                <a:lnTo>
                  <a:pt x="3" y="2273"/>
                </a:lnTo>
                <a:lnTo>
                  <a:pt x="7" y="2277"/>
                </a:lnTo>
                <a:lnTo>
                  <a:pt x="13" y="2283"/>
                </a:lnTo>
                <a:lnTo>
                  <a:pt x="26" y="2293"/>
                </a:lnTo>
                <a:lnTo>
                  <a:pt x="36" y="2303"/>
                </a:lnTo>
                <a:lnTo>
                  <a:pt x="45" y="2311"/>
                </a:lnTo>
                <a:lnTo>
                  <a:pt x="52" y="2319"/>
                </a:lnTo>
                <a:lnTo>
                  <a:pt x="63" y="2335"/>
                </a:lnTo>
                <a:lnTo>
                  <a:pt x="73" y="2351"/>
                </a:lnTo>
                <a:lnTo>
                  <a:pt x="76" y="2355"/>
                </a:lnTo>
                <a:lnTo>
                  <a:pt x="77" y="2360"/>
                </a:lnTo>
                <a:lnTo>
                  <a:pt x="78" y="2365"/>
                </a:lnTo>
                <a:lnTo>
                  <a:pt x="78" y="2370"/>
                </a:lnTo>
                <a:lnTo>
                  <a:pt x="77" y="2380"/>
                </a:lnTo>
                <a:lnTo>
                  <a:pt x="77" y="2390"/>
                </a:lnTo>
                <a:lnTo>
                  <a:pt x="77" y="2399"/>
                </a:lnTo>
                <a:lnTo>
                  <a:pt x="78" y="2403"/>
                </a:lnTo>
                <a:lnTo>
                  <a:pt x="80" y="2406"/>
                </a:lnTo>
                <a:lnTo>
                  <a:pt x="83" y="2408"/>
                </a:lnTo>
                <a:lnTo>
                  <a:pt x="87" y="2410"/>
                </a:lnTo>
                <a:lnTo>
                  <a:pt x="93" y="2411"/>
                </a:lnTo>
                <a:lnTo>
                  <a:pt x="100" y="2411"/>
                </a:lnTo>
                <a:lnTo>
                  <a:pt x="107" y="2411"/>
                </a:lnTo>
                <a:lnTo>
                  <a:pt x="113" y="2413"/>
                </a:lnTo>
                <a:lnTo>
                  <a:pt x="117" y="2416"/>
                </a:lnTo>
                <a:lnTo>
                  <a:pt x="121" y="2420"/>
                </a:lnTo>
                <a:lnTo>
                  <a:pt x="124" y="2425"/>
                </a:lnTo>
                <a:lnTo>
                  <a:pt x="127" y="2430"/>
                </a:lnTo>
                <a:lnTo>
                  <a:pt x="130" y="2443"/>
                </a:lnTo>
                <a:lnTo>
                  <a:pt x="133" y="2456"/>
                </a:lnTo>
                <a:lnTo>
                  <a:pt x="137" y="2467"/>
                </a:lnTo>
                <a:lnTo>
                  <a:pt x="140" y="2472"/>
                </a:lnTo>
                <a:lnTo>
                  <a:pt x="143" y="2475"/>
                </a:lnTo>
                <a:lnTo>
                  <a:pt x="147" y="2478"/>
                </a:lnTo>
                <a:lnTo>
                  <a:pt x="152" y="2478"/>
                </a:lnTo>
                <a:lnTo>
                  <a:pt x="171" y="2479"/>
                </a:lnTo>
                <a:lnTo>
                  <a:pt x="185" y="2479"/>
                </a:lnTo>
                <a:lnTo>
                  <a:pt x="193" y="2478"/>
                </a:lnTo>
                <a:lnTo>
                  <a:pt x="199" y="2477"/>
                </a:lnTo>
                <a:lnTo>
                  <a:pt x="206" y="2475"/>
                </a:lnTo>
                <a:lnTo>
                  <a:pt x="214" y="2471"/>
                </a:lnTo>
                <a:lnTo>
                  <a:pt x="218" y="2469"/>
                </a:lnTo>
                <a:lnTo>
                  <a:pt x="221" y="2469"/>
                </a:lnTo>
                <a:lnTo>
                  <a:pt x="225" y="2469"/>
                </a:lnTo>
                <a:lnTo>
                  <a:pt x="228" y="2470"/>
                </a:lnTo>
                <a:lnTo>
                  <a:pt x="233" y="2473"/>
                </a:lnTo>
                <a:lnTo>
                  <a:pt x="238" y="2479"/>
                </a:lnTo>
                <a:lnTo>
                  <a:pt x="247" y="2490"/>
                </a:lnTo>
                <a:lnTo>
                  <a:pt x="252" y="2495"/>
                </a:lnTo>
                <a:lnTo>
                  <a:pt x="255" y="2496"/>
                </a:lnTo>
                <a:lnTo>
                  <a:pt x="259" y="2497"/>
                </a:lnTo>
                <a:lnTo>
                  <a:pt x="262" y="2498"/>
                </a:lnTo>
                <a:lnTo>
                  <a:pt x="266" y="2500"/>
                </a:lnTo>
                <a:lnTo>
                  <a:pt x="273" y="2505"/>
                </a:lnTo>
                <a:lnTo>
                  <a:pt x="279" y="2510"/>
                </a:lnTo>
                <a:lnTo>
                  <a:pt x="286" y="2515"/>
                </a:lnTo>
                <a:lnTo>
                  <a:pt x="289" y="2516"/>
                </a:lnTo>
                <a:lnTo>
                  <a:pt x="291" y="2516"/>
                </a:lnTo>
                <a:lnTo>
                  <a:pt x="294" y="2516"/>
                </a:lnTo>
                <a:lnTo>
                  <a:pt x="296" y="2514"/>
                </a:lnTo>
                <a:lnTo>
                  <a:pt x="299" y="2510"/>
                </a:lnTo>
                <a:lnTo>
                  <a:pt x="301" y="2505"/>
                </a:lnTo>
                <a:lnTo>
                  <a:pt x="302" y="2499"/>
                </a:lnTo>
                <a:lnTo>
                  <a:pt x="304" y="2490"/>
                </a:lnTo>
                <a:lnTo>
                  <a:pt x="308" y="2472"/>
                </a:lnTo>
                <a:lnTo>
                  <a:pt x="312" y="2457"/>
                </a:lnTo>
                <a:lnTo>
                  <a:pt x="315" y="2450"/>
                </a:lnTo>
                <a:lnTo>
                  <a:pt x="318" y="2445"/>
                </a:lnTo>
                <a:lnTo>
                  <a:pt x="322" y="2440"/>
                </a:lnTo>
                <a:lnTo>
                  <a:pt x="326" y="2436"/>
                </a:lnTo>
                <a:lnTo>
                  <a:pt x="330" y="2432"/>
                </a:lnTo>
                <a:lnTo>
                  <a:pt x="334" y="2430"/>
                </a:lnTo>
                <a:lnTo>
                  <a:pt x="338" y="2428"/>
                </a:lnTo>
                <a:lnTo>
                  <a:pt x="343" y="2427"/>
                </a:lnTo>
                <a:lnTo>
                  <a:pt x="348" y="2426"/>
                </a:lnTo>
                <a:lnTo>
                  <a:pt x="353" y="2427"/>
                </a:lnTo>
                <a:lnTo>
                  <a:pt x="359" y="2428"/>
                </a:lnTo>
                <a:lnTo>
                  <a:pt x="364" y="2430"/>
                </a:lnTo>
                <a:lnTo>
                  <a:pt x="370" y="2431"/>
                </a:lnTo>
                <a:lnTo>
                  <a:pt x="375" y="2432"/>
                </a:lnTo>
                <a:lnTo>
                  <a:pt x="380" y="2433"/>
                </a:lnTo>
                <a:lnTo>
                  <a:pt x="385" y="2433"/>
                </a:lnTo>
                <a:lnTo>
                  <a:pt x="395" y="2431"/>
                </a:lnTo>
                <a:lnTo>
                  <a:pt x="403" y="2427"/>
                </a:lnTo>
                <a:lnTo>
                  <a:pt x="411" y="2421"/>
                </a:lnTo>
                <a:lnTo>
                  <a:pt x="418" y="2414"/>
                </a:lnTo>
                <a:lnTo>
                  <a:pt x="424" y="2405"/>
                </a:lnTo>
                <a:lnTo>
                  <a:pt x="428" y="2396"/>
                </a:lnTo>
                <a:lnTo>
                  <a:pt x="431" y="2391"/>
                </a:lnTo>
                <a:lnTo>
                  <a:pt x="434" y="2388"/>
                </a:lnTo>
                <a:lnTo>
                  <a:pt x="437" y="2386"/>
                </a:lnTo>
                <a:lnTo>
                  <a:pt x="441" y="2386"/>
                </a:lnTo>
                <a:lnTo>
                  <a:pt x="444" y="2386"/>
                </a:lnTo>
                <a:lnTo>
                  <a:pt x="448" y="2387"/>
                </a:lnTo>
                <a:lnTo>
                  <a:pt x="451" y="2389"/>
                </a:lnTo>
                <a:lnTo>
                  <a:pt x="453" y="2392"/>
                </a:lnTo>
                <a:lnTo>
                  <a:pt x="455" y="2395"/>
                </a:lnTo>
                <a:lnTo>
                  <a:pt x="456" y="2400"/>
                </a:lnTo>
                <a:lnTo>
                  <a:pt x="456" y="2404"/>
                </a:lnTo>
                <a:lnTo>
                  <a:pt x="455" y="2409"/>
                </a:lnTo>
                <a:lnTo>
                  <a:pt x="453" y="2415"/>
                </a:lnTo>
                <a:lnTo>
                  <a:pt x="449" y="2421"/>
                </a:lnTo>
                <a:lnTo>
                  <a:pt x="443" y="2427"/>
                </a:lnTo>
                <a:lnTo>
                  <a:pt x="436" y="2433"/>
                </a:lnTo>
                <a:lnTo>
                  <a:pt x="404" y="2458"/>
                </a:lnTo>
                <a:lnTo>
                  <a:pt x="390" y="2470"/>
                </a:lnTo>
                <a:lnTo>
                  <a:pt x="378" y="2482"/>
                </a:lnTo>
                <a:lnTo>
                  <a:pt x="369" y="2492"/>
                </a:lnTo>
                <a:lnTo>
                  <a:pt x="366" y="2497"/>
                </a:lnTo>
                <a:lnTo>
                  <a:pt x="364" y="2502"/>
                </a:lnTo>
                <a:lnTo>
                  <a:pt x="363" y="2506"/>
                </a:lnTo>
                <a:lnTo>
                  <a:pt x="364" y="2510"/>
                </a:lnTo>
                <a:lnTo>
                  <a:pt x="365" y="2513"/>
                </a:lnTo>
                <a:lnTo>
                  <a:pt x="368" y="2516"/>
                </a:lnTo>
                <a:lnTo>
                  <a:pt x="376" y="2521"/>
                </a:lnTo>
                <a:lnTo>
                  <a:pt x="384" y="2524"/>
                </a:lnTo>
                <a:lnTo>
                  <a:pt x="392" y="2525"/>
                </a:lnTo>
                <a:lnTo>
                  <a:pt x="400" y="2525"/>
                </a:lnTo>
                <a:lnTo>
                  <a:pt x="408" y="2523"/>
                </a:lnTo>
                <a:lnTo>
                  <a:pt x="415" y="2520"/>
                </a:lnTo>
                <a:lnTo>
                  <a:pt x="421" y="2515"/>
                </a:lnTo>
                <a:lnTo>
                  <a:pt x="423" y="2512"/>
                </a:lnTo>
                <a:lnTo>
                  <a:pt x="424" y="2509"/>
                </a:lnTo>
                <a:lnTo>
                  <a:pt x="426" y="2506"/>
                </a:lnTo>
                <a:lnTo>
                  <a:pt x="428" y="2505"/>
                </a:lnTo>
                <a:lnTo>
                  <a:pt x="430" y="2506"/>
                </a:lnTo>
                <a:lnTo>
                  <a:pt x="431" y="2508"/>
                </a:lnTo>
                <a:lnTo>
                  <a:pt x="433" y="2512"/>
                </a:lnTo>
                <a:lnTo>
                  <a:pt x="434" y="2516"/>
                </a:lnTo>
                <a:lnTo>
                  <a:pt x="434" y="2521"/>
                </a:lnTo>
                <a:lnTo>
                  <a:pt x="434" y="2528"/>
                </a:lnTo>
                <a:lnTo>
                  <a:pt x="433" y="2533"/>
                </a:lnTo>
                <a:lnTo>
                  <a:pt x="431" y="2539"/>
                </a:lnTo>
                <a:lnTo>
                  <a:pt x="427" y="2545"/>
                </a:lnTo>
                <a:lnTo>
                  <a:pt x="422" y="2550"/>
                </a:lnTo>
                <a:lnTo>
                  <a:pt x="416" y="2554"/>
                </a:lnTo>
                <a:lnTo>
                  <a:pt x="408" y="2558"/>
                </a:lnTo>
                <a:lnTo>
                  <a:pt x="398" y="2561"/>
                </a:lnTo>
                <a:lnTo>
                  <a:pt x="387" y="2562"/>
                </a:lnTo>
                <a:lnTo>
                  <a:pt x="374" y="2563"/>
                </a:lnTo>
                <a:lnTo>
                  <a:pt x="363" y="2562"/>
                </a:lnTo>
                <a:lnTo>
                  <a:pt x="351" y="2560"/>
                </a:lnTo>
                <a:lnTo>
                  <a:pt x="341" y="2558"/>
                </a:lnTo>
                <a:lnTo>
                  <a:pt x="322" y="2554"/>
                </a:lnTo>
                <a:lnTo>
                  <a:pt x="307" y="2549"/>
                </a:lnTo>
                <a:lnTo>
                  <a:pt x="295" y="2547"/>
                </a:lnTo>
                <a:lnTo>
                  <a:pt x="291" y="2547"/>
                </a:lnTo>
                <a:lnTo>
                  <a:pt x="288" y="2549"/>
                </a:lnTo>
                <a:lnTo>
                  <a:pt x="287" y="2551"/>
                </a:lnTo>
                <a:lnTo>
                  <a:pt x="286" y="2556"/>
                </a:lnTo>
                <a:lnTo>
                  <a:pt x="287" y="2562"/>
                </a:lnTo>
                <a:lnTo>
                  <a:pt x="289" y="2570"/>
                </a:lnTo>
                <a:lnTo>
                  <a:pt x="295" y="2587"/>
                </a:lnTo>
                <a:lnTo>
                  <a:pt x="302" y="2603"/>
                </a:lnTo>
                <a:lnTo>
                  <a:pt x="315" y="2629"/>
                </a:lnTo>
                <a:lnTo>
                  <a:pt x="319" y="2639"/>
                </a:lnTo>
                <a:lnTo>
                  <a:pt x="320" y="2643"/>
                </a:lnTo>
                <a:lnTo>
                  <a:pt x="320" y="2647"/>
                </a:lnTo>
                <a:lnTo>
                  <a:pt x="319" y="2650"/>
                </a:lnTo>
                <a:lnTo>
                  <a:pt x="316" y="2653"/>
                </a:lnTo>
                <a:lnTo>
                  <a:pt x="313" y="2655"/>
                </a:lnTo>
                <a:lnTo>
                  <a:pt x="308" y="2656"/>
                </a:lnTo>
                <a:lnTo>
                  <a:pt x="299" y="2658"/>
                </a:lnTo>
                <a:lnTo>
                  <a:pt x="293" y="2657"/>
                </a:lnTo>
                <a:lnTo>
                  <a:pt x="289" y="2655"/>
                </a:lnTo>
                <a:lnTo>
                  <a:pt x="285" y="2652"/>
                </a:lnTo>
                <a:lnTo>
                  <a:pt x="281" y="2648"/>
                </a:lnTo>
                <a:lnTo>
                  <a:pt x="275" y="2645"/>
                </a:lnTo>
                <a:lnTo>
                  <a:pt x="265" y="2642"/>
                </a:lnTo>
                <a:lnTo>
                  <a:pt x="251" y="2641"/>
                </a:lnTo>
                <a:lnTo>
                  <a:pt x="243" y="2642"/>
                </a:lnTo>
                <a:lnTo>
                  <a:pt x="237" y="2643"/>
                </a:lnTo>
                <a:lnTo>
                  <a:pt x="231" y="2644"/>
                </a:lnTo>
                <a:lnTo>
                  <a:pt x="226" y="2646"/>
                </a:lnTo>
                <a:lnTo>
                  <a:pt x="222" y="2649"/>
                </a:lnTo>
                <a:lnTo>
                  <a:pt x="218" y="2652"/>
                </a:lnTo>
                <a:lnTo>
                  <a:pt x="213" y="2658"/>
                </a:lnTo>
                <a:lnTo>
                  <a:pt x="204" y="2672"/>
                </a:lnTo>
                <a:lnTo>
                  <a:pt x="198" y="2678"/>
                </a:lnTo>
                <a:lnTo>
                  <a:pt x="195" y="2681"/>
                </a:lnTo>
                <a:lnTo>
                  <a:pt x="190" y="2683"/>
                </a:lnTo>
                <a:lnTo>
                  <a:pt x="186" y="2684"/>
                </a:lnTo>
                <a:lnTo>
                  <a:pt x="182" y="2684"/>
                </a:lnTo>
                <a:lnTo>
                  <a:pt x="179" y="2684"/>
                </a:lnTo>
                <a:lnTo>
                  <a:pt x="176" y="2682"/>
                </a:lnTo>
                <a:lnTo>
                  <a:pt x="170" y="2677"/>
                </a:lnTo>
                <a:lnTo>
                  <a:pt x="163" y="2672"/>
                </a:lnTo>
                <a:lnTo>
                  <a:pt x="160" y="2671"/>
                </a:lnTo>
                <a:lnTo>
                  <a:pt x="156" y="2669"/>
                </a:lnTo>
                <a:lnTo>
                  <a:pt x="152" y="2669"/>
                </a:lnTo>
                <a:lnTo>
                  <a:pt x="147" y="2670"/>
                </a:lnTo>
                <a:lnTo>
                  <a:pt x="142" y="2672"/>
                </a:lnTo>
                <a:lnTo>
                  <a:pt x="136" y="2676"/>
                </a:lnTo>
                <a:lnTo>
                  <a:pt x="130" y="2682"/>
                </a:lnTo>
                <a:lnTo>
                  <a:pt x="122" y="2690"/>
                </a:lnTo>
                <a:lnTo>
                  <a:pt x="106" y="2709"/>
                </a:lnTo>
                <a:lnTo>
                  <a:pt x="89" y="2726"/>
                </a:lnTo>
                <a:lnTo>
                  <a:pt x="74" y="2743"/>
                </a:lnTo>
                <a:lnTo>
                  <a:pt x="61" y="2759"/>
                </a:lnTo>
                <a:lnTo>
                  <a:pt x="55" y="2766"/>
                </a:lnTo>
                <a:lnTo>
                  <a:pt x="51" y="2772"/>
                </a:lnTo>
                <a:lnTo>
                  <a:pt x="48" y="2778"/>
                </a:lnTo>
                <a:lnTo>
                  <a:pt x="47" y="2783"/>
                </a:lnTo>
                <a:lnTo>
                  <a:pt x="47" y="2787"/>
                </a:lnTo>
                <a:lnTo>
                  <a:pt x="48" y="2791"/>
                </a:lnTo>
                <a:lnTo>
                  <a:pt x="52" y="2794"/>
                </a:lnTo>
                <a:lnTo>
                  <a:pt x="58" y="2796"/>
                </a:lnTo>
                <a:lnTo>
                  <a:pt x="71" y="2797"/>
                </a:lnTo>
                <a:lnTo>
                  <a:pt x="83" y="2797"/>
                </a:lnTo>
                <a:lnTo>
                  <a:pt x="93" y="2794"/>
                </a:lnTo>
                <a:lnTo>
                  <a:pt x="102" y="2790"/>
                </a:lnTo>
                <a:lnTo>
                  <a:pt x="110" y="2784"/>
                </a:lnTo>
                <a:lnTo>
                  <a:pt x="118" y="2776"/>
                </a:lnTo>
                <a:lnTo>
                  <a:pt x="134" y="2758"/>
                </a:lnTo>
                <a:lnTo>
                  <a:pt x="144" y="2748"/>
                </a:lnTo>
                <a:lnTo>
                  <a:pt x="158" y="2737"/>
                </a:lnTo>
                <a:lnTo>
                  <a:pt x="166" y="2731"/>
                </a:lnTo>
                <a:lnTo>
                  <a:pt x="174" y="2727"/>
                </a:lnTo>
                <a:lnTo>
                  <a:pt x="182" y="2723"/>
                </a:lnTo>
                <a:lnTo>
                  <a:pt x="189" y="2721"/>
                </a:lnTo>
                <a:lnTo>
                  <a:pt x="197" y="2719"/>
                </a:lnTo>
                <a:lnTo>
                  <a:pt x="204" y="2719"/>
                </a:lnTo>
                <a:lnTo>
                  <a:pt x="209" y="2721"/>
                </a:lnTo>
                <a:lnTo>
                  <a:pt x="214" y="2724"/>
                </a:lnTo>
                <a:lnTo>
                  <a:pt x="217" y="2730"/>
                </a:lnTo>
                <a:lnTo>
                  <a:pt x="219" y="2738"/>
                </a:lnTo>
                <a:lnTo>
                  <a:pt x="219" y="2749"/>
                </a:lnTo>
                <a:lnTo>
                  <a:pt x="217" y="2762"/>
                </a:lnTo>
                <a:lnTo>
                  <a:pt x="213" y="2789"/>
                </a:lnTo>
                <a:lnTo>
                  <a:pt x="209" y="2813"/>
                </a:lnTo>
                <a:lnTo>
                  <a:pt x="207" y="2833"/>
                </a:lnTo>
                <a:lnTo>
                  <a:pt x="204" y="2849"/>
                </a:lnTo>
                <a:lnTo>
                  <a:pt x="200" y="2861"/>
                </a:lnTo>
                <a:lnTo>
                  <a:pt x="198" y="2866"/>
                </a:lnTo>
                <a:lnTo>
                  <a:pt x="195" y="2870"/>
                </a:lnTo>
                <a:lnTo>
                  <a:pt x="190" y="2873"/>
                </a:lnTo>
                <a:lnTo>
                  <a:pt x="186" y="2876"/>
                </a:lnTo>
                <a:lnTo>
                  <a:pt x="181" y="2878"/>
                </a:lnTo>
                <a:lnTo>
                  <a:pt x="175" y="2879"/>
                </a:lnTo>
                <a:lnTo>
                  <a:pt x="170" y="2880"/>
                </a:lnTo>
                <a:lnTo>
                  <a:pt x="166" y="2881"/>
                </a:lnTo>
                <a:lnTo>
                  <a:pt x="163" y="2883"/>
                </a:lnTo>
                <a:lnTo>
                  <a:pt x="161" y="2886"/>
                </a:lnTo>
                <a:lnTo>
                  <a:pt x="160" y="2889"/>
                </a:lnTo>
                <a:lnTo>
                  <a:pt x="160" y="2891"/>
                </a:lnTo>
                <a:lnTo>
                  <a:pt x="160" y="2898"/>
                </a:lnTo>
                <a:lnTo>
                  <a:pt x="160" y="2903"/>
                </a:lnTo>
                <a:lnTo>
                  <a:pt x="159" y="2904"/>
                </a:lnTo>
                <a:lnTo>
                  <a:pt x="158" y="2906"/>
                </a:lnTo>
                <a:lnTo>
                  <a:pt x="155" y="2906"/>
                </a:lnTo>
                <a:lnTo>
                  <a:pt x="151" y="2906"/>
                </a:lnTo>
                <a:lnTo>
                  <a:pt x="137" y="2902"/>
                </a:lnTo>
                <a:lnTo>
                  <a:pt x="129" y="2900"/>
                </a:lnTo>
                <a:lnTo>
                  <a:pt x="119" y="2899"/>
                </a:lnTo>
                <a:lnTo>
                  <a:pt x="110" y="2898"/>
                </a:lnTo>
                <a:lnTo>
                  <a:pt x="100" y="2899"/>
                </a:lnTo>
                <a:lnTo>
                  <a:pt x="91" y="2901"/>
                </a:lnTo>
                <a:lnTo>
                  <a:pt x="82" y="2903"/>
                </a:lnTo>
                <a:lnTo>
                  <a:pt x="74" y="2905"/>
                </a:lnTo>
                <a:lnTo>
                  <a:pt x="66" y="2908"/>
                </a:lnTo>
                <a:lnTo>
                  <a:pt x="60" y="2912"/>
                </a:lnTo>
                <a:lnTo>
                  <a:pt x="55" y="2916"/>
                </a:lnTo>
                <a:lnTo>
                  <a:pt x="52" y="2920"/>
                </a:lnTo>
                <a:lnTo>
                  <a:pt x="50" y="2924"/>
                </a:lnTo>
                <a:lnTo>
                  <a:pt x="50" y="2928"/>
                </a:lnTo>
                <a:lnTo>
                  <a:pt x="53" y="2932"/>
                </a:lnTo>
                <a:lnTo>
                  <a:pt x="58" y="2936"/>
                </a:lnTo>
                <a:lnTo>
                  <a:pt x="66" y="2940"/>
                </a:lnTo>
                <a:lnTo>
                  <a:pt x="81" y="2947"/>
                </a:lnTo>
                <a:lnTo>
                  <a:pt x="92" y="2953"/>
                </a:lnTo>
                <a:lnTo>
                  <a:pt x="96" y="2956"/>
                </a:lnTo>
                <a:lnTo>
                  <a:pt x="99" y="2959"/>
                </a:lnTo>
                <a:lnTo>
                  <a:pt x="101" y="2962"/>
                </a:lnTo>
                <a:lnTo>
                  <a:pt x="103" y="2966"/>
                </a:lnTo>
                <a:lnTo>
                  <a:pt x="104" y="2973"/>
                </a:lnTo>
                <a:lnTo>
                  <a:pt x="103" y="2981"/>
                </a:lnTo>
                <a:lnTo>
                  <a:pt x="100" y="3000"/>
                </a:lnTo>
                <a:lnTo>
                  <a:pt x="98" y="3006"/>
                </a:lnTo>
                <a:lnTo>
                  <a:pt x="95" y="3011"/>
                </a:lnTo>
                <a:lnTo>
                  <a:pt x="92" y="3016"/>
                </a:lnTo>
                <a:lnTo>
                  <a:pt x="87" y="3021"/>
                </a:lnTo>
                <a:lnTo>
                  <a:pt x="76" y="3030"/>
                </a:lnTo>
                <a:lnTo>
                  <a:pt x="66" y="3039"/>
                </a:lnTo>
                <a:lnTo>
                  <a:pt x="61" y="3044"/>
                </a:lnTo>
                <a:lnTo>
                  <a:pt x="57" y="3048"/>
                </a:lnTo>
                <a:lnTo>
                  <a:pt x="55" y="3052"/>
                </a:lnTo>
                <a:lnTo>
                  <a:pt x="53" y="3057"/>
                </a:lnTo>
                <a:lnTo>
                  <a:pt x="53" y="3061"/>
                </a:lnTo>
                <a:lnTo>
                  <a:pt x="55" y="3066"/>
                </a:lnTo>
                <a:lnTo>
                  <a:pt x="59" y="3071"/>
                </a:lnTo>
                <a:lnTo>
                  <a:pt x="66" y="3075"/>
                </a:lnTo>
                <a:lnTo>
                  <a:pt x="72" y="3081"/>
                </a:lnTo>
                <a:lnTo>
                  <a:pt x="77" y="3086"/>
                </a:lnTo>
                <a:lnTo>
                  <a:pt x="80" y="3092"/>
                </a:lnTo>
                <a:lnTo>
                  <a:pt x="82" y="3097"/>
                </a:lnTo>
                <a:lnTo>
                  <a:pt x="82" y="3103"/>
                </a:lnTo>
                <a:lnTo>
                  <a:pt x="82" y="3109"/>
                </a:lnTo>
                <a:lnTo>
                  <a:pt x="79" y="3122"/>
                </a:lnTo>
                <a:lnTo>
                  <a:pt x="75" y="3133"/>
                </a:lnTo>
                <a:lnTo>
                  <a:pt x="74" y="3139"/>
                </a:lnTo>
                <a:lnTo>
                  <a:pt x="73" y="3144"/>
                </a:lnTo>
                <a:lnTo>
                  <a:pt x="73" y="3149"/>
                </a:lnTo>
                <a:lnTo>
                  <a:pt x="74" y="3154"/>
                </a:lnTo>
                <a:lnTo>
                  <a:pt x="77" y="3158"/>
                </a:lnTo>
                <a:lnTo>
                  <a:pt x="81" y="3162"/>
                </a:lnTo>
                <a:lnTo>
                  <a:pt x="86" y="3166"/>
                </a:lnTo>
                <a:lnTo>
                  <a:pt x="90" y="3170"/>
                </a:lnTo>
                <a:lnTo>
                  <a:pt x="93" y="3176"/>
                </a:lnTo>
                <a:lnTo>
                  <a:pt x="96" y="3181"/>
                </a:lnTo>
                <a:lnTo>
                  <a:pt x="102" y="3193"/>
                </a:lnTo>
                <a:lnTo>
                  <a:pt x="106" y="3204"/>
                </a:lnTo>
                <a:lnTo>
                  <a:pt x="110" y="3214"/>
                </a:lnTo>
                <a:lnTo>
                  <a:pt x="115" y="3222"/>
                </a:lnTo>
                <a:lnTo>
                  <a:pt x="117" y="3225"/>
                </a:lnTo>
                <a:lnTo>
                  <a:pt x="120" y="3226"/>
                </a:lnTo>
                <a:lnTo>
                  <a:pt x="123" y="3227"/>
                </a:lnTo>
                <a:lnTo>
                  <a:pt x="126" y="3226"/>
                </a:lnTo>
                <a:lnTo>
                  <a:pt x="130" y="3225"/>
                </a:lnTo>
                <a:lnTo>
                  <a:pt x="134" y="3225"/>
                </a:lnTo>
                <a:lnTo>
                  <a:pt x="142" y="3227"/>
                </a:lnTo>
                <a:lnTo>
                  <a:pt x="152" y="3230"/>
                </a:lnTo>
                <a:lnTo>
                  <a:pt x="161" y="3234"/>
                </a:lnTo>
                <a:lnTo>
                  <a:pt x="170" y="3237"/>
                </a:lnTo>
                <a:lnTo>
                  <a:pt x="178" y="3239"/>
                </a:lnTo>
                <a:lnTo>
                  <a:pt x="182" y="3239"/>
                </a:lnTo>
                <a:lnTo>
                  <a:pt x="185" y="3238"/>
                </a:lnTo>
                <a:lnTo>
                  <a:pt x="188" y="3237"/>
                </a:lnTo>
                <a:lnTo>
                  <a:pt x="190" y="3234"/>
                </a:lnTo>
                <a:lnTo>
                  <a:pt x="194" y="3230"/>
                </a:lnTo>
                <a:lnTo>
                  <a:pt x="197" y="3228"/>
                </a:lnTo>
                <a:lnTo>
                  <a:pt x="201" y="3226"/>
                </a:lnTo>
                <a:lnTo>
                  <a:pt x="206" y="3224"/>
                </a:lnTo>
                <a:lnTo>
                  <a:pt x="216" y="3222"/>
                </a:lnTo>
                <a:lnTo>
                  <a:pt x="228" y="3222"/>
                </a:lnTo>
                <a:lnTo>
                  <a:pt x="241" y="3223"/>
                </a:lnTo>
                <a:lnTo>
                  <a:pt x="253" y="3225"/>
                </a:lnTo>
                <a:lnTo>
                  <a:pt x="264" y="3227"/>
                </a:lnTo>
                <a:lnTo>
                  <a:pt x="274" y="3230"/>
                </a:lnTo>
                <a:lnTo>
                  <a:pt x="278" y="3231"/>
                </a:lnTo>
                <a:lnTo>
                  <a:pt x="283" y="3230"/>
                </a:lnTo>
                <a:lnTo>
                  <a:pt x="288" y="3229"/>
                </a:lnTo>
                <a:lnTo>
                  <a:pt x="292" y="3227"/>
                </a:lnTo>
                <a:lnTo>
                  <a:pt x="302" y="3221"/>
                </a:lnTo>
                <a:lnTo>
                  <a:pt x="312" y="3213"/>
                </a:lnTo>
                <a:lnTo>
                  <a:pt x="331" y="3198"/>
                </a:lnTo>
                <a:lnTo>
                  <a:pt x="339" y="3192"/>
                </a:lnTo>
                <a:lnTo>
                  <a:pt x="342" y="3190"/>
                </a:lnTo>
                <a:lnTo>
                  <a:pt x="345" y="3188"/>
                </a:lnTo>
                <a:lnTo>
                  <a:pt x="348" y="3188"/>
                </a:lnTo>
                <a:lnTo>
                  <a:pt x="351" y="3190"/>
                </a:lnTo>
                <a:lnTo>
                  <a:pt x="354" y="3193"/>
                </a:lnTo>
                <a:lnTo>
                  <a:pt x="356" y="3196"/>
                </a:lnTo>
                <a:lnTo>
                  <a:pt x="362" y="3206"/>
                </a:lnTo>
                <a:lnTo>
                  <a:pt x="367" y="3217"/>
                </a:lnTo>
                <a:lnTo>
                  <a:pt x="373" y="3228"/>
                </a:lnTo>
                <a:lnTo>
                  <a:pt x="379" y="3237"/>
                </a:lnTo>
                <a:lnTo>
                  <a:pt x="383" y="3241"/>
                </a:lnTo>
                <a:lnTo>
                  <a:pt x="386" y="3243"/>
                </a:lnTo>
                <a:lnTo>
                  <a:pt x="390" y="3245"/>
                </a:lnTo>
                <a:lnTo>
                  <a:pt x="394" y="3245"/>
                </a:lnTo>
                <a:lnTo>
                  <a:pt x="401" y="3244"/>
                </a:lnTo>
                <a:lnTo>
                  <a:pt x="403" y="3245"/>
                </a:lnTo>
                <a:lnTo>
                  <a:pt x="402" y="3246"/>
                </a:lnTo>
                <a:lnTo>
                  <a:pt x="397" y="3249"/>
                </a:lnTo>
                <a:lnTo>
                  <a:pt x="378" y="3255"/>
                </a:lnTo>
                <a:lnTo>
                  <a:pt x="349" y="3265"/>
                </a:lnTo>
                <a:lnTo>
                  <a:pt x="332" y="3268"/>
                </a:lnTo>
                <a:lnTo>
                  <a:pt x="315" y="3271"/>
                </a:lnTo>
                <a:lnTo>
                  <a:pt x="299" y="3273"/>
                </a:lnTo>
                <a:lnTo>
                  <a:pt x="286" y="3276"/>
                </a:lnTo>
                <a:lnTo>
                  <a:pt x="280" y="3279"/>
                </a:lnTo>
                <a:lnTo>
                  <a:pt x="276" y="3281"/>
                </a:lnTo>
                <a:lnTo>
                  <a:pt x="273" y="3285"/>
                </a:lnTo>
                <a:lnTo>
                  <a:pt x="271" y="3289"/>
                </a:lnTo>
                <a:lnTo>
                  <a:pt x="271" y="3293"/>
                </a:lnTo>
                <a:lnTo>
                  <a:pt x="273" y="3299"/>
                </a:lnTo>
                <a:lnTo>
                  <a:pt x="276" y="3306"/>
                </a:lnTo>
                <a:lnTo>
                  <a:pt x="281" y="3314"/>
                </a:lnTo>
                <a:lnTo>
                  <a:pt x="292" y="3327"/>
                </a:lnTo>
                <a:lnTo>
                  <a:pt x="299" y="3334"/>
                </a:lnTo>
                <a:lnTo>
                  <a:pt x="303" y="3338"/>
                </a:lnTo>
                <a:lnTo>
                  <a:pt x="305" y="3341"/>
                </a:lnTo>
                <a:lnTo>
                  <a:pt x="305" y="3345"/>
                </a:lnTo>
                <a:lnTo>
                  <a:pt x="304" y="3352"/>
                </a:lnTo>
                <a:lnTo>
                  <a:pt x="302" y="3365"/>
                </a:lnTo>
                <a:lnTo>
                  <a:pt x="300" y="3385"/>
                </a:lnTo>
                <a:lnTo>
                  <a:pt x="300" y="3408"/>
                </a:lnTo>
                <a:lnTo>
                  <a:pt x="301" y="3427"/>
                </a:lnTo>
                <a:lnTo>
                  <a:pt x="302" y="3441"/>
                </a:lnTo>
                <a:lnTo>
                  <a:pt x="303" y="3452"/>
                </a:lnTo>
                <a:lnTo>
                  <a:pt x="302" y="3455"/>
                </a:lnTo>
                <a:lnTo>
                  <a:pt x="301" y="3458"/>
                </a:lnTo>
                <a:lnTo>
                  <a:pt x="299" y="3459"/>
                </a:lnTo>
                <a:lnTo>
                  <a:pt x="296" y="3460"/>
                </a:lnTo>
                <a:lnTo>
                  <a:pt x="293" y="3459"/>
                </a:lnTo>
                <a:lnTo>
                  <a:pt x="288" y="3458"/>
                </a:lnTo>
                <a:lnTo>
                  <a:pt x="274" y="3453"/>
                </a:lnTo>
                <a:lnTo>
                  <a:pt x="266" y="3449"/>
                </a:lnTo>
                <a:lnTo>
                  <a:pt x="259" y="3445"/>
                </a:lnTo>
                <a:lnTo>
                  <a:pt x="248" y="3437"/>
                </a:lnTo>
                <a:lnTo>
                  <a:pt x="240" y="3430"/>
                </a:lnTo>
                <a:lnTo>
                  <a:pt x="233" y="3425"/>
                </a:lnTo>
                <a:lnTo>
                  <a:pt x="230" y="3423"/>
                </a:lnTo>
                <a:lnTo>
                  <a:pt x="227" y="3422"/>
                </a:lnTo>
                <a:lnTo>
                  <a:pt x="224" y="3422"/>
                </a:lnTo>
                <a:lnTo>
                  <a:pt x="222" y="3423"/>
                </a:lnTo>
                <a:lnTo>
                  <a:pt x="218" y="3426"/>
                </a:lnTo>
                <a:lnTo>
                  <a:pt x="215" y="3429"/>
                </a:lnTo>
                <a:lnTo>
                  <a:pt x="206" y="3442"/>
                </a:lnTo>
                <a:lnTo>
                  <a:pt x="188" y="3469"/>
                </a:lnTo>
                <a:lnTo>
                  <a:pt x="182" y="3480"/>
                </a:lnTo>
                <a:lnTo>
                  <a:pt x="178" y="3490"/>
                </a:lnTo>
                <a:lnTo>
                  <a:pt x="177" y="3494"/>
                </a:lnTo>
                <a:lnTo>
                  <a:pt x="176" y="3498"/>
                </a:lnTo>
                <a:lnTo>
                  <a:pt x="177" y="3502"/>
                </a:lnTo>
                <a:lnTo>
                  <a:pt x="178" y="3506"/>
                </a:lnTo>
                <a:lnTo>
                  <a:pt x="179" y="3510"/>
                </a:lnTo>
                <a:lnTo>
                  <a:pt x="182" y="3514"/>
                </a:lnTo>
                <a:lnTo>
                  <a:pt x="186" y="3517"/>
                </a:lnTo>
                <a:lnTo>
                  <a:pt x="190" y="3521"/>
                </a:lnTo>
                <a:lnTo>
                  <a:pt x="198" y="3526"/>
                </a:lnTo>
                <a:lnTo>
                  <a:pt x="199" y="3528"/>
                </a:lnTo>
                <a:lnTo>
                  <a:pt x="200" y="3529"/>
                </a:lnTo>
                <a:lnTo>
                  <a:pt x="199" y="3530"/>
                </a:lnTo>
                <a:lnTo>
                  <a:pt x="198" y="3531"/>
                </a:lnTo>
                <a:lnTo>
                  <a:pt x="194" y="3533"/>
                </a:lnTo>
                <a:lnTo>
                  <a:pt x="189" y="3537"/>
                </a:lnTo>
                <a:lnTo>
                  <a:pt x="186" y="3539"/>
                </a:lnTo>
                <a:lnTo>
                  <a:pt x="184" y="3542"/>
                </a:lnTo>
                <a:lnTo>
                  <a:pt x="183" y="3547"/>
                </a:lnTo>
                <a:lnTo>
                  <a:pt x="182" y="3552"/>
                </a:lnTo>
                <a:lnTo>
                  <a:pt x="182" y="3558"/>
                </a:lnTo>
                <a:lnTo>
                  <a:pt x="183" y="3566"/>
                </a:lnTo>
                <a:lnTo>
                  <a:pt x="184" y="3574"/>
                </a:lnTo>
                <a:lnTo>
                  <a:pt x="187" y="3581"/>
                </a:lnTo>
                <a:lnTo>
                  <a:pt x="189" y="3586"/>
                </a:lnTo>
                <a:lnTo>
                  <a:pt x="193" y="3592"/>
                </a:lnTo>
                <a:lnTo>
                  <a:pt x="200" y="3600"/>
                </a:lnTo>
                <a:lnTo>
                  <a:pt x="206" y="3607"/>
                </a:lnTo>
                <a:lnTo>
                  <a:pt x="208" y="3611"/>
                </a:lnTo>
                <a:lnTo>
                  <a:pt x="210" y="3615"/>
                </a:lnTo>
                <a:lnTo>
                  <a:pt x="211" y="3619"/>
                </a:lnTo>
                <a:lnTo>
                  <a:pt x="212" y="3623"/>
                </a:lnTo>
                <a:lnTo>
                  <a:pt x="211" y="3628"/>
                </a:lnTo>
                <a:lnTo>
                  <a:pt x="209" y="3635"/>
                </a:lnTo>
                <a:lnTo>
                  <a:pt x="207" y="3642"/>
                </a:lnTo>
                <a:lnTo>
                  <a:pt x="202" y="3650"/>
                </a:lnTo>
                <a:lnTo>
                  <a:pt x="193" y="3664"/>
                </a:lnTo>
                <a:lnTo>
                  <a:pt x="185" y="3674"/>
                </a:lnTo>
                <a:lnTo>
                  <a:pt x="180" y="3680"/>
                </a:lnTo>
                <a:lnTo>
                  <a:pt x="178" y="3685"/>
                </a:lnTo>
                <a:lnTo>
                  <a:pt x="177" y="3688"/>
                </a:lnTo>
                <a:lnTo>
                  <a:pt x="178" y="3691"/>
                </a:lnTo>
                <a:lnTo>
                  <a:pt x="180" y="3697"/>
                </a:lnTo>
                <a:lnTo>
                  <a:pt x="195" y="3721"/>
                </a:lnTo>
                <a:lnTo>
                  <a:pt x="200" y="3729"/>
                </a:lnTo>
                <a:lnTo>
                  <a:pt x="205" y="3735"/>
                </a:lnTo>
                <a:lnTo>
                  <a:pt x="210" y="3739"/>
                </a:lnTo>
                <a:lnTo>
                  <a:pt x="214" y="3742"/>
                </a:lnTo>
                <a:lnTo>
                  <a:pt x="223" y="3747"/>
                </a:lnTo>
                <a:lnTo>
                  <a:pt x="229" y="3750"/>
                </a:lnTo>
                <a:lnTo>
                  <a:pt x="231" y="3751"/>
                </a:lnTo>
                <a:lnTo>
                  <a:pt x="233" y="3753"/>
                </a:lnTo>
                <a:lnTo>
                  <a:pt x="234" y="3756"/>
                </a:lnTo>
                <a:lnTo>
                  <a:pt x="233" y="3759"/>
                </a:lnTo>
                <a:lnTo>
                  <a:pt x="232" y="3764"/>
                </a:lnTo>
                <a:lnTo>
                  <a:pt x="230" y="3771"/>
                </a:lnTo>
                <a:lnTo>
                  <a:pt x="221" y="3789"/>
                </a:lnTo>
                <a:lnTo>
                  <a:pt x="202" y="3828"/>
                </a:lnTo>
                <a:lnTo>
                  <a:pt x="195" y="3844"/>
                </a:lnTo>
                <a:lnTo>
                  <a:pt x="190" y="3856"/>
                </a:lnTo>
                <a:lnTo>
                  <a:pt x="188" y="3865"/>
                </a:lnTo>
                <a:lnTo>
                  <a:pt x="188" y="3868"/>
                </a:lnTo>
                <a:lnTo>
                  <a:pt x="189" y="3871"/>
                </a:lnTo>
                <a:lnTo>
                  <a:pt x="191" y="3872"/>
                </a:lnTo>
                <a:lnTo>
                  <a:pt x="194" y="3873"/>
                </a:lnTo>
                <a:lnTo>
                  <a:pt x="198" y="3873"/>
                </a:lnTo>
                <a:lnTo>
                  <a:pt x="202" y="3872"/>
                </a:lnTo>
                <a:lnTo>
                  <a:pt x="211" y="3870"/>
                </a:lnTo>
                <a:lnTo>
                  <a:pt x="218" y="3869"/>
                </a:lnTo>
                <a:lnTo>
                  <a:pt x="220" y="3869"/>
                </a:lnTo>
                <a:lnTo>
                  <a:pt x="223" y="3870"/>
                </a:lnTo>
                <a:lnTo>
                  <a:pt x="224" y="3872"/>
                </a:lnTo>
                <a:lnTo>
                  <a:pt x="226" y="3874"/>
                </a:lnTo>
                <a:lnTo>
                  <a:pt x="228" y="3881"/>
                </a:lnTo>
                <a:lnTo>
                  <a:pt x="230" y="3892"/>
                </a:lnTo>
                <a:lnTo>
                  <a:pt x="232" y="3925"/>
                </a:lnTo>
                <a:lnTo>
                  <a:pt x="233" y="3935"/>
                </a:lnTo>
                <a:lnTo>
                  <a:pt x="233" y="3945"/>
                </a:lnTo>
                <a:lnTo>
                  <a:pt x="231" y="3964"/>
                </a:lnTo>
                <a:lnTo>
                  <a:pt x="227" y="3996"/>
                </a:lnTo>
                <a:lnTo>
                  <a:pt x="226" y="4009"/>
                </a:lnTo>
                <a:lnTo>
                  <a:pt x="227" y="4014"/>
                </a:lnTo>
                <a:lnTo>
                  <a:pt x="228" y="4018"/>
                </a:lnTo>
                <a:lnTo>
                  <a:pt x="230" y="4021"/>
                </a:lnTo>
                <a:lnTo>
                  <a:pt x="234" y="4023"/>
                </a:lnTo>
                <a:lnTo>
                  <a:pt x="238" y="4024"/>
                </a:lnTo>
                <a:lnTo>
                  <a:pt x="244" y="4023"/>
                </a:lnTo>
                <a:lnTo>
                  <a:pt x="250" y="4023"/>
                </a:lnTo>
                <a:lnTo>
                  <a:pt x="255" y="4025"/>
                </a:lnTo>
                <a:lnTo>
                  <a:pt x="260" y="4027"/>
                </a:lnTo>
                <a:lnTo>
                  <a:pt x="264" y="4030"/>
                </a:lnTo>
                <a:lnTo>
                  <a:pt x="271" y="4037"/>
                </a:lnTo>
                <a:lnTo>
                  <a:pt x="277" y="4044"/>
                </a:lnTo>
                <a:lnTo>
                  <a:pt x="282" y="4050"/>
                </a:lnTo>
                <a:lnTo>
                  <a:pt x="284" y="4052"/>
                </a:lnTo>
                <a:lnTo>
                  <a:pt x="287" y="4053"/>
                </a:lnTo>
                <a:lnTo>
                  <a:pt x="289" y="4053"/>
                </a:lnTo>
                <a:lnTo>
                  <a:pt x="291" y="4051"/>
                </a:lnTo>
                <a:lnTo>
                  <a:pt x="294" y="4048"/>
                </a:lnTo>
                <a:lnTo>
                  <a:pt x="296" y="4042"/>
                </a:lnTo>
                <a:lnTo>
                  <a:pt x="303" y="4030"/>
                </a:lnTo>
                <a:lnTo>
                  <a:pt x="310" y="4021"/>
                </a:lnTo>
                <a:lnTo>
                  <a:pt x="319" y="4013"/>
                </a:lnTo>
                <a:lnTo>
                  <a:pt x="323" y="4011"/>
                </a:lnTo>
                <a:lnTo>
                  <a:pt x="327" y="4009"/>
                </a:lnTo>
                <a:lnTo>
                  <a:pt x="330" y="4009"/>
                </a:lnTo>
                <a:lnTo>
                  <a:pt x="334" y="4009"/>
                </a:lnTo>
                <a:lnTo>
                  <a:pt x="337" y="4011"/>
                </a:lnTo>
                <a:lnTo>
                  <a:pt x="340" y="4014"/>
                </a:lnTo>
                <a:lnTo>
                  <a:pt x="342" y="4018"/>
                </a:lnTo>
                <a:lnTo>
                  <a:pt x="344" y="4023"/>
                </a:lnTo>
                <a:lnTo>
                  <a:pt x="345" y="4030"/>
                </a:lnTo>
                <a:lnTo>
                  <a:pt x="345" y="4039"/>
                </a:lnTo>
                <a:lnTo>
                  <a:pt x="345" y="4054"/>
                </a:lnTo>
                <a:lnTo>
                  <a:pt x="343" y="4064"/>
                </a:lnTo>
                <a:lnTo>
                  <a:pt x="341" y="4071"/>
                </a:lnTo>
                <a:lnTo>
                  <a:pt x="339" y="4076"/>
                </a:lnTo>
                <a:lnTo>
                  <a:pt x="338" y="4080"/>
                </a:lnTo>
                <a:lnTo>
                  <a:pt x="339" y="4085"/>
                </a:lnTo>
                <a:lnTo>
                  <a:pt x="343" y="4092"/>
                </a:lnTo>
                <a:lnTo>
                  <a:pt x="349" y="4103"/>
                </a:lnTo>
                <a:lnTo>
                  <a:pt x="358" y="4114"/>
                </a:lnTo>
                <a:lnTo>
                  <a:pt x="368" y="4124"/>
                </a:lnTo>
                <a:lnTo>
                  <a:pt x="378" y="4131"/>
                </a:lnTo>
                <a:lnTo>
                  <a:pt x="389" y="4136"/>
                </a:lnTo>
                <a:lnTo>
                  <a:pt x="399" y="4140"/>
                </a:lnTo>
                <a:lnTo>
                  <a:pt x="410" y="4141"/>
                </a:lnTo>
                <a:lnTo>
                  <a:pt x="419" y="4140"/>
                </a:lnTo>
                <a:lnTo>
                  <a:pt x="428" y="4136"/>
                </a:lnTo>
                <a:lnTo>
                  <a:pt x="432" y="4135"/>
                </a:lnTo>
                <a:lnTo>
                  <a:pt x="435" y="4134"/>
                </a:lnTo>
                <a:lnTo>
                  <a:pt x="437" y="4134"/>
                </a:lnTo>
                <a:lnTo>
                  <a:pt x="438" y="4135"/>
                </a:lnTo>
                <a:lnTo>
                  <a:pt x="439" y="4139"/>
                </a:lnTo>
                <a:lnTo>
                  <a:pt x="440" y="4145"/>
                </a:lnTo>
                <a:lnTo>
                  <a:pt x="440" y="4152"/>
                </a:lnTo>
                <a:lnTo>
                  <a:pt x="441" y="4159"/>
                </a:lnTo>
                <a:lnTo>
                  <a:pt x="442" y="4162"/>
                </a:lnTo>
                <a:lnTo>
                  <a:pt x="444" y="4165"/>
                </a:lnTo>
                <a:lnTo>
                  <a:pt x="447" y="4168"/>
                </a:lnTo>
                <a:lnTo>
                  <a:pt x="451" y="4170"/>
                </a:lnTo>
                <a:lnTo>
                  <a:pt x="455" y="4172"/>
                </a:lnTo>
                <a:lnTo>
                  <a:pt x="459" y="4173"/>
                </a:lnTo>
                <a:lnTo>
                  <a:pt x="466" y="4173"/>
                </a:lnTo>
                <a:lnTo>
                  <a:pt x="473" y="4171"/>
                </a:lnTo>
                <a:lnTo>
                  <a:pt x="480" y="4169"/>
                </a:lnTo>
                <a:lnTo>
                  <a:pt x="486" y="4167"/>
                </a:lnTo>
                <a:lnTo>
                  <a:pt x="492" y="4166"/>
                </a:lnTo>
                <a:lnTo>
                  <a:pt x="495" y="4166"/>
                </a:lnTo>
                <a:lnTo>
                  <a:pt x="498" y="4167"/>
                </a:lnTo>
                <a:lnTo>
                  <a:pt x="501" y="4168"/>
                </a:lnTo>
                <a:lnTo>
                  <a:pt x="504" y="4170"/>
                </a:lnTo>
                <a:lnTo>
                  <a:pt x="506" y="4174"/>
                </a:lnTo>
                <a:lnTo>
                  <a:pt x="508" y="4177"/>
                </a:lnTo>
                <a:lnTo>
                  <a:pt x="511" y="4187"/>
                </a:lnTo>
                <a:lnTo>
                  <a:pt x="513" y="4197"/>
                </a:lnTo>
                <a:lnTo>
                  <a:pt x="514" y="4207"/>
                </a:lnTo>
                <a:lnTo>
                  <a:pt x="516" y="4215"/>
                </a:lnTo>
                <a:lnTo>
                  <a:pt x="517" y="4219"/>
                </a:lnTo>
                <a:lnTo>
                  <a:pt x="518" y="4222"/>
                </a:lnTo>
                <a:lnTo>
                  <a:pt x="520" y="4224"/>
                </a:lnTo>
                <a:lnTo>
                  <a:pt x="523" y="4225"/>
                </a:lnTo>
                <a:lnTo>
                  <a:pt x="526" y="4224"/>
                </a:lnTo>
                <a:lnTo>
                  <a:pt x="530" y="4223"/>
                </a:lnTo>
                <a:lnTo>
                  <a:pt x="538" y="4220"/>
                </a:lnTo>
                <a:lnTo>
                  <a:pt x="545" y="4219"/>
                </a:lnTo>
                <a:lnTo>
                  <a:pt x="552" y="4218"/>
                </a:lnTo>
                <a:lnTo>
                  <a:pt x="558" y="4219"/>
                </a:lnTo>
                <a:lnTo>
                  <a:pt x="563" y="4219"/>
                </a:lnTo>
                <a:lnTo>
                  <a:pt x="566" y="4218"/>
                </a:lnTo>
                <a:lnTo>
                  <a:pt x="569" y="4216"/>
                </a:lnTo>
                <a:lnTo>
                  <a:pt x="571" y="4212"/>
                </a:lnTo>
                <a:lnTo>
                  <a:pt x="574" y="4206"/>
                </a:lnTo>
                <a:lnTo>
                  <a:pt x="579" y="4199"/>
                </a:lnTo>
                <a:lnTo>
                  <a:pt x="583" y="4191"/>
                </a:lnTo>
                <a:lnTo>
                  <a:pt x="587" y="4183"/>
                </a:lnTo>
                <a:lnTo>
                  <a:pt x="590" y="4176"/>
                </a:lnTo>
                <a:lnTo>
                  <a:pt x="591" y="4172"/>
                </a:lnTo>
                <a:lnTo>
                  <a:pt x="590" y="4168"/>
                </a:lnTo>
                <a:lnTo>
                  <a:pt x="589" y="4165"/>
                </a:lnTo>
                <a:lnTo>
                  <a:pt x="587" y="4161"/>
                </a:lnTo>
                <a:lnTo>
                  <a:pt x="584" y="4158"/>
                </a:lnTo>
                <a:lnTo>
                  <a:pt x="580" y="4155"/>
                </a:lnTo>
                <a:lnTo>
                  <a:pt x="559" y="4143"/>
                </a:lnTo>
                <a:lnTo>
                  <a:pt x="550" y="4136"/>
                </a:lnTo>
                <a:lnTo>
                  <a:pt x="542" y="4129"/>
                </a:lnTo>
                <a:lnTo>
                  <a:pt x="536" y="4123"/>
                </a:lnTo>
                <a:lnTo>
                  <a:pt x="532" y="4117"/>
                </a:lnTo>
                <a:lnTo>
                  <a:pt x="531" y="4114"/>
                </a:lnTo>
                <a:lnTo>
                  <a:pt x="531" y="4111"/>
                </a:lnTo>
                <a:lnTo>
                  <a:pt x="532" y="4109"/>
                </a:lnTo>
                <a:lnTo>
                  <a:pt x="534" y="4106"/>
                </a:lnTo>
                <a:lnTo>
                  <a:pt x="536" y="4104"/>
                </a:lnTo>
                <a:lnTo>
                  <a:pt x="537" y="4100"/>
                </a:lnTo>
                <a:lnTo>
                  <a:pt x="540" y="4091"/>
                </a:lnTo>
                <a:lnTo>
                  <a:pt x="545" y="4070"/>
                </a:lnTo>
                <a:lnTo>
                  <a:pt x="548" y="4061"/>
                </a:lnTo>
                <a:lnTo>
                  <a:pt x="551" y="4054"/>
                </a:lnTo>
                <a:lnTo>
                  <a:pt x="553" y="4052"/>
                </a:lnTo>
                <a:lnTo>
                  <a:pt x="555" y="4051"/>
                </a:lnTo>
                <a:lnTo>
                  <a:pt x="557" y="4052"/>
                </a:lnTo>
                <a:lnTo>
                  <a:pt x="560" y="4054"/>
                </a:lnTo>
                <a:lnTo>
                  <a:pt x="563" y="4057"/>
                </a:lnTo>
                <a:lnTo>
                  <a:pt x="565" y="4061"/>
                </a:lnTo>
                <a:lnTo>
                  <a:pt x="569" y="4069"/>
                </a:lnTo>
                <a:lnTo>
                  <a:pt x="577" y="4090"/>
                </a:lnTo>
                <a:lnTo>
                  <a:pt x="581" y="4100"/>
                </a:lnTo>
                <a:lnTo>
                  <a:pt x="585" y="4108"/>
                </a:lnTo>
                <a:lnTo>
                  <a:pt x="588" y="4112"/>
                </a:lnTo>
                <a:lnTo>
                  <a:pt x="591" y="4114"/>
                </a:lnTo>
                <a:lnTo>
                  <a:pt x="595" y="4116"/>
                </a:lnTo>
                <a:lnTo>
                  <a:pt x="599" y="4118"/>
                </a:lnTo>
                <a:lnTo>
                  <a:pt x="609" y="4119"/>
                </a:lnTo>
                <a:lnTo>
                  <a:pt x="621" y="4119"/>
                </a:lnTo>
                <a:lnTo>
                  <a:pt x="646" y="4121"/>
                </a:lnTo>
                <a:lnTo>
                  <a:pt x="657" y="4123"/>
                </a:lnTo>
                <a:lnTo>
                  <a:pt x="661" y="4124"/>
                </a:lnTo>
                <a:lnTo>
                  <a:pt x="664" y="4126"/>
                </a:lnTo>
                <a:lnTo>
                  <a:pt x="666" y="4128"/>
                </a:lnTo>
                <a:lnTo>
                  <a:pt x="666" y="4130"/>
                </a:lnTo>
                <a:lnTo>
                  <a:pt x="665" y="4133"/>
                </a:lnTo>
                <a:lnTo>
                  <a:pt x="663" y="4136"/>
                </a:lnTo>
                <a:lnTo>
                  <a:pt x="654" y="4147"/>
                </a:lnTo>
                <a:lnTo>
                  <a:pt x="643" y="4162"/>
                </a:lnTo>
                <a:lnTo>
                  <a:pt x="632" y="4180"/>
                </a:lnTo>
                <a:lnTo>
                  <a:pt x="621" y="4199"/>
                </a:lnTo>
                <a:lnTo>
                  <a:pt x="613" y="4218"/>
                </a:lnTo>
                <a:lnTo>
                  <a:pt x="610" y="4227"/>
                </a:lnTo>
                <a:lnTo>
                  <a:pt x="608" y="4234"/>
                </a:lnTo>
                <a:lnTo>
                  <a:pt x="607" y="4241"/>
                </a:lnTo>
                <a:lnTo>
                  <a:pt x="608" y="4247"/>
                </a:lnTo>
                <a:lnTo>
                  <a:pt x="610" y="4251"/>
                </a:lnTo>
                <a:lnTo>
                  <a:pt x="612" y="4252"/>
                </a:lnTo>
                <a:lnTo>
                  <a:pt x="614" y="4253"/>
                </a:lnTo>
                <a:lnTo>
                  <a:pt x="619" y="4254"/>
                </a:lnTo>
                <a:lnTo>
                  <a:pt x="624" y="4255"/>
                </a:lnTo>
                <a:lnTo>
                  <a:pt x="634" y="4254"/>
                </a:lnTo>
                <a:lnTo>
                  <a:pt x="643" y="4253"/>
                </a:lnTo>
                <a:lnTo>
                  <a:pt x="652" y="4252"/>
                </a:lnTo>
                <a:lnTo>
                  <a:pt x="656" y="4253"/>
                </a:lnTo>
                <a:lnTo>
                  <a:pt x="659" y="4254"/>
                </a:lnTo>
                <a:lnTo>
                  <a:pt x="662" y="4257"/>
                </a:lnTo>
                <a:lnTo>
                  <a:pt x="665" y="4261"/>
                </a:lnTo>
                <a:lnTo>
                  <a:pt x="667" y="4266"/>
                </a:lnTo>
                <a:lnTo>
                  <a:pt x="669" y="4272"/>
                </a:lnTo>
                <a:lnTo>
                  <a:pt x="670" y="4280"/>
                </a:lnTo>
                <a:lnTo>
                  <a:pt x="670" y="4291"/>
                </a:lnTo>
                <a:lnTo>
                  <a:pt x="669" y="4324"/>
                </a:lnTo>
                <a:lnTo>
                  <a:pt x="669" y="4334"/>
                </a:lnTo>
                <a:lnTo>
                  <a:pt x="670" y="4340"/>
                </a:lnTo>
                <a:lnTo>
                  <a:pt x="671" y="4344"/>
                </a:lnTo>
                <a:lnTo>
                  <a:pt x="675" y="4347"/>
                </a:lnTo>
                <a:lnTo>
                  <a:pt x="689" y="4355"/>
                </a:lnTo>
                <a:lnTo>
                  <a:pt x="694" y="4358"/>
                </a:lnTo>
                <a:lnTo>
                  <a:pt x="698" y="4362"/>
                </a:lnTo>
                <a:lnTo>
                  <a:pt x="706" y="4373"/>
                </a:lnTo>
                <a:lnTo>
                  <a:pt x="721" y="4395"/>
                </a:lnTo>
                <a:lnTo>
                  <a:pt x="728" y="4404"/>
                </a:lnTo>
                <a:lnTo>
                  <a:pt x="732" y="4408"/>
                </a:lnTo>
                <a:lnTo>
                  <a:pt x="736" y="4410"/>
                </a:lnTo>
                <a:lnTo>
                  <a:pt x="740" y="4412"/>
                </a:lnTo>
                <a:lnTo>
                  <a:pt x="744" y="4412"/>
                </a:lnTo>
                <a:lnTo>
                  <a:pt x="748" y="4411"/>
                </a:lnTo>
                <a:lnTo>
                  <a:pt x="753" y="4409"/>
                </a:lnTo>
                <a:lnTo>
                  <a:pt x="758" y="4406"/>
                </a:lnTo>
                <a:lnTo>
                  <a:pt x="762" y="4404"/>
                </a:lnTo>
                <a:lnTo>
                  <a:pt x="766" y="4404"/>
                </a:lnTo>
                <a:lnTo>
                  <a:pt x="770" y="4404"/>
                </a:lnTo>
                <a:lnTo>
                  <a:pt x="774" y="4405"/>
                </a:lnTo>
                <a:lnTo>
                  <a:pt x="777" y="4407"/>
                </a:lnTo>
                <a:lnTo>
                  <a:pt x="784" y="4412"/>
                </a:lnTo>
                <a:lnTo>
                  <a:pt x="795" y="4423"/>
                </a:lnTo>
                <a:lnTo>
                  <a:pt x="800" y="4427"/>
                </a:lnTo>
                <a:lnTo>
                  <a:pt x="803" y="4428"/>
                </a:lnTo>
                <a:lnTo>
                  <a:pt x="806" y="4427"/>
                </a:lnTo>
                <a:lnTo>
                  <a:pt x="811" y="4426"/>
                </a:lnTo>
                <a:lnTo>
                  <a:pt x="817" y="4424"/>
                </a:lnTo>
                <a:lnTo>
                  <a:pt x="822" y="4421"/>
                </a:lnTo>
                <a:lnTo>
                  <a:pt x="827" y="4417"/>
                </a:lnTo>
                <a:lnTo>
                  <a:pt x="832" y="4411"/>
                </a:lnTo>
                <a:lnTo>
                  <a:pt x="836" y="4405"/>
                </a:lnTo>
                <a:lnTo>
                  <a:pt x="840" y="4396"/>
                </a:lnTo>
                <a:lnTo>
                  <a:pt x="843" y="4386"/>
                </a:lnTo>
                <a:lnTo>
                  <a:pt x="845" y="4381"/>
                </a:lnTo>
                <a:lnTo>
                  <a:pt x="847" y="4376"/>
                </a:lnTo>
                <a:lnTo>
                  <a:pt x="849" y="4372"/>
                </a:lnTo>
                <a:lnTo>
                  <a:pt x="852" y="4369"/>
                </a:lnTo>
                <a:lnTo>
                  <a:pt x="855" y="4367"/>
                </a:lnTo>
                <a:lnTo>
                  <a:pt x="858" y="4364"/>
                </a:lnTo>
                <a:lnTo>
                  <a:pt x="861" y="4363"/>
                </a:lnTo>
                <a:lnTo>
                  <a:pt x="864" y="4363"/>
                </a:lnTo>
                <a:lnTo>
                  <a:pt x="867" y="4364"/>
                </a:lnTo>
                <a:lnTo>
                  <a:pt x="870" y="4367"/>
                </a:lnTo>
                <a:lnTo>
                  <a:pt x="872" y="4369"/>
                </a:lnTo>
                <a:lnTo>
                  <a:pt x="875" y="4372"/>
                </a:lnTo>
                <a:lnTo>
                  <a:pt x="877" y="4376"/>
                </a:lnTo>
                <a:lnTo>
                  <a:pt x="879" y="4381"/>
                </a:lnTo>
                <a:lnTo>
                  <a:pt x="880" y="4387"/>
                </a:lnTo>
                <a:lnTo>
                  <a:pt x="881" y="4394"/>
                </a:lnTo>
                <a:lnTo>
                  <a:pt x="883" y="4407"/>
                </a:lnTo>
                <a:lnTo>
                  <a:pt x="885" y="4419"/>
                </a:lnTo>
                <a:lnTo>
                  <a:pt x="889" y="4429"/>
                </a:lnTo>
                <a:lnTo>
                  <a:pt x="892" y="4436"/>
                </a:lnTo>
                <a:lnTo>
                  <a:pt x="897" y="4442"/>
                </a:lnTo>
                <a:lnTo>
                  <a:pt x="900" y="4444"/>
                </a:lnTo>
                <a:lnTo>
                  <a:pt x="902" y="4445"/>
                </a:lnTo>
                <a:lnTo>
                  <a:pt x="905" y="4445"/>
                </a:lnTo>
                <a:lnTo>
                  <a:pt x="908" y="4445"/>
                </a:lnTo>
                <a:lnTo>
                  <a:pt x="912" y="4444"/>
                </a:lnTo>
                <a:lnTo>
                  <a:pt x="915" y="4442"/>
                </a:lnTo>
                <a:lnTo>
                  <a:pt x="919" y="4441"/>
                </a:lnTo>
                <a:lnTo>
                  <a:pt x="923" y="4441"/>
                </a:lnTo>
                <a:lnTo>
                  <a:pt x="927" y="4442"/>
                </a:lnTo>
                <a:lnTo>
                  <a:pt x="932" y="4443"/>
                </a:lnTo>
                <a:lnTo>
                  <a:pt x="941" y="4448"/>
                </a:lnTo>
                <a:lnTo>
                  <a:pt x="951" y="4453"/>
                </a:lnTo>
                <a:lnTo>
                  <a:pt x="960" y="4458"/>
                </a:lnTo>
                <a:lnTo>
                  <a:pt x="964" y="4459"/>
                </a:lnTo>
                <a:lnTo>
                  <a:pt x="968" y="4460"/>
                </a:lnTo>
                <a:lnTo>
                  <a:pt x="971" y="4460"/>
                </a:lnTo>
                <a:lnTo>
                  <a:pt x="973" y="4458"/>
                </a:lnTo>
                <a:lnTo>
                  <a:pt x="975" y="4455"/>
                </a:lnTo>
                <a:lnTo>
                  <a:pt x="976" y="4450"/>
                </a:lnTo>
                <a:lnTo>
                  <a:pt x="978" y="4432"/>
                </a:lnTo>
                <a:lnTo>
                  <a:pt x="978" y="4425"/>
                </a:lnTo>
                <a:lnTo>
                  <a:pt x="978" y="4419"/>
                </a:lnTo>
                <a:lnTo>
                  <a:pt x="977" y="4413"/>
                </a:lnTo>
                <a:lnTo>
                  <a:pt x="975" y="4408"/>
                </a:lnTo>
                <a:lnTo>
                  <a:pt x="969" y="4394"/>
                </a:lnTo>
                <a:lnTo>
                  <a:pt x="967" y="4390"/>
                </a:lnTo>
                <a:lnTo>
                  <a:pt x="967" y="4386"/>
                </a:lnTo>
                <a:lnTo>
                  <a:pt x="968" y="4383"/>
                </a:lnTo>
                <a:lnTo>
                  <a:pt x="969" y="4380"/>
                </a:lnTo>
                <a:lnTo>
                  <a:pt x="974" y="4376"/>
                </a:lnTo>
                <a:lnTo>
                  <a:pt x="980" y="4373"/>
                </a:lnTo>
                <a:lnTo>
                  <a:pt x="984" y="4371"/>
                </a:lnTo>
                <a:lnTo>
                  <a:pt x="986" y="4370"/>
                </a:lnTo>
                <a:lnTo>
                  <a:pt x="986" y="4369"/>
                </a:lnTo>
                <a:lnTo>
                  <a:pt x="984" y="4368"/>
                </a:lnTo>
                <a:lnTo>
                  <a:pt x="976" y="4367"/>
                </a:lnTo>
                <a:lnTo>
                  <a:pt x="952" y="4362"/>
                </a:lnTo>
                <a:lnTo>
                  <a:pt x="940" y="4360"/>
                </a:lnTo>
                <a:lnTo>
                  <a:pt x="930" y="4356"/>
                </a:lnTo>
                <a:lnTo>
                  <a:pt x="920" y="4352"/>
                </a:lnTo>
                <a:lnTo>
                  <a:pt x="912" y="4347"/>
                </a:lnTo>
                <a:lnTo>
                  <a:pt x="909" y="4343"/>
                </a:lnTo>
                <a:lnTo>
                  <a:pt x="907" y="4340"/>
                </a:lnTo>
                <a:lnTo>
                  <a:pt x="905" y="4336"/>
                </a:lnTo>
                <a:lnTo>
                  <a:pt x="904" y="4332"/>
                </a:lnTo>
                <a:lnTo>
                  <a:pt x="903" y="4325"/>
                </a:lnTo>
                <a:lnTo>
                  <a:pt x="904" y="4322"/>
                </a:lnTo>
                <a:lnTo>
                  <a:pt x="905" y="4320"/>
                </a:lnTo>
                <a:lnTo>
                  <a:pt x="906" y="4319"/>
                </a:lnTo>
                <a:lnTo>
                  <a:pt x="908" y="4318"/>
                </a:lnTo>
                <a:lnTo>
                  <a:pt x="913" y="4316"/>
                </a:lnTo>
                <a:lnTo>
                  <a:pt x="919" y="4316"/>
                </a:lnTo>
                <a:lnTo>
                  <a:pt x="927" y="4316"/>
                </a:lnTo>
                <a:lnTo>
                  <a:pt x="945" y="4317"/>
                </a:lnTo>
                <a:lnTo>
                  <a:pt x="949" y="4316"/>
                </a:lnTo>
                <a:lnTo>
                  <a:pt x="952" y="4314"/>
                </a:lnTo>
                <a:lnTo>
                  <a:pt x="954" y="4311"/>
                </a:lnTo>
                <a:lnTo>
                  <a:pt x="955" y="4306"/>
                </a:lnTo>
                <a:lnTo>
                  <a:pt x="955" y="4296"/>
                </a:lnTo>
                <a:lnTo>
                  <a:pt x="955" y="4285"/>
                </a:lnTo>
                <a:lnTo>
                  <a:pt x="954" y="4277"/>
                </a:lnTo>
                <a:lnTo>
                  <a:pt x="955" y="4274"/>
                </a:lnTo>
                <a:lnTo>
                  <a:pt x="957" y="4273"/>
                </a:lnTo>
                <a:lnTo>
                  <a:pt x="960" y="4273"/>
                </a:lnTo>
                <a:lnTo>
                  <a:pt x="964" y="4275"/>
                </a:lnTo>
                <a:lnTo>
                  <a:pt x="969" y="4280"/>
                </a:lnTo>
                <a:lnTo>
                  <a:pt x="976" y="4287"/>
                </a:lnTo>
                <a:lnTo>
                  <a:pt x="983" y="4296"/>
                </a:lnTo>
                <a:lnTo>
                  <a:pt x="988" y="4304"/>
                </a:lnTo>
                <a:lnTo>
                  <a:pt x="992" y="4313"/>
                </a:lnTo>
                <a:lnTo>
                  <a:pt x="994" y="4322"/>
                </a:lnTo>
                <a:lnTo>
                  <a:pt x="996" y="4330"/>
                </a:lnTo>
                <a:lnTo>
                  <a:pt x="997" y="4337"/>
                </a:lnTo>
                <a:lnTo>
                  <a:pt x="997" y="4349"/>
                </a:lnTo>
                <a:lnTo>
                  <a:pt x="997" y="4356"/>
                </a:lnTo>
                <a:lnTo>
                  <a:pt x="998" y="4358"/>
                </a:lnTo>
                <a:lnTo>
                  <a:pt x="1000" y="4357"/>
                </a:lnTo>
                <a:lnTo>
                  <a:pt x="1006" y="4349"/>
                </a:lnTo>
                <a:lnTo>
                  <a:pt x="1018" y="4332"/>
                </a:lnTo>
                <a:lnTo>
                  <a:pt x="1031" y="4312"/>
                </a:lnTo>
                <a:lnTo>
                  <a:pt x="1039" y="4296"/>
                </a:lnTo>
                <a:lnTo>
                  <a:pt x="1045" y="4284"/>
                </a:lnTo>
                <a:lnTo>
                  <a:pt x="1048" y="4275"/>
                </a:lnTo>
                <a:lnTo>
                  <a:pt x="1050" y="4270"/>
                </a:lnTo>
                <a:lnTo>
                  <a:pt x="1052" y="4268"/>
                </a:lnTo>
                <a:lnTo>
                  <a:pt x="1055" y="4269"/>
                </a:lnTo>
                <a:lnTo>
                  <a:pt x="1059" y="4272"/>
                </a:lnTo>
                <a:lnTo>
                  <a:pt x="1062" y="4274"/>
                </a:lnTo>
                <a:lnTo>
                  <a:pt x="1065" y="4274"/>
                </a:lnTo>
                <a:lnTo>
                  <a:pt x="1067" y="4273"/>
                </a:lnTo>
                <a:lnTo>
                  <a:pt x="1070" y="4272"/>
                </a:lnTo>
                <a:lnTo>
                  <a:pt x="1074" y="4269"/>
                </a:lnTo>
                <a:lnTo>
                  <a:pt x="1078" y="4265"/>
                </a:lnTo>
                <a:lnTo>
                  <a:pt x="1080" y="4263"/>
                </a:lnTo>
                <a:lnTo>
                  <a:pt x="1080" y="4264"/>
                </a:lnTo>
                <a:lnTo>
                  <a:pt x="1074" y="4283"/>
                </a:lnTo>
                <a:lnTo>
                  <a:pt x="1069" y="4299"/>
                </a:lnTo>
                <a:lnTo>
                  <a:pt x="1066" y="4313"/>
                </a:lnTo>
                <a:lnTo>
                  <a:pt x="1063" y="4325"/>
                </a:lnTo>
                <a:lnTo>
                  <a:pt x="1062" y="4336"/>
                </a:lnTo>
                <a:lnTo>
                  <a:pt x="1062" y="4345"/>
                </a:lnTo>
                <a:lnTo>
                  <a:pt x="1062" y="4353"/>
                </a:lnTo>
                <a:lnTo>
                  <a:pt x="1064" y="4360"/>
                </a:lnTo>
                <a:lnTo>
                  <a:pt x="1067" y="4367"/>
                </a:lnTo>
                <a:lnTo>
                  <a:pt x="1069" y="4370"/>
                </a:lnTo>
                <a:lnTo>
                  <a:pt x="1072" y="4372"/>
                </a:lnTo>
                <a:lnTo>
                  <a:pt x="1080" y="4375"/>
                </a:lnTo>
                <a:lnTo>
                  <a:pt x="1103" y="4381"/>
                </a:lnTo>
                <a:lnTo>
                  <a:pt x="1115" y="4385"/>
                </a:lnTo>
                <a:lnTo>
                  <a:pt x="1120" y="4387"/>
                </a:lnTo>
                <a:lnTo>
                  <a:pt x="1125" y="4390"/>
                </a:lnTo>
                <a:lnTo>
                  <a:pt x="1129" y="4393"/>
                </a:lnTo>
                <a:lnTo>
                  <a:pt x="1132" y="4398"/>
                </a:lnTo>
                <a:lnTo>
                  <a:pt x="1134" y="4403"/>
                </a:lnTo>
                <a:lnTo>
                  <a:pt x="1134" y="4409"/>
                </a:lnTo>
                <a:lnTo>
                  <a:pt x="1134" y="4415"/>
                </a:lnTo>
                <a:lnTo>
                  <a:pt x="1133" y="4420"/>
                </a:lnTo>
                <a:lnTo>
                  <a:pt x="1130" y="4430"/>
                </a:lnTo>
                <a:lnTo>
                  <a:pt x="1123" y="4446"/>
                </a:lnTo>
                <a:lnTo>
                  <a:pt x="1121" y="4454"/>
                </a:lnTo>
                <a:lnTo>
                  <a:pt x="1121" y="4458"/>
                </a:lnTo>
                <a:lnTo>
                  <a:pt x="1122" y="4463"/>
                </a:lnTo>
                <a:lnTo>
                  <a:pt x="1123" y="4467"/>
                </a:lnTo>
                <a:lnTo>
                  <a:pt x="1126" y="4472"/>
                </a:lnTo>
                <a:lnTo>
                  <a:pt x="1129" y="4478"/>
                </a:lnTo>
                <a:lnTo>
                  <a:pt x="1134" y="4484"/>
                </a:lnTo>
                <a:lnTo>
                  <a:pt x="1145" y="4495"/>
                </a:lnTo>
                <a:lnTo>
                  <a:pt x="1155" y="4504"/>
                </a:lnTo>
                <a:lnTo>
                  <a:pt x="1163" y="4511"/>
                </a:lnTo>
                <a:lnTo>
                  <a:pt x="1169" y="4518"/>
                </a:lnTo>
                <a:lnTo>
                  <a:pt x="1174" y="4524"/>
                </a:lnTo>
                <a:lnTo>
                  <a:pt x="1177" y="4532"/>
                </a:lnTo>
                <a:lnTo>
                  <a:pt x="1177" y="4540"/>
                </a:lnTo>
                <a:lnTo>
                  <a:pt x="1176" y="4552"/>
                </a:lnTo>
                <a:lnTo>
                  <a:pt x="1175" y="4558"/>
                </a:lnTo>
                <a:lnTo>
                  <a:pt x="1174" y="4563"/>
                </a:lnTo>
                <a:lnTo>
                  <a:pt x="1175" y="4568"/>
                </a:lnTo>
                <a:lnTo>
                  <a:pt x="1176" y="4573"/>
                </a:lnTo>
                <a:lnTo>
                  <a:pt x="1179" y="4581"/>
                </a:lnTo>
                <a:lnTo>
                  <a:pt x="1184" y="4587"/>
                </a:lnTo>
                <a:lnTo>
                  <a:pt x="1190" y="4593"/>
                </a:lnTo>
                <a:lnTo>
                  <a:pt x="1197" y="4599"/>
                </a:lnTo>
                <a:lnTo>
                  <a:pt x="1204" y="4605"/>
                </a:lnTo>
                <a:lnTo>
                  <a:pt x="1210" y="4612"/>
                </a:lnTo>
                <a:lnTo>
                  <a:pt x="1215" y="4620"/>
                </a:lnTo>
                <a:lnTo>
                  <a:pt x="1219" y="4630"/>
                </a:lnTo>
                <a:lnTo>
                  <a:pt x="1223" y="4641"/>
                </a:lnTo>
                <a:lnTo>
                  <a:pt x="1226" y="4652"/>
                </a:lnTo>
                <a:lnTo>
                  <a:pt x="1231" y="4673"/>
                </a:lnTo>
                <a:lnTo>
                  <a:pt x="1233" y="4681"/>
                </a:lnTo>
                <a:lnTo>
                  <a:pt x="1236" y="4687"/>
                </a:lnTo>
                <a:lnTo>
                  <a:pt x="1238" y="4689"/>
                </a:lnTo>
                <a:lnTo>
                  <a:pt x="1240" y="4690"/>
                </a:lnTo>
                <a:lnTo>
                  <a:pt x="1246" y="4692"/>
                </a:lnTo>
                <a:lnTo>
                  <a:pt x="1254" y="4692"/>
                </a:lnTo>
                <a:lnTo>
                  <a:pt x="1263" y="4690"/>
                </a:lnTo>
                <a:lnTo>
                  <a:pt x="1272" y="4687"/>
                </a:lnTo>
                <a:lnTo>
                  <a:pt x="1280" y="4684"/>
                </a:lnTo>
                <a:lnTo>
                  <a:pt x="1287" y="4680"/>
                </a:lnTo>
                <a:lnTo>
                  <a:pt x="1293" y="4676"/>
                </a:lnTo>
                <a:lnTo>
                  <a:pt x="1295" y="4674"/>
                </a:lnTo>
                <a:lnTo>
                  <a:pt x="1296" y="4673"/>
                </a:lnTo>
                <a:lnTo>
                  <a:pt x="1298" y="4674"/>
                </a:lnTo>
                <a:lnTo>
                  <a:pt x="1300" y="4674"/>
                </a:lnTo>
                <a:lnTo>
                  <a:pt x="1304" y="4678"/>
                </a:lnTo>
                <a:lnTo>
                  <a:pt x="1308" y="4683"/>
                </a:lnTo>
                <a:lnTo>
                  <a:pt x="1312" y="4689"/>
                </a:lnTo>
                <a:lnTo>
                  <a:pt x="1318" y="4697"/>
                </a:lnTo>
                <a:lnTo>
                  <a:pt x="1325" y="4704"/>
                </a:lnTo>
                <a:lnTo>
                  <a:pt x="1334" y="4710"/>
                </a:lnTo>
                <a:lnTo>
                  <a:pt x="1339" y="4712"/>
                </a:lnTo>
                <a:lnTo>
                  <a:pt x="1344" y="4712"/>
                </a:lnTo>
                <a:lnTo>
                  <a:pt x="1348" y="4711"/>
                </a:lnTo>
                <a:lnTo>
                  <a:pt x="1352" y="4709"/>
                </a:lnTo>
                <a:lnTo>
                  <a:pt x="1356" y="4706"/>
                </a:lnTo>
                <a:lnTo>
                  <a:pt x="1359" y="4702"/>
                </a:lnTo>
                <a:lnTo>
                  <a:pt x="1366" y="4693"/>
                </a:lnTo>
                <a:lnTo>
                  <a:pt x="1372" y="4684"/>
                </a:lnTo>
                <a:lnTo>
                  <a:pt x="1378" y="4675"/>
                </a:lnTo>
                <a:lnTo>
                  <a:pt x="1381" y="4672"/>
                </a:lnTo>
                <a:lnTo>
                  <a:pt x="1385" y="4670"/>
                </a:lnTo>
                <a:lnTo>
                  <a:pt x="1388" y="4668"/>
                </a:lnTo>
                <a:lnTo>
                  <a:pt x="1391" y="4668"/>
                </a:lnTo>
                <a:lnTo>
                  <a:pt x="1394" y="4670"/>
                </a:lnTo>
                <a:lnTo>
                  <a:pt x="1396" y="4673"/>
                </a:lnTo>
                <a:lnTo>
                  <a:pt x="1396" y="4678"/>
                </a:lnTo>
                <a:lnTo>
                  <a:pt x="1396" y="4683"/>
                </a:lnTo>
                <a:lnTo>
                  <a:pt x="1394" y="4696"/>
                </a:lnTo>
                <a:lnTo>
                  <a:pt x="1393" y="4708"/>
                </a:lnTo>
                <a:lnTo>
                  <a:pt x="1393" y="4714"/>
                </a:lnTo>
                <a:lnTo>
                  <a:pt x="1394" y="4718"/>
                </a:lnTo>
                <a:lnTo>
                  <a:pt x="1396" y="4721"/>
                </a:lnTo>
                <a:lnTo>
                  <a:pt x="1400" y="4723"/>
                </a:lnTo>
                <a:lnTo>
                  <a:pt x="1406" y="4722"/>
                </a:lnTo>
                <a:lnTo>
                  <a:pt x="1414" y="4720"/>
                </a:lnTo>
                <a:lnTo>
                  <a:pt x="1424" y="4714"/>
                </a:lnTo>
                <a:lnTo>
                  <a:pt x="1437" y="4706"/>
                </a:lnTo>
                <a:lnTo>
                  <a:pt x="1461" y="4689"/>
                </a:lnTo>
                <a:lnTo>
                  <a:pt x="1479" y="4678"/>
                </a:lnTo>
                <a:lnTo>
                  <a:pt x="1491" y="4671"/>
                </a:lnTo>
                <a:lnTo>
                  <a:pt x="1500" y="4667"/>
                </a:lnTo>
                <a:lnTo>
                  <a:pt x="1505" y="4664"/>
                </a:lnTo>
                <a:lnTo>
                  <a:pt x="1508" y="4662"/>
                </a:lnTo>
                <a:lnTo>
                  <a:pt x="1510" y="4659"/>
                </a:lnTo>
                <a:lnTo>
                  <a:pt x="1512" y="4653"/>
                </a:lnTo>
                <a:lnTo>
                  <a:pt x="1514" y="4646"/>
                </a:lnTo>
                <a:lnTo>
                  <a:pt x="1515" y="4637"/>
                </a:lnTo>
                <a:lnTo>
                  <a:pt x="1515" y="4615"/>
                </a:lnTo>
                <a:lnTo>
                  <a:pt x="1515" y="4590"/>
                </a:lnTo>
                <a:lnTo>
                  <a:pt x="1515" y="4577"/>
                </a:lnTo>
                <a:lnTo>
                  <a:pt x="1516" y="4563"/>
                </a:lnTo>
                <a:lnTo>
                  <a:pt x="1516" y="4548"/>
                </a:lnTo>
                <a:lnTo>
                  <a:pt x="1515" y="4531"/>
                </a:lnTo>
                <a:lnTo>
                  <a:pt x="1510" y="4498"/>
                </a:lnTo>
                <a:lnTo>
                  <a:pt x="1507" y="4484"/>
                </a:lnTo>
                <a:lnTo>
                  <a:pt x="1507" y="4473"/>
                </a:lnTo>
                <a:lnTo>
                  <a:pt x="1507" y="4469"/>
                </a:lnTo>
                <a:lnTo>
                  <a:pt x="1508" y="4467"/>
                </a:lnTo>
                <a:lnTo>
                  <a:pt x="1509" y="4465"/>
                </a:lnTo>
                <a:lnTo>
                  <a:pt x="1512" y="4465"/>
                </a:lnTo>
                <a:lnTo>
                  <a:pt x="1515" y="4466"/>
                </a:lnTo>
                <a:lnTo>
                  <a:pt x="1518" y="4468"/>
                </a:lnTo>
                <a:lnTo>
                  <a:pt x="1524" y="4475"/>
                </a:lnTo>
                <a:lnTo>
                  <a:pt x="1535" y="4490"/>
                </a:lnTo>
                <a:lnTo>
                  <a:pt x="1541" y="4497"/>
                </a:lnTo>
                <a:lnTo>
                  <a:pt x="1546" y="4502"/>
                </a:lnTo>
                <a:lnTo>
                  <a:pt x="1548" y="4503"/>
                </a:lnTo>
                <a:lnTo>
                  <a:pt x="1550" y="4503"/>
                </a:lnTo>
                <a:lnTo>
                  <a:pt x="1552" y="4502"/>
                </a:lnTo>
                <a:lnTo>
                  <a:pt x="1553" y="4499"/>
                </a:lnTo>
                <a:lnTo>
                  <a:pt x="1556" y="4492"/>
                </a:lnTo>
                <a:lnTo>
                  <a:pt x="1558" y="4483"/>
                </a:lnTo>
                <a:lnTo>
                  <a:pt x="1562" y="4462"/>
                </a:lnTo>
                <a:lnTo>
                  <a:pt x="1563" y="4468"/>
                </a:lnTo>
                <a:lnTo>
                  <a:pt x="1566" y="4476"/>
                </a:lnTo>
                <a:lnTo>
                  <a:pt x="1571" y="4488"/>
                </a:lnTo>
                <a:lnTo>
                  <a:pt x="1580" y="4503"/>
                </a:lnTo>
                <a:lnTo>
                  <a:pt x="1594" y="4529"/>
                </a:lnTo>
                <a:lnTo>
                  <a:pt x="1605" y="4551"/>
                </a:lnTo>
                <a:lnTo>
                  <a:pt x="1620" y="4582"/>
                </a:lnTo>
                <a:lnTo>
                  <a:pt x="1626" y="4592"/>
                </a:lnTo>
                <a:lnTo>
                  <a:pt x="1629" y="4595"/>
                </a:lnTo>
                <a:lnTo>
                  <a:pt x="1632" y="4597"/>
                </a:lnTo>
                <a:lnTo>
                  <a:pt x="1636" y="4599"/>
                </a:lnTo>
                <a:lnTo>
                  <a:pt x="1640" y="4599"/>
                </a:lnTo>
                <a:lnTo>
                  <a:pt x="1645" y="4598"/>
                </a:lnTo>
                <a:lnTo>
                  <a:pt x="1651" y="4597"/>
                </a:lnTo>
                <a:lnTo>
                  <a:pt x="1664" y="4591"/>
                </a:lnTo>
                <a:lnTo>
                  <a:pt x="1676" y="4585"/>
                </a:lnTo>
                <a:lnTo>
                  <a:pt x="1687" y="4578"/>
                </a:lnTo>
                <a:lnTo>
                  <a:pt x="1697" y="4574"/>
                </a:lnTo>
                <a:lnTo>
                  <a:pt x="1701" y="4573"/>
                </a:lnTo>
                <a:lnTo>
                  <a:pt x="1705" y="4573"/>
                </a:lnTo>
                <a:lnTo>
                  <a:pt x="1708" y="4574"/>
                </a:lnTo>
                <a:lnTo>
                  <a:pt x="1710" y="4576"/>
                </a:lnTo>
                <a:lnTo>
                  <a:pt x="1712" y="4580"/>
                </a:lnTo>
                <a:lnTo>
                  <a:pt x="1712" y="4586"/>
                </a:lnTo>
                <a:lnTo>
                  <a:pt x="1712" y="4594"/>
                </a:lnTo>
                <a:lnTo>
                  <a:pt x="1711" y="4604"/>
                </a:lnTo>
                <a:lnTo>
                  <a:pt x="1706" y="4644"/>
                </a:lnTo>
                <a:lnTo>
                  <a:pt x="1705" y="4660"/>
                </a:lnTo>
                <a:lnTo>
                  <a:pt x="1705" y="4672"/>
                </a:lnTo>
                <a:lnTo>
                  <a:pt x="1705" y="4676"/>
                </a:lnTo>
                <a:lnTo>
                  <a:pt x="1707" y="4680"/>
                </a:lnTo>
                <a:lnTo>
                  <a:pt x="1708" y="4683"/>
                </a:lnTo>
                <a:lnTo>
                  <a:pt x="1710" y="4684"/>
                </a:lnTo>
                <a:lnTo>
                  <a:pt x="1713" y="4685"/>
                </a:lnTo>
                <a:lnTo>
                  <a:pt x="1717" y="4684"/>
                </a:lnTo>
                <a:lnTo>
                  <a:pt x="1721" y="4683"/>
                </a:lnTo>
                <a:lnTo>
                  <a:pt x="1728" y="4680"/>
                </a:lnTo>
                <a:lnTo>
                  <a:pt x="1733" y="4676"/>
                </a:lnTo>
                <a:lnTo>
                  <a:pt x="1739" y="4674"/>
                </a:lnTo>
                <a:lnTo>
                  <a:pt x="1750" y="4671"/>
                </a:lnTo>
                <a:lnTo>
                  <a:pt x="1762" y="4669"/>
                </a:lnTo>
                <a:lnTo>
                  <a:pt x="1772" y="4667"/>
                </a:lnTo>
                <a:lnTo>
                  <a:pt x="1782" y="4665"/>
                </a:lnTo>
                <a:lnTo>
                  <a:pt x="1786" y="4663"/>
                </a:lnTo>
                <a:lnTo>
                  <a:pt x="1791" y="4661"/>
                </a:lnTo>
                <a:lnTo>
                  <a:pt x="1794" y="4658"/>
                </a:lnTo>
                <a:lnTo>
                  <a:pt x="1798" y="4655"/>
                </a:lnTo>
                <a:lnTo>
                  <a:pt x="1800" y="4651"/>
                </a:lnTo>
                <a:lnTo>
                  <a:pt x="1803" y="4646"/>
                </a:lnTo>
                <a:lnTo>
                  <a:pt x="1805" y="4641"/>
                </a:lnTo>
                <a:lnTo>
                  <a:pt x="1807" y="4637"/>
                </a:lnTo>
                <a:lnTo>
                  <a:pt x="1810" y="4634"/>
                </a:lnTo>
                <a:lnTo>
                  <a:pt x="1813" y="4632"/>
                </a:lnTo>
                <a:lnTo>
                  <a:pt x="1818" y="4630"/>
                </a:lnTo>
                <a:lnTo>
                  <a:pt x="1823" y="4629"/>
                </a:lnTo>
                <a:lnTo>
                  <a:pt x="1827" y="4628"/>
                </a:lnTo>
                <a:lnTo>
                  <a:pt x="1829" y="4627"/>
                </a:lnTo>
                <a:lnTo>
                  <a:pt x="1830" y="4626"/>
                </a:lnTo>
                <a:lnTo>
                  <a:pt x="1831" y="4624"/>
                </a:lnTo>
                <a:lnTo>
                  <a:pt x="1831" y="4621"/>
                </a:lnTo>
                <a:lnTo>
                  <a:pt x="1829" y="4612"/>
                </a:lnTo>
                <a:lnTo>
                  <a:pt x="1822" y="4586"/>
                </a:lnTo>
                <a:lnTo>
                  <a:pt x="1814" y="4561"/>
                </a:lnTo>
                <a:lnTo>
                  <a:pt x="1811" y="4551"/>
                </a:lnTo>
                <a:lnTo>
                  <a:pt x="1811" y="4544"/>
                </a:lnTo>
                <a:lnTo>
                  <a:pt x="1811" y="4542"/>
                </a:lnTo>
                <a:lnTo>
                  <a:pt x="1813" y="4541"/>
                </a:lnTo>
                <a:lnTo>
                  <a:pt x="1815" y="4542"/>
                </a:lnTo>
                <a:lnTo>
                  <a:pt x="1818" y="4544"/>
                </a:lnTo>
                <a:lnTo>
                  <a:pt x="1821" y="4547"/>
                </a:lnTo>
                <a:lnTo>
                  <a:pt x="1823" y="4550"/>
                </a:lnTo>
                <a:lnTo>
                  <a:pt x="1826" y="4556"/>
                </a:lnTo>
                <a:lnTo>
                  <a:pt x="1827" y="4563"/>
                </a:lnTo>
                <a:lnTo>
                  <a:pt x="1828" y="4569"/>
                </a:lnTo>
                <a:lnTo>
                  <a:pt x="1828" y="4575"/>
                </a:lnTo>
                <a:lnTo>
                  <a:pt x="1830" y="4580"/>
                </a:lnTo>
                <a:lnTo>
                  <a:pt x="1832" y="4582"/>
                </a:lnTo>
                <a:lnTo>
                  <a:pt x="1834" y="4583"/>
                </a:lnTo>
                <a:lnTo>
                  <a:pt x="1837" y="4585"/>
                </a:lnTo>
                <a:lnTo>
                  <a:pt x="1840" y="4585"/>
                </a:lnTo>
                <a:lnTo>
                  <a:pt x="1849" y="4586"/>
                </a:lnTo>
                <a:lnTo>
                  <a:pt x="1857" y="4584"/>
                </a:lnTo>
                <a:lnTo>
                  <a:pt x="1864" y="4582"/>
                </a:lnTo>
                <a:lnTo>
                  <a:pt x="1872" y="4578"/>
                </a:lnTo>
                <a:lnTo>
                  <a:pt x="1879" y="4575"/>
                </a:lnTo>
                <a:lnTo>
                  <a:pt x="1886" y="4573"/>
                </a:lnTo>
                <a:lnTo>
                  <a:pt x="1894" y="4573"/>
                </a:lnTo>
                <a:lnTo>
                  <a:pt x="1897" y="4573"/>
                </a:lnTo>
                <a:lnTo>
                  <a:pt x="1901" y="4574"/>
                </a:lnTo>
                <a:lnTo>
                  <a:pt x="1904" y="4575"/>
                </a:lnTo>
                <a:lnTo>
                  <a:pt x="1908" y="4576"/>
                </a:lnTo>
                <a:lnTo>
                  <a:pt x="1915" y="4574"/>
                </a:lnTo>
                <a:lnTo>
                  <a:pt x="1921" y="4571"/>
                </a:lnTo>
                <a:lnTo>
                  <a:pt x="1927" y="4567"/>
                </a:lnTo>
                <a:lnTo>
                  <a:pt x="1930" y="4562"/>
                </a:lnTo>
                <a:lnTo>
                  <a:pt x="1932" y="4556"/>
                </a:lnTo>
                <a:lnTo>
                  <a:pt x="1932" y="4554"/>
                </a:lnTo>
                <a:lnTo>
                  <a:pt x="1931" y="4552"/>
                </a:lnTo>
                <a:lnTo>
                  <a:pt x="1929" y="4550"/>
                </a:lnTo>
                <a:lnTo>
                  <a:pt x="1927" y="4548"/>
                </a:lnTo>
                <a:lnTo>
                  <a:pt x="1923" y="4546"/>
                </a:lnTo>
                <a:lnTo>
                  <a:pt x="1929" y="4547"/>
                </a:lnTo>
                <a:lnTo>
                  <a:pt x="1933" y="4548"/>
                </a:lnTo>
                <a:lnTo>
                  <a:pt x="1938" y="4548"/>
                </a:lnTo>
                <a:lnTo>
                  <a:pt x="1941" y="4547"/>
                </a:lnTo>
                <a:lnTo>
                  <a:pt x="1942" y="4546"/>
                </a:lnTo>
                <a:lnTo>
                  <a:pt x="1942" y="4544"/>
                </a:lnTo>
                <a:lnTo>
                  <a:pt x="1942" y="4542"/>
                </a:lnTo>
                <a:lnTo>
                  <a:pt x="1941" y="4540"/>
                </a:lnTo>
                <a:lnTo>
                  <a:pt x="1937" y="4536"/>
                </a:lnTo>
                <a:lnTo>
                  <a:pt x="1926" y="4527"/>
                </a:lnTo>
                <a:lnTo>
                  <a:pt x="1921" y="4523"/>
                </a:lnTo>
                <a:lnTo>
                  <a:pt x="1918" y="4519"/>
                </a:lnTo>
                <a:lnTo>
                  <a:pt x="1918" y="4517"/>
                </a:lnTo>
                <a:lnTo>
                  <a:pt x="1919" y="4514"/>
                </a:lnTo>
                <a:lnTo>
                  <a:pt x="1920" y="4512"/>
                </a:lnTo>
                <a:lnTo>
                  <a:pt x="1923" y="4510"/>
                </a:lnTo>
                <a:lnTo>
                  <a:pt x="1927" y="4509"/>
                </a:lnTo>
                <a:lnTo>
                  <a:pt x="1931" y="4509"/>
                </a:lnTo>
                <a:lnTo>
                  <a:pt x="1935" y="4510"/>
                </a:lnTo>
                <a:lnTo>
                  <a:pt x="1939" y="4513"/>
                </a:lnTo>
                <a:lnTo>
                  <a:pt x="1947" y="4520"/>
                </a:lnTo>
                <a:lnTo>
                  <a:pt x="1955" y="4528"/>
                </a:lnTo>
                <a:lnTo>
                  <a:pt x="1963" y="4535"/>
                </a:lnTo>
                <a:lnTo>
                  <a:pt x="1967" y="4538"/>
                </a:lnTo>
                <a:lnTo>
                  <a:pt x="1970" y="4540"/>
                </a:lnTo>
                <a:lnTo>
                  <a:pt x="1974" y="4542"/>
                </a:lnTo>
                <a:lnTo>
                  <a:pt x="1977" y="4541"/>
                </a:lnTo>
                <a:lnTo>
                  <a:pt x="1981" y="4540"/>
                </a:lnTo>
                <a:lnTo>
                  <a:pt x="1984" y="4537"/>
                </a:lnTo>
                <a:lnTo>
                  <a:pt x="1986" y="4532"/>
                </a:lnTo>
                <a:lnTo>
                  <a:pt x="1989" y="4527"/>
                </a:lnTo>
                <a:lnTo>
                  <a:pt x="1993" y="4514"/>
                </a:lnTo>
                <a:lnTo>
                  <a:pt x="1999" y="4490"/>
                </a:lnTo>
                <a:lnTo>
                  <a:pt x="2002" y="4480"/>
                </a:lnTo>
                <a:lnTo>
                  <a:pt x="2004" y="4477"/>
                </a:lnTo>
                <a:lnTo>
                  <a:pt x="2006" y="4475"/>
                </a:lnTo>
                <a:lnTo>
                  <a:pt x="2009" y="4474"/>
                </a:lnTo>
                <a:lnTo>
                  <a:pt x="2011" y="4474"/>
                </a:lnTo>
                <a:lnTo>
                  <a:pt x="2014" y="4476"/>
                </a:lnTo>
                <a:lnTo>
                  <a:pt x="2018" y="4480"/>
                </a:lnTo>
                <a:lnTo>
                  <a:pt x="2024" y="4488"/>
                </a:lnTo>
                <a:lnTo>
                  <a:pt x="2028" y="4491"/>
                </a:lnTo>
                <a:lnTo>
                  <a:pt x="2031" y="4492"/>
                </a:lnTo>
                <a:lnTo>
                  <a:pt x="2034" y="4493"/>
                </a:lnTo>
                <a:lnTo>
                  <a:pt x="2037" y="4493"/>
                </a:lnTo>
                <a:lnTo>
                  <a:pt x="2039" y="4493"/>
                </a:lnTo>
                <a:lnTo>
                  <a:pt x="2042" y="4491"/>
                </a:lnTo>
                <a:lnTo>
                  <a:pt x="2046" y="4486"/>
                </a:lnTo>
                <a:lnTo>
                  <a:pt x="2050" y="4479"/>
                </a:lnTo>
                <a:lnTo>
                  <a:pt x="2053" y="4469"/>
                </a:lnTo>
                <a:lnTo>
                  <a:pt x="2055" y="4457"/>
                </a:lnTo>
                <a:lnTo>
                  <a:pt x="2059" y="4432"/>
                </a:lnTo>
                <a:lnTo>
                  <a:pt x="2061" y="4421"/>
                </a:lnTo>
                <a:lnTo>
                  <a:pt x="2063" y="4413"/>
                </a:lnTo>
                <a:lnTo>
                  <a:pt x="2066" y="4408"/>
                </a:lnTo>
                <a:lnTo>
                  <a:pt x="2067" y="4408"/>
                </a:lnTo>
                <a:lnTo>
                  <a:pt x="2068" y="4408"/>
                </a:lnTo>
                <a:lnTo>
                  <a:pt x="2070" y="4411"/>
                </a:lnTo>
                <a:lnTo>
                  <a:pt x="2071" y="4414"/>
                </a:lnTo>
                <a:lnTo>
                  <a:pt x="2074" y="4427"/>
                </a:lnTo>
                <a:lnTo>
                  <a:pt x="2075" y="4436"/>
                </a:lnTo>
                <a:lnTo>
                  <a:pt x="2075" y="4443"/>
                </a:lnTo>
                <a:lnTo>
                  <a:pt x="2074" y="4450"/>
                </a:lnTo>
                <a:lnTo>
                  <a:pt x="2072" y="4456"/>
                </a:lnTo>
                <a:lnTo>
                  <a:pt x="2069" y="4467"/>
                </a:lnTo>
                <a:lnTo>
                  <a:pt x="2065" y="4474"/>
                </a:lnTo>
                <a:lnTo>
                  <a:pt x="2063" y="4478"/>
                </a:lnTo>
                <a:lnTo>
                  <a:pt x="2063" y="4480"/>
                </a:lnTo>
                <a:lnTo>
                  <a:pt x="2064" y="4480"/>
                </a:lnTo>
                <a:lnTo>
                  <a:pt x="2070" y="4478"/>
                </a:lnTo>
                <a:lnTo>
                  <a:pt x="2081" y="4473"/>
                </a:lnTo>
                <a:lnTo>
                  <a:pt x="2089" y="4470"/>
                </a:lnTo>
                <a:lnTo>
                  <a:pt x="2096" y="4468"/>
                </a:lnTo>
                <a:lnTo>
                  <a:pt x="2103" y="4466"/>
                </a:lnTo>
                <a:lnTo>
                  <a:pt x="2110" y="4466"/>
                </a:lnTo>
                <a:lnTo>
                  <a:pt x="2116" y="4466"/>
                </a:lnTo>
                <a:lnTo>
                  <a:pt x="2121" y="4467"/>
                </a:lnTo>
                <a:lnTo>
                  <a:pt x="2130" y="4469"/>
                </a:lnTo>
                <a:lnTo>
                  <a:pt x="2137" y="4473"/>
                </a:lnTo>
                <a:lnTo>
                  <a:pt x="2142" y="4476"/>
                </a:lnTo>
                <a:lnTo>
                  <a:pt x="2146" y="4480"/>
                </a:lnTo>
                <a:lnTo>
                  <a:pt x="2155" y="4475"/>
                </a:lnTo>
                <a:lnTo>
                  <a:pt x="2176" y="4460"/>
                </a:lnTo>
                <a:lnTo>
                  <a:pt x="2188" y="4451"/>
                </a:lnTo>
                <a:lnTo>
                  <a:pt x="2199" y="4442"/>
                </a:lnTo>
                <a:lnTo>
                  <a:pt x="2208" y="4433"/>
                </a:lnTo>
                <a:lnTo>
                  <a:pt x="2212" y="4428"/>
                </a:lnTo>
                <a:lnTo>
                  <a:pt x="2214" y="4424"/>
                </a:lnTo>
                <a:lnTo>
                  <a:pt x="2217" y="4419"/>
                </a:lnTo>
                <a:lnTo>
                  <a:pt x="2221" y="4415"/>
                </a:lnTo>
                <a:lnTo>
                  <a:pt x="2231" y="4406"/>
                </a:lnTo>
                <a:lnTo>
                  <a:pt x="2244" y="4396"/>
                </a:lnTo>
                <a:lnTo>
                  <a:pt x="2258" y="4387"/>
                </a:lnTo>
                <a:lnTo>
                  <a:pt x="2284" y="4370"/>
                </a:lnTo>
                <a:lnTo>
                  <a:pt x="2294" y="4361"/>
                </a:lnTo>
                <a:lnTo>
                  <a:pt x="2301" y="4355"/>
                </a:lnTo>
                <a:lnTo>
                  <a:pt x="2305" y="4350"/>
                </a:lnTo>
                <a:lnTo>
                  <a:pt x="2311" y="4347"/>
                </a:lnTo>
                <a:lnTo>
                  <a:pt x="2315" y="4347"/>
                </a:lnTo>
                <a:lnTo>
                  <a:pt x="2317" y="4348"/>
                </a:lnTo>
                <a:lnTo>
                  <a:pt x="2319" y="4349"/>
                </a:lnTo>
                <a:lnTo>
                  <a:pt x="2321" y="4351"/>
                </a:lnTo>
                <a:lnTo>
                  <a:pt x="2321" y="4353"/>
                </a:lnTo>
                <a:lnTo>
                  <a:pt x="2322" y="4357"/>
                </a:lnTo>
                <a:lnTo>
                  <a:pt x="2322" y="4361"/>
                </a:lnTo>
                <a:lnTo>
                  <a:pt x="2319" y="4372"/>
                </a:lnTo>
                <a:lnTo>
                  <a:pt x="2312" y="4386"/>
                </a:lnTo>
                <a:lnTo>
                  <a:pt x="2297" y="4417"/>
                </a:lnTo>
                <a:lnTo>
                  <a:pt x="2291" y="4430"/>
                </a:lnTo>
                <a:lnTo>
                  <a:pt x="2287" y="4442"/>
                </a:lnTo>
                <a:lnTo>
                  <a:pt x="2285" y="4451"/>
                </a:lnTo>
                <a:lnTo>
                  <a:pt x="2286" y="4454"/>
                </a:lnTo>
                <a:lnTo>
                  <a:pt x="2287" y="4455"/>
                </a:lnTo>
                <a:lnTo>
                  <a:pt x="2289" y="4456"/>
                </a:lnTo>
                <a:lnTo>
                  <a:pt x="2292" y="4455"/>
                </a:lnTo>
                <a:lnTo>
                  <a:pt x="2296" y="4453"/>
                </a:lnTo>
                <a:lnTo>
                  <a:pt x="2301" y="4450"/>
                </a:lnTo>
                <a:lnTo>
                  <a:pt x="2306" y="4447"/>
                </a:lnTo>
                <a:lnTo>
                  <a:pt x="2310" y="4445"/>
                </a:lnTo>
                <a:lnTo>
                  <a:pt x="2313" y="4445"/>
                </a:lnTo>
                <a:lnTo>
                  <a:pt x="2315" y="4446"/>
                </a:lnTo>
                <a:lnTo>
                  <a:pt x="2317" y="4448"/>
                </a:lnTo>
                <a:lnTo>
                  <a:pt x="2318" y="4451"/>
                </a:lnTo>
                <a:lnTo>
                  <a:pt x="2319" y="4459"/>
                </a:lnTo>
                <a:lnTo>
                  <a:pt x="2319" y="4479"/>
                </a:lnTo>
                <a:lnTo>
                  <a:pt x="2320" y="4487"/>
                </a:lnTo>
                <a:lnTo>
                  <a:pt x="2322" y="4489"/>
                </a:lnTo>
                <a:lnTo>
                  <a:pt x="2323" y="4491"/>
                </a:lnTo>
                <a:lnTo>
                  <a:pt x="2337" y="4499"/>
                </a:lnTo>
                <a:lnTo>
                  <a:pt x="2345" y="4503"/>
                </a:lnTo>
                <a:lnTo>
                  <a:pt x="2355" y="4505"/>
                </a:lnTo>
                <a:lnTo>
                  <a:pt x="2364" y="4507"/>
                </a:lnTo>
                <a:lnTo>
                  <a:pt x="2369" y="4506"/>
                </a:lnTo>
                <a:lnTo>
                  <a:pt x="2373" y="4505"/>
                </a:lnTo>
                <a:lnTo>
                  <a:pt x="2376" y="4503"/>
                </a:lnTo>
                <a:lnTo>
                  <a:pt x="2379" y="4500"/>
                </a:lnTo>
                <a:lnTo>
                  <a:pt x="2382" y="4496"/>
                </a:lnTo>
                <a:lnTo>
                  <a:pt x="2384" y="4491"/>
                </a:lnTo>
                <a:lnTo>
                  <a:pt x="2386" y="4487"/>
                </a:lnTo>
                <a:lnTo>
                  <a:pt x="2390" y="4483"/>
                </a:lnTo>
                <a:lnTo>
                  <a:pt x="2395" y="4481"/>
                </a:lnTo>
                <a:lnTo>
                  <a:pt x="2401" y="4481"/>
                </a:lnTo>
                <a:lnTo>
                  <a:pt x="2408" y="4481"/>
                </a:lnTo>
                <a:lnTo>
                  <a:pt x="2416" y="4482"/>
                </a:lnTo>
                <a:lnTo>
                  <a:pt x="2433" y="4486"/>
                </a:lnTo>
                <a:lnTo>
                  <a:pt x="2464" y="4495"/>
                </a:lnTo>
                <a:lnTo>
                  <a:pt x="2470" y="4496"/>
                </a:lnTo>
                <a:lnTo>
                  <a:pt x="2475" y="4497"/>
                </a:lnTo>
                <a:lnTo>
                  <a:pt x="2479" y="4497"/>
                </a:lnTo>
                <a:lnTo>
                  <a:pt x="2482" y="4495"/>
                </a:lnTo>
                <a:lnTo>
                  <a:pt x="2483" y="4493"/>
                </a:lnTo>
                <a:lnTo>
                  <a:pt x="2485" y="4493"/>
                </a:lnTo>
                <a:lnTo>
                  <a:pt x="2488" y="4493"/>
                </a:lnTo>
                <a:lnTo>
                  <a:pt x="2493" y="4494"/>
                </a:lnTo>
                <a:lnTo>
                  <a:pt x="2497" y="4497"/>
                </a:lnTo>
                <a:lnTo>
                  <a:pt x="2501" y="4500"/>
                </a:lnTo>
                <a:lnTo>
                  <a:pt x="2506" y="4502"/>
                </a:lnTo>
                <a:lnTo>
                  <a:pt x="2511" y="4502"/>
                </a:lnTo>
                <a:lnTo>
                  <a:pt x="2514" y="4501"/>
                </a:lnTo>
                <a:lnTo>
                  <a:pt x="2517" y="4499"/>
                </a:lnTo>
                <a:lnTo>
                  <a:pt x="2530" y="4488"/>
                </a:lnTo>
                <a:lnTo>
                  <a:pt x="2537" y="4482"/>
                </a:lnTo>
                <a:lnTo>
                  <a:pt x="2543" y="4475"/>
                </a:lnTo>
                <a:lnTo>
                  <a:pt x="2545" y="4471"/>
                </a:lnTo>
                <a:lnTo>
                  <a:pt x="2547" y="4467"/>
                </a:lnTo>
                <a:lnTo>
                  <a:pt x="2547" y="4463"/>
                </a:lnTo>
                <a:lnTo>
                  <a:pt x="2547" y="4459"/>
                </a:lnTo>
                <a:lnTo>
                  <a:pt x="2546" y="4455"/>
                </a:lnTo>
                <a:lnTo>
                  <a:pt x="2544" y="4451"/>
                </a:lnTo>
                <a:lnTo>
                  <a:pt x="2540" y="4447"/>
                </a:lnTo>
                <a:lnTo>
                  <a:pt x="2535" y="4442"/>
                </a:lnTo>
                <a:lnTo>
                  <a:pt x="2520" y="4431"/>
                </a:lnTo>
                <a:lnTo>
                  <a:pt x="2516" y="4428"/>
                </a:lnTo>
                <a:lnTo>
                  <a:pt x="2513" y="4426"/>
                </a:lnTo>
                <a:lnTo>
                  <a:pt x="2510" y="4425"/>
                </a:lnTo>
                <a:lnTo>
                  <a:pt x="2506" y="4425"/>
                </a:lnTo>
                <a:lnTo>
                  <a:pt x="2489" y="4424"/>
                </a:lnTo>
                <a:lnTo>
                  <a:pt x="2463" y="4419"/>
                </a:lnTo>
                <a:lnTo>
                  <a:pt x="2448" y="4416"/>
                </a:lnTo>
                <a:lnTo>
                  <a:pt x="2435" y="4412"/>
                </a:lnTo>
                <a:lnTo>
                  <a:pt x="2424" y="4408"/>
                </a:lnTo>
                <a:lnTo>
                  <a:pt x="2420" y="4405"/>
                </a:lnTo>
                <a:lnTo>
                  <a:pt x="2417" y="4402"/>
                </a:lnTo>
                <a:lnTo>
                  <a:pt x="2415" y="4400"/>
                </a:lnTo>
                <a:lnTo>
                  <a:pt x="2414" y="4396"/>
                </a:lnTo>
                <a:lnTo>
                  <a:pt x="2415" y="4393"/>
                </a:lnTo>
                <a:lnTo>
                  <a:pt x="2418" y="4390"/>
                </a:lnTo>
                <a:lnTo>
                  <a:pt x="2424" y="4384"/>
                </a:lnTo>
                <a:lnTo>
                  <a:pt x="2430" y="4380"/>
                </a:lnTo>
                <a:lnTo>
                  <a:pt x="2436" y="4377"/>
                </a:lnTo>
                <a:lnTo>
                  <a:pt x="2441" y="4377"/>
                </a:lnTo>
                <a:lnTo>
                  <a:pt x="2447" y="4377"/>
                </a:lnTo>
                <a:lnTo>
                  <a:pt x="2454" y="4379"/>
                </a:lnTo>
                <a:lnTo>
                  <a:pt x="2470" y="4386"/>
                </a:lnTo>
                <a:lnTo>
                  <a:pt x="2482" y="4390"/>
                </a:lnTo>
                <a:lnTo>
                  <a:pt x="2498" y="4392"/>
                </a:lnTo>
                <a:lnTo>
                  <a:pt x="2531" y="4398"/>
                </a:lnTo>
                <a:lnTo>
                  <a:pt x="2547" y="4401"/>
                </a:lnTo>
                <a:lnTo>
                  <a:pt x="2554" y="4404"/>
                </a:lnTo>
                <a:lnTo>
                  <a:pt x="2561" y="4407"/>
                </a:lnTo>
                <a:lnTo>
                  <a:pt x="2566" y="4410"/>
                </a:lnTo>
                <a:lnTo>
                  <a:pt x="2571" y="4414"/>
                </a:lnTo>
                <a:lnTo>
                  <a:pt x="2575" y="4418"/>
                </a:lnTo>
                <a:lnTo>
                  <a:pt x="2577" y="4424"/>
                </a:lnTo>
                <a:lnTo>
                  <a:pt x="2581" y="4446"/>
                </a:lnTo>
                <a:lnTo>
                  <a:pt x="2584" y="4466"/>
                </a:lnTo>
                <a:lnTo>
                  <a:pt x="2587" y="4485"/>
                </a:lnTo>
                <a:lnTo>
                  <a:pt x="2589" y="4494"/>
                </a:lnTo>
                <a:lnTo>
                  <a:pt x="2592" y="4503"/>
                </a:lnTo>
                <a:lnTo>
                  <a:pt x="2595" y="4510"/>
                </a:lnTo>
                <a:lnTo>
                  <a:pt x="2598" y="4515"/>
                </a:lnTo>
                <a:lnTo>
                  <a:pt x="2602" y="4519"/>
                </a:lnTo>
                <a:lnTo>
                  <a:pt x="2607" y="4520"/>
                </a:lnTo>
                <a:lnTo>
                  <a:pt x="2612" y="4519"/>
                </a:lnTo>
                <a:lnTo>
                  <a:pt x="2618" y="4515"/>
                </a:lnTo>
                <a:lnTo>
                  <a:pt x="2625" y="4510"/>
                </a:lnTo>
                <a:lnTo>
                  <a:pt x="2633" y="4503"/>
                </a:lnTo>
                <a:lnTo>
                  <a:pt x="2641" y="4495"/>
                </a:lnTo>
                <a:lnTo>
                  <a:pt x="2649" y="4489"/>
                </a:lnTo>
                <a:lnTo>
                  <a:pt x="2656" y="4484"/>
                </a:lnTo>
                <a:lnTo>
                  <a:pt x="2662" y="4482"/>
                </a:lnTo>
                <a:lnTo>
                  <a:pt x="2669" y="4481"/>
                </a:lnTo>
                <a:lnTo>
                  <a:pt x="2674" y="4482"/>
                </a:lnTo>
                <a:lnTo>
                  <a:pt x="2680" y="4486"/>
                </a:lnTo>
                <a:lnTo>
                  <a:pt x="2686" y="4491"/>
                </a:lnTo>
                <a:lnTo>
                  <a:pt x="2696" y="4504"/>
                </a:lnTo>
                <a:lnTo>
                  <a:pt x="2701" y="4508"/>
                </a:lnTo>
                <a:lnTo>
                  <a:pt x="2705" y="4510"/>
                </a:lnTo>
                <a:lnTo>
                  <a:pt x="2710" y="4511"/>
                </a:lnTo>
                <a:lnTo>
                  <a:pt x="2715" y="4508"/>
                </a:lnTo>
                <a:lnTo>
                  <a:pt x="2721" y="4503"/>
                </a:lnTo>
                <a:lnTo>
                  <a:pt x="2727" y="4495"/>
                </a:lnTo>
                <a:lnTo>
                  <a:pt x="2734" y="4487"/>
                </a:lnTo>
                <a:lnTo>
                  <a:pt x="2737" y="4485"/>
                </a:lnTo>
                <a:lnTo>
                  <a:pt x="2740" y="4484"/>
                </a:lnTo>
                <a:lnTo>
                  <a:pt x="2743" y="4483"/>
                </a:lnTo>
                <a:lnTo>
                  <a:pt x="2745" y="4483"/>
                </a:lnTo>
                <a:lnTo>
                  <a:pt x="2748" y="4484"/>
                </a:lnTo>
                <a:lnTo>
                  <a:pt x="2750" y="4486"/>
                </a:lnTo>
                <a:lnTo>
                  <a:pt x="2755" y="4490"/>
                </a:lnTo>
                <a:lnTo>
                  <a:pt x="2759" y="4496"/>
                </a:lnTo>
                <a:lnTo>
                  <a:pt x="2765" y="4510"/>
                </a:lnTo>
                <a:lnTo>
                  <a:pt x="2770" y="4524"/>
                </a:lnTo>
                <a:lnTo>
                  <a:pt x="2773" y="4530"/>
                </a:lnTo>
                <a:lnTo>
                  <a:pt x="2776" y="4534"/>
                </a:lnTo>
                <a:lnTo>
                  <a:pt x="2778" y="4536"/>
                </a:lnTo>
                <a:lnTo>
                  <a:pt x="2780" y="4536"/>
                </a:lnTo>
                <a:lnTo>
                  <a:pt x="2782" y="4536"/>
                </a:lnTo>
                <a:lnTo>
                  <a:pt x="2785" y="4535"/>
                </a:lnTo>
                <a:lnTo>
                  <a:pt x="2791" y="4530"/>
                </a:lnTo>
                <a:lnTo>
                  <a:pt x="2799" y="4522"/>
                </a:lnTo>
                <a:lnTo>
                  <a:pt x="2803" y="4517"/>
                </a:lnTo>
                <a:lnTo>
                  <a:pt x="2807" y="4514"/>
                </a:lnTo>
                <a:lnTo>
                  <a:pt x="2810" y="4512"/>
                </a:lnTo>
                <a:lnTo>
                  <a:pt x="2813" y="4512"/>
                </a:lnTo>
                <a:lnTo>
                  <a:pt x="2816" y="4513"/>
                </a:lnTo>
                <a:lnTo>
                  <a:pt x="2819" y="4515"/>
                </a:lnTo>
                <a:lnTo>
                  <a:pt x="2824" y="4520"/>
                </a:lnTo>
                <a:lnTo>
                  <a:pt x="2829" y="4525"/>
                </a:lnTo>
                <a:lnTo>
                  <a:pt x="2834" y="4530"/>
                </a:lnTo>
                <a:lnTo>
                  <a:pt x="2836" y="4531"/>
                </a:lnTo>
                <a:lnTo>
                  <a:pt x="2839" y="4532"/>
                </a:lnTo>
                <a:lnTo>
                  <a:pt x="2841" y="4531"/>
                </a:lnTo>
                <a:lnTo>
                  <a:pt x="2844" y="4529"/>
                </a:lnTo>
                <a:lnTo>
                  <a:pt x="2847" y="4527"/>
                </a:lnTo>
                <a:lnTo>
                  <a:pt x="2850" y="4525"/>
                </a:lnTo>
                <a:lnTo>
                  <a:pt x="2857" y="4524"/>
                </a:lnTo>
                <a:lnTo>
                  <a:pt x="2871" y="4524"/>
                </a:lnTo>
                <a:lnTo>
                  <a:pt x="2878" y="4523"/>
                </a:lnTo>
                <a:lnTo>
                  <a:pt x="2881" y="4521"/>
                </a:lnTo>
                <a:lnTo>
                  <a:pt x="2884" y="4519"/>
                </a:lnTo>
                <a:lnTo>
                  <a:pt x="2886" y="4516"/>
                </a:lnTo>
                <a:lnTo>
                  <a:pt x="2888" y="4511"/>
                </a:lnTo>
                <a:lnTo>
                  <a:pt x="2889" y="4506"/>
                </a:lnTo>
                <a:lnTo>
                  <a:pt x="2890" y="4499"/>
                </a:lnTo>
                <a:lnTo>
                  <a:pt x="2891" y="4491"/>
                </a:lnTo>
                <a:lnTo>
                  <a:pt x="2893" y="4484"/>
                </a:lnTo>
                <a:lnTo>
                  <a:pt x="2897" y="4471"/>
                </a:lnTo>
                <a:lnTo>
                  <a:pt x="2903" y="4460"/>
                </a:lnTo>
                <a:lnTo>
                  <a:pt x="2909" y="4452"/>
                </a:lnTo>
                <a:lnTo>
                  <a:pt x="2914" y="4447"/>
                </a:lnTo>
                <a:lnTo>
                  <a:pt x="2917" y="4446"/>
                </a:lnTo>
                <a:lnTo>
                  <a:pt x="2919" y="4445"/>
                </a:lnTo>
                <a:lnTo>
                  <a:pt x="2921" y="4446"/>
                </a:lnTo>
                <a:lnTo>
                  <a:pt x="2923" y="4447"/>
                </a:lnTo>
                <a:lnTo>
                  <a:pt x="2924" y="4450"/>
                </a:lnTo>
                <a:lnTo>
                  <a:pt x="2924" y="4454"/>
                </a:lnTo>
                <a:lnTo>
                  <a:pt x="2924" y="4485"/>
                </a:lnTo>
                <a:lnTo>
                  <a:pt x="2923" y="4503"/>
                </a:lnTo>
                <a:lnTo>
                  <a:pt x="2920" y="4525"/>
                </a:lnTo>
                <a:lnTo>
                  <a:pt x="2917" y="4551"/>
                </a:lnTo>
                <a:lnTo>
                  <a:pt x="2916" y="4562"/>
                </a:lnTo>
                <a:lnTo>
                  <a:pt x="2915" y="4572"/>
                </a:lnTo>
                <a:lnTo>
                  <a:pt x="2916" y="4576"/>
                </a:lnTo>
                <a:lnTo>
                  <a:pt x="2916" y="4578"/>
                </a:lnTo>
                <a:lnTo>
                  <a:pt x="2918" y="4580"/>
                </a:lnTo>
                <a:lnTo>
                  <a:pt x="2920" y="4581"/>
                </a:lnTo>
                <a:lnTo>
                  <a:pt x="2923" y="4580"/>
                </a:lnTo>
                <a:lnTo>
                  <a:pt x="2926" y="4579"/>
                </a:lnTo>
                <a:lnTo>
                  <a:pt x="2930" y="4575"/>
                </a:lnTo>
                <a:lnTo>
                  <a:pt x="2935" y="4571"/>
                </a:lnTo>
                <a:lnTo>
                  <a:pt x="2941" y="4565"/>
                </a:lnTo>
                <a:lnTo>
                  <a:pt x="2947" y="4561"/>
                </a:lnTo>
                <a:lnTo>
                  <a:pt x="2953" y="4558"/>
                </a:lnTo>
                <a:lnTo>
                  <a:pt x="2959" y="4556"/>
                </a:lnTo>
                <a:lnTo>
                  <a:pt x="2971" y="4552"/>
                </a:lnTo>
                <a:lnTo>
                  <a:pt x="2983" y="4550"/>
                </a:lnTo>
                <a:lnTo>
                  <a:pt x="2994" y="4548"/>
                </a:lnTo>
                <a:lnTo>
                  <a:pt x="3005" y="4546"/>
                </a:lnTo>
                <a:lnTo>
                  <a:pt x="3010" y="4543"/>
                </a:lnTo>
                <a:lnTo>
                  <a:pt x="3014" y="4541"/>
                </a:lnTo>
                <a:lnTo>
                  <a:pt x="3018" y="4537"/>
                </a:lnTo>
                <a:lnTo>
                  <a:pt x="3022" y="4533"/>
                </a:lnTo>
                <a:lnTo>
                  <a:pt x="3025" y="4528"/>
                </a:lnTo>
                <a:lnTo>
                  <a:pt x="3027" y="4524"/>
                </a:lnTo>
                <a:lnTo>
                  <a:pt x="3027" y="4520"/>
                </a:lnTo>
                <a:lnTo>
                  <a:pt x="3027" y="4516"/>
                </a:lnTo>
                <a:lnTo>
                  <a:pt x="3026" y="4509"/>
                </a:lnTo>
                <a:lnTo>
                  <a:pt x="3026" y="4504"/>
                </a:lnTo>
                <a:lnTo>
                  <a:pt x="3026" y="4501"/>
                </a:lnTo>
                <a:lnTo>
                  <a:pt x="3027" y="4498"/>
                </a:lnTo>
                <a:lnTo>
                  <a:pt x="3029" y="4495"/>
                </a:lnTo>
                <a:lnTo>
                  <a:pt x="3033" y="4493"/>
                </a:lnTo>
                <a:lnTo>
                  <a:pt x="3037" y="4490"/>
                </a:lnTo>
                <a:lnTo>
                  <a:pt x="3044" y="4487"/>
                </a:lnTo>
                <a:lnTo>
                  <a:pt x="3063" y="4480"/>
                </a:lnTo>
                <a:lnTo>
                  <a:pt x="3101" y="4470"/>
                </a:lnTo>
                <a:lnTo>
                  <a:pt x="3112" y="4467"/>
                </a:lnTo>
                <a:lnTo>
                  <a:pt x="3120" y="4467"/>
                </a:lnTo>
                <a:lnTo>
                  <a:pt x="3123" y="4468"/>
                </a:lnTo>
                <a:lnTo>
                  <a:pt x="3126" y="4470"/>
                </a:lnTo>
                <a:lnTo>
                  <a:pt x="3128" y="4472"/>
                </a:lnTo>
                <a:lnTo>
                  <a:pt x="3130" y="4474"/>
                </a:lnTo>
                <a:lnTo>
                  <a:pt x="3132" y="4481"/>
                </a:lnTo>
                <a:lnTo>
                  <a:pt x="3135" y="4491"/>
                </a:lnTo>
                <a:lnTo>
                  <a:pt x="3137" y="4503"/>
                </a:lnTo>
                <a:lnTo>
                  <a:pt x="3137" y="4515"/>
                </a:lnTo>
                <a:lnTo>
                  <a:pt x="3137" y="4525"/>
                </a:lnTo>
                <a:lnTo>
                  <a:pt x="3137" y="4534"/>
                </a:lnTo>
                <a:lnTo>
                  <a:pt x="3137" y="4538"/>
                </a:lnTo>
                <a:lnTo>
                  <a:pt x="3138" y="4540"/>
                </a:lnTo>
                <a:lnTo>
                  <a:pt x="3140" y="4541"/>
                </a:lnTo>
                <a:lnTo>
                  <a:pt x="3142" y="4542"/>
                </a:lnTo>
                <a:lnTo>
                  <a:pt x="3146" y="4541"/>
                </a:lnTo>
                <a:lnTo>
                  <a:pt x="3150" y="4538"/>
                </a:lnTo>
                <a:lnTo>
                  <a:pt x="3161" y="4529"/>
                </a:lnTo>
                <a:lnTo>
                  <a:pt x="3175" y="4517"/>
                </a:lnTo>
                <a:lnTo>
                  <a:pt x="3188" y="4507"/>
                </a:lnTo>
                <a:lnTo>
                  <a:pt x="3200" y="4499"/>
                </a:lnTo>
                <a:lnTo>
                  <a:pt x="3210" y="4493"/>
                </a:lnTo>
                <a:lnTo>
                  <a:pt x="3217" y="4490"/>
                </a:lnTo>
                <a:lnTo>
                  <a:pt x="3220" y="4489"/>
                </a:lnTo>
                <a:lnTo>
                  <a:pt x="3222" y="4489"/>
                </a:lnTo>
                <a:lnTo>
                  <a:pt x="3223" y="4490"/>
                </a:lnTo>
                <a:lnTo>
                  <a:pt x="3224" y="4492"/>
                </a:lnTo>
                <a:lnTo>
                  <a:pt x="3223" y="4495"/>
                </a:lnTo>
                <a:lnTo>
                  <a:pt x="3222" y="4499"/>
                </a:lnTo>
                <a:lnTo>
                  <a:pt x="3218" y="4508"/>
                </a:lnTo>
                <a:lnTo>
                  <a:pt x="3215" y="4517"/>
                </a:lnTo>
                <a:lnTo>
                  <a:pt x="3214" y="4525"/>
                </a:lnTo>
                <a:lnTo>
                  <a:pt x="3214" y="4532"/>
                </a:lnTo>
                <a:lnTo>
                  <a:pt x="3215" y="4538"/>
                </a:lnTo>
                <a:lnTo>
                  <a:pt x="3217" y="4540"/>
                </a:lnTo>
                <a:lnTo>
                  <a:pt x="3218" y="4542"/>
                </a:lnTo>
                <a:lnTo>
                  <a:pt x="3220" y="4543"/>
                </a:lnTo>
                <a:lnTo>
                  <a:pt x="3223" y="4543"/>
                </a:lnTo>
                <a:lnTo>
                  <a:pt x="3226" y="4542"/>
                </a:lnTo>
                <a:lnTo>
                  <a:pt x="3229" y="4540"/>
                </a:lnTo>
                <a:lnTo>
                  <a:pt x="3237" y="4536"/>
                </a:lnTo>
                <a:lnTo>
                  <a:pt x="3246" y="4533"/>
                </a:lnTo>
                <a:lnTo>
                  <a:pt x="3267" y="4526"/>
                </a:lnTo>
                <a:lnTo>
                  <a:pt x="3276" y="4523"/>
                </a:lnTo>
                <a:lnTo>
                  <a:pt x="3285" y="4518"/>
                </a:lnTo>
                <a:lnTo>
                  <a:pt x="3293" y="4513"/>
                </a:lnTo>
                <a:lnTo>
                  <a:pt x="3295" y="4510"/>
                </a:lnTo>
                <a:lnTo>
                  <a:pt x="3298" y="4506"/>
                </a:lnTo>
                <a:lnTo>
                  <a:pt x="3302" y="4498"/>
                </a:lnTo>
                <a:lnTo>
                  <a:pt x="3306" y="4489"/>
                </a:lnTo>
                <a:lnTo>
                  <a:pt x="3312" y="4473"/>
                </a:lnTo>
                <a:lnTo>
                  <a:pt x="3314" y="4469"/>
                </a:lnTo>
                <a:lnTo>
                  <a:pt x="3309" y="4488"/>
                </a:lnTo>
                <a:lnTo>
                  <a:pt x="3306" y="4502"/>
                </a:lnTo>
                <a:lnTo>
                  <a:pt x="3305" y="4513"/>
                </a:lnTo>
                <a:lnTo>
                  <a:pt x="3305" y="4520"/>
                </a:lnTo>
                <a:lnTo>
                  <a:pt x="3307" y="4524"/>
                </a:lnTo>
                <a:lnTo>
                  <a:pt x="3308" y="4525"/>
                </a:lnTo>
                <a:lnTo>
                  <a:pt x="3310" y="4526"/>
                </a:lnTo>
                <a:lnTo>
                  <a:pt x="3314" y="4526"/>
                </a:lnTo>
                <a:lnTo>
                  <a:pt x="3319" y="4524"/>
                </a:lnTo>
                <a:lnTo>
                  <a:pt x="3324" y="4522"/>
                </a:lnTo>
                <a:lnTo>
                  <a:pt x="3327" y="4521"/>
                </a:lnTo>
                <a:lnTo>
                  <a:pt x="3330" y="4521"/>
                </a:lnTo>
                <a:lnTo>
                  <a:pt x="3332" y="4522"/>
                </a:lnTo>
                <a:lnTo>
                  <a:pt x="3335" y="4524"/>
                </a:lnTo>
                <a:lnTo>
                  <a:pt x="3340" y="4530"/>
                </a:lnTo>
                <a:lnTo>
                  <a:pt x="3344" y="4536"/>
                </a:lnTo>
                <a:lnTo>
                  <a:pt x="3349" y="4541"/>
                </a:lnTo>
                <a:lnTo>
                  <a:pt x="3351" y="4543"/>
                </a:lnTo>
                <a:lnTo>
                  <a:pt x="3353" y="4544"/>
                </a:lnTo>
                <a:lnTo>
                  <a:pt x="3355" y="4544"/>
                </a:lnTo>
                <a:lnTo>
                  <a:pt x="3358" y="4543"/>
                </a:lnTo>
                <a:lnTo>
                  <a:pt x="3360" y="4541"/>
                </a:lnTo>
                <a:lnTo>
                  <a:pt x="3362" y="4537"/>
                </a:lnTo>
                <a:lnTo>
                  <a:pt x="3371" y="4517"/>
                </a:lnTo>
                <a:lnTo>
                  <a:pt x="3381" y="4498"/>
                </a:lnTo>
                <a:lnTo>
                  <a:pt x="3392" y="4480"/>
                </a:lnTo>
                <a:lnTo>
                  <a:pt x="3395" y="4485"/>
                </a:lnTo>
                <a:lnTo>
                  <a:pt x="3399" y="4491"/>
                </a:lnTo>
                <a:lnTo>
                  <a:pt x="3402" y="4498"/>
                </a:lnTo>
                <a:lnTo>
                  <a:pt x="3405" y="4506"/>
                </a:lnTo>
                <a:lnTo>
                  <a:pt x="3406" y="4515"/>
                </a:lnTo>
                <a:lnTo>
                  <a:pt x="3406" y="4524"/>
                </a:lnTo>
                <a:lnTo>
                  <a:pt x="3405" y="4528"/>
                </a:lnTo>
                <a:lnTo>
                  <a:pt x="3403" y="4533"/>
                </a:lnTo>
                <a:lnTo>
                  <a:pt x="3401" y="4540"/>
                </a:lnTo>
                <a:lnTo>
                  <a:pt x="3400" y="4543"/>
                </a:lnTo>
                <a:lnTo>
                  <a:pt x="3401" y="4546"/>
                </a:lnTo>
                <a:lnTo>
                  <a:pt x="3401" y="4548"/>
                </a:lnTo>
                <a:lnTo>
                  <a:pt x="3403" y="4550"/>
                </a:lnTo>
                <a:lnTo>
                  <a:pt x="3407" y="4552"/>
                </a:lnTo>
                <a:lnTo>
                  <a:pt x="3413" y="4552"/>
                </a:lnTo>
                <a:lnTo>
                  <a:pt x="3419" y="4552"/>
                </a:lnTo>
                <a:lnTo>
                  <a:pt x="3426" y="4550"/>
                </a:lnTo>
                <a:lnTo>
                  <a:pt x="3433" y="4548"/>
                </a:lnTo>
                <a:lnTo>
                  <a:pt x="3442" y="4545"/>
                </a:lnTo>
                <a:lnTo>
                  <a:pt x="3452" y="4544"/>
                </a:lnTo>
                <a:lnTo>
                  <a:pt x="3474" y="4541"/>
                </a:lnTo>
                <a:lnTo>
                  <a:pt x="3493" y="4540"/>
                </a:lnTo>
                <a:lnTo>
                  <a:pt x="3501" y="4540"/>
                </a:lnTo>
                <a:lnTo>
                  <a:pt x="3502" y="4549"/>
                </a:lnTo>
                <a:lnTo>
                  <a:pt x="3503" y="4557"/>
                </a:lnTo>
                <a:lnTo>
                  <a:pt x="3504" y="4568"/>
                </a:lnTo>
                <a:lnTo>
                  <a:pt x="3508" y="4578"/>
                </a:lnTo>
                <a:lnTo>
                  <a:pt x="3512" y="4588"/>
                </a:lnTo>
                <a:lnTo>
                  <a:pt x="3515" y="4592"/>
                </a:lnTo>
                <a:lnTo>
                  <a:pt x="3519" y="4596"/>
                </a:lnTo>
                <a:lnTo>
                  <a:pt x="3523" y="4599"/>
                </a:lnTo>
                <a:lnTo>
                  <a:pt x="3528" y="4601"/>
                </a:lnTo>
                <a:lnTo>
                  <a:pt x="3532" y="4603"/>
                </a:lnTo>
                <a:lnTo>
                  <a:pt x="3536" y="4605"/>
                </a:lnTo>
                <a:lnTo>
                  <a:pt x="3540" y="4609"/>
                </a:lnTo>
                <a:lnTo>
                  <a:pt x="3543" y="4613"/>
                </a:lnTo>
                <a:lnTo>
                  <a:pt x="3548" y="4621"/>
                </a:lnTo>
                <a:lnTo>
                  <a:pt x="3552" y="4628"/>
                </a:lnTo>
                <a:lnTo>
                  <a:pt x="3554" y="4633"/>
                </a:lnTo>
                <a:lnTo>
                  <a:pt x="3555" y="4633"/>
                </a:lnTo>
                <a:lnTo>
                  <a:pt x="3555" y="4632"/>
                </a:lnTo>
                <a:lnTo>
                  <a:pt x="3554" y="4608"/>
                </a:lnTo>
                <a:lnTo>
                  <a:pt x="3552" y="4567"/>
                </a:lnTo>
                <a:lnTo>
                  <a:pt x="3552" y="4550"/>
                </a:lnTo>
                <a:lnTo>
                  <a:pt x="3553" y="4534"/>
                </a:lnTo>
                <a:lnTo>
                  <a:pt x="3555" y="4522"/>
                </a:lnTo>
                <a:lnTo>
                  <a:pt x="3556" y="4518"/>
                </a:lnTo>
                <a:lnTo>
                  <a:pt x="3558" y="4514"/>
                </a:lnTo>
                <a:lnTo>
                  <a:pt x="3560" y="4512"/>
                </a:lnTo>
                <a:lnTo>
                  <a:pt x="3563" y="4511"/>
                </a:lnTo>
                <a:lnTo>
                  <a:pt x="3566" y="4512"/>
                </a:lnTo>
                <a:lnTo>
                  <a:pt x="3569" y="4514"/>
                </a:lnTo>
                <a:lnTo>
                  <a:pt x="3572" y="4517"/>
                </a:lnTo>
                <a:lnTo>
                  <a:pt x="3574" y="4521"/>
                </a:lnTo>
                <a:lnTo>
                  <a:pt x="3575" y="4525"/>
                </a:lnTo>
                <a:lnTo>
                  <a:pt x="3575" y="4529"/>
                </a:lnTo>
                <a:lnTo>
                  <a:pt x="3575" y="4538"/>
                </a:lnTo>
                <a:lnTo>
                  <a:pt x="3573" y="4548"/>
                </a:lnTo>
                <a:lnTo>
                  <a:pt x="3572" y="4559"/>
                </a:lnTo>
                <a:lnTo>
                  <a:pt x="3572" y="4568"/>
                </a:lnTo>
                <a:lnTo>
                  <a:pt x="3572" y="4573"/>
                </a:lnTo>
                <a:lnTo>
                  <a:pt x="3574" y="4578"/>
                </a:lnTo>
                <a:lnTo>
                  <a:pt x="3577" y="4582"/>
                </a:lnTo>
                <a:lnTo>
                  <a:pt x="3580" y="4585"/>
                </a:lnTo>
                <a:lnTo>
                  <a:pt x="3587" y="4590"/>
                </a:lnTo>
                <a:lnTo>
                  <a:pt x="3590" y="4591"/>
                </a:lnTo>
                <a:lnTo>
                  <a:pt x="3593" y="4591"/>
                </a:lnTo>
                <a:lnTo>
                  <a:pt x="3594" y="4590"/>
                </a:lnTo>
                <a:lnTo>
                  <a:pt x="3596" y="4589"/>
                </a:lnTo>
                <a:lnTo>
                  <a:pt x="3599" y="4585"/>
                </a:lnTo>
                <a:lnTo>
                  <a:pt x="3602" y="4580"/>
                </a:lnTo>
                <a:lnTo>
                  <a:pt x="3606" y="4576"/>
                </a:lnTo>
                <a:lnTo>
                  <a:pt x="3608" y="4574"/>
                </a:lnTo>
                <a:lnTo>
                  <a:pt x="3611" y="4572"/>
                </a:lnTo>
                <a:lnTo>
                  <a:pt x="3614" y="4571"/>
                </a:lnTo>
                <a:lnTo>
                  <a:pt x="3618" y="4571"/>
                </a:lnTo>
                <a:lnTo>
                  <a:pt x="3622" y="4571"/>
                </a:lnTo>
                <a:lnTo>
                  <a:pt x="3625" y="4573"/>
                </a:lnTo>
                <a:lnTo>
                  <a:pt x="3628" y="4575"/>
                </a:lnTo>
                <a:lnTo>
                  <a:pt x="3631" y="4578"/>
                </a:lnTo>
                <a:lnTo>
                  <a:pt x="3635" y="4585"/>
                </a:lnTo>
                <a:lnTo>
                  <a:pt x="3638" y="4593"/>
                </a:lnTo>
                <a:lnTo>
                  <a:pt x="3641" y="4600"/>
                </a:lnTo>
                <a:lnTo>
                  <a:pt x="3646" y="4605"/>
                </a:lnTo>
                <a:lnTo>
                  <a:pt x="3648" y="4607"/>
                </a:lnTo>
                <a:lnTo>
                  <a:pt x="3650" y="4607"/>
                </a:lnTo>
                <a:lnTo>
                  <a:pt x="3653" y="4607"/>
                </a:lnTo>
                <a:lnTo>
                  <a:pt x="3657" y="4604"/>
                </a:lnTo>
                <a:lnTo>
                  <a:pt x="3663" y="4598"/>
                </a:lnTo>
                <a:lnTo>
                  <a:pt x="3670" y="4589"/>
                </a:lnTo>
                <a:lnTo>
                  <a:pt x="3681" y="4573"/>
                </a:lnTo>
                <a:lnTo>
                  <a:pt x="3685" y="4566"/>
                </a:lnTo>
                <a:lnTo>
                  <a:pt x="3688" y="4563"/>
                </a:lnTo>
                <a:lnTo>
                  <a:pt x="3689" y="4562"/>
                </a:lnTo>
                <a:lnTo>
                  <a:pt x="3690" y="4562"/>
                </a:lnTo>
                <a:lnTo>
                  <a:pt x="3690" y="4567"/>
                </a:lnTo>
                <a:lnTo>
                  <a:pt x="3690" y="5069"/>
                </a:lnTo>
                <a:lnTo>
                  <a:pt x="3664" y="5756"/>
                </a:lnTo>
                <a:lnTo>
                  <a:pt x="3687" y="5758"/>
                </a:lnTo>
                <a:lnTo>
                  <a:pt x="3740" y="5762"/>
                </a:lnTo>
                <a:lnTo>
                  <a:pt x="3769" y="5764"/>
                </a:lnTo>
                <a:lnTo>
                  <a:pt x="3796" y="5765"/>
                </a:lnTo>
                <a:lnTo>
                  <a:pt x="3817" y="5765"/>
                </a:lnTo>
                <a:lnTo>
                  <a:pt x="3825" y="5764"/>
                </a:lnTo>
                <a:lnTo>
                  <a:pt x="3830" y="5763"/>
                </a:lnTo>
                <a:lnTo>
                  <a:pt x="3840" y="5760"/>
                </a:lnTo>
                <a:lnTo>
                  <a:pt x="3856" y="5758"/>
                </a:lnTo>
                <a:lnTo>
                  <a:pt x="3895" y="5753"/>
                </a:lnTo>
                <a:lnTo>
                  <a:pt x="3947" y="5748"/>
                </a:lnTo>
                <a:lnTo>
                  <a:pt x="3984" y="5741"/>
                </a:lnTo>
                <a:lnTo>
                  <a:pt x="3977" y="5732"/>
                </a:lnTo>
                <a:lnTo>
                  <a:pt x="3961" y="5711"/>
                </a:lnTo>
                <a:lnTo>
                  <a:pt x="3951" y="5698"/>
                </a:lnTo>
                <a:lnTo>
                  <a:pt x="3943" y="5685"/>
                </a:lnTo>
                <a:lnTo>
                  <a:pt x="3936" y="5673"/>
                </a:lnTo>
                <a:lnTo>
                  <a:pt x="3931" y="5662"/>
                </a:lnTo>
                <a:lnTo>
                  <a:pt x="3930" y="5652"/>
                </a:lnTo>
                <a:lnTo>
                  <a:pt x="3929" y="5634"/>
                </a:lnTo>
                <a:lnTo>
                  <a:pt x="3926" y="5578"/>
                </a:lnTo>
                <a:lnTo>
                  <a:pt x="3922" y="5414"/>
                </a:lnTo>
                <a:lnTo>
                  <a:pt x="3918" y="5245"/>
                </a:lnTo>
                <a:lnTo>
                  <a:pt x="3915" y="5182"/>
                </a:lnTo>
                <a:lnTo>
                  <a:pt x="3914" y="5160"/>
                </a:lnTo>
                <a:lnTo>
                  <a:pt x="3913" y="5145"/>
                </a:lnTo>
                <a:lnTo>
                  <a:pt x="3911" y="5120"/>
                </a:lnTo>
                <a:lnTo>
                  <a:pt x="3910" y="5088"/>
                </a:lnTo>
                <a:lnTo>
                  <a:pt x="3910" y="5013"/>
                </a:lnTo>
                <a:lnTo>
                  <a:pt x="3910" y="4973"/>
                </a:lnTo>
                <a:lnTo>
                  <a:pt x="3908" y="4934"/>
                </a:lnTo>
                <a:lnTo>
                  <a:pt x="3906" y="4898"/>
                </a:lnTo>
                <a:lnTo>
                  <a:pt x="3904" y="4881"/>
                </a:lnTo>
                <a:lnTo>
                  <a:pt x="3901" y="4865"/>
                </a:lnTo>
                <a:lnTo>
                  <a:pt x="3890" y="4808"/>
                </a:lnTo>
                <a:lnTo>
                  <a:pt x="3885" y="4780"/>
                </a:lnTo>
                <a:lnTo>
                  <a:pt x="3881" y="4753"/>
                </a:lnTo>
                <a:lnTo>
                  <a:pt x="3878" y="4723"/>
                </a:lnTo>
                <a:lnTo>
                  <a:pt x="3877" y="4694"/>
                </a:lnTo>
                <a:lnTo>
                  <a:pt x="3877" y="4679"/>
                </a:lnTo>
                <a:lnTo>
                  <a:pt x="3878" y="4663"/>
                </a:lnTo>
                <a:lnTo>
                  <a:pt x="3880" y="4647"/>
                </a:lnTo>
                <a:lnTo>
                  <a:pt x="3883" y="4631"/>
                </a:lnTo>
                <a:lnTo>
                  <a:pt x="3891" y="4575"/>
                </a:lnTo>
                <a:lnTo>
                  <a:pt x="3895" y="4555"/>
                </a:lnTo>
                <a:lnTo>
                  <a:pt x="3898" y="4539"/>
                </a:lnTo>
                <a:lnTo>
                  <a:pt x="3901" y="4533"/>
                </a:lnTo>
                <a:lnTo>
                  <a:pt x="3903" y="4527"/>
                </a:lnTo>
                <a:lnTo>
                  <a:pt x="3906" y="4522"/>
                </a:lnTo>
                <a:lnTo>
                  <a:pt x="3910" y="4518"/>
                </a:lnTo>
                <a:lnTo>
                  <a:pt x="3914" y="4514"/>
                </a:lnTo>
                <a:lnTo>
                  <a:pt x="3919" y="4511"/>
                </a:lnTo>
                <a:lnTo>
                  <a:pt x="3925" y="4509"/>
                </a:lnTo>
                <a:lnTo>
                  <a:pt x="3931" y="4506"/>
                </a:lnTo>
                <a:lnTo>
                  <a:pt x="3946" y="4502"/>
                </a:lnTo>
                <a:lnTo>
                  <a:pt x="3962" y="4499"/>
                </a:lnTo>
                <a:lnTo>
                  <a:pt x="3977" y="4498"/>
                </a:lnTo>
                <a:lnTo>
                  <a:pt x="3989" y="4498"/>
                </a:lnTo>
                <a:lnTo>
                  <a:pt x="3994" y="4498"/>
                </a:lnTo>
                <a:lnTo>
                  <a:pt x="3998" y="4500"/>
                </a:lnTo>
                <a:lnTo>
                  <a:pt x="4001" y="4502"/>
                </a:lnTo>
                <a:lnTo>
                  <a:pt x="4002" y="4505"/>
                </a:lnTo>
                <a:lnTo>
                  <a:pt x="4001" y="4509"/>
                </a:lnTo>
                <a:lnTo>
                  <a:pt x="3999" y="4513"/>
                </a:lnTo>
                <a:lnTo>
                  <a:pt x="3994" y="4519"/>
                </a:lnTo>
                <a:lnTo>
                  <a:pt x="3988" y="4525"/>
                </a:lnTo>
                <a:lnTo>
                  <a:pt x="3973" y="4539"/>
                </a:lnTo>
                <a:lnTo>
                  <a:pt x="3959" y="4553"/>
                </a:lnTo>
                <a:lnTo>
                  <a:pt x="3948" y="4565"/>
                </a:lnTo>
                <a:lnTo>
                  <a:pt x="3940" y="4576"/>
                </a:lnTo>
                <a:lnTo>
                  <a:pt x="3937" y="4581"/>
                </a:lnTo>
                <a:lnTo>
                  <a:pt x="3936" y="4586"/>
                </a:lnTo>
                <a:lnTo>
                  <a:pt x="3935" y="4590"/>
                </a:lnTo>
                <a:lnTo>
                  <a:pt x="3936" y="4594"/>
                </a:lnTo>
                <a:lnTo>
                  <a:pt x="3938" y="4598"/>
                </a:lnTo>
                <a:lnTo>
                  <a:pt x="3942" y="4600"/>
                </a:lnTo>
                <a:lnTo>
                  <a:pt x="3947" y="4603"/>
                </a:lnTo>
                <a:lnTo>
                  <a:pt x="3954" y="4604"/>
                </a:lnTo>
                <a:lnTo>
                  <a:pt x="3968" y="4607"/>
                </a:lnTo>
                <a:lnTo>
                  <a:pt x="3979" y="4608"/>
                </a:lnTo>
                <a:lnTo>
                  <a:pt x="3988" y="4607"/>
                </a:lnTo>
                <a:lnTo>
                  <a:pt x="3992" y="4606"/>
                </a:lnTo>
                <a:lnTo>
                  <a:pt x="3995" y="4604"/>
                </a:lnTo>
                <a:lnTo>
                  <a:pt x="3998" y="4602"/>
                </a:lnTo>
                <a:lnTo>
                  <a:pt x="4000" y="4600"/>
                </a:lnTo>
                <a:lnTo>
                  <a:pt x="4004" y="4593"/>
                </a:lnTo>
                <a:lnTo>
                  <a:pt x="4008" y="4583"/>
                </a:lnTo>
                <a:lnTo>
                  <a:pt x="4011" y="4571"/>
                </a:lnTo>
                <a:lnTo>
                  <a:pt x="4014" y="4556"/>
                </a:lnTo>
                <a:lnTo>
                  <a:pt x="4020" y="4541"/>
                </a:lnTo>
                <a:lnTo>
                  <a:pt x="4028" y="4527"/>
                </a:lnTo>
                <a:lnTo>
                  <a:pt x="4035" y="4517"/>
                </a:lnTo>
                <a:lnTo>
                  <a:pt x="4039" y="4513"/>
                </a:lnTo>
                <a:lnTo>
                  <a:pt x="4043" y="4511"/>
                </a:lnTo>
                <a:lnTo>
                  <a:pt x="4046" y="4510"/>
                </a:lnTo>
                <a:lnTo>
                  <a:pt x="4049" y="4511"/>
                </a:lnTo>
                <a:lnTo>
                  <a:pt x="4052" y="4514"/>
                </a:lnTo>
                <a:lnTo>
                  <a:pt x="4054" y="4519"/>
                </a:lnTo>
                <a:lnTo>
                  <a:pt x="4056" y="4527"/>
                </a:lnTo>
                <a:lnTo>
                  <a:pt x="4057" y="4537"/>
                </a:lnTo>
                <a:lnTo>
                  <a:pt x="4058" y="4559"/>
                </a:lnTo>
                <a:lnTo>
                  <a:pt x="4060" y="4579"/>
                </a:lnTo>
                <a:lnTo>
                  <a:pt x="4063" y="4597"/>
                </a:lnTo>
                <a:lnTo>
                  <a:pt x="4066" y="4612"/>
                </a:lnTo>
                <a:lnTo>
                  <a:pt x="4068" y="4618"/>
                </a:lnTo>
                <a:lnTo>
                  <a:pt x="4070" y="4622"/>
                </a:lnTo>
                <a:lnTo>
                  <a:pt x="4072" y="4626"/>
                </a:lnTo>
                <a:lnTo>
                  <a:pt x="4075" y="4628"/>
                </a:lnTo>
                <a:lnTo>
                  <a:pt x="4077" y="4628"/>
                </a:lnTo>
                <a:lnTo>
                  <a:pt x="4080" y="4627"/>
                </a:lnTo>
                <a:lnTo>
                  <a:pt x="4083" y="4624"/>
                </a:lnTo>
                <a:lnTo>
                  <a:pt x="4087" y="4619"/>
                </a:lnTo>
                <a:lnTo>
                  <a:pt x="4093" y="4608"/>
                </a:lnTo>
                <a:lnTo>
                  <a:pt x="4099" y="4595"/>
                </a:lnTo>
                <a:lnTo>
                  <a:pt x="4103" y="4582"/>
                </a:lnTo>
                <a:lnTo>
                  <a:pt x="4107" y="4570"/>
                </a:lnTo>
                <a:lnTo>
                  <a:pt x="4112" y="4552"/>
                </a:lnTo>
                <a:lnTo>
                  <a:pt x="4113" y="4544"/>
                </a:lnTo>
                <a:lnTo>
                  <a:pt x="4116" y="4539"/>
                </a:lnTo>
                <a:lnTo>
                  <a:pt x="4119" y="4534"/>
                </a:lnTo>
                <a:lnTo>
                  <a:pt x="4123" y="4526"/>
                </a:lnTo>
                <a:lnTo>
                  <a:pt x="4126" y="4516"/>
                </a:lnTo>
                <a:lnTo>
                  <a:pt x="4129" y="4504"/>
                </a:lnTo>
                <a:lnTo>
                  <a:pt x="4131" y="4491"/>
                </a:lnTo>
                <a:lnTo>
                  <a:pt x="4132" y="4476"/>
                </a:lnTo>
                <a:lnTo>
                  <a:pt x="4132" y="4449"/>
                </a:lnTo>
                <a:lnTo>
                  <a:pt x="4132" y="4440"/>
                </a:lnTo>
                <a:lnTo>
                  <a:pt x="4133" y="4433"/>
                </a:lnTo>
                <a:lnTo>
                  <a:pt x="4134" y="4432"/>
                </a:lnTo>
                <a:lnTo>
                  <a:pt x="4136" y="4431"/>
                </a:lnTo>
                <a:lnTo>
                  <a:pt x="4138" y="4431"/>
                </a:lnTo>
                <a:lnTo>
                  <a:pt x="4140" y="4432"/>
                </a:lnTo>
                <a:lnTo>
                  <a:pt x="4146" y="4439"/>
                </a:lnTo>
                <a:lnTo>
                  <a:pt x="4155" y="4450"/>
                </a:lnTo>
                <a:lnTo>
                  <a:pt x="4169" y="4472"/>
                </a:lnTo>
                <a:lnTo>
                  <a:pt x="4173" y="4478"/>
                </a:lnTo>
                <a:lnTo>
                  <a:pt x="4177" y="4482"/>
                </a:lnTo>
                <a:lnTo>
                  <a:pt x="4181" y="4484"/>
                </a:lnTo>
                <a:lnTo>
                  <a:pt x="4185" y="4484"/>
                </a:lnTo>
                <a:lnTo>
                  <a:pt x="4191" y="4483"/>
                </a:lnTo>
                <a:lnTo>
                  <a:pt x="4200" y="4480"/>
                </a:lnTo>
                <a:lnTo>
                  <a:pt x="4209" y="4477"/>
                </a:lnTo>
                <a:lnTo>
                  <a:pt x="4218" y="4474"/>
                </a:lnTo>
                <a:lnTo>
                  <a:pt x="4226" y="4471"/>
                </a:lnTo>
                <a:lnTo>
                  <a:pt x="4233" y="4469"/>
                </a:lnTo>
                <a:lnTo>
                  <a:pt x="4236" y="4469"/>
                </a:lnTo>
                <a:lnTo>
                  <a:pt x="4238" y="4470"/>
                </a:lnTo>
                <a:lnTo>
                  <a:pt x="4240" y="4472"/>
                </a:lnTo>
                <a:lnTo>
                  <a:pt x="4242" y="4474"/>
                </a:lnTo>
                <a:lnTo>
                  <a:pt x="4242" y="4478"/>
                </a:lnTo>
                <a:lnTo>
                  <a:pt x="4243" y="4482"/>
                </a:lnTo>
                <a:lnTo>
                  <a:pt x="4241" y="4495"/>
                </a:lnTo>
                <a:lnTo>
                  <a:pt x="4240" y="4503"/>
                </a:lnTo>
                <a:lnTo>
                  <a:pt x="4240" y="4510"/>
                </a:lnTo>
                <a:lnTo>
                  <a:pt x="4240" y="4516"/>
                </a:lnTo>
                <a:lnTo>
                  <a:pt x="4241" y="4522"/>
                </a:lnTo>
                <a:lnTo>
                  <a:pt x="4242" y="4527"/>
                </a:lnTo>
                <a:lnTo>
                  <a:pt x="4244" y="4531"/>
                </a:lnTo>
                <a:lnTo>
                  <a:pt x="4246" y="4535"/>
                </a:lnTo>
                <a:lnTo>
                  <a:pt x="4249" y="4538"/>
                </a:lnTo>
                <a:lnTo>
                  <a:pt x="4252" y="4540"/>
                </a:lnTo>
                <a:lnTo>
                  <a:pt x="4256" y="4542"/>
                </a:lnTo>
                <a:lnTo>
                  <a:pt x="4260" y="4542"/>
                </a:lnTo>
                <a:lnTo>
                  <a:pt x="4264" y="4542"/>
                </a:lnTo>
                <a:lnTo>
                  <a:pt x="4268" y="4541"/>
                </a:lnTo>
                <a:lnTo>
                  <a:pt x="4273" y="4539"/>
                </a:lnTo>
                <a:lnTo>
                  <a:pt x="4278" y="4537"/>
                </a:lnTo>
                <a:lnTo>
                  <a:pt x="4283" y="4533"/>
                </a:lnTo>
                <a:lnTo>
                  <a:pt x="4288" y="4529"/>
                </a:lnTo>
                <a:lnTo>
                  <a:pt x="4293" y="4525"/>
                </a:lnTo>
                <a:lnTo>
                  <a:pt x="4305" y="4520"/>
                </a:lnTo>
                <a:lnTo>
                  <a:pt x="4316" y="4518"/>
                </a:lnTo>
                <a:lnTo>
                  <a:pt x="4322" y="4517"/>
                </a:lnTo>
                <a:lnTo>
                  <a:pt x="4327" y="4517"/>
                </a:lnTo>
                <a:lnTo>
                  <a:pt x="4332" y="4518"/>
                </a:lnTo>
                <a:lnTo>
                  <a:pt x="4337" y="4520"/>
                </a:lnTo>
                <a:lnTo>
                  <a:pt x="4340" y="4522"/>
                </a:lnTo>
                <a:lnTo>
                  <a:pt x="4343" y="4525"/>
                </a:lnTo>
                <a:lnTo>
                  <a:pt x="4346" y="4529"/>
                </a:lnTo>
                <a:lnTo>
                  <a:pt x="4347" y="4533"/>
                </a:lnTo>
                <a:lnTo>
                  <a:pt x="4347" y="4538"/>
                </a:lnTo>
                <a:lnTo>
                  <a:pt x="4347" y="4544"/>
                </a:lnTo>
                <a:lnTo>
                  <a:pt x="4346" y="4550"/>
                </a:lnTo>
                <a:lnTo>
                  <a:pt x="4346" y="4556"/>
                </a:lnTo>
                <a:lnTo>
                  <a:pt x="4347" y="4561"/>
                </a:lnTo>
                <a:lnTo>
                  <a:pt x="4349" y="4566"/>
                </a:lnTo>
                <a:lnTo>
                  <a:pt x="4353" y="4574"/>
                </a:lnTo>
                <a:lnTo>
                  <a:pt x="4356" y="4581"/>
                </a:lnTo>
                <a:lnTo>
                  <a:pt x="4358" y="4587"/>
                </a:lnTo>
                <a:lnTo>
                  <a:pt x="4358" y="4589"/>
                </a:lnTo>
                <a:lnTo>
                  <a:pt x="4357" y="4590"/>
                </a:lnTo>
                <a:lnTo>
                  <a:pt x="4354" y="4592"/>
                </a:lnTo>
                <a:lnTo>
                  <a:pt x="4349" y="4592"/>
                </a:lnTo>
                <a:lnTo>
                  <a:pt x="4335" y="4593"/>
                </a:lnTo>
                <a:lnTo>
                  <a:pt x="4318" y="4594"/>
                </a:lnTo>
                <a:lnTo>
                  <a:pt x="4305" y="4595"/>
                </a:lnTo>
                <a:lnTo>
                  <a:pt x="4294" y="4598"/>
                </a:lnTo>
                <a:lnTo>
                  <a:pt x="4286" y="4602"/>
                </a:lnTo>
                <a:lnTo>
                  <a:pt x="4284" y="4605"/>
                </a:lnTo>
                <a:lnTo>
                  <a:pt x="4281" y="4607"/>
                </a:lnTo>
                <a:lnTo>
                  <a:pt x="4280" y="4610"/>
                </a:lnTo>
                <a:lnTo>
                  <a:pt x="4279" y="4614"/>
                </a:lnTo>
                <a:lnTo>
                  <a:pt x="4279" y="4617"/>
                </a:lnTo>
                <a:lnTo>
                  <a:pt x="4280" y="4622"/>
                </a:lnTo>
                <a:lnTo>
                  <a:pt x="4283" y="4631"/>
                </a:lnTo>
                <a:lnTo>
                  <a:pt x="4291" y="4649"/>
                </a:lnTo>
                <a:lnTo>
                  <a:pt x="4296" y="4656"/>
                </a:lnTo>
                <a:lnTo>
                  <a:pt x="4300" y="4661"/>
                </a:lnTo>
                <a:lnTo>
                  <a:pt x="4305" y="4664"/>
                </a:lnTo>
                <a:lnTo>
                  <a:pt x="4307" y="4665"/>
                </a:lnTo>
                <a:lnTo>
                  <a:pt x="4310" y="4665"/>
                </a:lnTo>
                <a:lnTo>
                  <a:pt x="4312" y="4664"/>
                </a:lnTo>
                <a:lnTo>
                  <a:pt x="4315" y="4662"/>
                </a:lnTo>
                <a:lnTo>
                  <a:pt x="4320" y="4657"/>
                </a:lnTo>
                <a:lnTo>
                  <a:pt x="4323" y="4654"/>
                </a:lnTo>
                <a:lnTo>
                  <a:pt x="4326" y="4653"/>
                </a:lnTo>
                <a:lnTo>
                  <a:pt x="4328" y="4654"/>
                </a:lnTo>
                <a:lnTo>
                  <a:pt x="4331" y="4655"/>
                </a:lnTo>
                <a:lnTo>
                  <a:pt x="4336" y="4662"/>
                </a:lnTo>
                <a:lnTo>
                  <a:pt x="4340" y="4670"/>
                </a:lnTo>
                <a:lnTo>
                  <a:pt x="4345" y="4679"/>
                </a:lnTo>
                <a:lnTo>
                  <a:pt x="4349" y="4686"/>
                </a:lnTo>
                <a:lnTo>
                  <a:pt x="4351" y="4689"/>
                </a:lnTo>
                <a:lnTo>
                  <a:pt x="4354" y="4691"/>
                </a:lnTo>
                <a:lnTo>
                  <a:pt x="4356" y="4692"/>
                </a:lnTo>
                <a:lnTo>
                  <a:pt x="4358" y="4691"/>
                </a:lnTo>
                <a:lnTo>
                  <a:pt x="4366" y="4685"/>
                </a:lnTo>
                <a:lnTo>
                  <a:pt x="4370" y="4682"/>
                </a:lnTo>
                <a:lnTo>
                  <a:pt x="4373" y="4678"/>
                </a:lnTo>
                <a:lnTo>
                  <a:pt x="4375" y="4673"/>
                </a:lnTo>
                <a:lnTo>
                  <a:pt x="4377" y="4668"/>
                </a:lnTo>
                <a:lnTo>
                  <a:pt x="4377" y="4661"/>
                </a:lnTo>
                <a:lnTo>
                  <a:pt x="4377" y="4653"/>
                </a:lnTo>
                <a:lnTo>
                  <a:pt x="4376" y="4649"/>
                </a:lnTo>
                <a:lnTo>
                  <a:pt x="4377" y="4650"/>
                </a:lnTo>
                <a:lnTo>
                  <a:pt x="4383" y="4663"/>
                </a:lnTo>
                <a:lnTo>
                  <a:pt x="4387" y="4669"/>
                </a:lnTo>
                <a:lnTo>
                  <a:pt x="4390" y="4671"/>
                </a:lnTo>
                <a:lnTo>
                  <a:pt x="4392" y="4672"/>
                </a:lnTo>
                <a:lnTo>
                  <a:pt x="4395" y="4672"/>
                </a:lnTo>
                <a:lnTo>
                  <a:pt x="4397" y="4670"/>
                </a:lnTo>
                <a:lnTo>
                  <a:pt x="4400" y="4667"/>
                </a:lnTo>
                <a:lnTo>
                  <a:pt x="4403" y="4661"/>
                </a:lnTo>
                <a:lnTo>
                  <a:pt x="4407" y="4647"/>
                </a:lnTo>
                <a:lnTo>
                  <a:pt x="4410" y="4636"/>
                </a:lnTo>
                <a:lnTo>
                  <a:pt x="4410" y="4625"/>
                </a:lnTo>
                <a:lnTo>
                  <a:pt x="4410" y="4617"/>
                </a:lnTo>
                <a:lnTo>
                  <a:pt x="4409" y="4611"/>
                </a:lnTo>
                <a:lnTo>
                  <a:pt x="4409" y="4606"/>
                </a:lnTo>
                <a:lnTo>
                  <a:pt x="4410" y="4605"/>
                </a:lnTo>
                <a:lnTo>
                  <a:pt x="4411" y="4604"/>
                </a:lnTo>
                <a:lnTo>
                  <a:pt x="4415" y="4604"/>
                </a:lnTo>
                <a:lnTo>
                  <a:pt x="4427" y="4608"/>
                </a:lnTo>
                <a:lnTo>
                  <a:pt x="4438" y="4613"/>
                </a:lnTo>
                <a:lnTo>
                  <a:pt x="4449" y="4619"/>
                </a:lnTo>
                <a:lnTo>
                  <a:pt x="4461" y="4627"/>
                </a:lnTo>
                <a:lnTo>
                  <a:pt x="4466" y="4633"/>
                </a:lnTo>
                <a:lnTo>
                  <a:pt x="4471" y="4640"/>
                </a:lnTo>
                <a:lnTo>
                  <a:pt x="4479" y="4657"/>
                </a:lnTo>
                <a:lnTo>
                  <a:pt x="4484" y="4663"/>
                </a:lnTo>
                <a:lnTo>
                  <a:pt x="4486" y="4665"/>
                </a:lnTo>
                <a:lnTo>
                  <a:pt x="4488" y="4667"/>
                </a:lnTo>
                <a:lnTo>
                  <a:pt x="4490" y="4667"/>
                </a:lnTo>
                <a:lnTo>
                  <a:pt x="4493" y="4666"/>
                </a:lnTo>
                <a:lnTo>
                  <a:pt x="4495" y="4664"/>
                </a:lnTo>
                <a:lnTo>
                  <a:pt x="4498" y="4661"/>
                </a:lnTo>
                <a:lnTo>
                  <a:pt x="4502" y="4655"/>
                </a:lnTo>
                <a:lnTo>
                  <a:pt x="4504" y="4654"/>
                </a:lnTo>
                <a:lnTo>
                  <a:pt x="4505" y="4657"/>
                </a:lnTo>
                <a:lnTo>
                  <a:pt x="4504" y="4662"/>
                </a:lnTo>
                <a:lnTo>
                  <a:pt x="4504" y="4669"/>
                </a:lnTo>
                <a:lnTo>
                  <a:pt x="4505" y="4675"/>
                </a:lnTo>
                <a:lnTo>
                  <a:pt x="4506" y="4678"/>
                </a:lnTo>
                <a:lnTo>
                  <a:pt x="4508" y="4680"/>
                </a:lnTo>
                <a:lnTo>
                  <a:pt x="4510" y="4682"/>
                </a:lnTo>
                <a:lnTo>
                  <a:pt x="4513" y="4683"/>
                </a:lnTo>
                <a:lnTo>
                  <a:pt x="4528" y="4687"/>
                </a:lnTo>
                <a:lnTo>
                  <a:pt x="4535" y="4688"/>
                </a:lnTo>
                <a:lnTo>
                  <a:pt x="4542" y="4689"/>
                </a:lnTo>
                <a:lnTo>
                  <a:pt x="4548" y="4687"/>
                </a:lnTo>
                <a:lnTo>
                  <a:pt x="4551" y="4686"/>
                </a:lnTo>
                <a:lnTo>
                  <a:pt x="4554" y="4684"/>
                </a:lnTo>
                <a:lnTo>
                  <a:pt x="4556" y="4681"/>
                </a:lnTo>
                <a:lnTo>
                  <a:pt x="4559" y="4678"/>
                </a:lnTo>
                <a:lnTo>
                  <a:pt x="4561" y="4674"/>
                </a:lnTo>
                <a:lnTo>
                  <a:pt x="4562" y="4668"/>
                </a:lnTo>
                <a:lnTo>
                  <a:pt x="4566" y="4658"/>
                </a:lnTo>
                <a:lnTo>
                  <a:pt x="4571" y="4650"/>
                </a:lnTo>
                <a:lnTo>
                  <a:pt x="4577" y="4643"/>
                </a:lnTo>
                <a:lnTo>
                  <a:pt x="4583" y="4639"/>
                </a:lnTo>
                <a:lnTo>
                  <a:pt x="4586" y="4638"/>
                </a:lnTo>
                <a:lnTo>
                  <a:pt x="4589" y="4638"/>
                </a:lnTo>
                <a:lnTo>
                  <a:pt x="4592" y="4638"/>
                </a:lnTo>
                <a:lnTo>
                  <a:pt x="4595" y="4639"/>
                </a:lnTo>
                <a:lnTo>
                  <a:pt x="4598" y="4640"/>
                </a:lnTo>
                <a:lnTo>
                  <a:pt x="4600" y="4643"/>
                </a:lnTo>
                <a:lnTo>
                  <a:pt x="4602" y="4646"/>
                </a:lnTo>
                <a:lnTo>
                  <a:pt x="4604" y="4650"/>
                </a:lnTo>
                <a:lnTo>
                  <a:pt x="4607" y="4658"/>
                </a:lnTo>
                <a:lnTo>
                  <a:pt x="4613" y="4667"/>
                </a:lnTo>
                <a:lnTo>
                  <a:pt x="4619" y="4675"/>
                </a:lnTo>
                <a:lnTo>
                  <a:pt x="4626" y="4681"/>
                </a:lnTo>
                <a:lnTo>
                  <a:pt x="4630" y="4683"/>
                </a:lnTo>
                <a:lnTo>
                  <a:pt x="4633" y="4684"/>
                </a:lnTo>
                <a:lnTo>
                  <a:pt x="4637" y="4684"/>
                </a:lnTo>
                <a:lnTo>
                  <a:pt x="4640" y="4683"/>
                </a:lnTo>
                <a:lnTo>
                  <a:pt x="4643" y="4681"/>
                </a:lnTo>
                <a:lnTo>
                  <a:pt x="4645" y="4677"/>
                </a:lnTo>
                <a:lnTo>
                  <a:pt x="4647" y="4671"/>
                </a:lnTo>
                <a:lnTo>
                  <a:pt x="4649" y="4665"/>
                </a:lnTo>
                <a:lnTo>
                  <a:pt x="4651" y="4658"/>
                </a:lnTo>
                <a:lnTo>
                  <a:pt x="4653" y="4653"/>
                </a:lnTo>
                <a:lnTo>
                  <a:pt x="4657" y="4649"/>
                </a:lnTo>
                <a:lnTo>
                  <a:pt x="4661" y="4647"/>
                </a:lnTo>
                <a:lnTo>
                  <a:pt x="4665" y="4645"/>
                </a:lnTo>
                <a:lnTo>
                  <a:pt x="4670" y="4645"/>
                </a:lnTo>
                <a:lnTo>
                  <a:pt x="4679" y="4645"/>
                </a:lnTo>
                <a:lnTo>
                  <a:pt x="4688" y="4646"/>
                </a:lnTo>
                <a:lnTo>
                  <a:pt x="4692" y="4646"/>
                </a:lnTo>
                <a:lnTo>
                  <a:pt x="4696" y="4646"/>
                </a:lnTo>
                <a:lnTo>
                  <a:pt x="4699" y="4645"/>
                </a:lnTo>
                <a:lnTo>
                  <a:pt x="4701" y="4643"/>
                </a:lnTo>
                <a:lnTo>
                  <a:pt x="4702" y="4639"/>
                </a:lnTo>
                <a:lnTo>
                  <a:pt x="4702" y="4634"/>
                </a:lnTo>
                <a:lnTo>
                  <a:pt x="4700" y="4623"/>
                </a:lnTo>
                <a:lnTo>
                  <a:pt x="4697" y="4613"/>
                </a:lnTo>
                <a:lnTo>
                  <a:pt x="4693" y="4597"/>
                </a:lnTo>
                <a:lnTo>
                  <a:pt x="4691" y="4593"/>
                </a:lnTo>
                <a:lnTo>
                  <a:pt x="4691" y="4592"/>
                </a:lnTo>
                <a:lnTo>
                  <a:pt x="4698" y="4604"/>
                </a:lnTo>
                <a:lnTo>
                  <a:pt x="4711" y="4630"/>
                </a:lnTo>
                <a:lnTo>
                  <a:pt x="4718" y="4642"/>
                </a:lnTo>
                <a:lnTo>
                  <a:pt x="4726" y="4652"/>
                </a:lnTo>
                <a:lnTo>
                  <a:pt x="4730" y="4655"/>
                </a:lnTo>
                <a:lnTo>
                  <a:pt x="4734" y="4658"/>
                </a:lnTo>
                <a:lnTo>
                  <a:pt x="4738" y="4659"/>
                </a:lnTo>
                <a:lnTo>
                  <a:pt x="4741" y="4658"/>
                </a:lnTo>
                <a:lnTo>
                  <a:pt x="4745" y="4655"/>
                </a:lnTo>
                <a:lnTo>
                  <a:pt x="4748" y="4651"/>
                </a:lnTo>
                <a:lnTo>
                  <a:pt x="4751" y="4644"/>
                </a:lnTo>
                <a:lnTo>
                  <a:pt x="4754" y="4634"/>
                </a:lnTo>
                <a:lnTo>
                  <a:pt x="4759" y="4613"/>
                </a:lnTo>
                <a:lnTo>
                  <a:pt x="4764" y="4592"/>
                </a:lnTo>
                <a:lnTo>
                  <a:pt x="4770" y="4559"/>
                </a:lnTo>
                <a:lnTo>
                  <a:pt x="4773" y="4548"/>
                </a:lnTo>
                <a:lnTo>
                  <a:pt x="4774" y="4545"/>
                </a:lnTo>
                <a:lnTo>
                  <a:pt x="4775" y="4544"/>
                </a:lnTo>
                <a:lnTo>
                  <a:pt x="4777" y="4544"/>
                </a:lnTo>
                <a:lnTo>
                  <a:pt x="4778" y="4547"/>
                </a:lnTo>
                <a:lnTo>
                  <a:pt x="4781" y="4559"/>
                </a:lnTo>
                <a:lnTo>
                  <a:pt x="4783" y="4568"/>
                </a:lnTo>
                <a:lnTo>
                  <a:pt x="4786" y="4577"/>
                </a:lnTo>
                <a:lnTo>
                  <a:pt x="4791" y="4587"/>
                </a:lnTo>
                <a:lnTo>
                  <a:pt x="4798" y="4597"/>
                </a:lnTo>
                <a:lnTo>
                  <a:pt x="4804" y="4607"/>
                </a:lnTo>
                <a:lnTo>
                  <a:pt x="4811" y="4616"/>
                </a:lnTo>
                <a:lnTo>
                  <a:pt x="4824" y="4632"/>
                </a:lnTo>
                <a:lnTo>
                  <a:pt x="4831" y="4639"/>
                </a:lnTo>
                <a:lnTo>
                  <a:pt x="4837" y="4644"/>
                </a:lnTo>
                <a:lnTo>
                  <a:pt x="4843" y="4648"/>
                </a:lnTo>
                <a:lnTo>
                  <a:pt x="4848" y="4650"/>
                </a:lnTo>
                <a:lnTo>
                  <a:pt x="4851" y="4650"/>
                </a:lnTo>
                <a:lnTo>
                  <a:pt x="4853" y="4649"/>
                </a:lnTo>
                <a:lnTo>
                  <a:pt x="4854" y="4647"/>
                </a:lnTo>
                <a:lnTo>
                  <a:pt x="4854" y="4642"/>
                </a:lnTo>
                <a:lnTo>
                  <a:pt x="4853" y="4634"/>
                </a:lnTo>
                <a:lnTo>
                  <a:pt x="4847" y="4607"/>
                </a:lnTo>
                <a:lnTo>
                  <a:pt x="4846" y="4599"/>
                </a:lnTo>
                <a:lnTo>
                  <a:pt x="4846" y="4595"/>
                </a:lnTo>
                <a:lnTo>
                  <a:pt x="4847" y="4594"/>
                </a:lnTo>
                <a:lnTo>
                  <a:pt x="4850" y="4596"/>
                </a:lnTo>
                <a:lnTo>
                  <a:pt x="4861" y="4604"/>
                </a:lnTo>
                <a:lnTo>
                  <a:pt x="4867" y="4608"/>
                </a:lnTo>
                <a:lnTo>
                  <a:pt x="4874" y="4611"/>
                </a:lnTo>
                <a:lnTo>
                  <a:pt x="4883" y="4613"/>
                </a:lnTo>
                <a:lnTo>
                  <a:pt x="4891" y="4614"/>
                </a:lnTo>
                <a:lnTo>
                  <a:pt x="4900" y="4615"/>
                </a:lnTo>
                <a:lnTo>
                  <a:pt x="4909" y="4614"/>
                </a:lnTo>
                <a:lnTo>
                  <a:pt x="4916" y="4612"/>
                </a:lnTo>
                <a:lnTo>
                  <a:pt x="4923" y="4608"/>
                </a:lnTo>
                <a:lnTo>
                  <a:pt x="4923" y="4612"/>
                </a:lnTo>
                <a:lnTo>
                  <a:pt x="4923" y="4616"/>
                </a:lnTo>
                <a:lnTo>
                  <a:pt x="4924" y="4620"/>
                </a:lnTo>
                <a:lnTo>
                  <a:pt x="4926" y="4623"/>
                </a:lnTo>
                <a:lnTo>
                  <a:pt x="4929" y="4625"/>
                </a:lnTo>
                <a:lnTo>
                  <a:pt x="4934" y="4627"/>
                </a:lnTo>
                <a:lnTo>
                  <a:pt x="4940" y="4628"/>
                </a:lnTo>
                <a:lnTo>
                  <a:pt x="4947" y="4627"/>
                </a:lnTo>
                <a:lnTo>
                  <a:pt x="4956" y="4626"/>
                </a:lnTo>
                <a:lnTo>
                  <a:pt x="4964" y="4626"/>
                </a:lnTo>
                <a:lnTo>
                  <a:pt x="4976" y="4627"/>
                </a:lnTo>
                <a:lnTo>
                  <a:pt x="4986" y="4630"/>
                </a:lnTo>
                <a:lnTo>
                  <a:pt x="4994" y="4632"/>
                </a:lnTo>
                <a:lnTo>
                  <a:pt x="4997" y="4632"/>
                </a:lnTo>
                <a:lnTo>
                  <a:pt x="5000" y="4632"/>
                </a:lnTo>
                <a:lnTo>
                  <a:pt x="5003" y="4631"/>
                </a:lnTo>
                <a:lnTo>
                  <a:pt x="5005" y="4629"/>
                </a:lnTo>
                <a:lnTo>
                  <a:pt x="5007" y="4626"/>
                </a:lnTo>
                <a:lnTo>
                  <a:pt x="5010" y="4622"/>
                </a:lnTo>
                <a:lnTo>
                  <a:pt x="5015" y="4608"/>
                </a:lnTo>
                <a:lnTo>
                  <a:pt x="5021" y="4594"/>
                </a:lnTo>
                <a:lnTo>
                  <a:pt x="5026" y="4583"/>
                </a:lnTo>
                <a:lnTo>
                  <a:pt x="5029" y="4580"/>
                </a:lnTo>
                <a:lnTo>
                  <a:pt x="5031" y="4577"/>
                </a:lnTo>
                <a:lnTo>
                  <a:pt x="5034" y="4575"/>
                </a:lnTo>
                <a:lnTo>
                  <a:pt x="5037" y="4574"/>
                </a:lnTo>
                <a:lnTo>
                  <a:pt x="5040" y="4574"/>
                </a:lnTo>
                <a:lnTo>
                  <a:pt x="5043" y="4574"/>
                </a:lnTo>
                <a:lnTo>
                  <a:pt x="5049" y="4576"/>
                </a:lnTo>
                <a:lnTo>
                  <a:pt x="5056" y="4580"/>
                </a:lnTo>
                <a:lnTo>
                  <a:pt x="5064" y="4585"/>
                </a:lnTo>
                <a:lnTo>
                  <a:pt x="5069" y="4588"/>
                </a:lnTo>
                <a:lnTo>
                  <a:pt x="5070" y="4588"/>
                </a:lnTo>
                <a:lnTo>
                  <a:pt x="5071" y="4587"/>
                </a:lnTo>
                <a:lnTo>
                  <a:pt x="5070" y="4583"/>
                </a:lnTo>
                <a:lnTo>
                  <a:pt x="5070" y="4578"/>
                </a:lnTo>
                <a:lnTo>
                  <a:pt x="5070" y="4575"/>
                </a:lnTo>
                <a:lnTo>
                  <a:pt x="5072" y="4573"/>
                </a:lnTo>
                <a:lnTo>
                  <a:pt x="5075" y="4571"/>
                </a:lnTo>
                <a:lnTo>
                  <a:pt x="5080" y="4570"/>
                </a:lnTo>
                <a:lnTo>
                  <a:pt x="5086" y="4570"/>
                </a:lnTo>
                <a:lnTo>
                  <a:pt x="5095" y="4571"/>
                </a:lnTo>
                <a:lnTo>
                  <a:pt x="5106" y="4574"/>
                </a:lnTo>
                <a:lnTo>
                  <a:pt x="5120" y="4578"/>
                </a:lnTo>
                <a:lnTo>
                  <a:pt x="5135" y="4584"/>
                </a:lnTo>
                <a:lnTo>
                  <a:pt x="5149" y="4591"/>
                </a:lnTo>
                <a:lnTo>
                  <a:pt x="5161" y="4598"/>
                </a:lnTo>
                <a:lnTo>
                  <a:pt x="5172" y="4607"/>
                </a:lnTo>
                <a:lnTo>
                  <a:pt x="5183" y="4615"/>
                </a:lnTo>
                <a:lnTo>
                  <a:pt x="5192" y="4623"/>
                </a:lnTo>
                <a:lnTo>
                  <a:pt x="5207" y="4637"/>
                </a:lnTo>
                <a:lnTo>
                  <a:pt x="5213" y="4642"/>
                </a:lnTo>
                <a:lnTo>
                  <a:pt x="5218" y="4645"/>
                </a:lnTo>
                <a:lnTo>
                  <a:pt x="5222" y="4647"/>
                </a:lnTo>
                <a:lnTo>
                  <a:pt x="5224" y="4646"/>
                </a:lnTo>
                <a:lnTo>
                  <a:pt x="5225" y="4645"/>
                </a:lnTo>
                <a:lnTo>
                  <a:pt x="5228" y="4641"/>
                </a:lnTo>
                <a:lnTo>
                  <a:pt x="5229" y="4634"/>
                </a:lnTo>
                <a:lnTo>
                  <a:pt x="5230" y="4623"/>
                </a:lnTo>
                <a:lnTo>
                  <a:pt x="5231" y="4608"/>
                </a:lnTo>
                <a:lnTo>
                  <a:pt x="5230" y="4580"/>
                </a:lnTo>
                <a:lnTo>
                  <a:pt x="5229" y="4563"/>
                </a:lnTo>
                <a:lnTo>
                  <a:pt x="5227" y="4554"/>
                </a:lnTo>
                <a:lnTo>
                  <a:pt x="5225" y="4549"/>
                </a:lnTo>
                <a:lnTo>
                  <a:pt x="5224" y="4546"/>
                </a:lnTo>
                <a:lnTo>
                  <a:pt x="5224" y="4541"/>
                </a:lnTo>
                <a:lnTo>
                  <a:pt x="5231" y="4518"/>
                </a:lnTo>
                <a:lnTo>
                  <a:pt x="5240" y="4485"/>
                </a:lnTo>
                <a:lnTo>
                  <a:pt x="5244" y="4474"/>
                </a:lnTo>
                <a:lnTo>
                  <a:pt x="5248" y="4466"/>
                </a:lnTo>
                <a:lnTo>
                  <a:pt x="5250" y="4463"/>
                </a:lnTo>
                <a:lnTo>
                  <a:pt x="5252" y="4461"/>
                </a:lnTo>
                <a:lnTo>
                  <a:pt x="5255" y="4460"/>
                </a:lnTo>
                <a:lnTo>
                  <a:pt x="5258" y="4459"/>
                </a:lnTo>
                <a:lnTo>
                  <a:pt x="5262" y="4460"/>
                </a:lnTo>
                <a:lnTo>
                  <a:pt x="5266" y="4461"/>
                </a:lnTo>
                <a:lnTo>
                  <a:pt x="5276" y="4465"/>
                </a:lnTo>
                <a:lnTo>
                  <a:pt x="5281" y="4468"/>
                </a:lnTo>
                <a:lnTo>
                  <a:pt x="5286" y="4472"/>
                </a:lnTo>
                <a:lnTo>
                  <a:pt x="5290" y="4476"/>
                </a:lnTo>
                <a:lnTo>
                  <a:pt x="5294" y="4481"/>
                </a:lnTo>
                <a:lnTo>
                  <a:pt x="5297" y="4487"/>
                </a:lnTo>
                <a:lnTo>
                  <a:pt x="5300" y="4493"/>
                </a:lnTo>
                <a:lnTo>
                  <a:pt x="5304" y="4505"/>
                </a:lnTo>
                <a:lnTo>
                  <a:pt x="5306" y="4519"/>
                </a:lnTo>
                <a:lnTo>
                  <a:pt x="5307" y="4532"/>
                </a:lnTo>
                <a:lnTo>
                  <a:pt x="5307" y="4546"/>
                </a:lnTo>
                <a:lnTo>
                  <a:pt x="5306" y="4559"/>
                </a:lnTo>
                <a:lnTo>
                  <a:pt x="5305" y="4572"/>
                </a:lnTo>
                <a:lnTo>
                  <a:pt x="5306" y="4583"/>
                </a:lnTo>
                <a:lnTo>
                  <a:pt x="5307" y="4594"/>
                </a:lnTo>
                <a:lnTo>
                  <a:pt x="5310" y="4601"/>
                </a:lnTo>
                <a:lnTo>
                  <a:pt x="5312" y="4604"/>
                </a:lnTo>
                <a:lnTo>
                  <a:pt x="5314" y="4605"/>
                </a:lnTo>
                <a:lnTo>
                  <a:pt x="5316" y="4606"/>
                </a:lnTo>
                <a:lnTo>
                  <a:pt x="5318" y="4605"/>
                </a:lnTo>
                <a:lnTo>
                  <a:pt x="5321" y="4603"/>
                </a:lnTo>
                <a:lnTo>
                  <a:pt x="5323" y="4600"/>
                </a:lnTo>
                <a:lnTo>
                  <a:pt x="5326" y="4595"/>
                </a:lnTo>
                <a:lnTo>
                  <a:pt x="5329" y="4589"/>
                </a:lnTo>
                <a:lnTo>
                  <a:pt x="5334" y="4574"/>
                </a:lnTo>
                <a:lnTo>
                  <a:pt x="5339" y="4557"/>
                </a:lnTo>
                <a:lnTo>
                  <a:pt x="5345" y="4540"/>
                </a:lnTo>
                <a:lnTo>
                  <a:pt x="5350" y="4525"/>
                </a:lnTo>
                <a:lnTo>
                  <a:pt x="5353" y="4519"/>
                </a:lnTo>
                <a:lnTo>
                  <a:pt x="5356" y="4514"/>
                </a:lnTo>
                <a:lnTo>
                  <a:pt x="5359" y="4510"/>
                </a:lnTo>
                <a:lnTo>
                  <a:pt x="5362" y="4508"/>
                </a:lnTo>
                <a:lnTo>
                  <a:pt x="5366" y="4507"/>
                </a:lnTo>
                <a:lnTo>
                  <a:pt x="5369" y="4509"/>
                </a:lnTo>
                <a:lnTo>
                  <a:pt x="5373" y="4512"/>
                </a:lnTo>
                <a:lnTo>
                  <a:pt x="5377" y="4518"/>
                </a:lnTo>
                <a:lnTo>
                  <a:pt x="5384" y="4530"/>
                </a:lnTo>
                <a:lnTo>
                  <a:pt x="5387" y="4539"/>
                </a:lnTo>
                <a:lnTo>
                  <a:pt x="5387" y="4545"/>
                </a:lnTo>
                <a:lnTo>
                  <a:pt x="5386" y="4551"/>
                </a:lnTo>
                <a:lnTo>
                  <a:pt x="5383" y="4558"/>
                </a:lnTo>
                <a:lnTo>
                  <a:pt x="5381" y="4566"/>
                </a:lnTo>
                <a:lnTo>
                  <a:pt x="5378" y="4577"/>
                </a:lnTo>
                <a:lnTo>
                  <a:pt x="5377" y="4593"/>
                </a:lnTo>
                <a:lnTo>
                  <a:pt x="5378" y="4602"/>
                </a:lnTo>
                <a:lnTo>
                  <a:pt x="5379" y="4611"/>
                </a:lnTo>
                <a:lnTo>
                  <a:pt x="5381" y="4620"/>
                </a:lnTo>
                <a:lnTo>
                  <a:pt x="5383" y="4628"/>
                </a:lnTo>
                <a:lnTo>
                  <a:pt x="5386" y="4635"/>
                </a:lnTo>
                <a:lnTo>
                  <a:pt x="5389" y="4642"/>
                </a:lnTo>
                <a:lnTo>
                  <a:pt x="5392" y="4648"/>
                </a:lnTo>
                <a:lnTo>
                  <a:pt x="5396" y="4653"/>
                </a:lnTo>
                <a:lnTo>
                  <a:pt x="5400" y="4657"/>
                </a:lnTo>
                <a:lnTo>
                  <a:pt x="5403" y="4660"/>
                </a:lnTo>
                <a:lnTo>
                  <a:pt x="5407" y="4662"/>
                </a:lnTo>
                <a:lnTo>
                  <a:pt x="5411" y="4662"/>
                </a:lnTo>
                <a:lnTo>
                  <a:pt x="5414" y="4661"/>
                </a:lnTo>
                <a:lnTo>
                  <a:pt x="5417" y="4657"/>
                </a:lnTo>
                <a:lnTo>
                  <a:pt x="5420" y="4653"/>
                </a:lnTo>
                <a:lnTo>
                  <a:pt x="5423" y="4646"/>
                </a:lnTo>
                <a:lnTo>
                  <a:pt x="5426" y="4631"/>
                </a:lnTo>
                <a:lnTo>
                  <a:pt x="5429" y="4618"/>
                </a:lnTo>
                <a:lnTo>
                  <a:pt x="5431" y="4607"/>
                </a:lnTo>
                <a:lnTo>
                  <a:pt x="5434" y="4600"/>
                </a:lnTo>
                <a:lnTo>
                  <a:pt x="5435" y="4598"/>
                </a:lnTo>
                <a:lnTo>
                  <a:pt x="5437" y="4597"/>
                </a:lnTo>
                <a:lnTo>
                  <a:pt x="5439" y="4597"/>
                </a:lnTo>
                <a:lnTo>
                  <a:pt x="5442" y="4599"/>
                </a:lnTo>
                <a:lnTo>
                  <a:pt x="5448" y="4606"/>
                </a:lnTo>
                <a:lnTo>
                  <a:pt x="5457" y="4619"/>
                </a:lnTo>
                <a:lnTo>
                  <a:pt x="5466" y="4635"/>
                </a:lnTo>
                <a:lnTo>
                  <a:pt x="5475" y="4648"/>
                </a:lnTo>
                <a:lnTo>
                  <a:pt x="5483" y="4657"/>
                </a:lnTo>
                <a:lnTo>
                  <a:pt x="5490" y="4663"/>
                </a:lnTo>
                <a:lnTo>
                  <a:pt x="5493" y="4664"/>
                </a:lnTo>
                <a:lnTo>
                  <a:pt x="5496" y="4664"/>
                </a:lnTo>
                <a:lnTo>
                  <a:pt x="5498" y="4663"/>
                </a:lnTo>
                <a:lnTo>
                  <a:pt x="5500" y="4661"/>
                </a:lnTo>
                <a:lnTo>
                  <a:pt x="5501" y="4657"/>
                </a:lnTo>
                <a:lnTo>
                  <a:pt x="5502" y="4652"/>
                </a:lnTo>
                <a:lnTo>
                  <a:pt x="5502" y="4638"/>
                </a:lnTo>
                <a:lnTo>
                  <a:pt x="5500" y="4613"/>
                </a:lnTo>
                <a:lnTo>
                  <a:pt x="5500" y="4606"/>
                </a:lnTo>
                <a:lnTo>
                  <a:pt x="5501" y="4604"/>
                </a:lnTo>
                <a:lnTo>
                  <a:pt x="5502" y="4602"/>
                </a:lnTo>
                <a:lnTo>
                  <a:pt x="5504" y="4601"/>
                </a:lnTo>
                <a:lnTo>
                  <a:pt x="5506" y="4601"/>
                </a:lnTo>
                <a:lnTo>
                  <a:pt x="5511" y="4602"/>
                </a:lnTo>
                <a:lnTo>
                  <a:pt x="5528" y="4608"/>
                </a:lnTo>
                <a:lnTo>
                  <a:pt x="5549" y="4616"/>
                </a:lnTo>
                <a:lnTo>
                  <a:pt x="5560" y="4618"/>
                </a:lnTo>
                <a:lnTo>
                  <a:pt x="5567" y="4618"/>
                </a:lnTo>
                <a:lnTo>
                  <a:pt x="5570" y="4618"/>
                </a:lnTo>
                <a:lnTo>
                  <a:pt x="5573" y="4616"/>
                </a:lnTo>
                <a:lnTo>
                  <a:pt x="5575" y="4614"/>
                </a:lnTo>
                <a:lnTo>
                  <a:pt x="5576" y="4611"/>
                </a:lnTo>
                <a:lnTo>
                  <a:pt x="5577" y="4607"/>
                </a:lnTo>
                <a:lnTo>
                  <a:pt x="5577" y="4602"/>
                </a:lnTo>
                <a:lnTo>
                  <a:pt x="5576" y="4596"/>
                </a:lnTo>
                <a:lnTo>
                  <a:pt x="5574" y="4589"/>
                </a:lnTo>
                <a:lnTo>
                  <a:pt x="5574" y="4587"/>
                </a:lnTo>
                <a:lnTo>
                  <a:pt x="5579" y="4583"/>
                </a:lnTo>
                <a:lnTo>
                  <a:pt x="5586" y="4574"/>
                </a:lnTo>
                <a:lnTo>
                  <a:pt x="5604" y="4547"/>
                </a:lnTo>
                <a:lnTo>
                  <a:pt x="5610" y="4539"/>
                </a:lnTo>
                <a:lnTo>
                  <a:pt x="5613" y="4536"/>
                </a:lnTo>
                <a:lnTo>
                  <a:pt x="5616" y="4534"/>
                </a:lnTo>
                <a:lnTo>
                  <a:pt x="5619" y="4533"/>
                </a:lnTo>
                <a:lnTo>
                  <a:pt x="5622" y="4533"/>
                </a:lnTo>
                <a:lnTo>
                  <a:pt x="5626" y="4534"/>
                </a:lnTo>
                <a:lnTo>
                  <a:pt x="5630" y="4536"/>
                </a:lnTo>
                <a:lnTo>
                  <a:pt x="5638" y="4544"/>
                </a:lnTo>
                <a:lnTo>
                  <a:pt x="5650" y="4555"/>
                </a:lnTo>
                <a:lnTo>
                  <a:pt x="5673" y="4582"/>
                </a:lnTo>
                <a:lnTo>
                  <a:pt x="5693" y="4605"/>
                </a:lnTo>
                <a:lnTo>
                  <a:pt x="5708" y="4624"/>
                </a:lnTo>
                <a:lnTo>
                  <a:pt x="5714" y="4632"/>
                </a:lnTo>
                <a:lnTo>
                  <a:pt x="5717" y="4638"/>
                </a:lnTo>
                <a:lnTo>
                  <a:pt x="5719" y="4641"/>
                </a:lnTo>
                <a:lnTo>
                  <a:pt x="5722" y="4642"/>
                </a:lnTo>
                <a:lnTo>
                  <a:pt x="5725" y="4644"/>
                </a:lnTo>
                <a:lnTo>
                  <a:pt x="5729" y="4644"/>
                </a:lnTo>
                <a:lnTo>
                  <a:pt x="5739" y="4644"/>
                </a:lnTo>
                <a:lnTo>
                  <a:pt x="5748" y="4642"/>
                </a:lnTo>
                <a:lnTo>
                  <a:pt x="5766" y="4637"/>
                </a:lnTo>
                <a:lnTo>
                  <a:pt x="5774" y="4634"/>
                </a:lnTo>
                <a:lnTo>
                  <a:pt x="5780" y="4645"/>
                </a:lnTo>
                <a:lnTo>
                  <a:pt x="5786" y="4655"/>
                </a:lnTo>
                <a:lnTo>
                  <a:pt x="5793" y="4666"/>
                </a:lnTo>
                <a:lnTo>
                  <a:pt x="5800" y="4674"/>
                </a:lnTo>
                <a:lnTo>
                  <a:pt x="5803" y="4677"/>
                </a:lnTo>
                <a:lnTo>
                  <a:pt x="5806" y="4679"/>
                </a:lnTo>
                <a:lnTo>
                  <a:pt x="5808" y="4679"/>
                </a:lnTo>
                <a:lnTo>
                  <a:pt x="5810" y="4678"/>
                </a:lnTo>
                <a:lnTo>
                  <a:pt x="5811" y="4674"/>
                </a:lnTo>
                <a:lnTo>
                  <a:pt x="5812" y="4668"/>
                </a:lnTo>
                <a:lnTo>
                  <a:pt x="5812" y="4661"/>
                </a:lnTo>
                <a:lnTo>
                  <a:pt x="5813" y="4653"/>
                </a:lnTo>
                <a:lnTo>
                  <a:pt x="5817" y="4637"/>
                </a:lnTo>
                <a:lnTo>
                  <a:pt x="5822" y="4621"/>
                </a:lnTo>
                <a:lnTo>
                  <a:pt x="5826" y="4614"/>
                </a:lnTo>
                <a:lnTo>
                  <a:pt x="5829" y="4608"/>
                </a:lnTo>
                <a:lnTo>
                  <a:pt x="5833" y="4603"/>
                </a:lnTo>
                <a:lnTo>
                  <a:pt x="5838" y="4599"/>
                </a:lnTo>
                <a:lnTo>
                  <a:pt x="5842" y="4597"/>
                </a:lnTo>
                <a:lnTo>
                  <a:pt x="5846" y="4596"/>
                </a:lnTo>
                <a:lnTo>
                  <a:pt x="5851" y="4598"/>
                </a:lnTo>
                <a:lnTo>
                  <a:pt x="5855" y="4601"/>
                </a:lnTo>
                <a:lnTo>
                  <a:pt x="5860" y="4607"/>
                </a:lnTo>
                <a:lnTo>
                  <a:pt x="5864" y="4616"/>
                </a:lnTo>
                <a:lnTo>
                  <a:pt x="5869" y="4625"/>
                </a:lnTo>
                <a:lnTo>
                  <a:pt x="5874" y="4634"/>
                </a:lnTo>
                <a:lnTo>
                  <a:pt x="5879" y="4642"/>
                </a:lnTo>
                <a:lnTo>
                  <a:pt x="5884" y="4649"/>
                </a:lnTo>
                <a:lnTo>
                  <a:pt x="5890" y="4655"/>
                </a:lnTo>
                <a:lnTo>
                  <a:pt x="5895" y="4660"/>
                </a:lnTo>
                <a:lnTo>
                  <a:pt x="5901" y="4664"/>
                </a:lnTo>
                <a:lnTo>
                  <a:pt x="5906" y="4667"/>
                </a:lnTo>
                <a:lnTo>
                  <a:pt x="5910" y="4669"/>
                </a:lnTo>
                <a:lnTo>
                  <a:pt x="5915" y="4670"/>
                </a:lnTo>
                <a:lnTo>
                  <a:pt x="5918" y="4669"/>
                </a:lnTo>
                <a:lnTo>
                  <a:pt x="5921" y="4668"/>
                </a:lnTo>
                <a:lnTo>
                  <a:pt x="5924" y="4664"/>
                </a:lnTo>
                <a:lnTo>
                  <a:pt x="5925" y="4660"/>
                </a:lnTo>
                <a:lnTo>
                  <a:pt x="5925" y="4653"/>
                </a:lnTo>
                <a:lnTo>
                  <a:pt x="5924" y="4646"/>
                </a:lnTo>
                <a:lnTo>
                  <a:pt x="5924" y="4638"/>
                </a:lnTo>
                <a:lnTo>
                  <a:pt x="5923" y="4631"/>
                </a:lnTo>
                <a:lnTo>
                  <a:pt x="5924" y="4624"/>
                </a:lnTo>
                <a:lnTo>
                  <a:pt x="5925" y="4619"/>
                </a:lnTo>
                <a:lnTo>
                  <a:pt x="5927" y="4614"/>
                </a:lnTo>
                <a:lnTo>
                  <a:pt x="5929" y="4610"/>
                </a:lnTo>
                <a:lnTo>
                  <a:pt x="5935" y="4604"/>
                </a:lnTo>
                <a:lnTo>
                  <a:pt x="5940" y="4600"/>
                </a:lnTo>
                <a:lnTo>
                  <a:pt x="5947" y="4598"/>
                </a:lnTo>
                <a:lnTo>
                  <a:pt x="5952" y="4597"/>
                </a:lnTo>
                <a:lnTo>
                  <a:pt x="5959" y="4598"/>
                </a:lnTo>
                <a:lnTo>
                  <a:pt x="5966" y="4598"/>
                </a:lnTo>
                <a:lnTo>
                  <a:pt x="5973" y="4597"/>
                </a:lnTo>
                <a:lnTo>
                  <a:pt x="5977" y="4595"/>
                </a:lnTo>
                <a:lnTo>
                  <a:pt x="5980" y="4594"/>
                </a:lnTo>
                <a:lnTo>
                  <a:pt x="5983" y="4591"/>
                </a:lnTo>
                <a:lnTo>
                  <a:pt x="5985" y="4587"/>
                </a:lnTo>
                <a:lnTo>
                  <a:pt x="5987" y="4583"/>
                </a:lnTo>
                <a:lnTo>
                  <a:pt x="5987" y="4577"/>
                </a:lnTo>
                <a:lnTo>
                  <a:pt x="5987" y="4571"/>
                </a:lnTo>
                <a:lnTo>
                  <a:pt x="5986" y="4563"/>
                </a:lnTo>
                <a:lnTo>
                  <a:pt x="5983" y="4550"/>
                </a:lnTo>
                <a:lnTo>
                  <a:pt x="5983" y="4545"/>
                </a:lnTo>
                <a:lnTo>
                  <a:pt x="5984" y="4543"/>
                </a:lnTo>
                <a:lnTo>
                  <a:pt x="5985" y="4541"/>
                </a:lnTo>
                <a:lnTo>
                  <a:pt x="5987" y="4540"/>
                </a:lnTo>
                <a:lnTo>
                  <a:pt x="5990" y="4541"/>
                </a:lnTo>
                <a:lnTo>
                  <a:pt x="5992" y="4541"/>
                </a:lnTo>
                <a:lnTo>
                  <a:pt x="6005" y="4547"/>
                </a:lnTo>
                <a:lnTo>
                  <a:pt x="6011" y="4549"/>
                </a:lnTo>
                <a:lnTo>
                  <a:pt x="6014" y="4549"/>
                </a:lnTo>
                <a:lnTo>
                  <a:pt x="6016" y="4548"/>
                </a:lnTo>
                <a:lnTo>
                  <a:pt x="6026" y="4542"/>
                </a:lnTo>
                <a:lnTo>
                  <a:pt x="6033" y="4538"/>
                </a:lnTo>
                <a:lnTo>
                  <a:pt x="6039" y="4533"/>
                </a:lnTo>
                <a:lnTo>
                  <a:pt x="6045" y="4527"/>
                </a:lnTo>
                <a:lnTo>
                  <a:pt x="6049" y="4520"/>
                </a:lnTo>
                <a:lnTo>
                  <a:pt x="6052" y="4510"/>
                </a:lnTo>
                <a:lnTo>
                  <a:pt x="6053" y="4505"/>
                </a:lnTo>
                <a:lnTo>
                  <a:pt x="6053" y="4499"/>
                </a:lnTo>
                <a:lnTo>
                  <a:pt x="6054" y="4493"/>
                </a:lnTo>
                <a:lnTo>
                  <a:pt x="6056" y="4487"/>
                </a:lnTo>
                <a:lnTo>
                  <a:pt x="6058" y="4481"/>
                </a:lnTo>
                <a:lnTo>
                  <a:pt x="6062" y="4476"/>
                </a:lnTo>
                <a:lnTo>
                  <a:pt x="6066" y="4471"/>
                </a:lnTo>
                <a:lnTo>
                  <a:pt x="6071" y="4467"/>
                </a:lnTo>
                <a:lnTo>
                  <a:pt x="6081" y="4458"/>
                </a:lnTo>
                <a:lnTo>
                  <a:pt x="6092" y="4451"/>
                </a:lnTo>
                <a:lnTo>
                  <a:pt x="6103" y="4445"/>
                </a:lnTo>
                <a:lnTo>
                  <a:pt x="6112" y="4440"/>
                </a:lnTo>
                <a:lnTo>
                  <a:pt x="6117" y="4435"/>
                </a:lnTo>
                <a:lnTo>
                  <a:pt x="6123" y="4429"/>
                </a:lnTo>
                <a:lnTo>
                  <a:pt x="6125" y="4428"/>
                </a:lnTo>
                <a:lnTo>
                  <a:pt x="6127" y="4428"/>
                </a:lnTo>
                <a:lnTo>
                  <a:pt x="6133" y="4432"/>
                </a:lnTo>
                <a:lnTo>
                  <a:pt x="6148" y="4439"/>
                </a:lnTo>
                <a:lnTo>
                  <a:pt x="6158" y="4444"/>
                </a:lnTo>
                <a:lnTo>
                  <a:pt x="6169" y="4451"/>
                </a:lnTo>
                <a:lnTo>
                  <a:pt x="6179" y="4457"/>
                </a:lnTo>
                <a:lnTo>
                  <a:pt x="6189" y="4460"/>
                </a:lnTo>
                <a:lnTo>
                  <a:pt x="6192" y="4461"/>
                </a:lnTo>
                <a:lnTo>
                  <a:pt x="6195" y="4460"/>
                </a:lnTo>
                <a:lnTo>
                  <a:pt x="6198" y="4458"/>
                </a:lnTo>
                <a:lnTo>
                  <a:pt x="6199" y="4455"/>
                </a:lnTo>
                <a:lnTo>
                  <a:pt x="6199" y="4449"/>
                </a:lnTo>
                <a:lnTo>
                  <a:pt x="6198" y="4442"/>
                </a:lnTo>
                <a:lnTo>
                  <a:pt x="6196" y="4432"/>
                </a:lnTo>
                <a:lnTo>
                  <a:pt x="6193" y="4420"/>
                </a:lnTo>
                <a:lnTo>
                  <a:pt x="6185" y="4397"/>
                </a:lnTo>
                <a:lnTo>
                  <a:pt x="6178" y="4381"/>
                </a:lnTo>
                <a:lnTo>
                  <a:pt x="6172" y="4370"/>
                </a:lnTo>
                <a:lnTo>
                  <a:pt x="6166" y="4360"/>
                </a:lnTo>
                <a:lnTo>
                  <a:pt x="6161" y="4353"/>
                </a:lnTo>
                <a:lnTo>
                  <a:pt x="6155" y="4344"/>
                </a:lnTo>
                <a:lnTo>
                  <a:pt x="6148" y="4331"/>
                </a:lnTo>
                <a:lnTo>
                  <a:pt x="6140" y="4313"/>
                </a:lnTo>
                <a:lnTo>
                  <a:pt x="6136" y="4303"/>
                </a:lnTo>
                <a:lnTo>
                  <a:pt x="6133" y="4293"/>
                </a:lnTo>
                <a:lnTo>
                  <a:pt x="6132" y="4283"/>
                </a:lnTo>
                <a:lnTo>
                  <a:pt x="6130" y="4273"/>
                </a:lnTo>
                <a:lnTo>
                  <a:pt x="6130" y="4264"/>
                </a:lnTo>
                <a:lnTo>
                  <a:pt x="6130" y="4256"/>
                </a:lnTo>
                <a:lnTo>
                  <a:pt x="6131" y="4249"/>
                </a:lnTo>
                <a:lnTo>
                  <a:pt x="6133" y="4243"/>
                </a:lnTo>
                <a:lnTo>
                  <a:pt x="6135" y="4238"/>
                </a:lnTo>
                <a:lnTo>
                  <a:pt x="6137" y="4235"/>
                </a:lnTo>
                <a:lnTo>
                  <a:pt x="6140" y="4233"/>
                </a:lnTo>
                <a:lnTo>
                  <a:pt x="6143" y="4232"/>
                </a:lnTo>
                <a:lnTo>
                  <a:pt x="6147" y="4234"/>
                </a:lnTo>
                <a:lnTo>
                  <a:pt x="6151" y="4237"/>
                </a:lnTo>
                <a:lnTo>
                  <a:pt x="6155" y="4242"/>
                </a:lnTo>
                <a:lnTo>
                  <a:pt x="6159" y="4249"/>
                </a:lnTo>
                <a:lnTo>
                  <a:pt x="6163" y="4257"/>
                </a:lnTo>
                <a:lnTo>
                  <a:pt x="6168" y="4264"/>
                </a:lnTo>
                <a:lnTo>
                  <a:pt x="6172" y="4269"/>
                </a:lnTo>
                <a:lnTo>
                  <a:pt x="6176" y="4273"/>
                </a:lnTo>
                <a:lnTo>
                  <a:pt x="6184" y="4280"/>
                </a:lnTo>
                <a:lnTo>
                  <a:pt x="6192" y="4286"/>
                </a:lnTo>
                <a:lnTo>
                  <a:pt x="6198" y="4292"/>
                </a:lnTo>
                <a:lnTo>
                  <a:pt x="6201" y="4296"/>
                </a:lnTo>
                <a:lnTo>
                  <a:pt x="6203" y="4300"/>
                </a:lnTo>
                <a:lnTo>
                  <a:pt x="6205" y="4305"/>
                </a:lnTo>
                <a:lnTo>
                  <a:pt x="6207" y="4312"/>
                </a:lnTo>
                <a:lnTo>
                  <a:pt x="6208" y="4319"/>
                </a:lnTo>
                <a:lnTo>
                  <a:pt x="6208" y="4328"/>
                </a:lnTo>
                <a:lnTo>
                  <a:pt x="6208" y="4364"/>
                </a:lnTo>
                <a:lnTo>
                  <a:pt x="6209" y="4380"/>
                </a:lnTo>
                <a:lnTo>
                  <a:pt x="6211" y="4391"/>
                </a:lnTo>
                <a:lnTo>
                  <a:pt x="6213" y="4395"/>
                </a:lnTo>
                <a:lnTo>
                  <a:pt x="6214" y="4398"/>
                </a:lnTo>
                <a:lnTo>
                  <a:pt x="6216" y="4400"/>
                </a:lnTo>
                <a:lnTo>
                  <a:pt x="6219" y="4400"/>
                </a:lnTo>
                <a:lnTo>
                  <a:pt x="6222" y="4400"/>
                </a:lnTo>
                <a:lnTo>
                  <a:pt x="6226" y="4398"/>
                </a:lnTo>
                <a:lnTo>
                  <a:pt x="6230" y="4395"/>
                </a:lnTo>
                <a:lnTo>
                  <a:pt x="6234" y="4390"/>
                </a:lnTo>
                <a:lnTo>
                  <a:pt x="6238" y="4383"/>
                </a:lnTo>
                <a:lnTo>
                  <a:pt x="6241" y="4376"/>
                </a:lnTo>
                <a:lnTo>
                  <a:pt x="6243" y="4368"/>
                </a:lnTo>
                <a:lnTo>
                  <a:pt x="6244" y="4358"/>
                </a:lnTo>
                <a:lnTo>
                  <a:pt x="6244" y="4340"/>
                </a:lnTo>
                <a:lnTo>
                  <a:pt x="6243" y="4322"/>
                </a:lnTo>
                <a:lnTo>
                  <a:pt x="6242" y="4305"/>
                </a:lnTo>
                <a:lnTo>
                  <a:pt x="6242" y="4298"/>
                </a:lnTo>
                <a:lnTo>
                  <a:pt x="6243" y="4292"/>
                </a:lnTo>
                <a:lnTo>
                  <a:pt x="6244" y="4288"/>
                </a:lnTo>
                <a:lnTo>
                  <a:pt x="6247" y="4284"/>
                </a:lnTo>
                <a:lnTo>
                  <a:pt x="6251" y="4283"/>
                </a:lnTo>
                <a:lnTo>
                  <a:pt x="6257" y="4283"/>
                </a:lnTo>
                <a:lnTo>
                  <a:pt x="6263" y="4285"/>
                </a:lnTo>
                <a:lnTo>
                  <a:pt x="6269" y="4288"/>
                </a:lnTo>
                <a:lnTo>
                  <a:pt x="6280" y="4294"/>
                </a:lnTo>
                <a:lnTo>
                  <a:pt x="6299" y="4307"/>
                </a:lnTo>
                <a:lnTo>
                  <a:pt x="6306" y="4310"/>
                </a:lnTo>
                <a:lnTo>
                  <a:pt x="6309" y="4311"/>
                </a:lnTo>
                <a:lnTo>
                  <a:pt x="6311" y="4310"/>
                </a:lnTo>
                <a:lnTo>
                  <a:pt x="6312" y="4308"/>
                </a:lnTo>
                <a:lnTo>
                  <a:pt x="6313" y="4304"/>
                </a:lnTo>
                <a:lnTo>
                  <a:pt x="6314" y="4298"/>
                </a:lnTo>
                <a:lnTo>
                  <a:pt x="6313" y="4291"/>
                </a:lnTo>
                <a:lnTo>
                  <a:pt x="6313" y="4283"/>
                </a:lnTo>
                <a:lnTo>
                  <a:pt x="6315" y="4277"/>
                </a:lnTo>
                <a:lnTo>
                  <a:pt x="6317" y="4272"/>
                </a:lnTo>
                <a:lnTo>
                  <a:pt x="6321" y="4269"/>
                </a:lnTo>
                <a:lnTo>
                  <a:pt x="6327" y="4266"/>
                </a:lnTo>
                <a:lnTo>
                  <a:pt x="6332" y="4265"/>
                </a:lnTo>
                <a:lnTo>
                  <a:pt x="6343" y="4263"/>
                </a:lnTo>
                <a:lnTo>
                  <a:pt x="6354" y="4261"/>
                </a:lnTo>
                <a:lnTo>
                  <a:pt x="6360" y="4260"/>
                </a:lnTo>
                <a:lnTo>
                  <a:pt x="6365" y="4259"/>
                </a:lnTo>
                <a:lnTo>
                  <a:pt x="6369" y="4257"/>
                </a:lnTo>
                <a:lnTo>
                  <a:pt x="6372" y="4254"/>
                </a:lnTo>
                <a:lnTo>
                  <a:pt x="6374" y="4251"/>
                </a:lnTo>
                <a:lnTo>
                  <a:pt x="6375" y="4246"/>
                </a:lnTo>
                <a:lnTo>
                  <a:pt x="6374" y="4240"/>
                </a:lnTo>
                <a:lnTo>
                  <a:pt x="6373" y="4234"/>
                </a:lnTo>
                <a:lnTo>
                  <a:pt x="6370" y="4222"/>
                </a:lnTo>
                <a:lnTo>
                  <a:pt x="6361" y="4200"/>
                </a:lnTo>
                <a:lnTo>
                  <a:pt x="6358" y="4190"/>
                </a:lnTo>
                <a:lnTo>
                  <a:pt x="6357" y="4185"/>
                </a:lnTo>
                <a:lnTo>
                  <a:pt x="6357" y="4181"/>
                </a:lnTo>
                <a:lnTo>
                  <a:pt x="6358" y="4178"/>
                </a:lnTo>
                <a:lnTo>
                  <a:pt x="6360" y="4175"/>
                </a:lnTo>
                <a:lnTo>
                  <a:pt x="6363" y="4172"/>
                </a:lnTo>
                <a:lnTo>
                  <a:pt x="6367" y="4170"/>
                </a:lnTo>
                <a:lnTo>
                  <a:pt x="6372" y="4169"/>
                </a:lnTo>
                <a:lnTo>
                  <a:pt x="6375" y="4166"/>
                </a:lnTo>
                <a:lnTo>
                  <a:pt x="6378" y="4162"/>
                </a:lnTo>
                <a:lnTo>
                  <a:pt x="6380" y="4159"/>
                </a:lnTo>
                <a:lnTo>
                  <a:pt x="6383" y="4150"/>
                </a:lnTo>
                <a:lnTo>
                  <a:pt x="6384" y="4141"/>
                </a:lnTo>
                <a:lnTo>
                  <a:pt x="6385" y="4133"/>
                </a:lnTo>
                <a:lnTo>
                  <a:pt x="6387" y="4128"/>
                </a:lnTo>
                <a:lnTo>
                  <a:pt x="6388" y="4127"/>
                </a:lnTo>
                <a:lnTo>
                  <a:pt x="6389" y="4126"/>
                </a:lnTo>
                <a:lnTo>
                  <a:pt x="6391" y="4127"/>
                </a:lnTo>
                <a:lnTo>
                  <a:pt x="6393" y="4129"/>
                </a:lnTo>
                <a:lnTo>
                  <a:pt x="6396" y="4132"/>
                </a:lnTo>
                <a:lnTo>
                  <a:pt x="6398" y="4136"/>
                </a:lnTo>
                <a:lnTo>
                  <a:pt x="6402" y="4147"/>
                </a:lnTo>
                <a:lnTo>
                  <a:pt x="6407" y="4171"/>
                </a:lnTo>
                <a:lnTo>
                  <a:pt x="6411" y="4183"/>
                </a:lnTo>
                <a:lnTo>
                  <a:pt x="6415" y="4193"/>
                </a:lnTo>
                <a:lnTo>
                  <a:pt x="6417" y="4197"/>
                </a:lnTo>
                <a:lnTo>
                  <a:pt x="6420" y="4201"/>
                </a:lnTo>
                <a:lnTo>
                  <a:pt x="6423" y="4203"/>
                </a:lnTo>
                <a:lnTo>
                  <a:pt x="6427" y="4204"/>
                </a:lnTo>
                <a:lnTo>
                  <a:pt x="6431" y="4205"/>
                </a:lnTo>
                <a:lnTo>
                  <a:pt x="6436" y="4207"/>
                </a:lnTo>
                <a:lnTo>
                  <a:pt x="6443" y="4211"/>
                </a:lnTo>
                <a:lnTo>
                  <a:pt x="6451" y="4216"/>
                </a:lnTo>
                <a:lnTo>
                  <a:pt x="6457" y="4219"/>
                </a:lnTo>
                <a:lnTo>
                  <a:pt x="6460" y="4220"/>
                </a:lnTo>
                <a:lnTo>
                  <a:pt x="6463" y="4221"/>
                </a:lnTo>
                <a:lnTo>
                  <a:pt x="6466" y="4220"/>
                </a:lnTo>
                <a:lnTo>
                  <a:pt x="6469" y="4219"/>
                </a:lnTo>
                <a:lnTo>
                  <a:pt x="6471" y="4216"/>
                </a:lnTo>
                <a:lnTo>
                  <a:pt x="6473" y="4213"/>
                </a:lnTo>
                <a:lnTo>
                  <a:pt x="6475" y="4207"/>
                </a:lnTo>
                <a:lnTo>
                  <a:pt x="6476" y="4200"/>
                </a:lnTo>
                <a:lnTo>
                  <a:pt x="6478" y="4194"/>
                </a:lnTo>
                <a:lnTo>
                  <a:pt x="6479" y="4189"/>
                </a:lnTo>
                <a:lnTo>
                  <a:pt x="6481" y="4185"/>
                </a:lnTo>
                <a:lnTo>
                  <a:pt x="6483" y="4183"/>
                </a:lnTo>
                <a:lnTo>
                  <a:pt x="6486" y="4183"/>
                </a:lnTo>
                <a:lnTo>
                  <a:pt x="6488" y="4183"/>
                </a:lnTo>
                <a:lnTo>
                  <a:pt x="6494" y="4185"/>
                </a:lnTo>
                <a:lnTo>
                  <a:pt x="6501" y="4188"/>
                </a:lnTo>
                <a:lnTo>
                  <a:pt x="6509" y="4191"/>
                </a:lnTo>
                <a:lnTo>
                  <a:pt x="6513" y="4192"/>
                </a:lnTo>
                <a:lnTo>
                  <a:pt x="6518" y="4192"/>
                </a:lnTo>
                <a:lnTo>
                  <a:pt x="6523" y="4191"/>
                </a:lnTo>
                <a:lnTo>
                  <a:pt x="6529" y="4189"/>
                </a:lnTo>
                <a:lnTo>
                  <a:pt x="6535" y="4187"/>
                </a:lnTo>
                <a:lnTo>
                  <a:pt x="6542" y="4187"/>
                </a:lnTo>
                <a:lnTo>
                  <a:pt x="6550" y="4187"/>
                </a:lnTo>
                <a:lnTo>
                  <a:pt x="6557" y="4188"/>
                </a:lnTo>
                <a:lnTo>
                  <a:pt x="6573" y="4192"/>
                </a:lnTo>
                <a:lnTo>
                  <a:pt x="6588" y="4194"/>
                </a:lnTo>
                <a:lnTo>
                  <a:pt x="6594" y="4194"/>
                </a:lnTo>
                <a:lnTo>
                  <a:pt x="6599" y="4193"/>
                </a:lnTo>
                <a:lnTo>
                  <a:pt x="6602" y="4190"/>
                </a:lnTo>
                <a:lnTo>
                  <a:pt x="6604" y="4188"/>
                </a:lnTo>
                <a:lnTo>
                  <a:pt x="6605" y="4185"/>
                </a:lnTo>
                <a:lnTo>
                  <a:pt x="6605" y="4178"/>
                </a:lnTo>
                <a:lnTo>
                  <a:pt x="6603" y="4169"/>
                </a:lnTo>
                <a:lnTo>
                  <a:pt x="6599" y="4156"/>
                </a:lnTo>
                <a:lnTo>
                  <a:pt x="6593" y="4140"/>
                </a:lnTo>
                <a:lnTo>
                  <a:pt x="6568" y="4084"/>
                </a:lnTo>
                <a:lnTo>
                  <a:pt x="6559" y="4065"/>
                </a:lnTo>
                <a:lnTo>
                  <a:pt x="6554" y="4051"/>
                </a:lnTo>
                <a:lnTo>
                  <a:pt x="6552" y="4042"/>
                </a:lnTo>
                <a:lnTo>
                  <a:pt x="6553" y="4039"/>
                </a:lnTo>
                <a:lnTo>
                  <a:pt x="6554" y="4036"/>
                </a:lnTo>
                <a:lnTo>
                  <a:pt x="6556" y="4035"/>
                </a:lnTo>
                <a:lnTo>
                  <a:pt x="6558" y="4034"/>
                </a:lnTo>
                <a:lnTo>
                  <a:pt x="6567" y="4035"/>
                </a:lnTo>
                <a:lnTo>
                  <a:pt x="6571" y="4035"/>
                </a:lnTo>
                <a:lnTo>
                  <a:pt x="6576" y="4033"/>
                </a:lnTo>
                <a:lnTo>
                  <a:pt x="6581" y="4029"/>
                </a:lnTo>
                <a:lnTo>
                  <a:pt x="6585" y="4025"/>
                </a:lnTo>
                <a:lnTo>
                  <a:pt x="6594" y="4014"/>
                </a:lnTo>
                <a:lnTo>
                  <a:pt x="6601" y="4002"/>
                </a:lnTo>
                <a:lnTo>
                  <a:pt x="6608" y="3992"/>
                </a:lnTo>
                <a:lnTo>
                  <a:pt x="6611" y="3989"/>
                </a:lnTo>
                <a:lnTo>
                  <a:pt x="6613" y="3987"/>
                </a:lnTo>
                <a:lnTo>
                  <a:pt x="6615" y="3987"/>
                </a:lnTo>
                <a:lnTo>
                  <a:pt x="6617" y="3989"/>
                </a:lnTo>
                <a:lnTo>
                  <a:pt x="6618" y="3993"/>
                </a:lnTo>
                <a:lnTo>
                  <a:pt x="6619" y="4001"/>
                </a:lnTo>
                <a:lnTo>
                  <a:pt x="6621" y="4017"/>
                </a:lnTo>
                <a:lnTo>
                  <a:pt x="6625" y="4030"/>
                </a:lnTo>
                <a:lnTo>
                  <a:pt x="6629" y="4042"/>
                </a:lnTo>
                <a:lnTo>
                  <a:pt x="6634" y="4052"/>
                </a:lnTo>
                <a:lnTo>
                  <a:pt x="6639" y="4061"/>
                </a:lnTo>
                <a:lnTo>
                  <a:pt x="6645" y="4069"/>
                </a:lnTo>
                <a:lnTo>
                  <a:pt x="6657" y="4084"/>
                </a:lnTo>
                <a:lnTo>
                  <a:pt x="6664" y="4092"/>
                </a:lnTo>
                <a:lnTo>
                  <a:pt x="6672" y="4100"/>
                </a:lnTo>
                <a:lnTo>
                  <a:pt x="6681" y="4108"/>
                </a:lnTo>
                <a:lnTo>
                  <a:pt x="6685" y="4111"/>
                </a:lnTo>
                <a:lnTo>
                  <a:pt x="6690" y="4114"/>
                </a:lnTo>
                <a:lnTo>
                  <a:pt x="6694" y="4116"/>
                </a:lnTo>
                <a:lnTo>
                  <a:pt x="6699" y="4116"/>
                </a:lnTo>
                <a:lnTo>
                  <a:pt x="6703" y="4115"/>
                </a:lnTo>
                <a:lnTo>
                  <a:pt x="6707" y="4113"/>
                </a:lnTo>
                <a:lnTo>
                  <a:pt x="6711" y="4110"/>
                </a:lnTo>
                <a:lnTo>
                  <a:pt x="6714" y="4104"/>
                </a:lnTo>
                <a:lnTo>
                  <a:pt x="6716" y="4097"/>
                </a:lnTo>
                <a:lnTo>
                  <a:pt x="6718" y="4088"/>
                </a:lnTo>
                <a:lnTo>
                  <a:pt x="6722" y="4049"/>
                </a:lnTo>
                <a:lnTo>
                  <a:pt x="6724" y="4033"/>
                </a:lnTo>
                <a:lnTo>
                  <a:pt x="6727" y="4020"/>
                </a:lnTo>
                <a:lnTo>
                  <a:pt x="6731" y="4008"/>
                </a:lnTo>
                <a:lnTo>
                  <a:pt x="6734" y="4003"/>
                </a:lnTo>
                <a:lnTo>
                  <a:pt x="6737" y="3999"/>
                </a:lnTo>
                <a:lnTo>
                  <a:pt x="6740" y="3994"/>
                </a:lnTo>
                <a:lnTo>
                  <a:pt x="6745" y="3990"/>
                </a:lnTo>
                <a:lnTo>
                  <a:pt x="6750" y="3987"/>
                </a:lnTo>
                <a:lnTo>
                  <a:pt x="6756" y="3985"/>
                </a:lnTo>
                <a:lnTo>
                  <a:pt x="6768" y="3981"/>
                </a:lnTo>
                <a:lnTo>
                  <a:pt x="6781" y="3978"/>
                </a:lnTo>
                <a:lnTo>
                  <a:pt x="6793" y="3976"/>
                </a:lnTo>
                <a:lnTo>
                  <a:pt x="6803" y="3973"/>
                </a:lnTo>
                <a:lnTo>
                  <a:pt x="6813" y="3969"/>
                </a:lnTo>
                <a:lnTo>
                  <a:pt x="6817" y="3967"/>
                </a:lnTo>
                <a:lnTo>
                  <a:pt x="6821" y="3964"/>
                </a:lnTo>
                <a:lnTo>
                  <a:pt x="6824" y="3961"/>
                </a:lnTo>
                <a:lnTo>
                  <a:pt x="6827" y="3957"/>
                </a:lnTo>
                <a:lnTo>
                  <a:pt x="6829" y="3952"/>
                </a:lnTo>
                <a:lnTo>
                  <a:pt x="6831" y="3947"/>
                </a:lnTo>
                <a:lnTo>
                  <a:pt x="6833" y="3942"/>
                </a:lnTo>
                <a:lnTo>
                  <a:pt x="6835" y="3938"/>
                </a:lnTo>
                <a:lnTo>
                  <a:pt x="6837" y="3934"/>
                </a:lnTo>
                <a:lnTo>
                  <a:pt x="6840" y="3932"/>
                </a:lnTo>
                <a:lnTo>
                  <a:pt x="6846" y="3928"/>
                </a:lnTo>
                <a:lnTo>
                  <a:pt x="6853" y="3926"/>
                </a:lnTo>
                <a:lnTo>
                  <a:pt x="6860" y="3924"/>
                </a:lnTo>
                <a:lnTo>
                  <a:pt x="6867" y="3922"/>
                </a:lnTo>
                <a:lnTo>
                  <a:pt x="6874" y="3919"/>
                </a:lnTo>
                <a:lnTo>
                  <a:pt x="6877" y="3917"/>
                </a:lnTo>
                <a:lnTo>
                  <a:pt x="6880" y="3913"/>
                </a:lnTo>
                <a:lnTo>
                  <a:pt x="6883" y="3910"/>
                </a:lnTo>
                <a:lnTo>
                  <a:pt x="6887" y="3909"/>
                </a:lnTo>
                <a:lnTo>
                  <a:pt x="6892" y="3908"/>
                </a:lnTo>
                <a:lnTo>
                  <a:pt x="6897" y="3909"/>
                </a:lnTo>
                <a:lnTo>
                  <a:pt x="6909" y="3912"/>
                </a:lnTo>
                <a:lnTo>
                  <a:pt x="6921" y="3916"/>
                </a:lnTo>
                <a:lnTo>
                  <a:pt x="6933" y="3921"/>
                </a:lnTo>
                <a:lnTo>
                  <a:pt x="6944" y="3925"/>
                </a:lnTo>
                <a:lnTo>
                  <a:pt x="6949" y="3926"/>
                </a:lnTo>
                <a:lnTo>
                  <a:pt x="6953" y="3927"/>
                </a:lnTo>
                <a:lnTo>
                  <a:pt x="6957" y="3926"/>
                </a:lnTo>
                <a:lnTo>
                  <a:pt x="6959" y="3925"/>
                </a:lnTo>
                <a:lnTo>
                  <a:pt x="6961" y="3922"/>
                </a:lnTo>
                <a:lnTo>
                  <a:pt x="6963" y="3918"/>
                </a:lnTo>
                <a:lnTo>
                  <a:pt x="6965" y="3908"/>
                </a:lnTo>
                <a:lnTo>
                  <a:pt x="6969" y="3883"/>
                </a:lnTo>
                <a:lnTo>
                  <a:pt x="6971" y="3871"/>
                </a:lnTo>
                <a:lnTo>
                  <a:pt x="6973" y="3866"/>
                </a:lnTo>
                <a:lnTo>
                  <a:pt x="6975" y="3861"/>
                </a:lnTo>
                <a:lnTo>
                  <a:pt x="6978" y="3857"/>
                </a:lnTo>
                <a:lnTo>
                  <a:pt x="6981" y="3855"/>
                </a:lnTo>
                <a:lnTo>
                  <a:pt x="6985" y="3853"/>
                </a:lnTo>
                <a:lnTo>
                  <a:pt x="6989" y="3853"/>
                </a:lnTo>
                <a:lnTo>
                  <a:pt x="6994" y="3854"/>
                </a:lnTo>
                <a:lnTo>
                  <a:pt x="6998" y="3856"/>
                </a:lnTo>
                <a:lnTo>
                  <a:pt x="7001" y="3859"/>
                </a:lnTo>
                <a:lnTo>
                  <a:pt x="7004" y="3863"/>
                </a:lnTo>
                <a:lnTo>
                  <a:pt x="7009" y="3872"/>
                </a:lnTo>
                <a:lnTo>
                  <a:pt x="7014" y="3881"/>
                </a:lnTo>
                <a:lnTo>
                  <a:pt x="7018" y="3891"/>
                </a:lnTo>
                <a:lnTo>
                  <a:pt x="7023" y="3900"/>
                </a:lnTo>
                <a:lnTo>
                  <a:pt x="7026" y="3903"/>
                </a:lnTo>
                <a:lnTo>
                  <a:pt x="7030" y="3906"/>
                </a:lnTo>
                <a:lnTo>
                  <a:pt x="7034" y="3908"/>
                </a:lnTo>
                <a:lnTo>
                  <a:pt x="7038" y="3910"/>
                </a:lnTo>
                <a:lnTo>
                  <a:pt x="7048" y="3910"/>
                </a:lnTo>
                <a:lnTo>
                  <a:pt x="7059" y="3910"/>
                </a:lnTo>
                <a:lnTo>
                  <a:pt x="7068" y="3907"/>
                </a:lnTo>
                <a:lnTo>
                  <a:pt x="7077" y="3903"/>
                </a:lnTo>
                <a:lnTo>
                  <a:pt x="7080" y="3901"/>
                </a:lnTo>
                <a:lnTo>
                  <a:pt x="7084" y="3898"/>
                </a:lnTo>
                <a:lnTo>
                  <a:pt x="7086" y="3895"/>
                </a:lnTo>
                <a:lnTo>
                  <a:pt x="7088" y="3891"/>
                </a:lnTo>
                <a:lnTo>
                  <a:pt x="7089" y="3887"/>
                </a:lnTo>
                <a:lnTo>
                  <a:pt x="7089" y="3882"/>
                </a:lnTo>
                <a:lnTo>
                  <a:pt x="7089" y="3877"/>
                </a:lnTo>
                <a:lnTo>
                  <a:pt x="7087" y="3872"/>
                </a:lnTo>
                <a:lnTo>
                  <a:pt x="7084" y="3863"/>
                </a:lnTo>
                <a:lnTo>
                  <a:pt x="7083" y="3858"/>
                </a:lnTo>
                <a:lnTo>
                  <a:pt x="7083" y="3856"/>
                </a:lnTo>
                <a:lnTo>
                  <a:pt x="7085" y="3857"/>
                </a:lnTo>
                <a:lnTo>
                  <a:pt x="7095" y="3864"/>
                </a:lnTo>
                <a:lnTo>
                  <a:pt x="7107" y="3876"/>
                </a:lnTo>
                <a:lnTo>
                  <a:pt x="7116" y="3882"/>
                </a:lnTo>
                <a:lnTo>
                  <a:pt x="7128" y="3888"/>
                </a:lnTo>
                <a:lnTo>
                  <a:pt x="7141" y="3893"/>
                </a:lnTo>
                <a:lnTo>
                  <a:pt x="7148" y="3894"/>
                </a:lnTo>
                <a:lnTo>
                  <a:pt x="7154" y="3895"/>
                </a:lnTo>
                <a:lnTo>
                  <a:pt x="7160" y="3896"/>
                </a:lnTo>
                <a:lnTo>
                  <a:pt x="7165" y="3895"/>
                </a:lnTo>
                <a:lnTo>
                  <a:pt x="7169" y="3893"/>
                </a:lnTo>
                <a:lnTo>
                  <a:pt x="7172" y="3890"/>
                </a:lnTo>
                <a:lnTo>
                  <a:pt x="7173" y="3886"/>
                </a:lnTo>
                <a:lnTo>
                  <a:pt x="7173" y="3881"/>
                </a:lnTo>
                <a:lnTo>
                  <a:pt x="7171" y="3873"/>
                </a:lnTo>
                <a:lnTo>
                  <a:pt x="7167" y="3864"/>
                </a:lnTo>
                <a:lnTo>
                  <a:pt x="7162" y="3855"/>
                </a:lnTo>
                <a:lnTo>
                  <a:pt x="7157" y="3846"/>
                </a:lnTo>
                <a:lnTo>
                  <a:pt x="7146" y="3830"/>
                </a:lnTo>
                <a:lnTo>
                  <a:pt x="7127" y="3807"/>
                </a:lnTo>
                <a:lnTo>
                  <a:pt x="7121" y="3799"/>
                </a:lnTo>
                <a:lnTo>
                  <a:pt x="7120" y="3796"/>
                </a:lnTo>
                <a:lnTo>
                  <a:pt x="7121" y="3793"/>
                </a:lnTo>
                <a:lnTo>
                  <a:pt x="7122" y="3791"/>
                </a:lnTo>
                <a:lnTo>
                  <a:pt x="7125" y="3790"/>
                </a:lnTo>
                <a:lnTo>
                  <a:pt x="7130" y="3789"/>
                </a:lnTo>
                <a:lnTo>
                  <a:pt x="7137" y="3789"/>
                </a:lnTo>
                <a:lnTo>
                  <a:pt x="7145" y="3789"/>
                </a:lnTo>
                <a:lnTo>
                  <a:pt x="7152" y="3787"/>
                </a:lnTo>
                <a:lnTo>
                  <a:pt x="7165" y="3783"/>
                </a:lnTo>
                <a:lnTo>
                  <a:pt x="7177" y="3778"/>
                </a:lnTo>
                <a:lnTo>
                  <a:pt x="7186" y="3774"/>
                </a:lnTo>
                <a:lnTo>
                  <a:pt x="7190" y="3773"/>
                </a:lnTo>
                <a:lnTo>
                  <a:pt x="7193" y="3773"/>
                </a:lnTo>
                <a:lnTo>
                  <a:pt x="7196" y="3774"/>
                </a:lnTo>
                <a:lnTo>
                  <a:pt x="7199" y="3776"/>
                </a:lnTo>
                <a:lnTo>
                  <a:pt x="7200" y="3780"/>
                </a:lnTo>
                <a:lnTo>
                  <a:pt x="7201" y="3786"/>
                </a:lnTo>
                <a:lnTo>
                  <a:pt x="7201" y="3794"/>
                </a:lnTo>
                <a:lnTo>
                  <a:pt x="7201" y="3804"/>
                </a:lnTo>
                <a:lnTo>
                  <a:pt x="7197" y="3850"/>
                </a:lnTo>
                <a:lnTo>
                  <a:pt x="7195" y="3871"/>
                </a:lnTo>
                <a:lnTo>
                  <a:pt x="7194" y="3889"/>
                </a:lnTo>
                <a:lnTo>
                  <a:pt x="7195" y="3902"/>
                </a:lnTo>
                <a:lnTo>
                  <a:pt x="7196" y="3906"/>
                </a:lnTo>
                <a:lnTo>
                  <a:pt x="7197" y="3908"/>
                </a:lnTo>
                <a:lnTo>
                  <a:pt x="7200" y="3908"/>
                </a:lnTo>
                <a:lnTo>
                  <a:pt x="7203" y="3906"/>
                </a:lnTo>
                <a:lnTo>
                  <a:pt x="7207" y="3902"/>
                </a:lnTo>
                <a:lnTo>
                  <a:pt x="7212" y="3894"/>
                </a:lnTo>
                <a:lnTo>
                  <a:pt x="7223" y="3877"/>
                </a:lnTo>
                <a:lnTo>
                  <a:pt x="7231" y="3861"/>
                </a:lnTo>
                <a:lnTo>
                  <a:pt x="7244" y="3833"/>
                </a:lnTo>
                <a:lnTo>
                  <a:pt x="7248" y="3824"/>
                </a:lnTo>
                <a:lnTo>
                  <a:pt x="7250" y="3821"/>
                </a:lnTo>
                <a:lnTo>
                  <a:pt x="7252" y="3820"/>
                </a:lnTo>
                <a:lnTo>
                  <a:pt x="7253" y="3820"/>
                </a:lnTo>
                <a:lnTo>
                  <a:pt x="7255" y="3822"/>
                </a:lnTo>
                <a:lnTo>
                  <a:pt x="7256" y="3825"/>
                </a:lnTo>
                <a:lnTo>
                  <a:pt x="7258" y="3831"/>
                </a:lnTo>
                <a:lnTo>
                  <a:pt x="7260" y="3844"/>
                </a:lnTo>
                <a:lnTo>
                  <a:pt x="7260" y="3859"/>
                </a:lnTo>
                <a:lnTo>
                  <a:pt x="7260" y="3888"/>
                </a:lnTo>
                <a:lnTo>
                  <a:pt x="7261" y="3899"/>
                </a:lnTo>
                <a:lnTo>
                  <a:pt x="7262" y="3907"/>
                </a:lnTo>
                <a:lnTo>
                  <a:pt x="7263" y="3909"/>
                </a:lnTo>
                <a:lnTo>
                  <a:pt x="7264" y="3909"/>
                </a:lnTo>
                <a:lnTo>
                  <a:pt x="7266" y="3908"/>
                </a:lnTo>
                <a:lnTo>
                  <a:pt x="7269" y="3906"/>
                </a:lnTo>
                <a:lnTo>
                  <a:pt x="7270" y="3904"/>
                </a:lnTo>
                <a:lnTo>
                  <a:pt x="7272" y="3903"/>
                </a:lnTo>
                <a:lnTo>
                  <a:pt x="7277" y="3903"/>
                </a:lnTo>
                <a:lnTo>
                  <a:pt x="7283" y="3903"/>
                </a:lnTo>
                <a:lnTo>
                  <a:pt x="7290" y="3905"/>
                </a:lnTo>
                <a:lnTo>
                  <a:pt x="7305" y="3911"/>
                </a:lnTo>
                <a:lnTo>
                  <a:pt x="7321" y="3918"/>
                </a:lnTo>
                <a:lnTo>
                  <a:pt x="7329" y="3920"/>
                </a:lnTo>
                <a:lnTo>
                  <a:pt x="7336" y="3922"/>
                </a:lnTo>
                <a:lnTo>
                  <a:pt x="7344" y="3923"/>
                </a:lnTo>
                <a:lnTo>
                  <a:pt x="7350" y="3922"/>
                </a:lnTo>
                <a:lnTo>
                  <a:pt x="7356" y="3920"/>
                </a:lnTo>
                <a:lnTo>
                  <a:pt x="7359" y="3918"/>
                </a:lnTo>
                <a:lnTo>
                  <a:pt x="7361" y="3915"/>
                </a:lnTo>
                <a:lnTo>
                  <a:pt x="7365" y="3908"/>
                </a:lnTo>
                <a:lnTo>
                  <a:pt x="7367" y="3898"/>
                </a:lnTo>
                <a:lnTo>
                  <a:pt x="7368" y="3889"/>
                </a:lnTo>
                <a:lnTo>
                  <a:pt x="7367" y="3883"/>
                </a:lnTo>
                <a:lnTo>
                  <a:pt x="7366" y="3880"/>
                </a:lnTo>
                <a:lnTo>
                  <a:pt x="7365" y="3879"/>
                </a:lnTo>
                <a:lnTo>
                  <a:pt x="7363" y="3879"/>
                </a:lnTo>
                <a:lnTo>
                  <a:pt x="7360" y="3881"/>
                </a:lnTo>
                <a:lnTo>
                  <a:pt x="7355" y="3885"/>
                </a:lnTo>
                <a:lnTo>
                  <a:pt x="7354" y="3886"/>
                </a:lnTo>
                <a:lnTo>
                  <a:pt x="7352" y="3885"/>
                </a:lnTo>
                <a:lnTo>
                  <a:pt x="7352" y="3883"/>
                </a:lnTo>
                <a:lnTo>
                  <a:pt x="7352" y="3879"/>
                </a:lnTo>
                <a:lnTo>
                  <a:pt x="7356" y="3859"/>
                </a:lnTo>
                <a:lnTo>
                  <a:pt x="7367" y="3823"/>
                </a:lnTo>
                <a:lnTo>
                  <a:pt x="7374" y="3801"/>
                </a:lnTo>
                <a:lnTo>
                  <a:pt x="7382" y="3782"/>
                </a:lnTo>
                <a:lnTo>
                  <a:pt x="7389" y="3766"/>
                </a:lnTo>
                <a:lnTo>
                  <a:pt x="7397" y="3751"/>
                </a:lnTo>
                <a:lnTo>
                  <a:pt x="7405" y="3739"/>
                </a:lnTo>
                <a:lnTo>
                  <a:pt x="7412" y="3729"/>
                </a:lnTo>
                <a:lnTo>
                  <a:pt x="7424" y="3713"/>
                </a:lnTo>
                <a:lnTo>
                  <a:pt x="7433" y="3702"/>
                </a:lnTo>
                <a:lnTo>
                  <a:pt x="7435" y="3698"/>
                </a:lnTo>
                <a:lnTo>
                  <a:pt x="7436" y="3694"/>
                </a:lnTo>
                <a:lnTo>
                  <a:pt x="7435" y="3691"/>
                </a:lnTo>
                <a:lnTo>
                  <a:pt x="7432" y="3687"/>
                </a:lnTo>
                <a:lnTo>
                  <a:pt x="7427" y="3684"/>
                </a:lnTo>
                <a:lnTo>
                  <a:pt x="7420" y="3680"/>
                </a:lnTo>
                <a:lnTo>
                  <a:pt x="7411" y="3675"/>
                </a:lnTo>
                <a:lnTo>
                  <a:pt x="7404" y="3670"/>
                </a:lnTo>
                <a:lnTo>
                  <a:pt x="7398" y="3664"/>
                </a:lnTo>
                <a:lnTo>
                  <a:pt x="7392" y="3658"/>
                </a:lnTo>
                <a:lnTo>
                  <a:pt x="7388" y="3651"/>
                </a:lnTo>
                <a:lnTo>
                  <a:pt x="7384" y="3645"/>
                </a:lnTo>
                <a:lnTo>
                  <a:pt x="7381" y="3638"/>
                </a:lnTo>
                <a:lnTo>
                  <a:pt x="7379" y="3632"/>
                </a:lnTo>
                <a:lnTo>
                  <a:pt x="7378" y="3626"/>
                </a:lnTo>
                <a:lnTo>
                  <a:pt x="7378" y="3621"/>
                </a:lnTo>
                <a:lnTo>
                  <a:pt x="7379" y="3617"/>
                </a:lnTo>
                <a:lnTo>
                  <a:pt x="7381" y="3614"/>
                </a:lnTo>
                <a:lnTo>
                  <a:pt x="7385" y="3612"/>
                </a:lnTo>
                <a:lnTo>
                  <a:pt x="7389" y="3611"/>
                </a:lnTo>
                <a:lnTo>
                  <a:pt x="7394" y="3612"/>
                </a:lnTo>
                <a:lnTo>
                  <a:pt x="7401" y="3615"/>
                </a:lnTo>
                <a:lnTo>
                  <a:pt x="7429" y="3631"/>
                </a:lnTo>
                <a:lnTo>
                  <a:pt x="7441" y="3637"/>
                </a:lnTo>
                <a:lnTo>
                  <a:pt x="7451" y="3641"/>
                </a:lnTo>
                <a:lnTo>
                  <a:pt x="7455" y="3642"/>
                </a:lnTo>
                <a:lnTo>
                  <a:pt x="7457" y="3641"/>
                </a:lnTo>
                <a:lnTo>
                  <a:pt x="7458" y="3640"/>
                </a:lnTo>
                <a:lnTo>
                  <a:pt x="7458" y="3638"/>
                </a:lnTo>
                <a:lnTo>
                  <a:pt x="7457" y="3634"/>
                </a:lnTo>
                <a:lnTo>
                  <a:pt x="7454" y="3627"/>
                </a:lnTo>
                <a:lnTo>
                  <a:pt x="7442" y="3611"/>
                </a:lnTo>
                <a:lnTo>
                  <a:pt x="7427" y="3593"/>
                </a:lnTo>
                <a:lnTo>
                  <a:pt x="7413" y="3579"/>
                </a:lnTo>
                <a:lnTo>
                  <a:pt x="7393" y="3560"/>
                </a:lnTo>
                <a:lnTo>
                  <a:pt x="7387" y="3554"/>
                </a:lnTo>
                <a:lnTo>
                  <a:pt x="7386" y="3552"/>
                </a:lnTo>
                <a:lnTo>
                  <a:pt x="7385" y="3550"/>
                </a:lnTo>
                <a:lnTo>
                  <a:pt x="7386" y="3548"/>
                </a:lnTo>
                <a:lnTo>
                  <a:pt x="7389" y="3546"/>
                </a:lnTo>
                <a:lnTo>
                  <a:pt x="7397" y="3543"/>
                </a:lnTo>
                <a:lnTo>
                  <a:pt x="7400" y="3542"/>
                </a:lnTo>
                <a:lnTo>
                  <a:pt x="7402" y="3541"/>
                </a:lnTo>
                <a:lnTo>
                  <a:pt x="7405" y="3536"/>
                </a:lnTo>
                <a:lnTo>
                  <a:pt x="7408" y="3529"/>
                </a:lnTo>
                <a:lnTo>
                  <a:pt x="7409" y="3520"/>
                </a:lnTo>
                <a:lnTo>
                  <a:pt x="7409" y="3510"/>
                </a:lnTo>
                <a:lnTo>
                  <a:pt x="7409" y="3500"/>
                </a:lnTo>
                <a:lnTo>
                  <a:pt x="7408" y="3478"/>
                </a:lnTo>
                <a:lnTo>
                  <a:pt x="7407" y="3458"/>
                </a:lnTo>
                <a:lnTo>
                  <a:pt x="7407" y="3449"/>
                </a:lnTo>
                <a:lnTo>
                  <a:pt x="7408" y="3442"/>
                </a:lnTo>
                <a:lnTo>
                  <a:pt x="7409" y="3437"/>
                </a:lnTo>
                <a:lnTo>
                  <a:pt x="7410" y="3436"/>
                </a:lnTo>
                <a:lnTo>
                  <a:pt x="7411" y="3435"/>
                </a:lnTo>
                <a:lnTo>
                  <a:pt x="7413" y="3434"/>
                </a:lnTo>
                <a:lnTo>
                  <a:pt x="7415" y="3435"/>
                </a:lnTo>
                <a:lnTo>
                  <a:pt x="7420" y="3438"/>
                </a:lnTo>
                <a:lnTo>
                  <a:pt x="7431" y="3449"/>
                </a:lnTo>
                <a:lnTo>
                  <a:pt x="7442" y="3462"/>
                </a:lnTo>
                <a:lnTo>
                  <a:pt x="7452" y="3475"/>
                </a:lnTo>
                <a:lnTo>
                  <a:pt x="7460" y="3485"/>
                </a:lnTo>
                <a:lnTo>
                  <a:pt x="7464" y="3489"/>
                </a:lnTo>
                <a:lnTo>
                  <a:pt x="7468" y="3491"/>
                </a:lnTo>
                <a:lnTo>
                  <a:pt x="7471" y="3492"/>
                </a:lnTo>
                <a:lnTo>
                  <a:pt x="7473" y="3491"/>
                </a:lnTo>
                <a:lnTo>
                  <a:pt x="7476" y="3488"/>
                </a:lnTo>
                <a:lnTo>
                  <a:pt x="7477" y="3483"/>
                </a:lnTo>
                <a:lnTo>
                  <a:pt x="7477" y="3475"/>
                </a:lnTo>
                <a:lnTo>
                  <a:pt x="7477" y="3464"/>
                </a:lnTo>
                <a:lnTo>
                  <a:pt x="7476" y="3453"/>
                </a:lnTo>
                <a:lnTo>
                  <a:pt x="7472" y="3442"/>
                </a:lnTo>
                <a:lnTo>
                  <a:pt x="7469" y="3431"/>
                </a:lnTo>
                <a:lnTo>
                  <a:pt x="7465" y="3421"/>
                </a:lnTo>
                <a:lnTo>
                  <a:pt x="7460" y="3412"/>
                </a:lnTo>
                <a:lnTo>
                  <a:pt x="7455" y="3403"/>
                </a:lnTo>
                <a:lnTo>
                  <a:pt x="7445" y="3388"/>
                </a:lnTo>
                <a:lnTo>
                  <a:pt x="7437" y="3375"/>
                </a:lnTo>
                <a:lnTo>
                  <a:pt x="7431" y="3365"/>
                </a:lnTo>
                <a:lnTo>
                  <a:pt x="7430" y="3360"/>
                </a:lnTo>
                <a:lnTo>
                  <a:pt x="7430" y="3357"/>
                </a:lnTo>
                <a:lnTo>
                  <a:pt x="7431" y="3354"/>
                </a:lnTo>
                <a:lnTo>
                  <a:pt x="7435" y="3351"/>
                </a:lnTo>
                <a:lnTo>
                  <a:pt x="7439" y="3350"/>
                </a:lnTo>
                <a:lnTo>
                  <a:pt x="7444" y="3349"/>
                </a:lnTo>
                <a:lnTo>
                  <a:pt x="7454" y="3349"/>
                </a:lnTo>
                <a:lnTo>
                  <a:pt x="7474" y="3354"/>
                </a:lnTo>
                <a:lnTo>
                  <a:pt x="7485" y="3355"/>
                </a:lnTo>
                <a:lnTo>
                  <a:pt x="7489" y="3354"/>
                </a:lnTo>
                <a:lnTo>
                  <a:pt x="7493" y="3353"/>
                </a:lnTo>
                <a:lnTo>
                  <a:pt x="7496" y="3351"/>
                </a:lnTo>
                <a:lnTo>
                  <a:pt x="7499" y="3347"/>
                </a:lnTo>
                <a:lnTo>
                  <a:pt x="7502" y="3342"/>
                </a:lnTo>
                <a:lnTo>
                  <a:pt x="7503" y="3336"/>
                </a:lnTo>
                <a:lnTo>
                  <a:pt x="7504" y="3329"/>
                </a:lnTo>
                <a:lnTo>
                  <a:pt x="7505" y="3321"/>
                </a:lnTo>
                <a:lnTo>
                  <a:pt x="7505" y="3306"/>
                </a:lnTo>
                <a:lnTo>
                  <a:pt x="7503" y="3290"/>
                </a:lnTo>
                <a:lnTo>
                  <a:pt x="7501" y="3276"/>
                </a:lnTo>
                <a:lnTo>
                  <a:pt x="7496" y="3249"/>
                </a:lnTo>
                <a:lnTo>
                  <a:pt x="7495" y="3240"/>
                </a:lnTo>
                <a:lnTo>
                  <a:pt x="7496" y="3234"/>
                </a:lnTo>
                <a:lnTo>
                  <a:pt x="7497" y="3232"/>
                </a:lnTo>
                <a:lnTo>
                  <a:pt x="7499" y="3230"/>
                </a:lnTo>
                <a:lnTo>
                  <a:pt x="7506" y="3228"/>
                </a:lnTo>
                <a:lnTo>
                  <a:pt x="7513" y="3226"/>
                </a:lnTo>
                <a:lnTo>
                  <a:pt x="7520" y="3223"/>
                </a:lnTo>
                <a:lnTo>
                  <a:pt x="7523" y="3221"/>
                </a:lnTo>
                <a:lnTo>
                  <a:pt x="7525" y="3219"/>
                </a:lnTo>
                <a:lnTo>
                  <a:pt x="7527" y="3215"/>
                </a:lnTo>
                <a:lnTo>
                  <a:pt x="7527" y="3211"/>
                </a:lnTo>
                <a:lnTo>
                  <a:pt x="7525" y="3206"/>
                </a:lnTo>
                <a:lnTo>
                  <a:pt x="7522" y="3200"/>
                </a:lnTo>
                <a:lnTo>
                  <a:pt x="7518" y="3193"/>
                </a:lnTo>
                <a:lnTo>
                  <a:pt x="7511" y="3185"/>
                </a:lnTo>
                <a:lnTo>
                  <a:pt x="7497" y="3167"/>
                </a:lnTo>
                <a:lnTo>
                  <a:pt x="7487" y="3150"/>
                </a:lnTo>
                <a:lnTo>
                  <a:pt x="7483" y="3142"/>
                </a:lnTo>
                <a:lnTo>
                  <a:pt x="7479" y="3134"/>
                </a:lnTo>
                <a:lnTo>
                  <a:pt x="7477" y="3126"/>
                </a:lnTo>
                <a:lnTo>
                  <a:pt x="7474" y="3119"/>
                </a:lnTo>
                <a:lnTo>
                  <a:pt x="7473" y="3111"/>
                </a:lnTo>
                <a:lnTo>
                  <a:pt x="7473" y="3104"/>
                </a:lnTo>
                <a:lnTo>
                  <a:pt x="7473" y="3097"/>
                </a:lnTo>
                <a:lnTo>
                  <a:pt x="7474" y="3090"/>
                </a:lnTo>
                <a:lnTo>
                  <a:pt x="7476" y="3084"/>
                </a:lnTo>
                <a:lnTo>
                  <a:pt x="7479" y="3077"/>
                </a:lnTo>
                <a:lnTo>
                  <a:pt x="7485" y="3064"/>
                </a:lnTo>
                <a:lnTo>
                  <a:pt x="7489" y="3058"/>
                </a:lnTo>
                <a:lnTo>
                  <a:pt x="7493" y="3054"/>
                </a:lnTo>
                <a:lnTo>
                  <a:pt x="7499" y="3050"/>
                </a:lnTo>
                <a:lnTo>
                  <a:pt x="7504" y="3046"/>
                </a:lnTo>
                <a:lnTo>
                  <a:pt x="7515" y="3041"/>
                </a:lnTo>
                <a:lnTo>
                  <a:pt x="7524" y="3037"/>
                </a:lnTo>
                <a:lnTo>
                  <a:pt x="7528" y="3035"/>
                </a:lnTo>
                <a:lnTo>
                  <a:pt x="7530" y="3032"/>
                </a:lnTo>
                <a:lnTo>
                  <a:pt x="7530" y="3029"/>
                </a:lnTo>
                <a:lnTo>
                  <a:pt x="7528" y="3026"/>
                </a:lnTo>
                <a:lnTo>
                  <a:pt x="7525" y="3022"/>
                </a:lnTo>
                <a:lnTo>
                  <a:pt x="7519" y="3017"/>
                </a:lnTo>
                <a:lnTo>
                  <a:pt x="7511" y="3011"/>
                </a:lnTo>
                <a:lnTo>
                  <a:pt x="7500" y="3004"/>
                </a:lnTo>
                <a:lnTo>
                  <a:pt x="7457" y="2978"/>
                </a:lnTo>
                <a:lnTo>
                  <a:pt x="7443" y="2969"/>
                </a:lnTo>
                <a:lnTo>
                  <a:pt x="7434" y="2962"/>
                </a:lnTo>
                <a:lnTo>
                  <a:pt x="7431" y="2958"/>
                </a:lnTo>
                <a:lnTo>
                  <a:pt x="7429" y="2955"/>
                </a:lnTo>
                <a:lnTo>
                  <a:pt x="7428" y="2952"/>
                </a:lnTo>
                <a:lnTo>
                  <a:pt x="7429" y="2949"/>
                </a:lnTo>
                <a:lnTo>
                  <a:pt x="7430" y="2946"/>
                </a:lnTo>
                <a:lnTo>
                  <a:pt x="7433" y="2943"/>
                </a:lnTo>
                <a:lnTo>
                  <a:pt x="7442" y="2936"/>
                </a:lnTo>
                <a:lnTo>
                  <a:pt x="7447" y="2932"/>
                </a:lnTo>
                <a:lnTo>
                  <a:pt x="7452" y="2928"/>
                </a:lnTo>
                <a:lnTo>
                  <a:pt x="7455" y="2924"/>
                </a:lnTo>
                <a:lnTo>
                  <a:pt x="7458" y="2920"/>
                </a:lnTo>
                <a:lnTo>
                  <a:pt x="7463" y="2911"/>
                </a:lnTo>
                <a:lnTo>
                  <a:pt x="7467" y="2902"/>
                </a:lnTo>
                <a:lnTo>
                  <a:pt x="7471" y="2895"/>
                </a:lnTo>
                <a:lnTo>
                  <a:pt x="7474" y="2892"/>
                </a:lnTo>
                <a:lnTo>
                  <a:pt x="7477" y="2890"/>
                </a:lnTo>
                <a:lnTo>
                  <a:pt x="7481" y="2888"/>
                </a:lnTo>
                <a:lnTo>
                  <a:pt x="7485" y="2888"/>
                </a:lnTo>
                <a:lnTo>
                  <a:pt x="7490" y="2888"/>
                </a:lnTo>
                <a:lnTo>
                  <a:pt x="7496" y="2890"/>
                </a:lnTo>
                <a:lnTo>
                  <a:pt x="7508" y="2896"/>
                </a:lnTo>
                <a:lnTo>
                  <a:pt x="7520" y="2901"/>
                </a:lnTo>
                <a:lnTo>
                  <a:pt x="7530" y="2905"/>
                </a:lnTo>
                <a:lnTo>
                  <a:pt x="7540" y="2908"/>
                </a:lnTo>
                <a:lnTo>
                  <a:pt x="7544" y="2908"/>
                </a:lnTo>
                <a:lnTo>
                  <a:pt x="7548" y="2908"/>
                </a:lnTo>
                <a:lnTo>
                  <a:pt x="7551" y="2906"/>
                </a:lnTo>
                <a:lnTo>
                  <a:pt x="7555" y="2904"/>
                </a:lnTo>
                <a:lnTo>
                  <a:pt x="7557" y="2900"/>
                </a:lnTo>
                <a:lnTo>
                  <a:pt x="7560" y="2895"/>
                </a:lnTo>
                <a:lnTo>
                  <a:pt x="7562" y="2887"/>
                </a:lnTo>
                <a:lnTo>
                  <a:pt x="7564" y="2879"/>
                </a:lnTo>
                <a:lnTo>
                  <a:pt x="7566" y="2867"/>
                </a:lnTo>
                <a:lnTo>
                  <a:pt x="7569" y="2856"/>
                </a:lnTo>
                <a:lnTo>
                  <a:pt x="7575" y="2837"/>
                </a:lnTo>
                <a:lnTo>
                  <a:pt x="7581" y="2820"/>
                </a:lnTo>
                <a:lnTo>
                  <a:pt x="7583" y="2813"/>
                </a:lnTo>
                <a:lnTo>
                  <a:pt x="7584" y="2807"/>
                </a:lnTo>
                <a:lnTo>
                  <a:pt x="7592" y="2808"/>
                </a:lnTo>
                <a:lnTo>
                  <a:pt x="7595" y="2808"/>
                </a:lnTo>
                <a:lnTo>
                  <a:pt x="7598" y="2807"/>
                </a:lnTo>
                <a:lnTo>
                  <a:pt x="7600" y="2806"/>
                </a:lnTo>
                <a:lnTo>
                  <a:pt x="7603" y="2804"/>
                </a:lnTo>
                <a:lnTo>
                  <a:pt x="7604" y="2800"/>
                </a:lnTo>
                <a:lnTo>
                  <a:pt x="7605" y="2796"/>
                </a:lnTo>
                <a:lnTo>
                  <a:pt x="7607" y="2783"/>
                </a:lnTo>
                <a:lnTo>
                  <a:pt x="7609" y="2771"/>
                </a:lnTo>
                <a:lnTo>
                  <a:pt x="7611" y="2760"/>
                </a:lnTo>
                <a:lnTo>
                  <a:pt x="7612" y="2750"/>
                </a:lnTo>
                <a:lnTo>
                  <a:pt x="7612" y="2745"/>
                </a:lnTo>
                <a:lnTo>
                  <a:pt x="7610" y="2741"/>
                </a:lnTo>
                <a:lnTo>
                  <a:pt x="7608" y="2736"/>
                </a:lnTo>
                <a:lnTo>
                  <a:pt x="7606" y="2732"/>
                </a:lnTo>
                <a:lnTo>
                  <a:pt x="7602" y="2727"/>
                </a:lnTo>
                <a:lnTo>
                  <a:pt x="7597" y="2723"/>
                </a:lnTo>
                <a:lnTo>
                  <a:pt x="7590" y="2718"/>
                </a:lnTo>
                <a:lnTo>
                  <a:pt x="7582" y="2713"/>
                </a:lnTo>
                <a:close/>
                <a:moveTo>
                  <a:pt x="507" y="3268"/>
                </a:moveTo>
                <a:lnTo>
                  <a:pt x="507" y="3268"/>
                </a:lnTo>
                <a:lnTo>
                  <a:pt x="500" y="3268"/>
                </a:lnTo>
                <a:lnTo>
                  <a:pt x="492" y="3265"/>
                </a:lnTo>
                <a:lnTo>
                  <a:pt x="472" y="3256"/>
                </a:lnTo>
                <a:lnTo>
                  <a:pt x="447" y="3245"/>
                </a:lnTo>
                <a:lnTo>
                  <a:pt x="444" y="3239"/>
                </a:lnTo>
                <a:lnTo>
                  <a:pt x="438" y="3226"/>
                </a:lnTo>
                <a:lnTo>
                  <a:pt x="435" y="3217"/>
                </a:lnTo>
                <a:lnTo>
                  <a:pt x="433" y="3208"/>
                </a:lnTo>
                <a:lnTo>
                  <a:pt x="432" y="3200"/>
                </a:lnTo>
                <a:lnTo>
                  <a:pt x="432" y="3192"/>
                </a:lnTo>
                <a:lnTo>
                  <a:pt x="433" y="3190"/>
                </a:lnTo>
                <a:lnTo>
                  <a:pt x="436" y="3189"/>
                </a:lnTo>
                <a:lnTo>
                  <a:pt x="440" y="3189"/>
                </a:lnTo>
                <a:lnTo>
                  <a:pt x="444" y="3191"/>
                </a:lnTo>
                <a:lnTo>
                  <a:pt x="456" y="3197"/>
                </a:lnTo>
                <a:lnTo>
                  <a:pt x="469" y="3205"/>
                </a:lnTo>
                <a:lnTo>
                  <a:pt x="482" y="3213"/>
                </a:lnTo>
                <a:lnTo>
                  <a:pt x="495" y="3220"/>
                </a:lnTo>
                <a:lnTo>
                  <a:pt x="500" y="3221"/>
                </a:lnTo>
                <a:lnTo>
                  <a:pt x="505" y="3222"/>
                </a:lnTo>
                <a:lnTo>
                  <a:pt x="508" y="3221"/>
                </a:lnTo>
                <a:lnTo>
                  <a:pt x="511" y="3218"/>
                </a:lnTo>
                <a:lnTo>
                  <a:pt x="515" y="3211"/>
                </a:lnTo>
                <a:lnTo>
                  <a:pt x="517" y="3204"/>
                </a:lnTo>
                <a:lnTo>
                  <a:pt x="518" y="3192"/>
                </a:lnTo>
                <a:lnTo>
                  <a:pt x="519" y="3189"/>
                </a:lnTo>
                <a:lnTo>
                  <a:pt x="522" y="3200"/>
                </a:lnTo>
                <a:lnTo>
                  <a:pt x="525" y="3210"/>
                </a:lnTo>
                <a:lnTo>
                  <a:pt x="525" y="3221"/>
                </a:lnTo>
                <a:lnTo>
                  <a:pt x="525" y="3233"/>
                </a:lnTo>
                <a:lnTo>
                  <a:pt x="523" y="3243"/>
                </a:lnTo>
                <a:lnTo>
                  <a:pt x="521" y="3253"/>
                </a:lnTo>
                <a:lnTo>
                  <a:pt x="517" y="3261"/>
                </a:lnTo>
                <a:lnTo>
                  <a:pt x="515" y="3264"/>
                </a:lnTo>
                <a:lnTo>
                  <a:pt x="513" y="3267"/>
                </a:lnTo>
                <a:lnTo>
                  <a:pt x="510" y="3268"/>
                </a:lnTo>
                <a:lnTo>
                  <a:pt x="507" y="3268"/>
                </a:lnTo>
                <a:close/>
                <a:moveTo>
                  <a:pt x="648" y="2717"/>
                </a:moveTo>
                <a:lnTo>
                  <a:pt x="648" y="2717"/>
                </a:lnTo>
                <a:lnTo>
                  <a:pt x="641" y="2721"/>
                </a:lnTo>
                <a:lnTo>
                  <a:pt x="633" y="2725"/>
                </a:lnTo>
                <a:lnTo>
                  <a:pt x="625" y="2728"/>
                </a:lnTo>
                <a:lnTo>
                  <a:pt x="616" y="2731"/>
                </a:lnTo>
                <a:lnTo>
                  <a:pt x="607" y="2732"/>
                </a:lnTo>
                <a:lnTo>
                  <a:pt x="598" y="2733"/>
                </a:lnTo>
                <a:lnTo>
                  <a:pt x="590" y="2731"/>
                </a:lnTo>
                <a:lnTo>
                  <a:pt x="587" y="2730"/>
                </a:lnTo>
                <a:lnTo>
                  <a:pt x="584" y="2728"/>
                </a:lnTo>
                <a:lnTo>
                  <a:pt x="581" y="2726"/>
                </a:lnTo>
                <a:lnTo>
                  <a:pt x="579" y="2726"/>
                </a:lnTo>
                <a:lnTo>
                  <a:pt x="576" y="2726"/>
                </a:lnTo>
                <a:lnTo>
                  <a:pt x="573" y="2726"/>
                </a:lnTo>
                <a:lnTo>
                  <a:pt x="569" y="2728"/>
                </a:lnTo>
                <a:lnTo>
                  <a:pt x="566" y="2730"/>
                </a:lnTo>
                <a:lnTo>
                  <a:pt x="562" y="2731"/>
                </a:lnTo>
                <a:lnTo>
                  <a:pt x="560" y="2731"/>
                </a:lnTo>
                <a:lnTo>
                  <a:pt x="558" y="2730"/>
                </a:lnTo>
                <a:lnTo>
                  <a:pt x="556" y="2727"/>
                </a:lnTo>
                <a:lnTo>
                  <a:pt x="554" y="2724"/>
                </a:lnTo>
                <a:lnTo>
                  <a:pt x="549" y="2713"/>
                </a:lnTo>
                <a:lnTo>
                  <a:pt x="542" y="2699"/>
                </a:lnTo>
                <a:lnTo>
                  <a:pt x="534" y="2687"/>
                </a:lnTo>
                <a:lnTo>
                  <a:pt x="520" y="2666"/>
                </a:lnTo>
                <a:lnTo>
                  <a:pt x="515" y="2658"/>
                </a:lnTo>
                <a:lnTo>
                  <a:pt x="515" y="2655"/>
                </a:lnTo>
                <a:lnTo>
                  <a:pt x="515" y="2652"/>
                </a:lnTo>
                <a:lnTo>
                  <a:pt x="516" y="2650"/>
                </a:lnTo>
                <a:lnTo>
                  <a:pt x="519" y="2648"/>
                </a:lnTo>
                <a:lnTo>
                  <a:pt x="524" y="2646"/>
                </a:lnTo>
                <a:lnTo>
                  <a:pt x="530" y="2645"/>
                </a:lnTo>
                <a:lnTo>
                  <a:pt x="536" y="2644"/>
                </a:lnTo>
                <a:lnTo>
                  <a:pt x="542" y="2643"/>
                </a:lnTo>
                <a:lnTo>
                  <a:pt x="546" y="2641"/>
                </a:lnTo>
                <a:lnTo>
                  <a:pt x="550" y="2639"/>
                </a:lnTo>
                <a:lnTo>
                  <a:pt x="555" y="2634"/>
                </a:lnTo>
                <a:lnTo>
                  <a:pt x="558" y="2629"/>
                </a:lnTo>
                <a:lnTo>
                  <a:pt x="560" y="2625"/>
                </a:lnTo>
                <a:lnTo>
                  <a:pt x="561" y="2621"/>
                </a:lnTo>
                <a:lnTo>
                  <a:pt x="562" y="2619"/>
                </a:lnTo>
                <a:lnTo>
                  <a:pt x="563" y="2618"/>
                </a:lnTo>
                <a:lnTo>
                  <a:pt x="564" y="2619"/>
                </a:lnTo>
                <a:lnTo>
                  <a:pt x="567" y="2621"/>
                </a:lnTo>
                <a:lnTo>
                  <a:pt x="569" y="2625"/>
                </a:lnTo>
                <a:lnTo>
                  <a:pt x="572" y="2630"/>
                </a:lnTo>
                <a:lnTo>
                  <a:pt x="576" y="2637"/>
                </a:lnTo>
                <a:lnTo>
                  <a:pt x="580" y="2653"/>
                </a:lnTo>
                <a:lnTo>
                  <a:pt x="584" y="2672"/>
                </a:lnTo>
                <a:lnTo>
                  <a:pt x="585" y="2676"/>
                </a:lnTo>
                <a:lnTo>
                  <a:pt x="587" y="2680"/>
                </a:lnTo>
                <a:lnTo>
                  <a:pt x="589" y="2682"/>
                </a:lnTo>
                <a:lnTo>
                  <a:pt x="592" y="2684"/>
                </a:lnTo>
                <a:lnTo>
                  <a:pt x="595" y="2686"/>
                </a:lnTo>
                <a:lnTo>
                  <a:pt x="598" y="2687"/>
                </a:lnTo>
                <a:lnTo>
                  <a:pt x="606" y="2687"/>
                </a:lnTo>
                <a:lnTo>
                  <a:pt x="613" y="2686"/>
                </a:lnTo>
                <a:lnTo>
                  <a:pt x="619" y="2685"/>
                </a:lnTo>
                <a:lnTo>
                  <a:pt x="625" y="2683"/>
                </a:lnTo>
                <a:lnTo>
                  <a:pt x="631" y="2684"/>
                </a:lnTo>
                <a:lnTo>
                  <a:pt x="637" y="2687"/>
                </a:lnTo>
                <a:lnTo>
                  <a:pt x="643" y="2691"/>
                </a:lnTo>
                <a:lnTo>
                  <a:pt x="648" y="2696"/>
                </a:lnTo>
                <a:lnTo>
                  <a:pt x="651" y="2701"/>
                </a:lnTo>
                <a:lnTo>
                  <a:pt x="653" y="2707"/>
                </a:lnTo>
                <a:lnTo>
                  <a:pt x="652" y="2709"/>
                </a:lnTo>
                <a:lnTo>
                  <a:pt x="652" y="2712"/>
                </a:lnTo>
                <a:lnTo>
                  <a:pt x="650" y="2715"/>
                </a:lnTo>
                <a:lnTo>
                  <a:pt x="648" y="2717"/>
                </a:lnTo>
                <a:close/>
                <a:moveTo>
                  <a:pt x="698" y="2545"/>
                </a:moveTo>
                <a:lnTo>
                  <a:pt x="698" y="2545"/>
                </a:lnTo>
                <a:lnTo>
                  <a:pt x="691" y="2555"/>
                </a:lnTo>
                <a:lnTo>
                  <a:pt x="687" y="2559"/>
                </a:lnTo>
                <a:lnTo>
                  <a:pt x="683" y="2562"/>
                </a:lnTo>
                <a:lnTo>
                  <a:pt x="675" y="2569"/>
                </a:lnTo>
                <a:lnTo>
                  <a:pt x="666" y="2574"/>
                </a:lnTo>
                <a:lnTo>
                  <a:pt x="662" y="2576"/>
                </a:lnTo>
                <a:lnTo>
                  <a:pt x="658" y="2576"/>
                </a:lnTo>
                <a:lnTo>
                  <a:pt x="655" y="2575"/>
                </a:lnTo>
                <a:lnTo>
                  <a:pt x="651" y="2574"/>
                </a:lnTo>
                <a:lnTo>
                  <a:pt x="647" y="2571"/>
                </a:lnTo>
                <a:lnTo>
                  <a:pt x="641" y="2569"/>
                </a:lnTo>
                <a:lnTo>
                  <a:pt x="634" y="2567"/>
                </a:lnTo>
                <a:lnTo>
                  <a:pt x="626" y="2565"/>
                </a:lnTo>
                <a:lnTo>
                  <a:pt x="606" y="2564"/>
                </a:lnTo>
                <a:lnTo>
                  <a:pt x="584" y="2564"/>
                </a:lnTo>
                <a:lnTo>
                  <a:pt x="560" y="2566"/>
                </a:lnTo>
                <a:lnTo>
                  <a:pt x="537" y="2570"/>
                </a:lnTo>
                <a:lnTo>
                  <a:pt x="525" y="2573"/>
                </a:lnTo>
                <a:lnTo>
                  <a:pt x="515" y="2576"/>
                </a:lnTo>
                <a:lnTo>
                  <a:pt x="505" y="2580"/>
                </a:lnTo>
                <a:lnTo>
                  <a:pt x="496" y="2585"/>
                </a:lnTo>
                <a:lnTo>
                  <a:pt x="483" y="2592"/>
                </a:lnTo>
                <a:lnTo>
                  <a:pt x="479" y="2593"/>
                </a:lnTo>
                <a:lnTo>
                  <a:pt x="477" y="2593"/>
                </a:lnTo>
                <a:lnTo>
                  <a:pt x="475" y="2591"/>
                </a:lnTo>
                <a:lnTo>
                  <a:pt x="476" y="2589"/>
                </a:lnTo>
                <a:lnTo>
                  <a:pt x="479" y="2581"/>
                </a:lnTo>
                <a:lnTo>
                  <a:pt x="491" y="2558"/>
                </a:lnTo>
                <a:lnTo>
                  <a:pt x="498" y="2545"/>
                </a:lnTo>
                <a:lnTo>
                  <a:pt x="504" y="2532"/>
                </a:lnTo>
                <a:lnTo>
                  <a:pt x="506" y="2525"/>
                </a:lnTo>
                <a:lnTo>
                  <a:pt x="508" y="2521"/>
                </a:lnTo>
                <a:lnTo>
                  <a:pt x="511" y="2517"/>
                </a:lnTo>
                <a:lnTo>
                  <a:pt x="514" y="2514"/>
                </a:lnTo>
                <a:lnTo>
                  <a:pt x="520" y="2509"/>
                </a:lnTo>
                <a:lnTo>
                  <a:pt x="527" y="2507"/>
                </a:lnTo>
                <a:lnTo>
                  <a:pt x="542" y="2503"/>
                </a:lnTo>
                <a:lnTo>
                  <a:pt x="549" y="2499"/>
                </a:lnTo>
                <a:lnTo>
                  <a:pt x="553" y="2497"/>
                </a:lnTo>
                <a:lnTo>
                  <a:pt x="556" y="2494"/>
                </a:lnTo>
                <a:lnTo>
                  <a:pt x="568" y="2482"/>
                </a:lnTo>
                <a:lnTo>
                  <a:pt x="578" y="2472"/>
                </a:lnTo>
                <a:lnTo>
                  <a:pt x="585" y="2462"/>
                </a:lnTo>
                <a:lnTo>
                  <a:pt x="595" y="2448"/>
                </a:lnTo>
                <a:lnTo>
                  <a:pt x="599" y="2443"/>
                </a:lnTo>
                <a:lnTo>
                  <a:pt x="601" y="2442"/>
                </a:lnTo>
                <a:lnTo>
                  <a:pt x="602" y="2442"/>
                </a:lnTo>
                <a:lnTo>
                  <a:pt x="603" y="2446"/>
                </a:lnTo>
                <a:lnTo>
                  <a:pt x="603" y="2454"/>
                </a:lnTo>
                <a:lnTo>
                  <a:pt x="602" y="2480"/>
                </a:lnTo>
                <a:lnTo>
                  <a:pt x="602" y="2497"/>
                </a:lnTo>
                <a:lnTo>
                  <a:pt x="602" y="2516"/>
                </a:lnTo>
                <a:lnTo>
                  <a:pt x="604" y="2533"/>
                </a:lnTo>
                <a:lnTo>
                  <a:pt x="606" y="2538"/>
                </a:lnTo>
                <a:lnTo>
                  <a:pt x="607" y="2541"/>
                </a:lnTo>
                <a:lnTo>
                  <a:pt x="609" y="2542"/>
                </a:lnTo>
                <a:lnTo>
                  <a:pt x="611" y="2543"/>
                </a:lnTo>
                <a:lnTo>
                  <a:pt x="613" y="2542"/>
                </a:lnTo>
                <a:lnTo>
                  <a:pt x="616" y="2540"/>
                </a:lnTo>
                <a:lnTo>
                  <a:pt x="621" y="2533"/>
                </a:lnTo>
                <a:lnTo>
                  <a:pt x="627" y="2524"/>
                </a:lnTo>
                <a:lnTo>
                  <a:pt x="633" y="2514"/>
                </a:lnTo>
                <a:lnTo>
                  <a:pt x="640" y="2505"/>
                </a:lnTo>
                <a:lnTo>
                  <a:pt x="647" y="2498"/>
                </a:lnTo>
                <a:lnTo>
                  <a:pt x="653" y="2494"/>
                </a:lnTo>
                <a:lnTo>
                  <a:pt x="659" y="2492"/>
                </a:lnTo>
                <a:lnTo>
                  <a:pt x="665" y="2493"/>
                </a:lnTo>
                <a:lnTo>
                  <a:pt x="669" y="2495"/>
                </a:lnTo>
                <a:lnTo>
                  <a:pt x="673" y="2498"/>
                </a:lnTo>
                <a:lnTo>
                  <a:pt x="676" y="2503"/>
                </a:lnTo>
                <a:lnTo>
                  <a:pt x="678" y="2509"/>
                </a:lnTo>
                <a:lnTo>
                  <a:pt x="678" y="2515"/>
                </a:lnTo>
                <a:lnTo>
                  <a:pt x="677" y="2522"/>
                </a:lnTo>
                <a:lnTo>
                  <a:pt x="671" y="2537"/>
                </a:lnTo>
                <a:lnTo>
                  <a:pt x="668" y="2545"/>
                </a:lnTo>
                <a:lnTo>
                  <a:pt x="666" y="2551"/>
                </a:lnTo>
                <a:lnTo>
                  <a:pt x="665" y="2557"/>
                </a:lnTo>
                <a:lnTo>
                  <a:pt x="665" y="2560"/>
                </a:lnTo>
                <a:lnTo>
                  <a:pt x="666" y="2562"/>
                </a:lnTo>
                <a:lnTo>
                  <a:pt x="668" y="2564"/>
                </a:lnTo>
                <a:lnTo>
                  <a:pt x="669" y="2565"/>
                </a:lnTo>
                <a:lnTo>
                  <a:pt x="673" y="2565"/>
                </a:lnTo>
                <a:lnTo>
                  <a:pt x="678" y="2564"/>
                </a:lnTo>
                <a:lnTo>
                  <a:pt x="683" y="2562"/>
                </a:lnTo>
                <a:lnTo>
                  <a:pt x="691" y="2553"/>
                </a:lnTo>
                <a:lnTo>
                  <a:pt x="698" y="2545"/>
                </a:lnTo>
                <a:lnTo>
                  <a:pt x="703" y="2539"/>
                </a:lnTo>
                <a:lnTo>
                  <a:pt x="706" y="2536"/>
                </a:lnTo>
                <a:lnTo>
                  <a:pt x="708" y="2532"/>
                </a:lnTo>
                <a:lnTo>
                  <a:pt x="698" y="2545"/>
                </a:lnTo>
                <a:close/>
                <a:moveTo>
                  <a:pt x="1277" y="2978"/>
                </a:moveTo>
                <a:lnTo>
                  <a:pt x="1277" y="2978"/>
                </a:lnTo>
                <a:lnTo>
                  <a:pt x="1272" y="2986"/>
                </a:lnTo>
                <a:lnTo>
                  <a:pt x="1267" y="2993"/>
                </a:lnTo>
                <a:lnTo>
                  <a:pt x="1263" y="2998"/>
                </a:lnTo>
                <a:lnTo>
                  <a:pt x="1259" y="3002"/>
                </a:lnTo>
                <a:lnTo>
                  <a:pt x="1251" y="3008"/>
                </a:lnTo>
                <a:lnTo>
                  <a:pt x="1244" y="3015"/>
                </a:lnTo>
                <a:lnTo>
                  <a:pt x="1238" y="3019"/>
                </a:lnTo>
                <a:lnTo>
                  <a:pt x="1232" y="3022"/>
                </a:lnTo>
                <a:lnTo>
                  <a:pt x="1224" y="3023"/>
                </a:lnTo>
                <a:lnTo>
                  <a:pt x="1215" y="3024"/>
                </a:lnTo>
                <a:lnTo>
                  <a:pt x="1207" y="3024"/>
                </a:lnTo>
                <a:lnTo>
                  <a:pt x="1199" y="3023"/>
                </a:lnTo>
                <a:lnTo>
                  <a:pt x="1192" y="3021"/>
                </a:lnTo>
                <a:lnTo>
                  <a:pt x="1187" y="3019"/>
                </a:lnTo>
                <a:lnTo>
                  <a:pt x="1185" y="3017"/>
                </a:lnTo>
                <a:lnTo>
                  <a:pt x="1182" y="3014"/>
                </a:lnTo>
                <a:lnTo>
                  <a:pt x="1177" y="3004"/>
                </a:lnTo>
                <a:lnTo>
                  <a:pt x="1171" y="2992"/>
                </a:lnTo>
                <a:lnTo>
                  <a:pt x="1166" y="2978"/>
                </a:lnTo>
                <a:lnTo>
                  <a:pt x="1157" y="2954"/>
                </a:lnTo>
                <a:lnTo>
                  <a:pt x="1153" y="2944"/>
                </a:lnTo>
                <a:lnTo>
                  <a:pt x="1162" y="2942"/>
                </a:lnTo>
                <a:lnTo>
                  <a:pt x="1170" y="2939"/>
                </a:lnTo>
                <a:lnTo>
                  <a:pt x="1177" y="2937"/>
                </a:lnTo>
                <a:lnTo>
                  <a:pt x="1183" y="2935"/>
                </a:lnTo>
                <a:lnTo>
                  <a:pt x="1188" y="2935"/>
                </a:lnTo>
                <a:lnTo>
                  <a:pt x="1190" y="2937"/>
                </a:lnTo>
                <a:lnTo>
                  <a:pt x="1192" y="2938"/>
                </a:lnTo>
                <a:lnTo>
                  <a:pt x="1195" y="2945"/>
                </a:lnTo>
                <a:lnTo>
                  <a:pt x="1198" y="2955"/>
                </a:lnTo>
                <a:lnTo>
                  <a:pt x="1201" y="2967"/>
                </a:lnTo>
                <a:lnTo>
                  <a:pt x="1202" y="2977"/>
                </a:lnTo>
                <a:lnTo>
                  <a:pt x="1203" y="2985"/>
                </a:lnTo>
                <a:lnTo>
                  <a:pt x="1204" y="2991"/>
                </a:lnTo>
                <a:lnTo>
                  <a:pt x="1206" y="2994"/>
                </a:lnTo>
                <a:lnTo>
                  <a:pt x="1207" y="2995"/>
                </a:lnTo>
                <a:lnTo>
                  <a:pt x="1209" y="2995"/>
                </a:lnTo>
                <a:lnTo>
                  <a:pt x="1214" y="2992"/>
                </a:lnTo>
                <a:lnTo>
                  <a:pt x="1221" y="2985"/>
                </a:lnTo>
                <a:lnTo>
                  <a:pt x="1225" y="2981"/>
                </a:lnTo>
                <a:lnTo>
                  <a:pt x="1229" y="2978"/>
                </a:lnTo>
                <a:lnTo>
                  <a:pt x="1237" y="2974"/>
                </a:lnTo>
                <a:lnTo>
                  <a:pt x="1244" y="2971"/>
                </a:lnTo>
                <a:lnTo>
                  <a:pt x="1250" y="2969"/>
                </a:lnTo>
                <a:lnTo>
                  <a:pt x="1252" y="2967"/>
                </a:lnTo>
                <a:lnTo>
                  <a:pt x="1254" y="2965"/>
                </a:lnTo>
                <a:lnTo>
                  <a:pt x="1256" y="2962"/>
                </a:lnTo>
                <a:lnTo>
                  <a:pt x="1257" y="2958"/>
                </a:lnTo>
                <a:lnTo>
                  <a:pt x="1258" y="2953"/>
                </a:lnTo>
                <a:lnTo>
                  <a:pt x="1259" y="2948"/>
                </a:lnTo>
                <a:lnTo>
                  <a:pt x="1259" y="2932"/>
                </a:lnTo>
                <a:lnTo>
                  <a:pt x="1256" y="2899"/>
                </a:lnTo>
                <a:lnTo>
                  <a:pt x="1254" y="2884"/>
                </a:lnTo>
                <a:lnTo>
                  <a:pt x="1254" y="2873"/>
                </a:lnTo>
                <a:lnTo>
                  <a:pt x="1255" y="2863"/>
                </a:lnTo>
                <a:lnTo>
                  <a:pt x="1257" y="2855"/>
                </a:lnTo>
                <a:lnTo>
                  <a:pt x="1258" y="2851"/>
                </a:lnTo>
                <a:lnTo>
                  <a:pt x="1260" y="2849"/>
                </a:lnTo>
                <a:lnTo>
                  <a:pt x="1263" y="2846"/>
                </a:lnTo>
                <a:lnTo>
                  <a:pt x="1266" y="2845"/>
                </a:lnTo>
                <a:lnTo>
                  <a:pt x="1269" y="2843"/>
                </a:lnTo>
                <a:lnTo>
                  <a:pt x="1272" y="2841"/>
                </a:lnTo>
                <a:lnTo>
                  <a:pt x="1276" y="2835"/>
                </a:lnTo>
                <a:lnTo>
                  <a:pt x="1278" y="2829"/>
                </a:lnTo>
                <a:lnTo>
                  <a:pt x="1280" y="2824"/>
                </a:lnTo>
                <a:lnTo>
                  <a:pt x="1281" y="2821"/>
                </a:lnTo>
                <a:lnTo>
                  <a:pt x="1282" y="2821"/>
                </a:lnTo>
                <a:lnTo>
                  <a:pt x="1285" y="2837"/>
                </a:lnTo>
                <a:lnTo>
                  <a:pt x="1287" y="2853"/>
                </a:lnTo>
                <a:lnTo>
                  <a:pt x="1289" y="2871"/>
                </a:lnTo>
                <a:lnTo>
                  <a:pt x="1290" y="2891"/>
                </a:lnTo>
                <a:lnTo>
                  <a:pt x="1290" y="2912"/>
                </a:lnTo>
                <a:lnTo>
                  <a:pt x="1288" y="2932"/>
                </a:lnTo>
                <a:lnTo>
                  <a:pt x="1286" y="2950"/>
                </a:lnTo>
                <a:lnTo>
                  <a:pt x="1282" y="2966"/>
                </a:lnTo>
                <a:lnTo>
                  <a:pt x="1280" y="2972"/>
                </a:lnTo>
                <a:lnTo>
                  <a:pt x="1277" y="2978"/>
                </a:lnTo>
                <a:close/>
                <a:moveTo>
                  <a:pt x="1563" y="4457"/>
                </a:moveTo>
                <a:lnTo>
                  <a:pt x="1563" y="4457"/>
                </a:lnTo>
                <a:lnTo>
                  <a:pt x="1565" y="4445"/>
                </a:lnTo>
                <a:lnTo>
                  <a:pt x="1568" y="4438"/>
                </a:lnTo>
                <a:lnTo>
                  <a:pt x="1570" y="4436"/>
                </a:lnTo>
                <a:lnTo>
                  <a:pt x="1572" y="4436"/>
                </a:lnTo>
                <a:lnTo>
                  <a:pt x="1574" y="4438"/>
                </a:lnTo>
                <a:lnTo>
                  <a:pt x="1576" y="4442"/>
                </a:lnTo>
                <a:lnTo>
                  <a:pt x="1577" y="4447"/>
                </a:lnTo>
                <a:lnTo>
                  <a:pt x="1577" y="4450"/>
                </a:lnTo>
                <a:lnTo>
                  <a:pt x="1576" y="4452"/>
                </a:lnTo>
                <a:lnTo>
                  <a:pt x="1574" y="4453"/>
                </a:lnTo>
                <a:lnTo>
                  <a:pt x="1568" y="4454"/>
                </a:lnTo>
                <a:lnTo>
                  <a:pt x="1565" y="4455"/>
                </a:lnTo>
                <a:lnTo>
                  <a:pt x="1563" y="4457"/>
                </a:lnTo>
                <a:close/>
                <a:moveTo>
                  <a:pt x="2161" y="3680"/>
                </a:moveTo>
                <a:lnTo>
                  <a:pt x="2161" y="3680"/>
                </a:lnTo>
                <a:lnTo>
                  <a:pt x="2161" y="3676"/>
                </a:lnTo>
                <a:lnTo>
                  <a:pt x="2162" y="3672"/>
                </a:lnTo>
                <a:lnTo>
                  <a:pt x="2163" y="3668"/>
                </a:lnTo>
                <a:lnTo>
                  <a:pt x="2165" y="3664"/>
                </a:lnTo>
                <a:lnTo>
                  <a:pt x="2171" y="3657"/>
                </a:lnTo>
                <a:lnTo>
                  <a:pt x="2178" y="3651"/>
                </a:lnTo>
                <a:lnTo>
                  <a:pt x="2187" y="3647"/>
                </a:lnTo>
                <a:lnTo>
                  <a:pt x="2196" y="3643"/>
                </a:lnTo>
                <a:lnTo>
                  <a:pt x="2205" y="3642"/>
                </a:lnTo>
                <a:lnTo>
                  <a:pt x="2214" y="3642"/>
                </a:lnTo>
                <a:lnTo>
                  <a:pt x="2220" y="3644"/>
                </a:lnTo>
                <a:lnTo>
                  <a:pt x="2221" y="3645"/>
                </a:lnTo>
                <a:lnTo>
                  <a:pt x="2221" y="3647"/>
                </a:lnTo>
                <a:lnTo>
                  <a:pt x="2219" y="3650"/>
                </a:lnTo>
                <a:lnTo>
                  <a:pt x="2215" y="3655"/>
                </a:lnTo>
                <a:lnTo>
                  <a:pt x="2210" y="3662"/>
                </a:lnTo>
                <a:lnTo>
                  <a:pt x="2205" y="3670"/>
                </a:lnTo>
                <a:lnTo>
                  <a:pt x="2202" y="3674"/>
                </a:lnTo>
                <a:lnTo>
                  <a:pt x="2201" y="3679"/>
                </a:lnTo>
                <a:lnTo>
                  <a:pt x="2200" y="3685"/>
                </a:lnTo>
                <a:lnTo>
                  <a:pt x="2199" y="3691"/>
                </a:lnTo>
                <a:lnTo>
                  <a:pt x="2199" y="3694"/>
                </a:lnTo>
                <a:lnTo>
                  <a:pt x="2200" y="3697"/>
                </a:lnTo>
                <a:lnTo>
                  <a:pt x="2203" y="3701"/>
                </a:lnTo>
                <a:lnTo>
                  <a:pt x="2208" y="3705"/>
                </a:lnTo>
                <a:lnTo>
                  <a:pt x="2215" y="3707"/>
                </a:lnTo>
                <a:lnTo>
                  <a:pt x="2222" y="3709"/>
                </a:lnTo>
                <a:lnTo>
                  <a:pt x="2231" y="3710"/>
                </a:lnTo>
                <a:lnTo>
                  <a:pt x="2249" y="3710"/>
                </a:lnTo>
                <a:lnTo>
                  <a:pt x="2269" y="3708"/>
                </a:lnTo>
                <a:lnTo>
                  <a:pt x="2287" y="3705"/>
                </a:lnTo>
                <a:lnTo>
                  <a:pt x="2308" y="3702"/>
                </a:lnTo>
                <a:lnTo>
                  <a:pt x="2313" y="3701"/>
                </a:lnTo>
                <a:lnTo>
                  <a:pt x="2318" y="3698"/>
                </a:lnTo>
                <a:lnTo>
                  <a:pt x="2328" y="3689"/>
                </a:lnTo>
                <a:lnTo>
                  <a:pt x="2333" y="3686"/>
                </a:lnTo>
                <a:lnTo>
                  <a:pt x="2339" y="3683"/>
                </a:lnTo>
                <a:lnTo>
                  <a:pt x="2341" y="3683"/>
                </a:lnTo>
                <a:lnTo>
                  <a:pt x="2344" y="3684"/>
                </a:lnTo>
                <a:lnTo>
                  <a:pt x="2347" y="3685"/>
                </a:lnTo>
                <a:lnTo>
                  <a:pt x="2350" y="3687"/>
                </a:lnTo>
                <a:lnTo>
                  <a:pt x="2335" y="3708"/>
                </a:lnTo>
                <a:lnTo>
                  <a:pt x="2323" y="3724"/>
                </a:lnTo>
                <a:lnTo>
                  <a:pt x="2312" y="3736"/>
                </a:lnTo>
                <a:lnTo>
                  <a:pt x="2309" y="3738"/>
                </a:lnTo>
                <a:lnTo>
                  <a:pt x="2304" y="3739"/>
                </a:lnTo>
                <a:lnTo>
                  <a:pt x="2298" y="3739"/>
                </a:lnTo>
                <a:lnTo>
                  <a:pt x="2290" y="3739"/>
                </a:lnTo>
                <a:lnTo>
                  <a:pt x="2271" y="3738"/>
                </a:lnTo>
                <a:lnTo>
                  <a:pt x="2250" y="3735"/>
                </a:lnTo>
                <a:lnTo>
                  <a:pt x="2207" y="3728"/>
                </a:lnTo>
                <a:lnTo>
                  <a:pt x="2190" y="3726"/>
                </a:lnTo>
                <a:lnTo>
                  <a:pt x="2177" y="3725"/>
                </a:lnTo>
                <a:lnTo>
                  <a:pt x="2172" y="3725"/>
                </a:lnTo>
                <a:lnTo>
                  <a:pt x="2169" y="3724"/>
                </a:lnTo>
                <a:lnTo>
                  <a:pt x="2166" y="3723"/>
                </a:lnTo>
                <a:lnTo>
                  <a:pt x="2164" y="3721"/>
                </a:lnTo>
                <a:lnTo>
                  <a:pt x="2162" y="3719"/>
                </a:lnTo>
                <a:lnTo>
                  <a:pt x="2161" y="3717"/>
                </a:lnTo>
                <a:lnTo>
                  <a:pt x="2161" y="3711"/>
                </a:lnTo>
                <a:lnTo>
                  <a:pt x="2162" y="3696"/>
                </a:lnTo>
                <a:lnTo>
                  <a:pt x="2162" y="3688"/>
                </a:lnTo>
                <a:lnTo>
                  <a:pt x="2161" y="3680"/>
                </a:lnTo>
                <a:close/>
                <a:moveTo>
                  <a:pt x="2244" y="4005"/>
                </a:moveTo>
                <a:lnTo>
                  <a:pt x="2244" y="4005"/>
                </a:lnTo>
                <a:lnTo>
                  <a:pt x="2240" y="4006"/>
                </a:lnTo>
                <a:lnTo>
                  <a:pt x="2235" y="4006"/>
                </a:lnTo>
                <a:lnTo>
                  <a:pt x="2226" y="4005"/>
                </a:lnTo>
                <a:lnTo>
                  <a:pt x="2218" y="4002"/>
                </a:lnTo>
                <a:lnTo>
                  <a:pt x="2211" y="3998"/>
                </a:lnTo>
                <a:lnTo>
                  <a:pt x="2204" y="3991"/>
                </a:lnTo>
                <a:lnTo>
                  <a:pt x="2196" y="3984"/>
                </a:lnTo>
                <a:lnTo>
                  <a:pt x="2180" y="3970"/>
                </a:lnTo>
                <a:lnTo>
                  <a:pt x="2177" y="3966"/>
                </a:lnTo>
                <a:lnTo>
                  <a:pt x="2174" y="3961"/>
                </a:lnTo>
                <a:lnTo>
                  <a:pt x="2173" y="3955"/>
                </a:lnTo>
                <a:lnTo>
                  <a:pt x="2172" y="3949"/>
                </a:lnTo>
                <a:lnTo>
                  <a:pt x="2172" y="3943"/>
                </a:lnTo>
                <a:lnTo>
                  <a:pt x="2173" y="3937"/>
                </a:lnTo>
                <a:lnTo>
                  <a:pt x="2177" y="3925"/>
                </a:lnTo>
                <a:lnTo>
                  <a:pt x="2181" y="3916"/>
                </a:lnTo>
                <a:lnTo>
                  <a:pt x="2184" y="3912"/>
                </a:lnTo>
                <a:lnTo>
                  <a:pt x="2187" y="3910"/>
                </a:lnTo>
                <a:lnTo>
                  <a:pt x="2189" y="3909"/>
                </a:lnTo>
                <a:lnTo>
                  <a:pt x="2192" y="3910"/>
                </a:lnTo>
                <a:lnTo>
                  <a:pt x="2194" y="3913"/>
                </a:lnTo>
                <a:lnTo>
                  <a:pt x="2195" y="3917"/>
                </a:lnTo>
                <a:lnTo>
                  <a:pt x="2197" y="3922"/>
                </a:lnTo>
                <a:lnTo>
                  <a:pt x="2199" y="3927"/>
                </a:lnTo>
                <a:lnTo>
                  <a:pt x="2202" y="3930"/>
                </a:lnTo>
                <a:lnTo>
                  <a:pt x="2205" y="3933"/>
                </a:lnTo>
                <a:lnTo>
                  <a:pt x="2212" y="3938"/>
                </a:lnTo>
                <a:lnTo>
                  <a:pt x="2220" y="3942"/>
                </a:lnTo>
                <a:lnTo>
                  <a:pt x="2230" y="3945"/>
                </a:lnTo>
                <a:lnTo>
                  <a:pt x="2239" y="3950"/>
                </a:lnTo>
                <a:lnTo>
                  <a:pt x="2249" y="3956"/>
                </a:lnTo>
                <a:lnTo>
                  <a:pt x="2254" y="3961"/>
                </a:lnTo>
                <a:lnTo>
                  <a:pt x="2259" y="3966"/>
                </a:lnTo>
                <a:lnTo>
                  <a:pt x="2264" y="3971"/>
                </a:lnTo>
                <a:lnTo>
                  <a:pt x="2269" y="3975"/>
                </a:lnTo>
                <a:lnTo>
                  <a:pt x="2273" y="3977"/>
                </a:lnTo>
                <a:lnTo>
                  <a:pt x="2277" y="3978"/>
                </a:lnTo>
                <a:lnTo>
                  <a:pt x="2281" y="3979"/>
                </a:lnTo>
                <a:lnTo>
                  <a:pt x="2285" y="3978"/>
                </a:lnTo>
                <a:lnTo>
                  <a:pt x="2289" y="3977"/>
                </a:lnTo>
                <a:lnTo>
                  <a:pt x="2292" y="3974"/>
                </a:lnTo>
                <a:lnTo>
                  <a:pt x="2299" y="3968"/>
                </a:lnTo>
                <a:lnTo>
                  <a:pt x="2306" y="3961"/>
                </a:lnTo>
                <a:lnTo>
                  <a:pt x="2320" y="3943"/>
                </a:lnTo>
                <a:lnTo>
                  <a:pt x="2332" y="3930"/>
                </a:lnTo>
                <a:lnTo>
                  <a:pt x="2342" y="3920"/>
                </a:lnTo>
                <a:lnTo>
                  <a:pt x="2352" y="3908"/>
                </a:lnTo>
                <a:lnTo>
                  <a:pt x="2358" y="3901"/>
                </a:lnTo>
                <a:lnTo>
                  <a:pt x="2365" y="3891"/>
                </a:lnTo>
                <a:lnTo>
                  <a:pt x="2368" y="3886"/>
                </a:lnTo>
                <a:lnTo>
                  <a:pt x="2371" y="3883"/>
                </a:lnTo>
                <a:lnTo>
                  <a:pt x="2374" y="3881"/>
                </a:lnTo>
                <a:lnTo>
                  <a:pt x="2377" y="3881"/>
                </a:lnTo>
                <a:lnTo>
                  <a:pt x="2380" y="3882"/>
                </a:lnTo>
                <a:lnTo>
                  <a:pt x="2382" y="3884"/>
                </a:lnTo>
                <a:lnTo>
                  <a:pt x="2387" y="3892"/>
                </a:lnTo>
                <a:lnTo>
                  <a:pt x="2391" y="3902"/>
                </a:lnTo>
                <a:lnTo>
                  <a:pt x="2395" y="3915"/>
                </a:lnTo>
                <a:lnTo>
                  <a:pt x="2403" y="3943"/>
                </a:lnTo>
                <a:lnTo>
                  <a:pt x="2333" y="3971"/>
                </a:lnTo>
                <a:lnTo>
                  <a:pt x="2280" y="3991"/>
                </a:lnTo>
                <a:lnTo>
                  <a:pt x="2244" y="4005"/>
                </a:lnTo>
                <a:close/>
                <a:moveTo>
                  <a:pt x="3561" y="3498"/>
                </a:moveTo>
                <a:lnTo>
                  <a:pt x="3561" y="3498"/>
                </a:lnTo>
                <a:lnTo>
                  <a:pt x="3566" y="3495"/>
                </a:lnTo>
                <a:lnTo>
                  <a:pt x="3571" y="3494"/>
                </a:lnTo>
                <a:lnTo>
                  <a:pt x="3577" y="3493"/>
                </a:lnTo>
                <a:lnTo>
                  <a:pt x="3580" y="3494"/>
                </a:lnTo>
                <a:lnTo>
                  <a:pt x="3584" y="3496"/>
                </a:lnTo>
                <a:lnTo>
                  <a:pt x="3588" y="3498"/>
                </a:lnTo>
                <a:lnTo>
                  <a:pt x="3592" y="3501"/>
                </a:lnTo>
                <a:lnTo>
                  <a:pt x="3595" y="3506"/>
                </a:lnTo>
                <a:lnTo>
                  <a:pt x="3599" y="3512"/>
                </a:lnTo>
                <a:lnTo>
                  <a:pt x="3603" y="3519"/>
                </a:lnTo>
                <a:lnTo>
                  <a:pt x="3607" y="3528"/>
                </a:lnTo>
                <a:lnTo>
                  <a:pt x="3612" y="3545"/>
                </a:lnTo>
                <a:lnTo>
                  <a:pt x="3615" y="3557"/>
                </a:lnTo>
                <a:lnTo>
                  <a:pt x="3616" y="3565"/>
                </a:lnTo>
                <a:lnTo>
                  <a:pt x="3616" y="3570"/>
                </a:lnTo>
                <a:lnTo>
                  <a:pt x="3614" y="3577"/>
                </a:lnTo>
                <a:lnTo>
                  <a:pt x="3614" y="3582"/>
                </a:lnTo>
                <a:lnTo>
                  <a:pt x="3614" y="3589"/>
                </a:lnTo>
                <a:lnTo>
                  <a:pt x="3616" y="3596"/>
                </a:lnTo>
                <a:lnTo>
                  <a:pt x="3620" y="3600"/>
                </a:lnTo>
                <a:lnTo>
                  <a:pt x="3624" y="3603"/>
                </a:lnTo>
                <a:lnTo>
                  <a:pt x="3629" y="3605"/>
                </a:lnTo>
                <a:lnTo>
                  <a:pt x="3635" y="3605"/>
                </a:lnTo>
                <a:lnTo>
                  <a:pt x="3643" y="3604"/>
                </a:lnTo>
                <a:lnTo>
                  <a:pt x="3657" y="3604"/>
                </a:lnTo>
                <a:lnTo>
                  <a:pt x="3660" y="3604"/>
                </a:lnTo>
                <a:lnTo>
                  <a:pt x="3662" y="3605"/>
                </a:lnTo>
                <a:lnTo>
                  <a:pt x="3664" y="3607"/>
                </a:lnTo>
                <a:lnTo>
                  <a:pt x="3665" y="3609"/>
                </a:lnTo>
                <a:lnTo>
                  <a:pt x="3665" y="3616"/>
                </a:lnTo>
                <a:lnTo>
                  <a:pt x="3664" y="3624"/>
                </a:lnTo>
                <a:lnTo>
                  <a:pt x="3661" y="3634"/>
                </a:lnTo>
                <a:lnTo>
                  <a:pt x="3658" y="3644"/>
                </a:lnTo>
                <a:lnTo>
                  <a:pt x="3649" y="3665"/>
                </a:lnTo>
                <a:lnTo>
                  <a:pt x="3647" y="3669"/>
                </a:lnTo>
                <a:lnTo>
                  <a:pt x="3644" y="3672"/>
                </a:lnTo>
                <a:lnTo>
                  <a:pt x="3641" y="3674"/>
                </a:lnTo>
                <a:lnTo>
                  <a:pt x="3638" y="3675"/>
                </a:lnTo>
                <a:lnTo>
                  <a:pt x="3635" y="3675"/>
                </a:lnTo>
                <a:lnTo>
                  <a:pt x="3632" y="3675"/>
                </a:lnTo>
                <a:lnTo>
                  <a:pt x="3625" y="3672"/>
                </a:lnTo>
                <a:lnTo>
                  <a:pt x="3619" y="3667"/>
                </a:lnTo>
                <a:lnTo>
                  <a:pt x="3613" y="3662"/>
                </a:lnTo>
                <a:lnTo>
                  <a:pt x="3603" y="3654"/>
                </a:lnTo>
                <a:lnTo>
                  <a:pt x="3601" y="3651"/>
                </a:lnTo>
                <a:lnTo>
                  <a:pt x="3598" y="3645"/>
                </a:lnTo>
                <a:lnTo>
                  <a:pt x="3594" y="3626"/>
                </a:lnTo>
                <a:lnTo>
                  <a:pt x="3584" y="3575"/>
                </a:lnTo>
                <a:lnTo>
                  <a:pt x="3578" y="3548"/>
                </a:lnTo>
                <a:lnTo>
                  <a:pt x="3573" y="3524"/>
                </a:lnTo>
                <a:lnTo>
                  <a:pt x="3570" y="3515"/>
                </a:lnTo>
                <a:lnTo>
                  <a:pt x="3567" y="3507"/>
                </a:lnTo>
                <a:lnTo>
                  <a:pt x="3564" y="3501"/>
                </a:lnTo>
                <a:lnTo>
                  <a:pt x="3561" y="3498"/>
                </a:lnTo>
                <a:close/>
                <a:moveTo>
                  <a:pt x="3672" y="3834"/>
                </a:moveTo>
                <a:lnTo>
                  <a:pt x="3672" y="3834"/>
                </a:lnTo>
                <a:lnTo>
                  <a:pt x="3643" y="3837"/>
                </a:lnTo>
                <a:lnTo>
                  <a:pt x="3618" y="3839"/>
                </a:lnTo>
                <a:lnTo>
                  <a:pt x="3599" y="3842"/>
                </a:lnTo>
                <a:lnTo>
                  <a:pt x="3596" y="3842"/>
                </a:lnTo>
                <a:lnTo>
                  <a:pt x="3593" y="3842"/>
                </a:lnTo>
                <a:lnTo>
                  <a:pt x="3590" y="3841"/>
                </a:lnTo>
                <a:lnTo>
                  <a:pt x="3588" y="3839"/>
                </a:lnTo>
                <a:lnTo>
                  <a:pt x="3584" y="3835"/>
                </a:lnTo>
                <a:lnTo>
                  <a:pt x="3582" y="3828"/>
                </a:lnTo>
                <a:lnTo>
                  <a:pt x="3579" y="3820"/>
                </a:lnTo>
                <a:lnTo>
                  <a:pt x="3577" y="3810"/>
                </a:lnTo>
                <a:lnTo>
                  <a:pt x="3573" y="3789"/>
                </a:lnTo>
                <a:lnTo>
                  <a:pt x="3572" y="3784"/>
                </a:lnTo>
                <a:lnTo>
                  <a:pt x="3572" y="3780"/>
                </a:lnTo>
                <a:lnTo>
                  <a:pt x="3572" y="3777"/>
                </a:lnTo>
                <a:lnTo>
                  <a:pt x="3573" y="3774"/>
                </a:lnTo>
                <a:lnTo>
                  <a:pt x="3575" y="3773"/>
                </a:lnTo>
                <a:lnTo>
                  <a:pt x="3577" y="3772"/>
                </a:lnTo>
                <a:lnTo>
                  <a:pt x="3580" y="3772"/>
                </a:lnTo>
                <a:lnTo>
                  <a:pt x="3583" y="3773"/>
                </a:lnTo>
                <a:lnTo>
                  <a:pt x="3590" y="3775"/>
                </a:lnTo>
                <a:lnTo>
                  <a:pt x="3597" y="3780"/>
                </a:lnTo>
                <a:lnTo>
                  <a:pt x="3604" y="3786"/>
                </a:lnTo>
                <a:lnTo>
                  <a:pt x="3610" y="3793"/>
                </a:lnTo>
                <a:lnTo>
                  <a:pt x="3620" y="3804"/>
                </a:lnTo>
                <a:lnTo>
                  <a:pt x="3624" y="3807"/>
                </a:lnTo>
                <a:lnTo>
                  <a:pt x="3627" y="3809"/>
                </a:lnTo>
                <a:lnTo>
                  <a:pt x="3631" y="3810"/>
                </a:lnTo>
                <a:lnTo>
                  <a:pt x="3635" y="3808"/>
                </a:lnTo>
                <a:lnTo>
                  <a:pt x="3639" y="3805"/>
                </a:lnTo>
                <a:lnTo>
                  <a:pt x="3645" y="3800"/>
                </a:lnTo>
                <a:lnTo>
                  <a:pt x="3651" y="3796"/>
                </a:lnTo>
                <a:lnTo>
                  <a:pt x="3657" y="3793"/>
                </a:lnTo>
                <a:lnTo>
                  <a:pt x="3662" y="3793"/>
                </a:lnTo>
                <a:lnTo>
                  <a:pt x="3668" y="3793"/>
                </a:lnTo>
                <a:lnTo>
                  <a:pt x="3679" y="3795"/>
                </a:lnTo>
                <a:lnTo>
                  <a:pt x="3685" y="3796"/>
                </a:lnTo>
                <a:lnTo>
                  <a:pt x="3690" y="3797"/>
                </a:lnTo>
                <a:lnTo>
                  <a:pt x="3693" y="3797"/>
                </a:lnTo>
                <a:lnTo>
                  <a:pt x="3694" y="3798"/>
                </a:lnTo>
                <a:lnTo>
                  <a:pt x="3695" y="3800"/>
                </a:lnTo>
                <a:lnTo>
                  <a:pt x="3695" y="3802"/>
                </a:lnTo>
                <a:lnTo>
                  <a:pt x="3694" y="3808"/>
                </a:lnTo>
                <a:lnTo>
                  <a:pt x="3691" y="3814"/>
                </a:lnTo>
                <a:lnTo>
                  <a:pt x="3686" y="3821"/>
                </a:lnTo>
                <a:lnTo>
                  <a:pt x="3681" y="3827"/>
                </a:lnTo>
                <a:lnTo>
                  <a:pt x="3676" y="3832"/>
                </a:lnTo>
                <a:lnTo>
                  <a:pt x="3672" y="3834"/>
                </a:lnTo>
                <a:close/>
              </a:path>
            </a:pathLst>
          </a:custGeom>
          <a:solidFill>
            <a:srgbClr val="21F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110" y="3856661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2" name="文本框 22"/>
          <p:cNvSpPr txBox="1"/>
          <p:nvPr/>
        </p:nvSpPr>
        <p:spPr>
          <a:xfrm flipH="1">
            <a:off x="499110" y="4276396"/>
            <a:ext cx="332549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30805" y="4044621"/>
            <a:ext cx="20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342265" y="1740841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342265" y="2160576"/>
            <a:ext cx="332549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2805" y="2827326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0"/>
          <p:cNvSpPr txBox="1"/>
          <p:nvPr/>
        </p:nvSpPr>
        <p:spPr>
          <a:xfrm flipH="1">
            <a:off x="7266940" y="936931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7266940" y="1356666"/>
            <a:ext cx="332549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471285" y="2175181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8626475" y="2641906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8626475" y="3061641"/>
            <a:ext cx="332549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478395" y="3869996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flipH="1">
            <a:off x="8612505" y="4379901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8612505" y="4799636"/>
            <a:ext cx="332549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471285" y="4649141"/>
            <a:ext cx="208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苹果"/>
          <p:cNvSpPr/>
          <p:nvPr/>
        </p:nvSpPr>
        <p:spPr bwMode="auto">
          <a:xfrm rot="900000">
            <a:off x="4947285" y="2553006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苹果"/>
          <p:cNvSpPr/>
          <p:nvPr/>
        </p:nvSpPr>
        <p:spPr bwMode="auto">
          <a:xfrm rot="19920000">
            <a:off x="4493895" y="3663621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苹果"/>
          <p:cNvSpPr/>
          <p:nvPr/>
        </p:nvSpPr>
        <p:spPr bwMode="auto">
          <a:xfrm rot="21240000">
            <a:off x="6046470" y="2189786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4E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苹果"/>
          <p:cNvSpPr/>
          <p:nvPr/>
        </p:nvSpPr>
        <p:spPr bwMode="auto">
          <a:xfrm rot="180000">
            <a:off x="6713855" y="3421051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EB7E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苹果"/>
          <p:cNvSpPr/>
          <p:nvPr/>
        </p:nvSpPr>
        <p:spPr bwMode="auto">
          <a:xfrm rot="20820000">
            <a:off x="5706110" y="4105581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3440" y="3869996"/>
            <a:ext cx="64312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93740" y="4279571"/>
            <a:ext cx="64312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3490" y="2749221"/>
            <a:ext cx="64312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2520" y="2345996"/>
            <a:ext cx="64312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9905" y="3577261"/>
            <a:ext cx="64312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827247" y="650120"/>
            <a:ext cx="4337685" cy="1167130"/>
            <a:chOff x="1515" y="2396"/>
            <a:chExt cx="6831" cy="1838"/>
          </a:xfrm>
        </p:grpSpPr>
        <p:sp>
          <p:nvSpPr>
            <p:cNvPr id="12" name="文本框 20"/>
            <p:cNvSpPr txBox="1"/>
            <p:nvPr/>
          </p:nvSpPr>
          <p:spPr>
            <a:xfrm flipH="1">
              <a:off x="2195" y="2743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3" name="文本框 22"/>
            <p:cNvSpPr txBox="1"/>
            <p:nvPr/>
          </p:nvSpPr>
          <p:spPr>
            <a:xfrm flipH="1">
              <a:off x="1515" y="3410"/>
              <a:ext cx="6831" cy="82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27247" y="2041405"/>
            <a:ext cx="4337685" cy="1167130"/>
            <a:chOff x="1515" y="2396"/>
            <a:chExt cx="6831" cy="1838"/>
          </a:xfrm>
        </p:grpSpPr>
        <p:sp>
          <p:nvSpPr>
            <p:cNvPr id="29" name="文本框 20"/>
            <p:cNvSpPr txBox="1"/>
            <p:nvPr/>
          </p:nvSpPr>
          <p:spPr>
            <a:xfrm flipH="1">
              <a:off x="2195" y="2743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30" name="文本框 22"/>
            <p:cNvSpPr txBox="1"/>
            <p:nvPr/>
          </p:nvSpPr>
          <p:spPr>
            <a:xfrm flipH="1">
              <a:off x="1515" y="3410"/>
              <a:ext cx="6831" cy="82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7247" y="3433325"/>
            <a:ext cx="4337685" cy="1167130"/>
            <a:chOff x="1515" y="2396"/>
            <a:chExt cx="6831" cy="1838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2195" y="2743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1515" y="3410"/>
              <a:ext cx="6831" cy="82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7247" y="4825245"/>
            <a:ext cx="4337685" cy="1167130"/>
            <a:chOff x="1515" y="2396"/>
            <a:chExt cx="6831" cy="1838"/>
          </a:xfrm>
        </p:grpSpPr>
        <p:sp>
          <p:nvSpPr>
            <p:cNvPr id="15" name="文本框 20"/>
            <p:cNvSpPr txBox="1"/>
            <p:nvPr/>
          </p:nvSpPr>
          <p:spPr>
            <a:xfrm flipH="1">
              <a:off x="2195" y="2743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1515" y="3410"/>
              <a:ext cx="6831" cy="82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20"/>
            <p:cNvSpPr txBox="1"/>
            <p:nvPr/>
          </p:nvSpPr>
          <p:spPr>
            <a:xfrm flipH="1">
              <a:off x="1635" y="2396"/>
              <a:ext cx="986" cy="120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400">
                  <a:solidFill>
                    <a:srgbClr val="595959"/>
                  </a:solidFill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2050" name="拼图"/>
          <p:cNvSpPr/>
          <p:nvPr/>
        </p:nvSpPr>
        <p:spPr bwMode="auto">
          <a:xfrm>
            <a:off x="6516370" y="1233805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拼图"/>
          <p:cNvSpPr/>
          <p:nvPr/>
        </p:nvSpPr>
        <p:spPr bwMode="auto">
          <a:xfrm rot="1140000">
            <a:off x="9282430" y="1581150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F4EC0D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拼图"/>
          <p:cNvSpPr/>
          <p:nvPr/>
        </p:nvSpPr>
        <p:spPr bwMode="auto">
          <a:xfrm rot="7020000">
            <a:off x="8966835" y="3708400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EB7E83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拼图"/>
          <p:cNvSpPr/>
          <p:nvPr/>
        </p:nvSpPr>
        <p:spPr bwMode="auto">
          <a:xfrm rot="8100000">
            <a:off x="6206490" y="3469005"/>
            <a:ext cx="2563495" cy="2563495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700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AB76C5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7140575" y="1953895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20"/>
          <p:cNvSpPr txBox="1"/>
          <p:nvPr/>
        </p:nvSpPr>
        <p:spPr>
          <a:xfrm rot="1140000" flipH="1">
            <a:off x="9879330" y="2228850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sp>
        <p:nvSpPr>
          <p:cNvPr id="10" name="文本框 20"/>
          <p:cNvSpPr txBox="1"/>
          <p:nvPr/>
        </p:nvSpPr>
        <p:spPr>
          <a:xfrm rot="1440000" flipH="1">
            <a:off x="9678670" y="4435475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20"/>
          <p:cNvSpPr txBox="1"/>
          <p:nvPr/>
        </p:nvSpPr>
        <p:spPr>
          <a:xfrm rot="2700000" flipH="1">
            <a:off x="6849745" y="4157980"/>
            <a:ext cx="1278255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</p:txBody>
      </p:sp>
      <p:sp>
        <p:nvSpPr>
          <p:cNvPr id="18" name="美元包"/>
          <p:cNvSpPr/>
          <p:nvPr/>
        </p:nvSpPr>
        <p:spPr bwMode="auto">
          <a:xfrm rot="1440000">
            <a:off x="10969625" y="1796415"/>
            <a:ext cx="349250" cy="349250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7" name="购物车"/>
          <p:cNvSpPr/>
          <p:nvPr/>
        </p:nvSpPr>
        <p:spPr>
          <a:xfrm rot="1740000">
            <a:off x="10280015" y="3853180"/>
            <a:ext cx="393065" cy="349250"/>
          </a:xfrm>
          <a:custGeom>
            <a:avLst/>
            <a:gdLst/>
            <a:ahLst/>
            <a:cxnLst/>
            <a:rect l="l" t="t" r="r" b="b"/>
            <a:pathLst>
              <a:path w="2100462" h="1726264">
                <a:moveTo>
                  <a:pt x="1169148" y="1434056"/>
                </a:moveTo>
                <a:cubicBezTo>
                  <a:pt x="1249839" y="1434056"/>
                  <a:pt x="1315252" y="1499469"/>
                  <a:pt x="1315252" y="1580160"/>
                </a:cubicBezTo>
                <a:cubicBezTo>
                  <a:pt x="1315252" y="1660851"/>
                  <a:pt x="1249839" y="1726264"/>
                  <a:pt x="1169148" y="1726264"/>
                </a:cubicBezTo>
                <a:cubicBezTo>
                  <a:pt x="1088457" y="1726264"/>
                  <a:pt x="1023044" y="1660851"/>
                  <a:pt x="1023044" y="1580160"/>
                </a:cubicBezTo>
                <a:cubicBezTo>
                  <a:pt x="1023044" y="1499469"/>
                  <a:pt x="1088457" y="1434056"/>
                  <a:pt x="1169148" y="1434056"/>
                </a:cubicBezTo>
                <a:close/>
                <a:moveTo>
                  <a:pt x="561082" y="1434056"/>
                </a:moveTo>
                <a:cubicBezTo>
                  <a:pt x="641773" y="1434056"/>
                  <a:pt x="707186" y="1499469"/>
                  <a:pt x="707186" y="1580160"/>
                </a:cubicBezTo>
                <a:cubicBezTo>
                  <a:pt x="707186" y="1660851"/>
                  <a:pt x="641773" y="1726264"/>
                  <a:pt x="561082" y="1726264"/>
                </a:cubicBezTo>
                <a:cubicBezTo>
                  <a:pt x="480391" y="1726264"/>
                  <a:pt x="414978" y="1660851"/>
                  <a:pt x="414978" y="1580160"/>
                </a:cubicBezTo>
                <a:cubicBezTo>
                  <a:pt x="414978" y="1499469"/>
                  <a:pt x="480391" y="1434056"/>
                  <a:pt x="561082" y="1434056"/>
                </a:cubicBezTo>
                <a:close/>
                <a:moveTo>
                  <a:pt x="1382881" y="785189"/>
                </a:moveTo>
                <a:cubicBezTo>
                  <a:pt x="1348673" y="785189"/>
                  <a:pt x="1320942" y="812920"/>
                  <a:pt x="1320942" y="847128"/>
                </a:cubicBezTo>
                <a:cubicBezTo>
                  <a:pt x="1320942" y="881336"/>
                  <a:pt x="1348673" y="909067"/>
                  <a:pt x="1382881" y="909067"/>
                </a:cubicBezTo>
                <a:cubicBezTo>
                  <a:pt x="1417089" y="909067"/>
                  <a:pt x="1444820" y="881336"/>
                  <a:pt x="1444820" y="847128"/>
                </a:cubicBezTo>
                <a:cubicBezTo>
                  <a:pt x="1444820" y="812920"/>
                  <a:pt x="1417089" y="785189"/>
                  <a:pt x="1382881" y="785189"/>
                </a:cubicBezTo>
                <a:close/>
                <a:moveTo>
                  <a:pt x="1210442" y="785189"/>
                </a:moveTo>
                <a:cubicBezTo>
                  <a:pt x="1176234" y="785189"/>
                  <a:pt x="1148503" y="812920"/>
                  <a:pt x="1148503" y="847128"/>
                </a:cubicBezTo>
                <a:cubicBezTo>
                  <a:pt x="1148503" y="881336"/>
                  <a:pt x="1176234" y="909067"/>
                  <a:pt x="1210442" y="909067"/>
                </a:cubicBezTo>
                <a:cubicBezTo>
                  <a:pt x="1244650" y="909067"/>
                  <a:pt x="1272381" y="881336"/>
                  <a:pt x="1272381" y="847128"/>
                </a:cubicBezTo>
                <a:cubicBezTo>
                  <a:pt x="1272381" y="812920"/>
                  <a:pt x="1244650" y="785189"/>
                  <a:pt x="1210442" y="785189"/>
                </a:cubicBezTo>
                <a:close/>
                <a:moveTo>
                  <a:pt x="1038003" y="785189"/>
                </a:moveTo>
                <a:cubicBezTo>
                  <a:pt x="1003795" y="785189"/>
                  <a:pt x="976064" y="812920"/>
                  <a:pt x="976064" y="847128"/>
                </a:cubicBezTo>
                <a:cubicBezTo>
                  <a:pt x="976064" y="881336"/>
                  <a:pt x="1003795" y="909067"/>
                  <a:pt x="1038003" y="909067"/>
                </a:cubicBezTo>
                <a:cubicBezTo>
                  <a:pt x="1072211" y="909067"/>
                  <a:pt x="1099942" y="881336"/>
                  <a:pt x="1099942" y="847128"/>
                </a:cubicBezTo>
                <a:cubicBezTo>
                  <a:pt x="1099942" y="812920"/>
                  <a:pt x="1072211" y="785189"/>
                  <a:pt x="1038003" y="785189"/>
                </a:cubicBezTo>
                <a:close/>
                <a:moveTo>
                  <a:pt x="865564" y="785189"/>
                </a:moveTo>
                <a:cubicBezTo>
                  <a:pt x="831356" y="785189"/>
                  <a:pt x="803625" y="812920"/>
                  <a:pt x="803625" y="847128"/>
                </a:cubicBezTo>
                <a:cubicBezTo>
                  <a:pt x="803625" y="881336"/>
                  <a:pt x="831356" y="909067"/>
                  <a:pt x="865564" y="909067"/>
                </a:cubicBezTo>
                <a:cubicBezTo>
                  <a:pt x="899772" y="909067"/>
                  <a:pt x="927503" y="881336"/>
                  <a:pt x="927503" y="847128"/>
                </a:cubicBezTo>
                <a:cubicBezTo>
                  <a:pt x="927503" y="812920"/>
                  <a:pt x="899772" y="785189"/>
                  <a:pt x="865564" y="785189"/>
                </a:cubicBezTo>
                <a:close/>
                <a:moveTo>
                  <a:pt x="693125" y="785189"/>
                </a:moveTo>
                <a:cubicBezTo>
                  <a:pt x="658917" y="785189"/>
                  <a:pt x="631186" y="812920"/>
                  <a:pt x="631186" y="847128"/>
                </a:cubicBezTo>
                <a:cubicBezTo>
                  <a:pt x="631186" y="881336"/>
                  <a:pt x="658917" y="909067"/>
                  <a:pt x="693125" y="909067"/>
                </a:cubicBezTo>
                <a:cubicBezTo>
                  <a:pt x="727333" y="909067"/>
                  <a:pt x="755064" y="881336"/>
                  <a:pt x="755064" y="847128"/>
                </a:cubicBezTo>
                <a:cubicBezTo>
                  <a:pt x="755064" y="812920"/>
                  <a:pt x="727333" y="785189"/>
                  <a:pt x="693125" y="785189"/>
                </a:cubicBezTo>
                <a:close/>
                <a:moveTo>
                  <a:pt x="520686" y="785189"/>
                </a:moveTo>
                <a:cubicBezTo>
                  <a:pt x="486478" y="785189"/>
                  <a:pt x="458747" y="812920"/>
                  <a:pt x="458747" y="847128"/>
                </a:cubicBezTo>
                <a:cubicBezTo>
                  <a:pt x="458747" y="881336"/>
                  <a:pt x="486478" y="909067"/>
                  <a:pt x="520686" y="909067"/>
                </a:cubicBezTo>
                <a:cubicBezTo>
                  <a:pt x="554894" y="909067"/>
                  <a:pt x="582625" y="881336"/>
                  <a:pt x="582625" y="847128"/>
                </a:cubicBezTo>
                <a:cubicBezTo>
                  <a:pt x="582625" y="812920"/>
                  <a:pt x="554894" y="785189"/>
                  <a:pt x="520686" y="785189"/>
                </a:cubicBezTo>
                <a:close/>
                <a:moveTo>
                  <a:pt x="348247" y="785189"/>
                </a:moveTo>
                <a:cubicBezTo>
                  <a:pt x="314039" y="785189"/>
                  <a:pt x="286308" y="812920"/>
                  <a:pt x="286308" y="847128"/>
                </a:cubicBezTo>
                <a:cubicBezTo>
                  <a:pt x="286308" y="881336"/>
                  <a:pt x="314039" y="909067"/>
                  <a:pt x="348247" y="909067"/>
                </a:cubicBezTo>
                <a:cubicBezTo>
                  <a:pt x="382455" y="909067"/>
                  <a:pt x="410186" y="881336"/>
                  <a:pt x="410186" y="847128"/>
                </a:cubicBezTo>
                <a:cubicBezTo>
                  <a:pt x="410186" y="812920"/>
                  <a:pt x="382455" y="785189"/>
                  <a:pt x="348247" y="785189"/>
                </a:cubicBezTo>
                <a:close/>
                <a:moveTo>
                  <a:pt x="1382881" y="525228"/>
                </a:moveTo>
                <a:cubicBezTo>
                  <a:pt x="1348673" y="525228"/>
                  <a:pt x="1320942" y="552959"/>
                  <a:pt x="1320942" y="587167"/>
                </a:cubicBezTo>
                <a:cubicBezTo>
                  <a:pt x="1320942" y="621375"/>
                  <a:pt x="1348673" y="649106"/>
                  <a:pt x="1382881" y="649106"/>
                </a:cubicBezTo>
                <a:cubicBezTo>
                  <a:pt x="1417089" y="649106"/>
                  <a:pt x="1444820" y="621375"/>
                  <a:pt x="1444820" y="587167"/>
                </a:cubicBezTo>
                <a:cubicBezTo>
                  <a:pt x="1444820" y="552959"/>
                  <a:pt x="1417089" y="525228"/>
                  <a:pt x="1382881" y="525228"/>
                </a:cubicBezTo>
                <a:close/>
                <a:moveTo>
                  <a:pt x="1210442" y="525228"/>
                </a:moveTo>
                <a:cubicBezTo>
                  <a:pt x="1176234" y="525228"/>
                  <a:pt x="1148503" y="552959"/>
                  <a:pt x="1148503" y="587167"/>
                </a:cubicBezTo>
                <a:cubicBezTo>
                  <a:pt x="1148503" y="621375"/>
                  <a:pt x="1176234" y="649106"/>
                  <a:pt x="1210442" y="649106"/>
                </a:cubicBezTo>
                <a:cubicBezTo>
                  <a:pt x="1244650" y="649106"/>
                  <a:pt x="1272381" y="621375"/>
                  <a:pt x="1272381" y="587167"/>
                </a:cubicBezTo>
                <a:cubicBezTo>
                  <a:pt x="1272381" y="552959"/>
                  <a:pt x="1244650" y="525228"/>
                  <a:pt x="1210442" y="525228"/>
                </a:cubicBezTo>
                <a:close/>
                <a:moveTo>
                  <a:pt x="1038003" y="525228"/>
                </a:moveTo>
                <a:cubicBezTo>
                  <a:pt x="1003795" y="525228"/>
                  <a:pt x="976064" y="552959"/>
                  <a:pt x="976064" y="587167"/>
                </a:cubicBezTo>
                <a:cubicBezTo>
                  <a:pt x="976064" y="621375"/>
                  <a:pt x="1003795" y="649106"/>
                  <a:pt x="1038003" y="649106"/>
                </a:cubicBezTo>
                <a:cubicBezTo>
                  <a:pt x="1072211" y="649106"/>
                  <a:pt x="1099942" y="621375"/>
                  <a:pt x="1099942" y="587167"/>
                </a:cubicBezTo>
                <a:cubicBezTo>
                  <a:pt x="1099942" y="552959"/>
                  <a:pt x="1072211" y="525228"/>
                  <a:pt x="1038003" y="525228"/>
                </a:cubicBezTo>
                <a:close/>
                <a:moveTo>
                  <a:pt x="865564" y="525228"/>
                </a:moveTo>
                <a:cubicBezTo>
                  <a:pt x="831356" y="525228"/>
                  <a:pt x="803625" y="552959"/>
                  <a:pt x="803625" y="587167"/>
                </a:cubicBezTo>
                <a:cubicBezTo>
                  <a:pt x="803625" y="621375"/>
                  <a:pt x="831356" y="649106"/>
                  <a:pt x="865564" y="649106"/>
                </a:cubicBezTo>
                <a:cubicBezTo>
                  <a:pt x="899772" y="649106"/>
                  <a:pt x="927503" y="621375"/>
                  <a:pt x="927503" y="587167"/>
                </a:cubicBezTo>
                <a:cubicBezTo>
                  <a:pt x="927503" y="552959"/>
                  <a:pt x="899772" y="525228"/>
                  <a:pt x="865564" y="525228"/>
                </a:cubicBezTo>
                <a:close/>
                <a:moveTo>
                  <a:pt x="693125" y="525228"/>
                </a:moveTo>
                <a:cubicBezTo>
                  <a:pt x="658917" y="525228"/>
                  <a:pt x="631186" y="552959"/>
                  <a:pt x="631186" y="587167"/>
                </a:cubicBezTo>
                <a:cubicBezTo>
                  <a:pt x="631186" y="621375"/>
                  <a:pt x="658917" y="649106"/>
                  <a:pt x="693125" y="649106"/>
                </a:cubicBezTo>
                <a:cubicBezTo>
                  <a:pt x="727333" y="649106"/>
                  <a:pt x="755064" y="621375"/>
                  <a:pt x="755064" y="587167"/>
                </a:cubicBezTo>
                <a:cubicBezTo>
                  <a:pt x="755064" y="552959"/>
                  <a:pt x="727333" y="525228"/>
                  <a:pt x="693125" y="525228"/>
                </a:cubicBezTo>
                <a:close/>
                <a:moveTo>
                  <a:pt x="520686" y="525228"/>
                </a:moveTo>
                <a:cubicBezTo>
                  <a:pt x="486478" y="525228"/>
                  <a:pt x="458747" y="552959"/>
                  <a:pt x="458747" y="587167"/>
                </a:cubicBezTo>
                <a:cubicBezTo>
                  <a:pt x="458747" y="621375"/>
                  <a:pt x="486478" y="649106"/>
                  <a:pt x="520686" y="649106"/>
                </a:cubicBezTo>
                <a:cubicBezTo>
                  <a:pt x="554894" y="649106"/>
                  <a:pt x="582625" y="621375"/>
                  <a:pt x="582625" y="587167"/>
                </a:cubicBezTo>
                <a:cubicBezTo>
                  <a:pt x="582625" y="552959"/>
                  <a:pt x="554894" y="525228"/>
                  <a:pt x="520686" y="525228"/>
                </a:cubicBezTo>
                <a:close/>
                <a:moveTo>
                  <a:pt x="348247" y="525228"/>
                </a:moveTo>
                <a:cubicBezTo>
                  <a:pt x="314039" y="525228"/>
                  <a:pt x="286308" y="552959"/>
                  <a:pt x="286308" y="587167"/>
                </a:cubicBezTo>
                <a:cubicBezTo>
                  <a:pt x="286308" y="621375"/>
                  <a:pt x="314039" y="649106"/>
                  <a:pt x="348247" y="649106"/>
                </a:cubicBezTo>
                <a:cubicBezTo>
                  <a:pt x="382455" y="649106"/>
                  <a:pt x="410186" y="621375"/>
                  <a:pt x="410186" y="587167"/>
                </a:cubicBezTo>
                <a:cubicBezTo>
                  <a:pt x="410186" y="552959"/>
                  <a:pt x="382455" y="525228"/>
                  <a:pt x="348247" y="525228"/>
                </a:cubicBezTo>
                <a:close/>
                <a:moveTo>
                  <a:pt x="1682783" y="0"/>
                </a:moveTo>
                <a:lnTo>
                  <a:pt x="1683253" y="0"/>
                </a:lnTo>
                <a:lnTo>
                  <a:pt x="1792389" y="0"/>
                </a:lnTo>
                <a:lnTo>
                  <a:pt x="2100462" y="0"/>
                </a:lnTo>
                <a:lnTo>
                  <a:pt x="2100462" y="93967"/>
                </a:lnTo>
                <a:lnTo>
                  <a:pt x="1768897" y="93967"/>
                </a:lnTo>
                <a:lnTo>
                  <a:pt x="1660768" y="526483"/>
                </a:lnTo>
                <a:lnTo>
                  <a:pt x="1506783" y="1221203"/>
                </a:lnTo>
                <a:lnTo>
                  <a:pt x="1399131" y="1221203"/>
                </a:lnTo>
                <a:lnTo>
                  <a:pt x="1352302" y="1408516"/>
                </a:lnTo>
                <a:lnTo>
                  <a:pt x="1250787" y="1408516"/>
                </a:lnTo>
                <a:lnTo>
                  <a:pt x="1243167" y="1408516"/>
                </a:lnTo>
                <a:lnTo>
                  <a:pt x="299178" y="1408516"/>
                </a:lnTo>
                <a:lnTo>
                  <a:pt x="276953" y="1319616"/>
                </a:lnTo>
                <a:lnTo>
                  <a:pt x="1265392" y="1319616"/>
                </a:lnTo>
                <a:lnTo>
                  <a:pt x="1289995" y="1221203"/>
                </a:lnTo>
                <a:lnTo>
                  <a:pt x="223448" y="1221203"/>
                </a:lnTo>
                <a:lnTo>
                  <a:pt x="0" y="213091"/>
                </a:lnTo>
                <a:lnTo>
                  <a:pt x="1629980" y="213091"/>
                </a:lnTo>
                <a:lnTo>
                  <a:pt x="1682783" y="18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7" name="闹钟"/>
          <p:cNvSpPr/>
          <p:nvPr/>
        </p:nvSpPr>
        <p:spPr>
          <a:xfrm>
            <a:off x="7896860" y="1394460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1653350" h="1669516">
                <a:moveTo>
                  <a:pt x="813975" y="253339"/>
                </a:moveTo>
                <a:lnTo>
                  <a:pt x="845530" y="253339"/>
                </a:lnTo>
                <a:lnTo>
                  <a:pt x="845530" y="767826"/>
                </a:lnTo>
                <a:lnTo>
                  <a:pt x="1193563" y="767826"/>
                </a:lnTo>
                <a:lnTo>
                  <a:pt x="1193563" y="805466"/>
                </a:lnTo>
                <a:lnTo>
                  <a:pt x="813975" y="805466"/>
                </a:lnTo>
                <a:close/>
                <a:moveTo>
                  <a:pt x="826676" y="112861"/>
                </a:moveTo>
                <a:cubicBezTo>
                  <a:pt x="458188" y="112861"/>
                  <a:pt x="159470" y="411579"/>
                  <a:pt x="159470" y="780067"/>
                </a:cubicBezTo>
                <a:cubicBezTo>
                  <a:pt x="159470" y="1148555"/>
                  <a:pt x="458188" y="1447273"/>
                  <a:pt x="826676" y="1447273"/>
                </a:cubicBezTo>
                <a:cubicBezTo>
                  <a:pt x="1195164" y="1447273"/>
                  <a:pt x="1493882" y="1148555"/>
                  <a:pt x="1493882" y="780067"/>
                </a:cubicBezTo>
                <a:cubicBezTo>
                  <a:pt x="1493882" y="411579"/>
                  <a:pt x="1195164" y="112861"/>
                  <a:pt x="826676" y="112861"/>
                </a:cubicBezTo>
                <a:close/>
                <a:moveTo>
                  <a:pt x="826675" y="59986"/>
                </a:moveTo>
                <a:cubicBezTo>
                  <a:pt x="1224364" y="59986"/>
                  <a:pt x="1546755" y="382377"/>
                  <a:pt x="1546755" y="780066"/>
                </a:cubicBezTo>
                <a:cubicBezTo>
                  <a:pt x="1546755" y="1035236"/>
                  <a:pt x="1414030" y="1259406"/>
                  <a:pt x="1213013" y="1385996"/>
                </a:cubicBezTo>
                <a:lnTo>
                  <a:pt x="1464205" y="1637188"/>
                </a:lnTo>
                <a:lnTo>
                  <a:pt x="1431876" y="1669516"/>
                </a:lnTo>
                <a:lnTo>
                  <a:pt x="1171104" y="1408744"/>
                </a:lnTo>
                <a:cubicBezTo>
                  <a:pt x="1070033" y="1468079"/>
                  <a:pt x="952099" y="1500146"/>
                  <a:pt x="826675" y="1500146"/>
                </a:cubicBezTo>
                <a:cubicBezTo>
                  <a:pt x="701163" y="1500146"/>
                  <a:pt x="583151" y="1468034"/>
                  <a:pt x="482028" y="1408626"/>
                </a:cubicBezTo>
                <a:lnTo>
                  <a:pt x="221138" y="1669516"/>
                </a:lnTo>
                <a:lnTo>
                  <a:pt x="188810" y="1637188"/>
                </a:lnTo>
                <a:lnTo>
                  <a:pt x="440119" y="1385878"/>
                </a:lnTo>
                <a:cubicBezTo>
                  <a:pt x="239228" y="1259250"/>
                  <a:pt x="106595" y="1035147"/>
                  <a:pt x="106595" y="780066"/>
                </a:cubicBezTo>
                <a:cubicBezTo>
                  <a:pt x="106595" y="382377"/>
                  <a:pt x="428986" y="59986"/>
                  <a:pt x="826675" y="59986"/>
                </a:cubicBezTo>
                <a:close/>
                <a:moveTo>
                  <a:pt x="293501" y="725"/>
                </a:moveTo>
                <a:cubicBezTo>
                  <a:pt x="339398" y="4063"/>
                  <a:pt x="384613" y="18932"/>
                  <a:pt x="424439" y="45334"/>
                </a:cubicBezTo>
                <a:lnTo>
                  <a:pt x="45333" y="424439"/>
                </a:lnTo>
                <a:cubicBezTo>
                  <a:pt x="-25073" y="318239"/>
                  <a:pt x="-13465" y="173714"/>
                  <a:pt x="80123" y="80125"/>
                </a:cubicBezTo>
                <a:cubicBezTo>
                  <a:pt x="138616" y="21632"/>
                  <a:pt x="217006" y="-4837"/>
                  <a:pt x="293501" y="725"/>
                </a:cubicBezTo>
                <a:close/>
                <a:moveTo>
                  <a:pt x="1359849" y="724"/>
                </a:moveTo>
                <a:cubicBezTo>
                  <a:pt x="1436344" y="-4838"/>
                  <a:pt x="1514734" y="21631"/>
                  <a:pt x="1573227" y="80124"/>
                </a:cubicBezTo>
                <a:cubicBezTo>
                  <a:pt x="1666815" y="173713"/>
                  <a:pt x="1678423" y="318238"/>
                  <a:pt x="1608018" y="424440"/>
                </a:cubicBezTo>
                <a:lnTo>
                  <a:pt x="1228912" y="45334"/>
                </a:lnTo>
                <a:cubicBezTo>
                  <a:pt x="1268737" y="18931"/>
                  <a:pt x="1313952" y="4062"/>
                  <a:pt x="1359849" y="7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开锁"/>
          <p:cNvSpPr/>
          <p:nvPr/>
        </p:nvSpPr>
        <p:spPr bwMode="auto">
          <a:xfrm rot="2760000">
            <a:off x="7880350" y="3665220"/>
            <a:ext cx="262255" cy="393065"/>
          </a:xfrm>
          <a:custGeom>
            <a:avLst/>
            <a:gdLst>
              <a:gd name="T0" fmla="*/ 619079 w 2880569"/>
              <a:gd name="T1" fmla="*/ 953678 h 4188619"/>
              <a:gd name="T2" fmla="*/ 508809 w 2880569"/>
              <a:gd name="T3" fmla="*/ 1063998 h 4188619"/>
              <a:gd name="T4" fmla="*/ 508809 w 2880569"/>
              <a:gd name="T5" fmla="*/ 1370878 h 4188619"/>
              <a:gd name="T6" fmla="*/ 619079 w 2880569"/>
              <a:gd name="T7" fmla="*/ 1481197 h 4188619"/>
              <a:gd name="T8" fmla="*/ 729348 w 2880569"/>
              <a:gd name="T9" fmla="*/ 1370878 h 4188619"/>
              <a:gd name="T10" fmla="*/ 729348 w 2880569"/>
              <a:gd name="T11" fmla="*/ 1063998 h 4188619"/>
              <a:gd name="T12" fmla="*/ 619079 w 2880569"/>
              <a:gd name="T13" fmla="*/ 953678 h 4188619"/>
              <a:gd name="T14" fmla="*/ 122584 w 2880569"/>
              <a:gd name="T15" fmla="*/ 683758 h 4188619"/>
              <a:gd name="T16" fmla="*/ 1115573 w 2880569"/>
              <a:gd name="T17" fmla="*/ 683758 h 4188619"/>
              <a:gd name="T18" fmla="*/ 1238157 w 2880569"/>
              <a:gd name="T19" fmla="*/ 806398 h 4188619"/>
              <a:gd name="T20" fmla="*/ 1238157 w 2880569"/>
              <a:gd name="T21" fmla="*/ 1677197 h 4188619"/>
              <a:gd name="T22" fmla="*/ 1115573 w 2880569"/>
              <a:gd name="T23" fmla="*/ 1800397 h 4188619"/>
              <a:gd name="T24" fmla="*/ 122584 w 2880569"/>
              <a:gd name="T25" fmla="*/ 1800397 h 4188619"/>
              <a:gd name="T26" fmla="*/ 0 w 2880569"/>
              <a:gd name="T27" fmla="*/ 1677197 h 4188619"/>
              <a:gd name="T28" fmla="*/ 0 w 2880569"/>
              <a:gd name="T29" fmla="*/ 806398 h 4188619"/>
              <a:gd name="T30" fmla="*/ 122584 w 2880569"/>
              <a:gd name="T31" fmla="*/ 683758 h 4188619"/>
              <a:gd name="T32" fmla="*/ 640909 w 2880569"/>
              <a:gd name="T33" fmla="*/ 0 h 4188619"/>
              <a:gd name="T34" fmla="*/ 953132 w 2880569"/>
              <a:gd name="T35" fmla="*/ 128944 h 4188619"/>
              <a:gd name="T36" fmla="*/ 1040439 w 2880569"/>
              <a:gd name="T37" fmla="*/ 629039 h 4188619"/>
              <a:gd name="T38" fmla="*/ 817693 w 2880569"/>
              <a:gd name="T39" fmla="*/ 629039 h 4188619"/>
              <a:gd name="T40" fmla="*/ 822730 w 2880569"/>
              <a:gd name="T41" fmla="*/ 623439 h 4188619"/>
              <a:gd name="T42" fmla="*/ 822730 w 2880569"/>
              <a:gd name="T43" fmla="*/ 259428 h 4188619"/>
              <a:gd name="T44" fmla="*/ 458949 w 2880569"/>
              <a:gd name="T45" fmla="*/ 259428 h 4188619"/>
              <a:gd name="T46" fmla="*/ 350374 w 2880569"/>
              <a:gd name="T47" fmla="*/ 367511 h 4188619"/>
              <a:gd name="T48" fmla="*/ 220532 w 2880569"/>
              <a:gd name="T49" fmla="*/ 237587 h 4188619"/>
              <a:gd name="T50" fmla="*/ 329107 w 2880569"/>
              <a:gd name="T51" fmla="*/ 128944 h 4188619"/>
              <a:gd name="T52" fmla="*/ 640909 w 2880569"/>
              <a:gd name="T53" fmla="*/ 0 h 41886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80569" h="4188619">
                <a:moveTo>
                  <a:pt x="1440285" y="2218729"/>
                </a:moveTo>
                <a:cubicBezTo>
                  <a:pt x="1298340" y="2218729"/>
                  <a:pt x="1183742" y="2333379"/>
                  <a:pt x="1183742" y="2475388"/>
                </a:cubicBezTo>
                <a:cubicBezTo>
                  <a:pt x="1183742" y="2475388"/>
                  <a:pt x="1183742" y="2475388"/>
                  <a:pt x="1183742" y="3189343"/>
                </a:cubicBezTo>
                <a:cubicBezTo>
                  <a:pt x="1183742" y="3331352"/>
                  <a:pt x="1298340" y="3446002"/>
                  <a:pt x="1440285" y="3446002"/>
                </a:cubicBezTo>
                <a:cubicBezTo>
                  <a:pt x="1582230" y="3446002"/>
                  <a:pt x="1696827" y="3331352"/>
                  <a:pt x="1696827" y="3189343"/>
                </a:cubicBezTo>
                <a:lnTo>
                  <a:pt x="1696827" y="2475388"/>
                </a:lnTo>
                <a:cubicBezTo>
                  <a:pt x="1696827" y="2333379"/>
                  <a:pt x="1582230" y="2218729"/>
                  <a:pt x="1440285" y="2218729"/>
                </a:cubicBezTo>
                <a:close/>
                <a:moveTo>
                  <a:pt x="285192" y="1590761"/>
                </a:moveTo>
                <a:cubicBezTo>
                  <a:pt x="285192" y="1590761"/>
                  <a:pt x="285192" y="1590761"/>
                  <a:pt x="2595377" y="1590761"/>
                </a:cubicBezTo>
                <a:cubicBezTo>
                  <a:pt x="2752949" y="1590761"/>
                  <a:pt x="2880569" y="1718439"/>
                  <a:pt x="2880569" y="1876083"/>
                </a:cubicBezTo>
                <a:cubicBezTo>
                  <a:pt x="2880569" y="1876083"/>
                  <a:pt x="2880569" y="1876083"/>
                  <a:pt x="2880569" y="3901995"/>
                </a:cubicBezTo>
                <a:cubicBezTo>
                  <a:pt x="2880569" y="4059638"/>
                  <a:pt x="2752949" y="4188619"/>
                  <a:pt x="2595377" y="4188619"/>
                </a:cubicBezTo>
                <a:cubicBezTo>
                  <a:pt x="2595377" y="4188619"/>
                  <a:pt x="2595377" y="4188619"/>
                  <a:pt x="285192" y="4188619"/>
                </a:cubicBezTo>
                <a:cubicBezTo>
                  <a:pt x="127620" y="4188619"/>
                  <a:pt x="0" y="4059638"/>
                  <a:pt x="0" y="3901995"/>
                </a:cubicBezTo>
                <a:cubicBezTo>
                  <a:pt x="0" y="3901995"/>
                  <a:pt x="0" y="3901995"/>
                  <a:pt x="0" y="1876083"/>
                </a:cubicBezTo>
                <a:cubicBezTo>
                  <a:pt x="0" y="1718439"/>
                  <a:pt x="127620" y="1590761"/>
                  <a:pt x="285192" y="1590761"/>
                </a:cubicBezTo>
                <a:close/>
                <a:moveTo>
                  <a:pt x="1491074" y="0"/>
                </a:moveTo>
                <a:cubicBezTo>
                  <a:pt x="1753927" y="0"/>
                  <a:pt x="2016942" y="99996"/>
                  <a:pt x="2217458" y="299988"/>
                </a:cubicBezTo>
                <a:cubicBezTo>
                  <a:pt x="2531253" y="613982"/>
                  <a:pt x="2598960" y="1083018"/>
                  <a:pt x="2420579" y="1463458"/>
                </a:cubicBezTo>
                <a:cubicBezTo>
                  <a:pt x="2420579" y="1463458"/>
                  <a:pt x="2420579" y="1463458"/>
                  <a:pt x="1902361" y="1463458"/>
                </a:cubicBezTo>
                <a:cubicBezTo>
                  <a:pt x="1902361" y="1463458"/>
                  <a:pt x="1902361" y="1463458"/>
                  <a:pt x="1914079" y="1450429"/>
                </a:cubicBezTo>
                <a:cubicBezTo>
                  <a:pt x="2148449" y="1217214"/>
                  <a:pt x="2148449" y="836774"/>
                  <a:pt x="1914079" y="603559"/>
                </a:cubicBezTo>
                <a:cubicBezTo>
                  <a:pt x="1681011" y="369040"/>
                  <a:pt x="1300811" y="369040"/>
                  <a:pt x="1067744" y="603559"/>
                </a:cubicBezTo>
                <a:lnTo>
                  <a:pt x="815145" y="855014"/>
                </a:lnTo>
                <a:cubicBezTo>
                  <a:pt x="815145" y="855014"/>
                  <a:pt x="815145" y="855014"/>
                  <a:pt x="513068" y="552746"/>
                </a:cubicBezTo>
                <a:cubicBezTo>
                  <a:pt x="513068" y="552746"/>
                  <a:pt x="513068" y="552746"/>
                  <a:pt x="765667" y="299988"/>
                </a:cubicBezTo>
                <a:cubicBezTo>
                  <a:pt x="965532" y="99996"/>
                  <a:pt x="1228222" y="0"/>
                  <a:pt x="1491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0274" y="1036079"/>
            <a:ext cx="2376805" cy="4853305"/>
            <a:chOff x="2442" y="2201"/>
            <a:chExt cx="3743" cy="7643"/>
          </a:xfrm>
        </p:grpSpPr>
        <p:grpSp>
          <p:nvGrpSpPr>
            <p:cNvPr id="9" name="组合 8"/>
            <p:cNvGrpSpPr/>
            <p:nvPr/>
          </p:nvGrpSpPr>
          <p:grpSpPr>
            <a:xfrm>
              <a:off x="2442" y="7683"/>
              <a:ext cx="3743" cy="2161"/>
              <a:chOff x="954" y="7833"/>
              <a:chExt cx="3743" cy="2161"/>
            </a:xfrm>
          </p:grpSpPr>
          <p:sp>
            <p:nvSpPr>
              <p:cNvPr id="10" name="文本框 20"/>
              <p:cNvSpPr txBox="1"/>
              <p:nvPr/>
            </p:nvSpPr>
            <p:spPr>
              <a:xfrm flipH="1">
                <a:off x="1239" y="7833"/>
                <a:ext cx="3170" cy="63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cs typeface="+mn-ea"/>
                    <a:sym typeface="+mn-lt"/>
                  </a:rPr>
                  <a:t>单击键入标题 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flipH="1">
                <a:off x="954" y="8491"/>
                <a:ext cx="3743" cy="150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输入文字添加内容文本，输入文字添加内容文本，输入文字添加内容文本，输入文字添加内容文本。</a:t>
                </a:r>
                <a:endParaRPr lang="en-US" altLang="zh-CN" sz="1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EB7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泪滴形 6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EB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r>
                <a:rPr lang="zh-CN" altLang="en-US" sz="480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23024" y="1036079"/>
            <a:ext cx="2376805" cy="4853305"/>
            <a:chOff x="2442" y="2201"/>
            <a:chExt cx="3743" cy="7643"/>
          </a:xfrm>
        </p:grpSpPr>
        <p:grpSp>
          <p:nvGrpSpPr>
            <p:cNvPr id="13" name="组合 12"/>
            <p:cNvGrpSpPr/>
            <p:nvPr/>
          </p:nvGrpSpPr>
          <p:grpSpPr>
            <a:xfrm>
              <a:off x="2442" y="7683"/>
              <a:ext cx="3743" cy="2161"/>
              <a:chOff x="954" y="7833"/>
              <a:chExt cx="3743" cy="2161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1239" y="7833"/>
                <a:ext cx="3170" cy="63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cs typeface="+mn-ea"/>
                    <a:sym typeface="+mn-lt"/>
                  </a:rPr>
                  <a:t>单击键入标题 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 flipH="1">
                <a:off x="954" y="8491"/>
                <a:ext cx="3743" cy="150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输入文字添加内容文本，输入文字添加内容文本，输入文字添加内容文本，输入文字添加内容文本。</a:t>
                </a:r>
                <a:endParaRPr lang="en-US" altLang="zh-CN" sz="1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AB7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r>
                <a:rPr lang="zh-CN" altLang="en-US" sz="480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75774" y="1036079"/>
            <a:ext cx="2376805" cy="4853305"/>
            <a:chOff x="2442" y="2201"/>
            <a:chExt cx="3743" cy="7643"/>
          </a:xfrm>
        </p:grpSpPr>
        <p:grpSp>
          <p:nvGrpSpPr>
            <p:cNvPr id="21" name="组合 20"/>
            <p:cNvGrpSpPr/>
            <p:nvPr/>
          </p:nvGrpSpPr>
          <p:grpSpPr>
            <a:xfrm>
              <a:off x="2442" y="7683"/>
              <a:ext cx="3743" cy="2161"/>
              <a:chOff x="954" y="7833"/>
              <a:chExt cx="3743" cy="2161"/>
            </a:xfrm>
          </p:grpSpPr>
          <p:sp>
            <p:nvSpPr>
              <p:cNvPr id="22" name="文本框 20"/>
              <p:cNvSpPr txBox="1"/>
              <p:nvPr/>
            </p:nvSpPr>
            <p:spPr>
              <a:xfrm flipH="1">
                <a:off x="1239" y="7833"/>
                <a:ext cx="3170" cy="63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cs typeface="+mn-ea"/>
                    <a:sym typeface="+mn-lt"/>
                  </a:rPr>
                  <a:t>单击键入标题 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flipH="1">
                <a:off x="954" y="8491"/>
                <a:ext cx="3743" cy="150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输入文字添加内容文本，输入文字添加内容文本，输入文字添加内容文本，输入文字添加内容文本。</a:t>
                </a:r>
                <a:endParaRPr lang="en-US" altLang="zh-CN" sz="1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泪滴形 24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428524" y="1036079"/>
            <a:ext cx="2376805" cy="4853305"/>
            <a:chOff x="2442" y="2201"/>
            <a:chExt cx="3743" cy="7643"/>
          </a:xfrm>
        </p:grpSpPr>
        <p:grpSp>
          <p:nvGrpSpPr>
            <p:cNvPr id="28" name="组合 27"/>
            <p:cNvGrpSpPr/>
            <p:nvPr/>
          </p:nvGrpSpPr>
          <p:grpSpPr>
            <a:xfrm>
              <a:off x="2442" y="7683"/>
              <a:ext cx="3743" cy="2161"/>
              <a:chOff x="954" y="7833"/>
              <a:chExt cx="3743" cy="2161"/>
            </a:xfrm>
          </p:grpSpPr>
          <p:sp>
            <p:nvSpPr>
              <p:cNvPr id="29" name="文本框 20"/>
              <p:cNvSpPr txBox="1"/>
              <p:nvPr/>
            </p:nvSpPr>
            <p:spPr>
              <a:xfrm flipH="1">
                <a:off x="1239" y="7833"/>
                <a:ext cx="3170" cy="63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2000" b="1">
                    <a:solidFill>
                      <a:srgbClr val="595959"/>
                    </a:solidFill>
                    <a:cs typeface="+mn-ea"/>
                    <a:sym typeface="+mn-lt"/>
                  </a:rPr>
                  <a:t>单击键入标题 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flipH="1">
                <a:off x="954" y="8491"/>
                <a:ext cx="3743" cy="150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输入文字添加内容文本，输入文字添加内容文本，输入文字添加内容文本，输入文字添加内容文本。</a:t>
                </a:r>
                <a:endParaRPr lang="en-US" altLang="zh-CN" sz="1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叶子"/>
            <p:cNvSpPr/>
            <p:nvPr/>
          </p:nvSpPr>
          <p:spPr bwMode="auto">
            <a:xfrm>
              <a:off x="2924" y="4835"/>
              <a:ext cx="2685" cy="2325"/>
            </a:xfrm>
            <a:custGeom>
              <a:avLst/>
              <a:gdLst>
                <a:gd name="T0" fmla="*/ 219776300 w 6848"/>
                <a:gd name="T1" fmla="*/ 290699660 h 6190"/>
                <a:gd name="T2" fmla="*/ 281375566 w 6848"/>
                <a:gd name="T3" fmla="*/ 375899249 h 6190"/>
                <a:gd name="T4" fmla="*/ 268451999 w 6848"/>
                <a:gd name="T5" fmla="*/ 446022914 h 6190"/>
                <a:gd name="T6" fmla="*/ 183172649 w 6848"/>
                <a:gd name="T7" fmla="*/ 456614898 h 6190"/>
                <a:gd name="T8" fmla="*/ 103774652 w 6848"/>
                <a:gd name="T9" fmla="*/ 422364979 h 6190"/>
                <a:gd name="T10" fmla="*/ 54170099 w 6848"/>
                <a:gd name="T11" fmla="*/ 352164029 h 6190"/>
                <a:gd name="T12" fmla="*/ 26233808 w 6848"/>
                <a:gd name="T13" fmla="*/ 237353032 h 6190"/>
                <a:gd name="T14" fmla="*/ 46508928 w 6848"/>
                <a:gd name="T15" fmla="*/ 233951365 h 6190"/>
                <a:gd name="T16" fmla="*/ 68022242 w 6848"/>
                <a:gd name="T17" fmla="*/ 305621292 h 6190"/>
                <a:gd name="T18" fmla="*/ 83731538 w 6848"/>
                <a:gd name="T19" fmla="*/ 335232422 h 6190"/>
                <a:gd name="T20" fmla="*/ 141384215 w 6848"/>
                <a:gd name="T21" fmla="*/ 353401151 h 6190"/>
                <a:gd name="T22" fmla="*/ 129621508 w 6848"/>
                <a:gd name="T23" fmla="*/ 364147706 h 6190"/>
                <a:gd name="T24" fmla="*/ 109501336 w 6848"/>
                <a:gd name="T25" fmla="*/ 389120048 h 6190"/>
                <a:gd name="T26" fmla="*/ 189440956 w 6848"/>
                <a:gd name="T27" fmla="*/ 393913407 h 6190"/>
                <a:gd name="T28" fmla="*/ 172106513 w 6848"/>
                <a:gd name="T29" fmla="*/ 405742513 h 6190"/>
                <a:gd name="T30" fmla="*/ 212037794 w 6848"/>
                <a:gd name="T31" fmla="*/ 420509297 h 6190"/>
                <a:gd name="T32" fmla="*/ 236801125 w 6848"/>
                <a:gd name="T33" fmla="*/ 421127858 h 6190"/>
                <a:gd name="T34" fmla="*/ 244926584 w 6848"/>
                <a:gd name="T35" fmla="*/ 410922578 h 6190"/>
                <a:gd name="T36" fmla="*/ 237884650 w 6848"/>
                <a:gd name="T37" fmla="*/ 409994598 h 6190"/>
                <a:gd name="T38" fmla="*/ 219621630 w 6848"/>
                <a:gd name="T39" fmla="*/ 366621671 h 6190"/>
                <a:gd name="T40" fmla="*/ 209483792 w 6848"/>
                <a:gd name="T41" fmla="*/ 392753849 h 6190"/>
                <a:gd name="T42" fmla="*/ 188976668 w 6848"/>
                <a:gd name="T43" fmla="*/ 347216099 h 6190"/>
                <a:gd name="T44" fmla="*/ 181005878 w 6848"/>
                <a:gd name="T45" fmla="*/ 373116143 h 6190"/>
                <a:gd name="T46" fmla="*/ 158950941 w 6848"/>
                <a:gd name="T47" fmla="*/ 311265068 h 6190"/>
                <a:gd name="T48" fmla="*/ 147265569 w 6848"/>
                <a:gd name="T49" fmla="*/ 344278144 h 6190"/>
                <a:gd name="T50" fmla="*/ 135115908 w 6848"/>
                <a:gd name="T51" fmla="*/ 277710995 h 6190"/>
                <a:gd name="T52" fmla="*/ 110120294 w 6848"/>
                <a:gd name="T53" fmla="*/ 303379183 h 6190"/>
                <a:gd name="T54" fmla="*/ 100679306 w 6848"/>
                <a:gd name="T55" fmla="*/ 302837907 h 6190"/>
                <a:gd name="T56" fmla="*/ 270851053 w 6848"/>
                <a:gd name="T57" fmla="*/ 233951365 h 6190"/>
                <a:gd name="T58" fmla="*/ 309466527 w 6848"/>
                <a:gd name="T59" fmla="*/ 158802484 h 6190"/>
                <a:gd name="T60" fmla="*/ 450696072 w 6848"/>
                <a:gd name="T61" fmla="*/ 63320052 h 6190"/>
                <a:gd name="T62" fmla="*/ 529242827 w 6848"/>
                <a:gd name="T63" fmla="*/ 0 h 6190"/>
                <a:gd name="T64" fmla="*/ 495502518 w 6848"/>
                <a:gd name="T65" fmla="*/ 105224000 h 6190"/>
                <a:gd name="T66" fmla="*/ 493181077 w 6848"/>
                <a:gd name="T67" fmla="*/ 234492640 h 6190"/>
                <a:gd name="T68" fmla="*/ 448065013 w 6848"/>
                <a:gd name="T69" fmla="*/ 307476696 h 6190"/>
                <a:gd name="T70" fmla="*/ 319217412 w 6848"/>
                <a:gd name="T71" fmla="*/ 372497582 h 6190"/>
                <a:gd name="T72" fmla="*/ 288108161 w 6848"/>
                <a:gd name="T73" fmla="*/ 460944546 h 6190"/>
                <a:gd name="T74" fmla="*/ 293602561 w 6848"/>
                <a:gd name="T75" fmla="*/ 421050572 h 6190"/>
                <a:gd name="T76" fmla="*/ 315347880 w 6848"/>
                <a:gd name="T77" fmla="*/ 370023617 h 6190"/>
                <a:gd name="T78" fmla="*/ 274023735 w 6848"/>
                <a:gd name="T79" fmla="*/ 305853148 h 6190"/>
                <a:gd name="T80" fmla="*/ 318598175 w 6848"/>
                <a:gd name="T81" fmla="*/ 295261163 h 6190"/>
                <a:gd name="T82" fmla="*/ 327961829 w 6848"/>
                <a:gd name="T83" fmla="*/ 323016889 h 6190"/>
                <a:gd name="T84" fmla="*/ 334385084 w 6848"/>
                <a:gd name="T85" fmla="*/ 332603608 h 6190"/>
                <a:gd name="T86" fmla="*/ 394359202 w 6848"/>
                <a:gd name="T87" fmla="*/ 306780850 h 6190"/>
                <a:gd name="T88" fmla="*/ 353886297 w 6848"/>
                <a:gd name="T89" fmla="*/ 292864484 h 6190"/>
                <a:gd name="T90" fmla="*/ 428950753 w 6848"/>
                <a:gd name="T91" fmla="*/ 270211537 h 6190"/>
                <a:gd name="T92" fmla="*/ 372149317 w 6848"/>
                <a:gd name="T93" fmla="*/ 254594058 h 6190"/>
                <a:gd name="T94" fmla="*/ 452553502 w 6848"/>
                <a:gd name="T95" fmla="*/ 226838611 h 6190"/>
                <a:gd name="T96" fmla="*/ 393507961 w 6848"/>
                <a:gd name="T97" fmla="*/ 218024745 h 6190"/>
                <a:gd name="T98" fmla="*/ 414866327 w 6848"/>
                <a:gd name="T99" fmla="*/ 204185664 h 6190"/>
                <a:gd name="T100" fmla="*/ 435605735 w 6848"/>
                <a:gd name="T101" fmla="*/ 170322171 h 6190"/>
                <a:gd name="T102" fmla="*/ 416104521 w 6848"/>
                <a:gd name="T103" fmla="*/ 163054569 h 6190"/>
                <a:gd name="T104" fmla="*/ 460756297 w 6848"/>
                <a:gd name="T105" fmla="*/ 129114069 h 6190"/>
                <a:gd name="T106" fmla="*/ 435528400 w 6848"/>
                <a:gd name="T107" fmla="*/ 126871960 h 6190"/>
                <a:gd name="T108" fmla="*/ 420206057 w 6848"/>
                <a:gd name="T109" fmla="*/ 129423210 h 6190"/>
                <a:gd name="T110" fmla="*/ 386311078 w 6848"/>
                <a:gd name="T111" fmla="*/ 122619598 h 6190"/>
                <a:gd name="T112" fmla="*/ 381203352 w 6848"/>
                <a:gd name="T113" fmla="*/ 198541609 h 6190"/>
                <a:gd name="T114" fmla="*/ 358219839 w 6848"/>
                <a:gd name="T115" fmla="*/ 160116613 h 6190"/>
                <a:gd name="T116" fmla="*/ 360773562 w 6848"/>
                <a:gd name="T117" fmla="*/ 231400114 h 6190"/>
                <a:gd name="T118" fmla="*/ 339879485 w 6848"/>
                <a:gd name="T119" fmla="*/ 204494805 h 6190"/>
                <a:gd name="T120" fmla="*/ 334075466 w 6848"/>
                <a:gd name="T121" fmla="*/ 260701825 h 6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48" h="6190">
                  <a:moveTo>
                    <a:pt x="1418" y="3266"/>
                  </a:moveTo>
                  <a:lnTo>
                    <a:pt x="1418" y="3266"/>
                  </a:lnTo>
                  <a:lnTo>
                    <a:pt x="1497" y="3270"/>
                  </a:lnTo>
                  <a:lnTo>
                    <a:pt x="1574" y="3276"/>
                  </a:lnTo>
                  <a:lnTo>
                    <a:pt x="1649" y="3284"/>
                  </a:lnTo>
                  <a:lnTo>
                    <a:pt x="1724" y="3293"/>
                  </a:lnTo>
                  <a:lnTo>
                    <a:pt x="1797" y="3306"/>
                  </a:lnTo>
                  <a:lnTo>
                    <a:pt x="1868" y="3319"/>
                  </a:lnTo>
                  <a:lnTo>
                    <a:pt x="1939" y="3335"/>
                  </a:lnTo>
                  <a:lnTo>
                    <a:pt x="2009" y="3352"/>
                  </a:lnTo>
                  <a:lnTo>
                    <a:pt x="2077" y="3372"/>
                  </a:lnTo>
                  <a:lnTo>
                    <a:pt x="2143" y="3392"/>
                  </a:lnTo>
                  <a:lnTo>
                    <a:pt x="2209" y="3416"/>
                  </a:lnTo>
                  <a:lnTo>
                    <a:pt x="2273" y="3439"/>
                  </a:lnTo>
                  <a:lnTo>
                    <a:pt x="2335" y="3466"/>
                  </a:lnTo>
                  <a:lnTo>
                    <a:pt x="2396" y="3493"/>
                  </a:lnTo>
                  <a:lnTo>
                    <a:pt x="2458" y="3522"/>
                  </a:lnTo>
                  <a:lnTo>
                    <a:pt x="2516" y="3551"/>
                  </a:lnTo>
                  <a:lnTo>
                    <a:pt x="2574" y="3583"/>
                  </a:lnTo>
                  <a:lnTo>
                    <a:pt x="2629" y="3616"/>
                  </a:lnTo>
                  <a:lnTo>
                    <a:pt x="2684" y="3650"/>
                  </a:lnTo>
                  <a:lnTo>
                    <a:pt x="2738" y="3686"/>
                  </a:lnTo>
                  <a:lnTo>
                    <a:pt x="2789" y="3722"/>
                  </a:lnTo>
                  <a:lnTo>
                    <a:pt x="2840" y="3760"/>
                  </a:lnTo>
                  <a:lnTo>
                    <a:pt x="2889" y="3798"/>
                  </a:lnTo>
                  <a:lnTo>
                    <a:pt x="2937" y="3838"/>
                  </a:lnTo>
                  <a:lnTo>
                    <a:pt x="2983" y="3879"/>
                  </a:lnTo>
                  <a:lnTo>
                    <a:pt x="3029" y="3920"/>
                  </a:lnTo>
                  <a:lnTo>
                    <a:pt x="3073" y="3963"/>
                  </a:lnTo>
                  <a:lnTo>
                    <a:pt x="3115" y="4006"/>
                  </a:lnTo>
                  <a:lnTo>
                    <a:pt x="3156" y="4050"/>
                  </a:lnTo>
                  <a:lnTo>
                    <a:pt x="3196" y="4095"/>
                  </a:lnTo>
                  <a:lnTo>
                    <a:pt x="3234" y="4140"/>
                  </a:lnTo>
                  <a:lnTo>
                    <a:pt x="3271" y="4186"/>
                  </a:lnTo>
                  <a:lnTo>
                    <a:pt x="3306" y="4232"/>
                  </a:lnTo>
                  <a:lnTo>
                    <a:pt x="3340" y="4280"/>
                  </a:lnTo>
                  <a:lnTo>
                    <a:pt x="3372" y="4327"/>
                  </a:lnTo>
                  <a:lnTo>
                    <a:pt x="3404" y="4375"/>
                  </a:lnTo>
                  <a:lnTo>
                    <a:pt x="3433" y="4423"/>
                  </a:lnTo>
                  <a:lnTo>
                    <a:pt x="3461" y="4472"/>
                  </a:lnTo>
                  <a:lnTo>
                    <a:pt x="3488" y="4519"/>
                  </a:lnTo>
                  <a:lnTo>
                    <a:pt x="3514" y="4568"/>
                  </a:lnTo>
                  <a:lnTo>
                    <a:pt x="3538" y="4617"/>
                  </a:lnTo>
                  <a:lnTo>
                    <a:pt x="3560" y="4666"/>
                  </a:lnTo>
                  <a:lnTo>
                    <a:pt x="3582" y="4715"/>
                  </a:lnTo>
                  <a:lnTo>
                    <a:pt x="3602" y="4764"/>
                  </a:lnTo>
                  <a:lnTo>
                    <a:pt x="3620" y="4813"/>
                  </a:lnTo>
                  <a:lnTo>
                    <a:pt x="3636" y="4862"/>
                  </a:lnTo>
                  <a:lnTo>
                    <a:pt x="3652" y="4911"/>
                  </a:lnTo>
                  <a:lnTo>
                    <a:pt x="3665" y="4959"/>
                  </a:lnTo>
                  <a:lnTo>
                    <a:pt x="3678" y="5007"/>
                  </a:lnTo>
                  <a:lnTo>
                    <a:pt x="3689" y="5055"/>
                  </a:lnTo>
                  <a:lnTo>
                    <a:pt x="3698" y="5102"/>
                  </a:lnTo>
                  <a:lnTo>
                    <a:pt x="3706" y="5149"/>
                  </a:lnTo>
                  <a:lnTo>
                    <a:pt x="3713" y="5195"/>
                  </a:lnTo>
                  <a:lnTo>
                    <a:pt x="3718" y="5241"/>
                  </a:lnTo>
                  <a:lnTo>
                    <a:pt x="3722" y="5286"/>
                  </a:lnTo>
                  <a:lnTo>
                    <a:pt x="3723" y="5331"/>
                  </a:lnTo>
                  <a:lnTo>
                    <a:pt x="3723" y="5375"/>
                  </a:lnTo>
                  <a:lnTo>
                    <a:pt x="3723" y="5418"/>
                  </a:lnTo>
                  <a:lnTo>
                    <a:pt x="3719" y="5461"/>
                  </a:lnTo>
                  <a:lnTo>
                    <a:pt x="3716" y="5502"/>
                  </a:lnTo>
                  <a:lnTo>
                    <a:pt x="3711" y="5543"/>
                  </a:lnTo>
                  <a:lnTo>
                    <a:pt x="3703" y="5582"/>
                  </a:lnTo>
                  <a:lnTo>
                    <a:pt x="3695" y="5621"/>
                  </a:lnTo>
                  <a:lnTo>
                    <a:pt x="3684" y="5659"/>
                  </a:lnTo>
                  <a:lnTo>
                    <a:pt x="3642" y="5683"/>
                  </a:lnTo>
                  <a:lnTo>
                    <a:pt x="3599" y="5706"/>
                  </a:lnTo>
                  <a:lnTo>
                    <a:pt x="3557" y="5728"/>
                  </a:lnTo>
                  <a:lnTo>
                    <a:pt x="3513" y="5749"/>
                  </a:lnTo>
                  <a:lnTo>
                    <a:pt x="3469" y="5769"/>
                  </a:lnTo>
                  <a:lnTo>
                    <a:pt x="3425" y="5788"/>
                  </a:lnTo>
                  <a:lnTo>
                    <a:pt x="3381" y="5805"/>
                  </a:lnTo>
                  <a:lnTo>
                    <a:pt x="3335" y="5821"/>
                  </a:lnTo>
                  <a:lnTo>
                    <a:pt x="3291" y="5836"/>
                  </a:lnTo>
                  <a:lnTo>
                    <a:pt x="3246" y="5851"/>
                  </a:lnTo>
                  <a:lnTo>
                    <a:pt x="3201" y="5863"/>
                  </a:lnTo>
                  <a:lnTo>
                    <a:pt x="3154" y="5875"/>
                  </a:lnTo>
                  <a:lnTo>
                    <a:pt x="3109" y="5885"/>
                  </a:lnTo>
                  <a:lnTo>
                    <a:pt x="3063" y="5895"/>
                  </a:lnTo>
                  <a:lnTo>
                    <a:pt x="3018" y="5903"/>
                  </a:lnTo>
                  <a:lnTo>
                    <a:pt x="2971" y="5910"/>
                  </a:lnTo>
                  <a:lnTo>
                    <a:pt x="2925" y="5917"/>
                  </a:lnTo>
                  <a:lnTo>
                    <a:pt x="2878" y="5921"/>
                  </a:lnTo>
                  <a:lnTo>
                    <a:pt x="2832" y="5925"/>
                  </a:lnTo>
                  <a:lnTo>
                    <a:pt x="2785" y="5928"/>
                  </a:lnTo>
                  <a:lnTo>
                    <a:pt x="2739" y="5930"/>
                  </a:lnTo>
                  <a:lnTo>
                    <a:pt x="2692" y="5930"/>
                  </a:lnTo>
                  <a:lnTo>
                    <a:pt x="2645" y="5930"/>
                  </a:lnTo>
                  <a:lnTo>
                    <a:pt x="2598" y="5929"/>
                  </a:lnTo>
                  <a:lnTo>
                    <a:pt x="2552" y="5925"/>
                  </a:lnTo>
                  <a:lnTo>
                    <a:pt x="2505" y="5923"/>
                  </a:lnTo>
                  <a:lnTo>
                    <a:pt x="2459" y="5918"/>
                  </a:lnTo>
                  <a:lnTo>
                    <a:pt x="2412" y="5912"/>
                  </a:lnTo>
                  <a:lnTo>
                    <a:pt x="2367" y="5906"/>
                  </a:lnTo>
                  <a:lnTo>
                    <a:pt x="2321" y="5898"/>
                  </a:lnTo>
                  <a:lnTo>
                    <a:pt x="2274" y="5890"/>
                  </a:lnTo>
                  <a:lnTo>
                    <a:pt x="2229" y="5880"/>
                  </a:lnTo>
                  <a:lnTo>
                    <a:pt x="2184" y="5869"/>
                  </a:lnTo>
                  <a:lnTo>
                    <a:pt x="2139" y="5858"/>
                  </a:lnTo>
                  <a:lnTo>
                    <a:pt x="2093" y="5844"/>
                  </a:lnTo>
                  <a:lnTo>
                    <a:pt x="2048" y="5831"/>
                  </a:lnTo>
                  <a:lnTo>
                    <a:pt x="2004" y="5818"/>
                  </a:lnTo>
                  <a:lnTo>
                    <a:pt x="1959" y="5802"/>
                  </a:lnTo>
                  <a:lnTo>
                    <a:pt x="1915" y="5786"/>
                  </a:lnTo>
                  <a:lnTo>
                    <a:pt x="1872" y="5769"/>
                  </a:lnTo>
                  <a:lnTo>
                    <a:pt x="1828" y="5750"/>
                  </a:lnTo>
                  <a:lnTo>
                    <a:pt x="1785" y="5731"/>
                  </a:lnTo>
                  <a:lnTo>
                    <a:pt x="1742" y="5711"/>
                  </a:lnTo>
                  <a:lnTo>
                    <a:pt x="1701" y="5690"/>
                  </a:lnTo>
                  <a:lnTo>
                    <a:pt x="1658" y="5668"/>
                  </a:lnTo>
                  <a:lnTo>
                    <a:pt x="1618" y="5645"/>
                  </a:lnTo>
                  <a:lnTo>
                    <a:pt x="1576" y="5622"/>
                  </a:lnTo>
                  <a:lnTo>
                    <a:pt x="1536" y="5598"/>
                  </a:lnTo>
                  <a:lnTo>
                    <a:pt x="1495" y="5572"/>
                  </a:lnTo>
                  <a:lnTo>
                    <a:pt x="1456" y="5546"/>
                  </a:lnTo>
                  <a:lnTo>
                    <a:pt x="1417" y="5519"/>
                  </a:lnTo>
                  <a:lnTo>
                    <a:pt x="1379" y="5491"/>
                  </a:lnTo>
                  <a:lnTo>
                    <a:pt x="1341" y="5463"/>
                  </a:lnTo>
                  <a:lnTo>
                    <a:pt x="1305" y="5434"/>
                  </a:lnTo>
                  <a:lnTo>
                    <a:pt x="1268" y="5403"/>
                  </a:lnTo>
                  <a:lnTo>
                    <a:pt x="1231" y="5373"/>
                  </a:lnTo>
                  <a:lnTo>
                    <a:pt x="1196" y="5341"/>
                  </a:lnTo>
                  <a:lnTo>
                    <a:pt x="1162" y="5308"/>
                  </a:lnTo>
                  <a:lnTo>
                    <a:pt x="1127" y="5274"/>
                  </a:lnTo>
                  <a:lnTo>
                    <a:pt x="1094" y="5239"/>
                  </a:lnTo>
                  <a:lnTo>
                    <a:pt x="1061" y="5205"/>
                  </a:lnTo>
                  <a:lnTo>
                    <a:pt x="1030" y="5170"/>
                  </a:lnTo>
                  <a:lnTo>
                    <a:pt x="999" y="5133"/>
                  </a:lnTo>
                  <a:lnTo>
                    <a:pt x="969" y="5095"/>
                  </a:lnTo>
                  <a:lnTo>
                    <a:pt x="936" y="5051"/>
                  </a:lnTo>
                  <a:lnTo>
                    <a:pt x="904" y="5007"/>
                  </a:lnTo>
                  <a:lnTo>
                    <a:pt x="874" y="4963"/>
                  </a:lnTo>
                  <a:lnTo>
                    <a:pt x="849" y="4919"/>
                  </a:lnTo>
                  <a:lnTo>
                    <a:pt x="823" y="4874"/>
                  </a:lnTo>
                  <a:lnTo>
                    <a:pt x="801" y="4829"/>
                  </a:lnTo>
                  <a:lnTo>
                    <a:pt x="780" y="4783"/>
                  </a:lnTo>
                  <a:lnTo>
                    <a:pt x="761" y="4738"/>
                  </a:lnTo>
                  <a:lnTo>
                    <a:pt x="744" y="4693"/>
                  </a:lnTo>
                  <a:lnTo>
                    <a:pt x="728" y="4646"/>
                  </a:lnTo>
                  <a:lnTo>
                    <a:pt x="713" y="4601"/>
                  </a:lnTo>
                  <a:lnTo>
                    <a:pt x="700" y="4555"/>
                  </a:lnTo>
                  <a:lnTo>
                    <a:pt x="687" y="4508"/>
                  </a:lnTo>
                  <a:lnTo>
                    <a:pt x="676" y="4462"/>
                  </a:lnTo>
                  <a:lnTo>
                    <a:pt x="667" y="4414"/>
                  </a:lnTo>
                  <a:lnTo>
                    <a:pt x="658" y="4368"/>
                  </a:lnTo>
                  <a:lnTo>
                    <a:pt x="641" y="4272"/>
                  </a:lnTo>
                  <a:lnTo>
                    <a:pt x="627" y="4176"/>
                  </a:lnTo>
                  <a:lnTo>
                    <a:pt x="615" y="4079"/>
                  </a:lnTo>
                  <a:lnTo>
                    <a:pt x="603" y="3982"/>
                  </a:lnTo>
                  <a:lnTo>
                    <a:pt x="590" y="3881"/>
                  </a:lnTo>
                  <a:lnTo>
                    <a:pt x="576" y="3781"/>
                  </a:lnTo>
                  <a:lnTo>
                    <a:pt x="560" y="3680"/>
                  </a:lnTo>
                  <a:lnTo>
                    <a:pt x="550" y="3629"/>
                  </a:lnTo>
                  <a:lnTo>
                    <a:pt x="541" y="3578"/>
                  </a:lnTo>
                  <a:lnTo>
                    <a:pt x="530" y="3526"/>
                  </a:lnTo>
                  <a:lnTo>
                    <a:pt x="514" y="3469"/>
                  </a:lnTo>
                  <a:lnTo>
                    <a:pt x="495" y="3411"/>
                  </a:lnTo>
                  <a:lnTo>
                    <a:pt x="473" y="3350"/>
                  </a:lnTo>
                  <a:lnTo>
                    <a:pt x="449" y="3287"/>
                  </a:lnTo>
                  <a:lnTo>
                    <a:pt x="421" y="3224"/>
                  </a:lnTo>
                  <a:lnTo>
                    <a:pt x="390" y="3161"/>
                  </a:lnTo>
                  <a:lnTo>
                    <a:pt x="373" y="3131"/>
                  </a:lnTo>
                  <a:lnTo>
                    <a:pt x="356" y="3100"/>
                  </a:lnTo>
                  <a:lnTo>
                    <a:pt x="339" y="3070"/>
                  </a:lnTo>
                  <a:lnTo>
                    <a:pt x="321" y="3040"/>
                  </a:lnTo>
                  <a:lnTo>
                    <a:pt x="301" y="3012"/>
                  </a:lnTo>
                  <a:lnTo>
                    <a:pt x="281" y="2984"/>
                  </a:lnTo>
                  <a:lnTo>
                    <a:pt x="261" y="2956"/>
                  </a:lnTo>
                  <a:lnTo>
                    <a:pt x="240" y="2930"/>
                  </a:lnTo>
                  <a:lnTo>
                    <a:pt x="218" y="2906"/>
                  </a:lnTo>
                  <a:lnTo>
                    <a:pt x="196" y="2881"/>
                  </a:lnTo>
                  <a:lnTo>
                    <a:pt x="174" y="2859"/>
                  </a:lnTo>
                  <a:lnTo>
                    <a:pt x="151" y="2837"/>
                  </a:lnTo>
                  <a:lnTo>
                    <a:pt x="126" y="2818"/>
                  </a:lnTo>
                  <a:lnTo>
                    <a:pt x="103" y="2799"/>
                  </a:lnTo>
                  <a:lnTo>
                    <a:pt x="77" y="2784"/>
                  </a:lnTo>
                  <a:lnTo>
                    <a:pt x="53" y="2769"/>
                  </a:lnTo>
                  <a:lnTo>
                    <a:pt x="26" y="2755"/>
                  </a:lnTo>
                  <a:lnTo>
                    <a:pt x="0" y="2746"/>
                  </a:lnTo>
                  <a:lnTo>
                    <a:pt x="46" y="2763"/>
                  </a:lnTo>
                  <a:lnTo>
                    <a:pt x="91" y="2781"/>
                  </a:lnTo>
                  <a:lnTo>
                    <a:pt x="135" y="2799"/>
                  </a:lnTo>
                  <a:lnTo>
                    <a:pt x="179" y="2819"/>
                  </a:lnTo>
                  <a:lnTo>
                    <a:pt x="266" y="2858"/>
                  </a:lnTo>
                  <a:lnTo>
                    <a:pt x="350" y="2900"/>
                  </a:lnTo>
                  <a:lnTo>
                    <a:pt x="517" y="2984"/>
                  </a:lnTo>
                  <a:lnTo>
                    <a:pt x="601" y="3026"/>
                  </a:lnTo>
                  <a:lnTo>
                    <a:pt x="685" y="3067"/>
                  </a:lnTo>
                  <a:lnTo>
                    <a:pt x="769" y="3105"/>
                  </a:lnTo>
                  <a:lnTo>
                    <a:pt x="812" y="3123"/>
                  </a:lnTo>
                  <a:lnTo>
                    <a:pt x="855" y="3142"/>
                  </a:lnTo>
                  <a:lnTo>
                    <a:pt x="898" y="3158"/>
                  </a:lnTo>
                  <a:lnTo>
                    <a:pt x="942" y="3173"/>
                  </a:lnTo>
                  <a:lnTo>
                    <a:pt x="986" y="3189"/>
                  </a:lnTo>
                  <a:lnTo>
                    <a:pt x="1031" y="3203"/>
                  </a:lnTo>
                  <a:lnTo>
                    <a:pt x="1076" y="3216"/>
                  </a:lnTo>
                  <a:lnTo>
                    <a:pt x="1123" y="3227"/>
                  </a:lnTo>
                  <a:lnTo>
                    <a:pt x="1170" y="3237"/>
                  </a:lnTo>
                  <a:lnTo>
                    <a:pt x="1218" y="3247"/>
                  </a:lnTo>
                  <a:lnTo>
                    <a:pt x="1267" y="3254"/>
                  </a:lnTo>
                  <a:lnTo>
                    <a:pt x="1316" y="3260"/>
                  </a:lnTo>
                  <a:lnTo>
                    <a:pt x="1367" y="3264"/>
                  </a:lnTo>
                  <a:lnTo>
                    <a:pt x="1418" y="3266"/>
                  </a:lnTo>
                  <a:close/>
                  <a:moveTo>
                    <a:pt x="1366" y="4052"/>
                  </a:moveTo>
                  <a:lnTo>
                    <a:pt x="1366" y="4052"/>
                  </a:lnTo>
                  <a:lnTo>
                    <a:pt x="1228" y="4019"/>
                  </a:lnTo>
                  <a:lnTo>
                    <a:pt x="1158" y="4004"/>
                  </a:lnTo>
                  <a:lnTo>
                    <a:pt x="1088" y="3989"/>
                  </a:lnTo>
                  <a:lnTo>
                    <a:pt x="1019" y="3975"/>
                  </a:lnTo>
                  <a:lnTo>
                    <a:pt x="949" y="3963"/>
                  </a:lnTo>
                  <a:lnTo>
                    <a:pt x="879" y="3953"/>
                  </a:lnTo>
                  <a:lnTo>
                    <a:pt x="810" y="3944"/>
                  </a:lnTo>
                  <a:lnTo>
                    <a:pt x="877" y="3955"/>
                  </a:lnTo>
                  <a:lnTo>
                    <a:pt x="942" y="3968"/>
                  </a:lnTo>
                  <a:lnTo>
                    <a:pt x="1004" y="3983"/>
                  </a:lnTo>
                  <a:lnTo>
                    <a:pt x="1064" y="3999"/>
                  </a:lnTo>
                  <a:lnTo>
                    <a:pt x="1121" y="4017"/>
                  </a:lnTo>
                  <a:lnTo>
                    <a:pt x="1178" y="4038"/>
                  </a:lnTo>
                  <a:lnTo>
                    <a:pt x="1230" y="4061"/>
                  </a:lnTo>
                  <a:lnTo>
                    <a:pt x="1283" y="4085"/>
                  </a:lnTo>
                  <a:lnTo>
                    <a:pt x="1333" y="4114"/>
                  </a:lnTo>
                  <a:lnTo>
                    <a:pt x="1383" y="4143"/>
                  </a:lnTo>
                  <a:lnTo>
                    <a:pt x="1431" y="4176"/>
                  </a:lnTo>
                  <a:lnTo>
                    <a:pt x="1478" y="4211"/>
                  </a:lnTo>
                  <a:lnTo>
                    <a:pt x="1526" y="4250"/>
                  </a:lnTo>
                  <a:lnTo>
                    <a:pt x="1572" y="4293"/>
                  </a:lnTo>
                  <a:lnTo>
                    <a:pt x="1619" y="4338"/>
                  </a:lnTo>
                  <a:lnTo>
                    <a:pt x="1667" y="4386"/>
                  </a:lnTo>
                  <a:lnTo>
                    <a:pt x="1472" y="4365"/>
                  </a:lnTo>
                  <a:lnTo>
                    <a:pt x="1374" y="4357"/>
                  </a:lnTo>
                  <a:lnTo>
                    <a:pt x="1278" y="4348"/>
                  </a:lnTo>
                  <a:lnTo>
                    <a:pt x="1180" y="4342"/>
                  </a:lnTo>
                  <a:lnTo>
                    <a:pt x="1082" y="4336"/>
                  </a:lnTo>
                  <a:lnTo>
                    <a:pt x="984" y="4334"/>
                  </a:lnTo>
                  <a:lnTo>
                    <a:pt x="887" y="4332"/>
                  </a:lnTo>
                  <a:lnTo>
                    <a:pt x="959" y="4334"/>
                  </a:lnTo>
                  <a:lnTo>
                    <a:pt x="1030" y="4336"/>
                  </a:lnTo>
                  <a:lnTo>
                    <a:pt x="1102" y="4340"/>
                  </a:lnTo>
                  <a:lnTo>
                    <a:pt x="1174" y="4347"/>
                  </a:lnTo>
                  <a:lnTo>
                    <a:pt x="1245" y="4356"/>
                  </a:lnTo>
                  <a:lnTo>
                    <a:pt x="1315" y="4368"/>
                  </a:lnTo>
                  <a:lnTo>
                    <a:pt x="1384" y="4381"/>
                  </a:lnTo>
                  <a:lnTo>
                    <a:pt x="1417" y="4390"/>
                  </a:lnTo>
                  <a:lnTo>
                    <a:pt x="1451" y="4398"/>
                  </a:lnTo>
                  <a:lnTo>
                    <a:pt x="1486" y="4408"/>
                  </a:lnTo>
                  <a:lnTo>
                    <a:pt x="1519" y="4419"/>
                  </a:lnTo>
                  <a:lnTo>
                    <a:pt x="1552" y="4430"/>
                  </a:lnTo>
                  <a:lnTo>
                    <a:pt x="1583" y="4442"/>
                  </a:lnTo>
                  <a:lnTo>
                    <a:pt x="1616" y="4455"/>
                  </a:lnTo>
                  <a:lnTo>
                    <a:pt x="1647" y="4468"/>
                  </a:lnTo>
                  <a:lnTo>
                    <a:pt x="1679" y="4483"/>
                  </a:lnTo>
                  <a:lnTo>
                    <a:pt x="1709" y="4499"/>
                  </a:lnTo>
                  <a:lnTo>
                    <a:pt x="1740" y="4514"/>
                  </a:lnTo>
                  <a:lnTo>
                    <a:pt x="1769" y="4533"/>
                  </a:lnTo>
                  <a:lnTo>
                    <a:pt x="1799" y="4551"/>
                  </a:lnTo>
                  <a:lnTo>
                    <a:pt x="1827" y="4571"/>
                  </a:lnTo>
                  <a:lnTo>
                    <a:pt x="1855" y="4590"/>
                  </a:lnTo>
                  <a:lnTo>
                    <a:pt x="1882" y="4612"/>
                  </a:lnTo>
                  <a:lnTo>
                    <a:pt x="1909" y="4634"/>
                  </a:lnTo>
                  <a:lnTo>
                    <a:pt x="1934" y="4657"/>
                  </a:lnTo>
                  <a:lnTo>
                    <a:pt x="1821" y="4659"/>
                  </a:lnTo>
                  <a:lnTo>
                    <a:pt x="1708" y="4661"/>
                  </a:lnTo>
                  <a:lnTo>
                    <a:pt x="1594" y="4665"/>
                  </a:lnTo>
                  <a:lnTo>
                    <a:pt x="1481" y="4668"/>
                  </a:lnTo>
                  <a:lnTo>
                    <a:pt x="1367" y="4675"/>
                  </a:lnTo>
                  <a:lnTo>
                    <a:pt x="1253" y="4683"/>
                  </a:lnTo>
                  <a:lnTo>
                    <a:pt x="1141" y="4694"/>
                  </a:lnTo>
                  <a:lnTo>
                    <a:pt x="1085" y="4700"/>
                  </a:lnTo>
                  <a:lnTo>
                    <a:pt x="1028" y="4708"/>
                  </a:lnTo>
                  <a:lnTo>
                    <a:pt x="1198" y="4700"/>
                  </a:lnTo>
                  <a:lnTo>
                    <a:pt x="1280" y="4697"/>
                  </a:lnTo>
                  <a:lnTo>
                    <a:pt x="1362" y="4695"/>
                  </a:lnTo>
                  <a:lnTo>
                    <a:pt x="1442" y="4695"/>
                  </a:lnTo>
                  <a:lnTo>
                    <a:pt x="1521" y="4698"/>
                  </a:lnTo>
                  <a:lnTo>
                    <a:pt x="1560" y="4699"/>
                  </a:lnTo>
                  <a:lnTo>
                    <a:pt x="1598" y="4701"/>
                  </a:lnTo>
                  <a:lnTo>
                    <a:pt x="1636" y="4705"/>
                  </a:lnTo>
                  <a:lnTo>
                    <a:pt x="1675" y="4710"/>
                  </a:lnTo>
                  <a:lnTo>
                    <a:pt x="1712" y="4715"/>
                  </a:lnTo>
                  <a:lnTo>
                    <a:pt x="1750" y="4721"/>
                  </a:lnTo>
                  <a:lnTo>
                    <a:pt x="1786" y="4728"/>
                  </a:lnTo>
                  <a:lnTo>
                    <a:pt x="1824" y="4737"/>
                  </a:lnTo>
                  <a:lnTo>
                    <a:pt x="1861" y="4746"/>
                  </a:lnTo>
                  <a:lnTo>
                    <a:pt x="1896" y="4757"/>
                  </a:lnTo>
                  <a:lnTo>
                    <a:pt x="1933" y="4768"/>
                  </a:lnTo>
                  <a:lnTo>
                    <a:pt x="1969" y="4781"/>
                  </a:lnTo>
                  <a:lnTo>
                    <a:pt x="2005" y="4796"/>
                  </a:lnTo>
                  <a:lnTo>
                    <a:pt x="2041" y="4812"/>
                  </a:lnTo>
                  <a:lnTo>
                    <a:pt x="2075" y="4829"/>
                  </a:lnTo>
                  <a:lnTo>
                    <a:pt x="2110" y="4847"/>
                  </a:lnTo>
                  <a:lnTo>
                    <a:pt x="2146" y="4868"/>
                  </a:lnTo>
                  <a:lnTo>
                    <a:pt x="2180" y="4890"/>
                  </a:lnTo>
                  <a:lnTo>
                    <a:pt x="2214" y="4913"/>
                  </a:lnTo>
                  <a:lnTo>
                    <a:pt x="2249" y="4939"/>
                  </a:lnTo>
                  <a:lnTo>
                    <a:pt x="2129" y="4948"/>
                  </a:lnTo>
                  <a:lnTo>
                    <a:pt x="2010" y="4958"/>
                  </a:lnTo>
                  <a:lnTo>
                    <a:pt x="1890" y="4970"/>
                  </a:lnTo>
                  <a:lnTo>
                    <a:pt x="1771" y="4983"/>
                  </a:lnTo>
                  <a:lnTo>
                    <a:pt x="1652" y="4997"/>
                  </a:lnTo>
                  <a:lnTo>
                    <a:pt x="1533" y="5014"/>
                  </a:lnTo>
                  <a:lnTo>
                    <a:pt x="1415" y="5033"/>
                  </a:lnTo>
                  <a:lnTo>
                    <a:pt x="1296" y="5055"/>
                  </a:lnTo>
                  <a:lnTo>
                    <a:pt x="1378" y="5040"/>
                  </a:lnTo>
                  <a:lnTo>
                    <a:pt x="1460" y="5027"/>
                  </a:lnTo>
                  <a:lnTo>
                    <a:pt x="1544" y="5017"/>
                  </a:lnTo>
                  <a:lnTo>
                    <a:pt x="1629" y="5008"/>
                  </a:lnTo>
                  <a:lnTo>
                    <a:pt x="1713" y="5001"/>
                  </a:lnTo>
                  <a:lnTo>
                    <a:pt x="1799" y="4997"/>
                  </a:lnTo>
                  <a:lnTo>
                    <a:pt x="1840" y="4997"/>
                  </a:lnTo>
                  <a:lnTo>
                    <a:pt x="1883" y="4997"/>
                  </a:lnTo>
                  <a:lnTo>
                    <a:pt x="1925" y="4997"/>
                  </a:lnTo>
                  <a:lnTo>
                    <a:pt x="1967" y="5000"/>
                  </a:lnTo>
                  <a:lnTo>
                    <a:pt x="2009" y="5002"/>
                  </a:lnTo>
                  <a:lnTo>
                    <a:pt x="2050" y="5005"/>
                  </a:lnTo>
                  <a:lnTo>
                    <a:pt x="2092" y="5010"/>
                  </a:lnTo>
                  <a:lnTo>
                    <a:pt x="2134" y="5014"/>
                  </a:lnTo>
                  <a:lnTo>
                    <a:pt x="2174" y="5021"/>
                  </a:lnTo>
                  <a:lnTo>
                    <a:pt x="2214" y="5028"/>
                  </a:lnTo>
                  <a:lnTo>
                    <a:pt x="2255" y="5036"/>
                  </a:lnTo>
                  <a:lnTo>
                    <a:pt x="2294" y="5046"/>
                  </a:lnTo>
                  <a:lnTo>
                    <a:pt x="2334" y="5056"/>
                  </a:lnTo>
                  <a:lnTo>
                    <a:pt x="2372" y="5068"/>
                  </a:lnTo>
                  <a:lnTo>
                    <a:pt x="2411" y="5080"/>
                  </a:lnTo>
                  <a:lnTo>
                    <a:pt x="2448" y="5095"/>
                  </a:lnTo>
                  <a:lnTo>
                    <a:pt x="2486" y="5110"/>
                  </a:lnTo>
                  <a:lnTo>
                    <a:pt x="2522" y="5127"/>
                  </a:lnTo>
                  <a:lnTo>
                    <a:pt x="2558" y="5144"/>
                  </a:lnTo>
                  <a:lnTo>
                    <a:pt x="2593" y="5164"/>
                  </a:lnTo>
                  <a:lnTo>
                    <a:pt x="2394" y="5200"/>
                  </a:lnTo>
                  <a:lnTo>
                    <a:pt x="2295" y="5220"/>
                  </a:lnTo>
                  <a:lnTo>
                    <a:pt x="2196" y="5241"/>
                  </a:lnTo>
                  <a:lnTo>
                    <a:pt x="2097" y="5263"/>
                  </a:lnTo>
                  <a:lnTo>
                    <a:pt x="1999" y="5287"/>
                  </a:lnTo>
                  <a:lnTo>
                    <a:pt x="1901" y="5313"/>
                  </a:lnTo>
                  <a:lnTo>
                    <a:pt x="1805" y="5341"/>
                  </a:lnTo>
                  <a:lnTo>
                    <a:pt x="1843" y="5327"/>
                  </a:lnTo>
                  <a:lnTo>
                    <a:pt x="1881" y="5316"/>
                  </a:lnTo>
                  <a:lnTo>
                    <a:pt x="1918" y="5305"/>
                  </a:lnTo>
                  <a:lnTo>
                    <a:pt x="1956" y="5294"/>
                  </a:lnTo>
                  <a:lnTo>
                    <a:pt x="1995" y="5286"/>
                  </a:lnTo>
                  <a:lnTo>
                    <a:pt x="2033" y="5277"/>
                  </a:lnTo>
                  <a:lnTo>
                    <a:pt x="2071" y="5270"/>
                  </a:lnTo>
                  <a:lnTo>
                    <a:pt x="2109" y="5264"/>
                  </a:lnTo>
                  <a:lnTo>
                    <a:pt x="2147" y="5258"/>
                  </a:lnTo>
                  <a:lnTo>
                    <a:pt x="2185" y="5253"/>
                  </a:lnTo>
                  <a:lnTo>
                    <a:pt x="2224" y="5248"/>
                  </a:lnTo>
                  <a:lnTo>
                    <a:pt x="2262" y="5245"/>
                  </a:lnTo>
                  <a:lnTo>
                    <a:pt x="2300" y="5243"/>
                  </a:lnTo>
                  <a:lnTo>
                    <a:pt x="2338" y="5242"/>
                  </a:lnTo>
                  <a:lnTo>
                    <a:pt x="2376" y="5241"/>
                  </a:lnTo>
                  <a:lnTo>
                    <a:pt x="2412" y="5242"/>
                  </a:lnTo>
                  <a:lnTo>
                    <a:pt x="2450" y="5243"/>
                  </a:lnTo>
                  <a:lnTo>
                    <a:pt x="2488" y="5244"/>
                  </a:lnTo>
                  <a:lnTo>
                    <a:pt x="2525" y="5248"/>
                  </a:lnTo>
                  <a:lnTo>
                    <a:pt x="2563" y="5252"/>
                  </a:lnTo>
                  <a:lnTo>
                    <a:pt x="2601" y="5255"/>
                  </a:lnTo>
                  <a:lnTo>
                    <a:pt x="2637" y="5261"/>
                  </a:lnTo>
                  <a:lnTo>
                    <a:pt x="2674" y="5267"/>
                  </a:lnTo>
                  <a:lnTo>
                    <a:pt x="2711" y="5275"/>
                  </a:lnTo>
                  <a:lnTo>
                    <a:pt x="2747" y="5283"/>
                  </a:lnTo>
                  <a:lnTo>
                    <a:pt x="2784" y="5292"/>
                  </a:lnTo>
                  <a:lnTo>
                    <a:pt x="2821" y="5302"/>
                  </a:lnTo>
                  <a:lnTo>
                    <a:pt x="2857" y="5313"/>
                  </a:lnTo>
                  <a:lnTo>
                    <a:pt x="2893" y="5324"/>
                  </a:lnTo>
                  <a:lnTo>
                    <a:pt x="2929" y="5336"/>
                  </a:lnTo>
                  <a:lnTo>
                    <a:pt x="2965" y="5349"/>
                  </a:lnTo>
                  <a:lnTo>
                    <a:pt x="3000" y="5364"/>
                  </a:lnTo>
                  <a:lnTo>
                    <a:pt x="2827" y="5413"/>
                  </a:lnTo>
                  <a:lnTo>
                    <a:pt x="2740" y="5439"/>
                  </a:lnTo>
                  <a:lnTo>
                    <a:pt x="2654" y="5465"/>
                  </a:lnTo>
                  <a:lnTo>
                    <a:pt x="2568" y="5494"/>
                  </a:lnTo>
                  <a:lnTo>
                    <a:pt x="2483" y="5523"/>
                  </a:lnTo>
                  <a:lnTo>
                    <a:pt x="2399" y="5555"/>
                  </a:lnTo>
                  <a:lnTo>
                    <a:pt x="2315" y="5589"/>
                  </a:lnTo>
                  <a:lnTo>
                    <a:pt x="2366" y="5579"/>
                  </a:lnTo>
                  <a:lnTo>
                    <a:pt x="2416" y="5567"/>
                  </a:lnTo>
                  <a:lnTo>
                    <a:pt x="2466" y="5552"/>
                  </a:lnTo>
                  <a:lnTo>
                    <a:pt x="2517" y="5538"/>
                  </a:lnTo>
                  <a:lnTo>
                    <a:pt x="2618" y="5507"/>
                  </a:lnTo>
                  <a:lnTo>
                    <a:pt x="2668" y="5492"/>
                  </a:lnTo>
                  <a:lnTo>
                    <a:pt x="2718" y="5480"/>
                  </a:lnTo>
                  <a:lnTo>
                    <a:pt x="2751" y="5473"/>
                  </a:lnTo>
                  <a:lnTo>
                    <a:pt x="2783" y="5467"/>
                  </a:lnTo>
                  <a:lnTo>
                    <a:pt x="2813" y="5461"/>
                  </a:lnTo>
                  <a:lnTo>
                    <a:pt x="2844" y="5456"/>
                  </a:lnTo>
                  <a:lnTo>
                    <a:pt x="2872" y="5452"/>
                  </a:lnTo>
                  <a:lnTo>
                    <a:pt x="2901" y="5450"/>
                  </a:lnTo>
                  <a:lnTo>
                    <a:pt x="2928" y="5447"/>
                  </a:lnTo>
                  <a:lnTo>
                    <a:pt x="2956" y="5446"/>
                  </a:lnTo>
                  <a:lnTo>
                    <a:pt x="3009" y="5445"/>
                  </a:lnTo>
                  <a:lnTo>
                    <a:pt x="3060" y="5447"/>
                  </a:lnTo>
                  <a:lnTo>
                    <a:pt x="3109" y="5452"/>
                  </a:lnTo>
                  <a:lnTo>
                    <a:pt x="3159" y="5459"/>
                  </a:lnTo>
                  <a:lnTo>
                    <a:pt x="3208" y="5469"/>
                  </a:lnTo>
                  <a:lnTo>
                    <a:pt x="3257" y="5480"/>
                  </a:lnTo>
                  <a:lnTo>
                    <a:pt x="3307" y="5492"/>
                  </a:lnTo>
                  <a:lnTo>
                    <a:pt x="3359" y="5507"/>
                  </a:lnTo>
                  <a:lnTo>
                    <a:pt x="3467" y="5538"/>
                  </a:lnTo>
                  <a:lnTo>
                    <a:pt x="3588" y="5571"/>
                  </a:lnTo>
                  <a:lnTo>
                    <a:pt x="3497" y="5536"/>
                  </a:lnTo>
                  <a:lnTo>
                    <a:pt x="3411" y="5502"/>
                  </a:lnTo>
                  <a:lnTo>
                    <a:pt x="3370" y="5485"/>
                  </a:lnTo>
                  <a:lnTo>
                    <a:pt x="3332" y="5467"/>
                  </a:lnTo>
                  <a:lnTo>
                    <a:pt x="3295" y="5447"/>
                  </a:lnTo>
                  <a:lnTo>
                    <a:pt x="3278" y="5437"/>
                  </a:lnTo>
                  <a:lnTo>
                    <a:pt x="3262" y="5426"/>
                  </a:lnTo>
                  <a:lnTo>
                    <a:pt x="3247" y="5414"/>
                  </a:lnTo>
                  <a:lnTo>
                    <a:pt x="3233" y="5403"/>
                  </a:lnTo>
                  <a:lnTo>
                    <a:pt x="3219" y="5390"/>
                  </a:lnTo>
                  <a:lnTo>
                    <a:pt x="3206" y="5376"/>
                  </a:lnTo>
                  <a:lnTo>
                    <a:pt x="3194" y="5363"/>
                  </a:lnTo>
                  <a:lnTo>
                    <a:pt x="3184" y="5348"/>
                  </a:lnTo>
                  <a:lnTo>
                    <a:pt x="3174" y="5332"/>
                  </a:lnTo>
                  <a:lnTo>
                    <a:pt x="3165" y="5315"/>
                  </a:lnTo>
                  <a:lnTo>
                    <a:pt x="3157" y="5298"/>
                  </a:lnTo>
                  <a:lnTo>
                    <a:pt x="3151" y="5278"/>
                  </a:lnTo>
                  <a:lnTo>
                    <a:pt x="3146" y="5259"/>
                  </a:lnTo>
                  <a:lnTo>
                    <a:pt x="3142" y="5238"/>
                  </a:lnTo>
                  <a:lnTo>
                    <a:pt x="3140" y="5216"/>
                  </a:lnTo>
                  <a:lnTo>
                    <a:pt x="3139" y="5193"/>
                  </a:lnTo>
                  <a:lnTo>
                    <a:pt x="3139" y="5168"/>
                  </a:lnTo>
                  <a:lnTo>
                    <a:pt x="3141" y="5143"/>
                  </a:lnTo>
                  <a:lnTo>
                    <a:pt x="3147" y="5084"/>
                  </a:lnTo>
                  <a:lnTo>
                    <a:pt x="3153" y="5027"/>
                  </a:lnTo>
                  <a:lnTo>
                    <a:pt x="3169" y="4911"/>
                  </a:lnTo>
                  <a:lnTo>
                    <a:pt x="3186" y="4794"/>
                  </a:lnTo>
                  <a:lnTo>
                    <a:pt x="3192" y="4736"/>
                  </a:lnTo>
                  <a:lnTo>
                    <a:pt x="3200" y="4678"/>
                  </a:lnTo>
                  <a:lnTo>
                    <a:pt x="3178" y="4755"/>
                  </a:lnTo>
                  <a:lnTo>
                    <a:pt x="3158" y="4832"/>
                  </a:lnTo>
                  <a:lnTo>
                    <a:pt x="3141" y="4911"/>
                  </a:lnTo>
                  <a:lnTo>
                    <a:pt x="3125" y="4989"/>
                  </a:lnTo>
                  <a:lnTo>
                    <a:pt x="3110" y="5067"/>
                  </a:lnTo>
                  <a:lnTo>
                    <a:pt x="3097" y="5145"/>
                  </a:lnTo>
                  <a:lnTo>
                    <a:pt x="3085" y="5225"/>
                  </a:lnTo>
                  <a:lnTo>
                    <a:pt x="3074" y="5303"/>
                  </a:lnTo>
                  <a:lnTo>
                    <a:pt x="3021" y="5274"/>
                  </a:lnTo>
                  <a:lnTo>
                    <a:pt x="2976" y="5247"/>
                  </a:lnTo>
                  <a:lnTo>
                    <a:pt x="2956" y="5233"/>
                  </a:lnTo>
                  <a:lnTo>
                    <a:pt x="2938" y="5221"/>
                  </a:lnTo>
                  <a:lnTo>
                    <a:pt x="2921" y="5208"/>
                  </a:lnTo>
                  <a:lnTo>
                    <a:pt x="2905" y="5195"/>
                  </a:lnTo>
                  <a:lnTo>
                    <a:pt x="2892" y="5182"/>
                  </a:lnTo>
                  <a:lnTo>
                    <a:pt x="2879" y="5170"/>
                  </a:lnTo>
                  <a:lnTo>
                    <a:pt x="2868" y="5156"/>
                  </a:lnTo>
                  <a:lnTo>
                    <a:pt x="2859" y="5143"/>
                  </a:lnTo>
                  <a:lnTo>
                    <a:pt x="2850" y="5129"/>
                  </a:lnTo>
                  <a:lnTo>
                    <a:pt x="2843" y="5116"/>
                  </a:lnTo>
                  <a:lnTo>
                    <a:pt x="2837" y="5102"/>
                  </a:lnTo>
                  <a:lnTo>
                    <a:pt x="2830" y="5088"/>
                  </a:lnTo>
                  <a:lnTo>
                    <a:pt x="2827" y="5073"/>
                  </a:lnTo>
                  <a:lnTo>
                    <a:pt x="2823" y="5057"/>
                  </a:lnTo>
                  <a:lnTo>
                    <a:pt x="2821" y="5041"/>
                  </a:lnTo>
                  <a:lnTo>
                    <a:pt x="2818" y="5024"/>
                  </a:lnTo>
                  <a:lnTo>
                    <a:pt x="2817" y="4988"/>
                  </a:lnTo>
                  <a:lnTo>
                    <a:pt x="2818" y="4948"/>
                  </a:lnTo>
                  <a:lnTo>
                    <a:pt x="2822" y="4904"/>
                  </a:lnTo>
                  <a:lnTo>
                    <a:pt x="2826" y="4856"/>
                  </a:lnTo>
                  <a:lnTo>
                    <a:pt x="2838" y="4742"/>
                  </a:lnTo>
                  <a:lnTo>
                    <a:pt x="2843" y="4687"/>
                  </a:lnTo>
                  <a:lnTo>
                    <a:pt x="2846" y="4631"/>
                  </a:lnTo>
                  <a:lnTo>
                    <a:pt x="2850" y="4573"/>
                  </a:lnTo>
                  <a:lnTo>
                    <a:pt x="2855" y="4514"/>
                  </a:lnTo>
                  <a:lnTo>
                    <a:pt x="2862" y="4456"/>
                  </a:lnTo>
                  <a:lnTo>
                    <a:pt x="2870" y="4398"/>
                  </a:lnTo>
                  <a:lnTo>
                    <a:pt x="2876" y="4370"/>
                  </a:lnTo>
                  <a:lnTo>
                    <a:pt x="2881" y="4343"/>
                  </a:lnTo>
                  <a:lnTo>
                    <a:pt x="2888" y="4316"/>
                  </a:lnTo>
                  <a:lnTo>
                    <a:pt x="2895" y="4290"/>
                  </a:lnTo>
                  <a:lnTo>
                    <a:pt x="2881" y="4340"/>
                  </a:lnTo>
                  <a:lnTo>
                    <a:pt x="2867" y="4389"/>
                  </a:lnTo>
                  <a:lnTo>
                    <a:pt x="2854" y="4439"/>
                  </a:lnTo>
                  <a:lnTo>
                    <a:pt x="2843" y="4489"/>
                  </a:lnTo>
                  <a:lnTo>
                    <a:pt x="2819" y="4590"/>
                  </a:lnTo>
                  <a:lnTo>
                    <a:pt x="2800" y="4692"/>
                  </a:lnTo>
                  <a:lnTo>
                    <a:pt x="2783" y="4794"/>
                  </a:lnTo>
                  <a:lnTo>
                    <a:pt x="2767" y="4896"/>
                  </a:lnTo>
                  <a:lnTo>
                    <a:pt x="2752" y="4999"/>
                  </a:lnTo>
                  <a:lnTo>
                    <a:pt x="2738" y="5100"/>
                  </a:lnTo>
                  <a:lnTo>
                    <a:pt x="2707" y="5080"/>
                  </a:lnTo>
                  <a:lnTo>
                    <a:pt x="2678" y="5062"/>
                  </a:lnTo>
                  <a:lnTo>
                    <a:pt x="2651" y="5043"/>
                  </a:lnTo>
                  <a:lnTo>
                    <a:pt x="2625" y="5024"/>
                  </a:lnTo>
                  <a:lnTo>
                    <a:pt x="2602" y="5006"/>
                  </a:lnTo>
                  <a:lnTo>
                    <a:pt x="2581" y="4988"/>
                  </a:lnTo>
                  <a:lnTo>
                    <a:pt x="2562" y="4969"/>
                  </a:lnTo>
                  <a:lnTo>
                    <a:pt x="2544" y="4951"/>
                  </a:lnTo>
                  <a:lnTo>
                    <a:pt x="2528" y="4931"/>
                  </a:lnTo>
                  <a:lnTo>
                    <a:pt x="2514" y="4913"/>
                  </a:lnTo>
                  <a:lnTo>
                    <a:pt x="2502" y="4895"/>
                  </a:lnTo>
                  <a:lnTo>
                    <a:pt x="2489" y="4875"/>
                  </a:lnTo>
                  <a:lnTo>
                    <a:pt x="2480" y="4856"/>
                  </a:lnTo>
                  <a:lnTo>
                    <a:pt x="2471" y="4836"/>
                  </a:lnTo>
                  <a:lnTo>
                    <a:pt x="2464" y="4816"/>
                  </a:lnTo>
                  <a:lnTo>
                    <a:pt x="2458" y="4796"/>
                  </a:lnTo>
                  <a:lnTo>
                    <a:pt x="2451" y="4774"/>
                  </a:lnTo>
                  <a:lnTo>
                    <a:pt x="2448" y="4752"/>
                  </a:lnTo>
                  <a:lnTo>
                    <a:pt x="2444" y="4730"/>
                  </a:lnTo>
                  <a:lnTo>
                    <a:pt x="2442" y="4706"/>
                  </a:lnTo>
                  <a:lnTo>
                    <a:pt x="2439" y="4683"/>
                  </a:lnTo>
                  <a:lnTo>
                    <a:pt x="2438" y="4659"/>
                  </a:lnTo>
                  <a:lnTo>
                    <a:pt x="2438" y="4606"/>
                  </a:lnTo>
                  <a:lnTo>
                    <a:pt x="2439" y="4551"/>
                  </a:lnTo>
                  <a:lnTo>
                    <a:pt x="2442" y="4491"/>
                  </a:lnTo>
                  <a:lnTo>
                    <a:pt x="2448" y="4357"/>
                  </a:lnTo>
                  <a:lnTo>
                    <a:pt x="2449" y="4312"/>
                  </a:lnTo>
                  <a:lnTo>
                    <a:pt x="2449" y="4264"/>
                  </a:lnTo>
                  <a:lnTo>
                    <a:pt x="2450" y="4167"/>
                  </a:lnTo>
                  <a:lnTo>
                    <a:pt x="2453" y="4118"/>
                  </a:lnTo>
                  <a:lnTo>
                    <a:pt x="2456" y="4071"/>
                  </a:lnTo>
                  <a:lnTo>
                    <a:pt x="2460" y="4048"/>
                  </a:lnTo>
                  <a:lnTo>
                    <a:pt x="2464" y="4024"/>
                  </a:lnTo>
                  <a:lnTo>
                    <a:pt x="2467" y="4002"/>
                  </a:lnTo>
                  <a:lnTo>
                    <a:pt x="2472" y="3979"/>
                  </a:lnTo>
                  <a:lnTo>
                    <a:pt x="2461" y="4033"/>
                  </a:lnTo>
                  <a:lnTo>
                    <a:pt x="2450" y="4087"/>
                  </a:lnTo>
                  <a:lnTo>
                    <a:pt x="2440" y="4140"/>
                  </a:lnTo>
                  <a:lnTo>
                    <a:pt x="2432" y="4194"/>
                  </a:lnTo>
                  <a:lnTo>
                    <a:pt x="2416" y="4302"/>
                  </a:lnTo>
                  <a:lnTo>
                    <a:pt x="2403" y="4411"/>
                  </a:lnTo>
                  <a:lnTo>
                    <a:pt x="2390" y="4519"/>
                  </a:lnTo>
                  <a:lnTo>
                    <a:pt x="2381" y="4629"/>
                  </a:lnTo>
                  <a:lnTo>
                    <a:pt x="2372" y="4738"/>
                  </a:lnTo>
                  <a:lnTo>
                    <a:pt x="2365" y="4847"/>
                  </a:lnTo>
                  <a:lnTo>
                    <a:pt x="2339" y="4826"/>
                  </a:lnTo>
                  <a:lnTo>
                    <a:pt x="2315" y="4805"/>
                  </a:lnTo>
                  <a:lnTo>
                    <a:pt x="2291" y="4782"/>
                  </a:lnTo>
                  <a:lnTo>
                    <a:pt x="2268" y="4758"/>
                  </a:lnTo>
                  <a:lnTo>
                    <a:pt x="2247" y="4731"/>
                  </a:lnTo>
                  <a:lnTo>
                    <a:pt x="2227" y="4704"/>
                  </a:lnTo>
                  <a:lnTo>
                    <a:pt x="2208" y="4675"/>
                  </a:lnTo>
                  <a:lnTo>
                    <a:pt x="2190" y="4644"/>
                  </a:lnTo>
                  <a:lnTo>
                    <a:pt x="2173" y="4612"/>
                  </a:lnTo>
                  <a:lnTo>
                    <a:pt x="2157" y="4580"/>
                  </a:lnTo>
                  <a:lnTo>
                    <a:pt x="2142" y="4547"/>
                  </a:lnTo>
                  <a:lnTo>
                    <a:pt x="2129" y="4513"/>
                  </a:lnTo>
                  <a:lnTo>
                    <a:pt x="2117" y="4478"/>
                  </a:lnTo>
                  <a:lnTo>
                    <a:pt x="2104" y="4442"/>
                  </a:lnTo>
                  <a:lnTo>
                    <a:pt x="2094" y="4406"/>
                  </a:lnTo>
                  <a:lnTo>
                    <a:pt x="2085" y="4369"/>
                  </a:lnTo>
                  <a:lnTo>
                    <a:pt x="2077" y="4331"/>
                  </a:lnTo>
                  <a:lnTo>
                    <a:pt x="2070" y="4293"/>
                  </a:lnTo>
                  <a:lnTo>
                    <a:pt x="2065" y="4255"/>
                  </a:lnTo>
                  <a:lnTo>
                    <a:pt x="2060" y="4217"/>
                  </a:lnTo>
                  <a:lnTo>
                    <a:pt x="2057" y="4178"/>
                  </a:lnTo>
                  <a:lnTo>
                    <a:pt x="2054" y="4140"/>
                  </a:lnTo>
                  <a:lnTo>
                    <a:pt x="2053" y="4101"/>
                  </a:lnTo>
                  <a:lnTo>
                    <a:pt x="2053" y="4063"/>
                  </a:lnTo>
                  <a:lnTo>
                    <a:pt x="2054" y="4026"/>
                  </a:lnTo>
                  <a:lnTo>
                    <a:pt x="2057" y="3988"/>
                  </a:lnTo>
                  <a:lnTo>
                    <a:pt x="2060" y="3951"/>
                  </a:lnTo>
                  <a:lnTo>
                    <a:pt x="2065" y="3914"/>
                  </a:lnTo>
                  <a:lnTo>
                    <a:pt x="2071" y="3878"/>
                  </a:lnTo>
                  <a:lnTo>
                    <a:pt x="2079" y="3842"/>
                  </a:lnTo>
                  <a:lnTo>
                    <a:pt x="2087" y="3808"/>
                  </a:lnTo>
                  <a:lnTo>
                    <a:pt x="2097" y="3774"/>
                  </a:lnTo>
                  <a:lnTo>
                    <a:pt x="2090" y="3825"/>
                  </a:lnTo>
                  <a:lnTo>
                    <a:pt x="2082" y="3876"/>
                  </a:lnTo>
                  <a:lnTo>
                    <a:pt x="2072" y="3979"/>
                  </a:lnTo>
                  <a:lnTo>
                    <a:pt x="2064" y="4083"/>
                  </a:lnTo>
                  <a:lnTo>
                    <a:pt x="2058" y="4187"/>
                  </a:lnTo>
                  <a:lnTo>
                    <a:pt x="2053" y="4291"/>
                  </a:lnTo>
                  <a:lnTo>
                    <a:pt x="2050" y="4395"/>
                  </a:lnTo>
                  <a:lnTo>
                    <a:pt x="2049" y="4499"/>
                  </a:lnTo>
                  <a:lnTo>
                    <a:pt x="2048" y="4601"/>
                  </a:lnTo>
                  <a:lnTo>
                    <a:pt x="2020" y="4579"/>
                  </a:lnTo>
                  <a:lnTo>
                    <a:pt x="1994" y="4555"/>
                  </a:lnTo>
                  <a:lnTo>
                    <a:pt x="1969" y="4530"/>
                  </a:lnTo>
                  <a:lnTo>
                    <a:pt x="1945" y="4506"/>
                  </a:lnTo>
                  <a:lnTo>
                    <a:pt x="1923" y="4480"/>
                  </a:lnTo>
                  <a:lnTo>
                    <a:pt x="1903" y="4453"/>
                  </a:lnTo>
                  <a:lnTo>
                    <a:pt x="1883" y="4426"/>
                  </a:lnTo>
                  <a:lnTo>
                    <a:pt x="1865" y="4398"/>
                  </a:lnTo>
                  <a:lnTo>
                    <a:pt x="1848" y="4369"/>
                  </a:lnTo>
                  <a:lnTo>
                    <a:pt x="1832" y="4340"/>
                  </a:lnTo>
                  <a:lnTo>
                    <a:pt x="1817" y="4310"/>
                  </a:lnTo>
                  <a:lnTo>
                    <a:pt x="1804" y="4280"/>
                  </a:lnTo>
                  <a:lnTo>
                    <a:pt x="1791" y="4249"/>
                  </a:lnTo>
                  <a:lnTo>
                    <a:pt x="1780" y="4217"/>
                  </a:lnTo>
                  <a:lnTo>
                    <a:pt x="1771" y="4186"/>
                  </a:lnTo>
                  <a:lnTo>
                    <a:pt x="1762" y="4153"/>
                  </a:lnTo>
                  <a:lnTo>
                    <a:pt x="1755" y="4120"/>
                  </a:lnTo>
                  <a:lnTo>
                    <a:pt x="1747" y="4087"/>
                  </a:lnTo>
                  <a:lnTo>
                    <a:pt x="1741" y="4052"/>
                  </a:lnTo>
                  <a:lnTo>
                    <a:pt x="1738" y="4018"/>
                  </a:lnTo>
                  <a:lnTo>
                    <a:pt x="1733" y="3984"/>
                  </a:lnTo>
                  <a:lnTo>
                    <a:pt x="1730" y="3950"/>
                  </a:lnTo>
                  <a:lnTo>
                    <a:pt x="1728" y="3914"/>
                  </a:lnTo>
                  <a:lnTo>
                    <a:pt x="1727" y="3879"/>
                  </a:lnTo>
                  <a:lnTo>
                    <a:pt x="1727" y="3843"/>
                  </a:lnTo>
                  <a:lnTo>
                    <a:pt x="1728" y="3808"/>
                  </a:lnTo>
                  <a:lnTo>
                    <a:pt x="1729" y="3772"/>
                  </a:lnTo>
                  <a:lnTo>
                    <a:pt x="1730" y="3736"/>
                  </a:lnTo>
                  <a:lnTo>
                    <a:pt x="1738" y="3664"/>
                  </a:lnTo>
                  <a:lnTo>
                    <a:pt x="1746" y="3592"/>
                  </a:lnTo>
                  <a:lnTo>
                    <a:pt x="1740" y="3636"/>
                  </a:lnTo>
                  <a:lnTo>
                    <a:pt x="1734" y="3681"/>
                  </a:lnTo>
                  <a:lnTo>
                    <a:pt x="1729" y="3727"/>
                  </a:lnTo>
                  <a:lnTo>
                    <a:pt x="1725" y="3772"/>
                  </a:lnTo>
                  <a:lnTo>
                    <a:pt x="1722" y="3818"/>
                  </a:lnTo>
                  <a:lnTo>
                    <a:pt x="1719" y="3864"/>
                  </a:lnTo>
                  <a:lnTo>
                    <a:pt x="1717" y="3956"/>
                  </a:lnTo>
                  <a:lnTo>
                    <a:pt x="1716" y="4048"/>
                  </a:lnTo>
                  <a:lnTo>
                    <a:pt x="1717" y="4140"/>
                  </a:lnTo>
                  <a:lnTo>
                    <a:pt x="1720" y="4321"/>
                  </a:lnTo>
                  <a:lnTo>
                    <a:pt x="1678" y="4281"/>
                  </a:lnTo>
                  <a:lnTo>
                    <a:pt x="1636" y="4239"/>
                  </a:lnTo>
                  <a:lnTo>
                    <a:pt x="1598" y="4198"/>
                  </a:lnTo>
                  <a:lnTo>
                    <a:pt x="1561" y="4155"/>
                  </a:lnTo>
                  <a:lnTo>
                    <a:pt x="1528" y="4111"/>
                  </a:lnTo>
                  <a:lnTo>
                    <a:pt x="1498" y="4066"/>
                  </a:lnTo>
                  <a:lnTo>
                    <a:pt x="1484" y="4044"/>
                  </a:lnTo>
                  <a:lnTo>
                    <a:pt x="1470" y="4021"/>
                  </a:lnTo>
                  <a:lnTo>
                    <a:pt x="1458" y="3996"/>
                  </a:lnTo>
                  <a:lnTo>
                    <a:pt x="1445" y="3973"/>
                  </a:lnTo>
                  <a:lnTo>
                    <a:pt x="1434" y="3948"/>
                  </a:lnTo>
                  <a:lnTo>
                    <a:pt x="1423" y="3924"/>
                  </a:lnTo>
                  <a:lnTo>
                    <a:pt x="1414" y="3900"/>
                  </a:lnTo>
                  <a:lnTo>
                    <a:pt x="1404" y="3874"/>
                  </a:lnTo>
                  <a:lnTo>
                    <a:pt x="1395" y="3848"/>
                  </a:lnTo>
                  <a:lnTo>
                    <a:pt x="1388" y="3821"/>
                  </a:lnTo>
                  <a:lnTo>
                    <a:pt x="1381" y="3796"/>
                  </a:lnTo>
                  <a:lnTo>
                    <a:pt x="1373" y="3768"/>
                  </a:lnTo>
                  <a:lnTo>
                    <a:pt x="1368" y="3741"/>
                  </a:lnTo>
                  <a:lnTo>
                    <a:pt x="1363" y="3713"/>
                  </a:lnTo>
                  <a:lnTo>
                    <a:pt x="1359" y="3684"/>
                  </a:lnTo>
                  <a:lnTo>
                    <a:pt x="1355" y="3655"/>
                  </a:lnTo>
                  <a:lnTo>
                    <a:pt x="1352" y="3626"/>
                  </a:lnTo>
                  <a:lnTo>
                    <a:pt x="1351" y="3595"/>
                  </a:lnTo>
                  <a:lnTo>
                    <a:pt x="1350" y="3565"/>
                  </a:lnTo>
                  <a:lnTo>
                    <a:pt x="1349" y="3534"/>
                  </a:lnTo>
                  <a:lnTo>
                    <a:pt x="1351" y="3594"/>
                  </a:lnTo>
                  <a:lnTo>
                    <a:pt x="1355" y="3655"/>
                  </a:lnTo>
                  <a:lnTo>
                    <a:pt x="1360" y="3715"/>
                  </a:lnTo>
                  <a:lnTo>
                    <a:pt x="1366" y="3776"/>
                  </a:lnTo>
                  <a:lnTo>
                    <a:pt x="1373" y="3836"/>
                  </a:lnTo>
                  <a:lnTo>
                    <a:pt x="1382" y="3897"/>
                  </a:lnTo>
                  <a:lnTo>
                    <a:pt x="1400" y="4017"/>
                  </a:lnTo>
                  <a:lnTo>
                    <a:pt x="1301" y="3917"/>
                  </a:lnTo>
                  <a:lnTo>
                    <a:pt x="1252" y="3865"/>
                  </a:lnTo>
                  <a:lnTo>
                    <a:pt x="1203" y="3814"/>
                  </a:lnTo>
                  <a:lnTo>
                    <a:pt x="1156" y="3761"/>
                  </a:lnTo>
                  <a:lnTo>
                    <a:pt x="1109" y="3709"/>
                  </a:lnTo>
                  <a:lnTo>
                    <a:pt x="1064" y="3655"/>
                  </a:lnTo>
                  <a:lnTo>
                    <a:pt x="1020" y="3600"/>
                  </a:lnTo>
                  <a:lnTo>
                    <a:pt x="1060" y="3659"/>
                  </a:lnTo>
                  <a:lnTo>
                    <a:pt x="1101" y="3717"/>
                  </a:lnTo>
                  <a:lnTo>
                    <a:pt x="1143" y="3774"/>
                  </a:lnTo>
                  <a:lnTo>
                    <a:pt x="1186" y="3831"/>
                  </a:lnTo>
                  <a:lnTo>
                    <a:pt x="1230" y="3887"/>
                  </a:lnTo>
                  <a:lnTo>
                    <a:pt x="1275" y="3942"/>
                  </a:lnTo>
                  <a:lnTo>
                    <a:pt x="1366" y="4052"/>
                  </a:lnTo>
                  <a:close/>
                  <a:moveTo>
                    <a:pt x="3456" y="3396"/>
                  </a:moveTo>
                  <a:lnTo>
                    <a:pt x="3456" y="3396"/>
                  </a:lnTo>
                  <a:lnTo>
                    <a:pt x="3458" y="3348"/>
                  </a:lnTo>
                  <a:lnTo>
                    <a:pt x="3460" y="3302"/>
                  </a:lnTo>
                  <a:lnTo>
                    <a:pt x="3465" y="3254"/>
                  </a:lnTo>
                  <a:lnTo>
                    <a:pt x="3470" y="3208"/>
                  </a:lnTo>
                  <a:lnTo>
                    <a:pt x="3476" y="3161"/>
                  </a:lnTo>
                  <a:lnTo>
                    <a:pt x="3483" y="3116"/>
                  </a:lnTo>
                  <a:lnTo>
                    <a:pt x="3492" y="3070"/>
                  </a:lnTo>
                  <a:lnTo>
                    <a:pt x="3500" y="3026"/>
                  </a:lnTo>
                  <a:lnTo>
                    <a:pt x="3511" y="2980"/>
                  </a:lnTo>
                  <a:lnTo>
                    <a:pt x="3524" y="2936"/>
                  </a:lnTo>
                  <a:lnTo>
                    <a:pt x="3536" y="2891"/>
                  </a:lnTo>
                  <a:lnTo>
                    <a:pt x="3549" y="2848"/>
                  </a:lnTo>
                  <a:lnTo>
                    <a:pt x="3564" y="2804"/>
                  </a:lnTo>
                  <a:lnTo>
                    <a:pt x="3579" y="2762"/>
                  </a:lnTo>
                  <a:lnTo>
                    <a:pt x="3596" y="2719"/>
                  </a:lnTo>
                  <a:lnTo>
                    <a:pt x="3613" y="2677"/>
                  </a:lnTo>
                  <a:lnTo>
                    <a:pt x="3631" y="2634"/>
                  </a:lnTo>
                  <a:lnTo>
                    <a:pt x="3651" y="2593"/>
                  </a:lnTo>
                  <a:lnTo>
                    <a:pt x="3670" y="2553"/>
                  </a:lnTo>
                  <a:lnTo>
                    <a:pt x="3691" y="2511"/>
                  </a:lnTo>
                  <a:lnTo>
                    <a:pt x="3713" y="2471"/>
                  </a:lnTo>
                  <a:lnTo>
                    <a:pt x="3735" y="2432"/>
                  </a:lnTo>
                  <a:lnTo>
                    <a:pt x="3758" y="2391"/>
                  </a:lnTo>
                  <a:lnTo>
                    <a:pt x="3783" y="2352"/>
                  </a:lnTo>
                  <a:lnTo>
                    <a:pt x="3807" y="2314"/>
                  </a:lnTo>
                  <a:lnTo>
                    <a:pt x="3833" y="2275"/>
                  </a:lnTo>
                  <a:lnTo>
                    <a:pt x="3859" y="2237"/>
                  </a:lnTo>
                  <a:lnTo>
                    <a:pt x="3886" y="2200"/>
                  </a:lnTo>
                  <a:lnTo>
                    <a:pt x="3914" y="2163"/>
                  </a:lnTo>
                  <a:lnTo>
                    <a:pt x="3942" y="2126"/>
                  </a:lnTo>
                  <a:lnTo>
                    <a:pt x="3970" y="2090"/>
                  </a:lnTo>
                  <a:lnTo>
                    <a:pt x="3999" y="2054"/>
                  </a:lnTo>
                  <a:lnTo>
                    <a:pt x="4030" y="2020"/>
                  </a:lnTo>
                  <a:lnTo>
                    <a:pt x="4060" y="1984"/>
                  </a:lnTo>
                  <a:lnTo>
                    <a:pt x="4124" y="1916"/>
                  </a:lnTo>
                  <a:lnTo>
                    <a:pt x="4189" y="1848"/>
                  </a:lnTo>
                  <a:lnTo>
                    <a:pt x="4256" y="1784"/>
                  </a:lnTo>
                  <a:lnTo>
                    <a:pt x="4326" y="1720"/>
                  </a:lnTo>
                  <a:lnTo>
                    <a:pt x="4397" y="1659"/>
                  </a:lnTo>
                  <a:lnTo>
                    <a:pt x="4469" y="1600"/>
                  </a:lnTo>
                  <a:lnTo>
                    <a:pt x="4542" y="1543"/>
                  </a:lnTo>
                  <a:lnTo>
                    <a:pt x="4618" y="1487"/>
                  </a:lnTo>
                  <a:lnTo>
                    <a:pt x="4694" y="1433"/>
                  </a:lnTo>
                  <a:lnTo>
                    <a:pt x="4771" y="1381"/>
                  </a:lnTo>
                  <a:lnTo>
                    <a:pt x="4849" y="1333"/>
                  </a:lnTo>
                  <a:lnTo>
                    <a:pt x="4927" y="1285"/>
                  </a:lnTo>
                  <a:lnTo>
                    <a:pt x="5007" y="1238"/>
                  </a:lnTo>
                  <a:lnTo>
                    <a:pt x="5086" y="1196"/>
                  </a:lnTo>
                  <a:lnTo>
                    <a:pt x="5167" y="1154"/>
                  </a:lnTo>
                  <a:lnTo>
                    <a:pt x="5312" y="1082"/>
                  </a:lnTo>
                  <a:lnTo>
                    <a:pt x="5459" y="1009"/>
                  </a:lnTo>
                  <a:lnTo>
                    <a:pt x="5606" y="935"/>
                  </a:lnTo>
                  <a:lnTo>
                    <a:pt x="5679" y="897"/>
                  </a:lnTo>
                  <a:lnTo>
                    <a:pt x="5751" y="858"/>
                  </a:lnTo>
                  <a:lnTo>
                    <a:pt x="5824" y="819"/>
                  </a:lnTo>
                  <a:lnTo>
                    <a:pt x="5895" y="779"/>
                  </a:lnTo>
                  <a:lnTo>
                    <a:pt x="5966" y="737"/>
                  </a:lnTo>
                  <a:lnTo>
                    <a:pt x="6036" y="696"/>
                  </a:lnTo>
                  <a:lnTo>
                    <a:pt x="6106" y="652"/>
                  </a:lnTo>
                  <a:lnTo>
                    <a:pt x="6174" y="606"/>
                  </a:lnTo>
                  <a:lnTo>
                    <a:pt x="6240" y="559"/>
                  </a:lnTo>
                  <a:lnTo>
                    <a:pt x="6306" y="511"/>
                  </a:lnTo>
                  <a:lnTo>
                    <a:pt x="6326" y="493"/>
                  </a:lnTo>
                  <a:lnTo>
                    <a:pt x="6351" y="468"/>
                  </a:lnTo>
                  <a:lnTo>
                    <a:pt x="6382" y="437"/>
                  </a:lnTo>
                  <a:lnTo>
                    <a:pt x="6417" y="400"/>
                  </a:lnTo>
                  <a:lnTo>
                    <a:pt x="6494" y="316"/>
                  </a:lnTo>
                  <a:lnTo>
                    <a:pt x="6579" y="224"/>
                  </a:lnTo>
                  <a:lnTo>
                    <a:pt x="6622" y="180"/>
                  </a:lnTo>
                  <a:lnTo>
                    <a:pt x="6663" y="137"/>
                  </a:lnTo>
                  <a:lnTo>
                    <a:pt x="6703" y="99"/>
                  </a:lnTo>
                  <a:lnTo>
                    <a:pt x="6740" y="65"/>
                  </a:lnTo>
                  <a:lnTo>
                    <a:pt x="6774" y="37"/>
                  </a:lnTo>
                  <a:lnTo>
                    <a:pt x="6789" y="25"/>
                  </a:lnTo>
                  <a:lnTo>
                    <a:pt x="6804" y="16"/>
                  </a:lnTo>
                  <a:lnTo>
                    <a:pt x="6817" y="9"/>
                  </a:lnTo>
                  <a:lnTo>
                    <a:pt x="6828" y="3"/>
                  </a:lnTo>
                  <a:lnTo>
                    <a:pt x="6839" y="0"/>
                  </a:lnTo>
                  <a:lnTo>
                    <a:pt x="6848" y="0"/>
                  </a:lnTo>
                  <a:lnTo>
                    <a:pt x="6845" y="0"/>
                  </a:lnTo>
                  <a:lnTo>
                    <a:pt x="6843" y="3"/>
                  </a:lnTo>
                  <a:lnTo>
                    <a:pt x="6836" y="10"/>
                  </a:lnTo>
                  <a:lnTo>
                    <a:pt x="6827" y="22"/>
                  </a:lnTo>
                  <a:lnTo>
                    <a:pt x="6817" y="40"/>
                  </a:lnTo>
                  <a:lnTo>
                    <a:pt x="6806" y="61"/>
                  </a:lnTo>
                  <a:lnTo>
                    <a:pt x="6795" y="88"/>
                  </a:lnTo>
                  <a:lnTo>
                    <a:pt x="6768" y="151"/>
                  </a:lnTo>
                  <a:lnTo>
                    <a:pt x="6739" y="225"/>
                  </a:lnTo>
                  <a:lnTo>
                    <a:pt x="6706" y="309"/>
                  </a:lnTo>
                  <a:lnTo>
                    <a:pt x="6673" y="400"/>
                  </a:lnTo>
                  <a:lnTo>
                    <a:pt x="6639" y="494"/>
                  </a:lnTo>
                  <a:lnTo>
                    <a:pt x="6574" y="683"/>
                  </a:lnTo>
                  <a:lnTo>
                    <a:pt x="6516" y="855"/>
                  </a:lnTo>
                  <a:lnTo>
                    <a:pt x="6474" y="985"/>
                  </a:lnTo>
                  <a:lnTo>
                    <a:pt x="6453" y="1054"/>
                  </a:lnTo>
                  <a:lnTo>
                    <a:pt x="6438" y="1115"/>
                  </a:lnTo>
                  <a:lnTo>
                    <a:pt x="6426" y="1176"/>
                  </a:lnTo>
                  <a:lnTo>
                    <a:pt x="6416" y="1238"/>
                  </a:lnTo>
                  <a:lnTo>
                    <a:pt x="6409" y="1300"/>
                  </a:lnTo>
                  <a:lnTo>
                    <a:pt x="6403" y="1361"/>
                  </a:lnTo>
                  <a:lnTo>
                    <a:pt x="6398" y="1423"/>
                  </a:lnTo>
                  <a:lnTo>
                    <a:pt x="6395" y="1484"/>
                  </a:lnTo>
                  <a:lnTo>
                    <a:pt x="6394" y="1546"/>
                  </a:lnTo>
                  <a:lnTo>
                    <a:pt x="6394" y="1608"/>
                  </a:lnTo>
                  <a:lnTo>
                    <a:pt x="6395" y="1670"/>
                  </a:lnTo>
                  <a:lnTo>
                    <a:pt x="6397" y="1731"/>
                  </a:lnTo>
                  <a:lnTo>
                    <a:pt x="6399" y="1793"/>
                  </a:lnTo>
                  <a:lnTo>
                    <a:pt x="6406" y="1917"/>
                  </a:lnTo>
                  <a:lnTo>
                    <a:pt x="6415" y="2040"/>
                  </a:lnTo>
                  <a:lnTo>
                    <a:pt x="6422" y="2164"/>
                  </a:lnTo>
                  <a:lnTo>
                    <a:pt x="6430" y="2287"/>
                  </a:lnTo>
                  <a:lnTo>
                    <a:pt x="6432" y="2350"/>
                  </a:lnTo>
                  <a:lnTo>
                    <a:pt x="6433" y="2412"/>
                  </a:lnTo>
                  <a:lnTo>
                    <a:pt x="6435" y="2474"/>
                  </a:lnTo>
                  <a:lnTo>
                    <a:pt x="6435" y="2535"/>
                  </a:lnTo>
                  <a:lnTo>
                    <a:pt x="6433" y="2598"/>
                  </a:lnTo>
                  <a:lnTo>
                    <a:pt x="6430" y="2660"/>
                  </a:lnTo>
                  <a:lnTo>
                    <a:pt x="6425" y="2722"/>
                  </a:lnTo>
                  <a:lnTo>
                    <a:pt x="6419" y="2784"/>
                  </a:lnTo>
                  <a:lnTo>
                    <a:pt x="6411" y="2846"/>
                  </a:lnTo>
                  <a:lnTo>
                    <a:pt x="6400" y="2908"/>
                  </a:lnTo>
                  <a:lnTo>
                    <a:pt x="6388" y="2971"/>
                  </a:lnTo>
                  <a:lnTo>
                    <a:pt x="6373" y="3033"/>
                  </a:lnTo>
                  <a:lnTo>
                    <a:pt x="6360" y="3082"/>
                  </a:lnTo>
                  <a:lnTo>
                    <a:pt x="6346" y="3131"/>
                  </a:lnTo>
                  <a:lnTo>
                    <a:pt x="6331" y="3178"/>
                  </a:lnTo>
                  <a:lnTo>
                    <a:pt x="6313" y="3225"/>
                  </a:lnTo>
                  <a:lnTo>
                    <a:pt x="6296" y="3271"/>
                  </a:lnTo>
                  <a:lnTo>
                    <a:pt x="6278" y="3315"/>
                  </a:lnTo>
                  <a:lnTo>
                    <a:pt x="6257" y="3359"/>
                  </a:lnTo>
                  <a:lnTo>
                    <a:pt x="6238" y="3402"/>
                  </a:lnTo>
                  <a:lnTo>
                    <a:pt x="6216" y="3445"/>
                  </a:lnTo>
                  <a:lnTo>
                    <a:pt x="6192" y="3485"/>
                  </a:lnTo>
                  <a:lnTo>
                    <a:pt x="6169" y="3526"/>
                  </a:lnTo>
                  <a:lnTo>
                    <a:pt x="6145" y="3565"/>
                  </a:lnTo>
                  <a:lnTo>
                    <a:pt x="6120" y="3604"/>
                  </a:lnTo>
                  <a:lnTo>
                    <a:pt x="6093" y="3642"/>
                  </a:lnTo>
                  <a:lnTo>
                    <a:pt x="6067" y="3678"/>
                  </a:lnTo>
                  <a:lnTo>
                    <a:pt x="6040" y="3714"/>
                  </a:lnTo>
                  <a:lnTo>
                    <a:pt x="6010" y="3749"/>
                  </a:lnTo>
                  <a:lnTo>
                    <a:pt x="5981" y="3785"/>
                  </a:lnTo>
                  <a:lnTo>
                    <a:pt x="5952" y="3818"/>
                  </a:lnTo>
                  <a:lnTo>
                    <a:pt x="5920" y="3851"/>
                  </a:lnTo>
                  <a:lnTo>
                    <a:pt x="5889" y="3884"/>
                  </a:lnTo>
                  <a:lnTo>
                    <a:pt x="5856" y="3915"/>
                  </a:lnTo>
                  <a:lnTo>
                    <a:pt x="5823" y="3946"/>
                  </a:lnTo>
                  <a:lnTo>
                    <a:pt x="5790" y="3977"/>
                  </a:lnTo>
                  <a:lnTo>
                    <a:pt x="5756" y="4006"/>
                  </a:lnTo>
                  <a:lnTo>
                    <a:pt x="5721" y="4035"/>
                  </a:lnTo>
                  <a:lnTo>
                    <a:pt x="5685" y="4063"/>
                  </a:lnTo>
                  <a:lnTo>
                    <a:pt x="5650" y="4092"/>
                  </a:lnTo>
                  <a:lnTo>
                    <a:pt x="5613" y="4118"/>
                  </a:lnTo>
                  <a:lnTo>
                    <a:pt x="5576" y="4145"/>
                  </a:lnTo>
                  <a:lnTo>
                    <a:pt x="5500" y="4197"/>
                  </a:lnTo>
                  <a:lnTo>
                    <a:pt x="5422" y="4246"/>
                  </a:lnTo>
                  <a:lnTo>
                    <a:pt x="5343" y="4293"/>
                  </a:lnTo>
                  <a:lnTo>
                    <a:pt x="5262" y="4340"/>
                  </a:lnTo>
                  <a:lnTo>
                    <a:pt x="5180" y="4384"/>
                  </a:lnTo>
                  <a:lnTo>
                    <a:pt x="5096" y="4426"/>
                  </a:lnTo>
                  <a:lnTo>
                    <a:pt x="5011" y="4467"/>
                  </a:lnTo>
                  <a:lnTo>
                    <a:pt x="4926" y="4507"/>
                  </a:lnTo>
                  <a:lnTo>
                    <a:pt x="4840" y="4546"/>
                  </a:lnTo>
                  <a:lnTo>
                    <a:pt x="4752" y="4583"/>
                  </a:lnTo>
                  <a:lnTo>
                    <a:pt x="4665" y="4621"/>
                  </a:lnTo>
                  <a:lnTo>
                    <a:pt x="4489" y="4692"/>
                  </a:lnTo>
                  <a:lnTo>
                    <a:pt x="4315" y="4761"/>
                  </a:lnTo>
                  <a:lnTo>
                    <a:pt x="4140" y="4830"/>
                  </a:lnTo>
                  <a:lnTo>
                    <a:pt x="4136" y="4826"/>
                  </a:lnTo>
                  <a:lnTo>
                    <a:pt x="4125" y="4818"/>
                  </a:lnTo>
                  <a:lnTo>
                    <a:pt x="4098" y="4863"/>
                  </a:lnTo>
                  <a:lnTo>
                    <a:pt x="4073" y="4908"/>
                  </a:lnTo>
                  <a:lnTo>
                    <a:pt x="4048" y="4955"/>
                  </a:lnTo>
                  <a:lnTo>
                    <a:pt x="4025" y="5001"/>
                  </a:lnTo>
                  <a:lnTo>
                    <a:pt x="4002" y="5047"/>
                  </a:lnTo>
                  <a:lnTo>
                    <a:pt x="3978" y="5094"/>
                  </a:lnTo>
                  <a:lnTo>
                    <a:pt x="3958" y="5142"/>
                  </a:lnTo>
                  <a:lnTo>
                    <a:pt x="3937" y="5189"/>
                  </a:lnTo>
                  <a:lnTo>
                    <a:pt x="3916" y="5238"/>
                  </a:lnTo>
                  <a:lnTo>
                    <a:pt x="3897" y="5286"/>
                  </a:lnTo>
                  <a:lnTo>
                    <a:pt x="3878" y="5335"/>
                  </a:lnTo>
                  <a:lnTo>
                    <a:pt x="3861" y="5385"/>
                  </a:lnTo>
                  <a:lnTo>
                    <a:pt x="3844" y="5434"/>
                  </a:lnTo>
                  <a:lnTo>
                    <a:pt x="3828" y="5484"/>
                  </a:lnTo>
                  <a:lnTo>
                    <a:pt x="3812" y="5533"/>
                  </a:lnTo>
                  <a:lnTo>
                    <a:pt x="3797" y="5583"/>
                  </a:lnTo>
                  <a:lnTo>
                    <a:pt x="3789" y="5621"/>
                  </a:lnTo>
                  <a:lnTo>
                    <a:pt x="3779" y="5660"/>
                  </a:lnTo>
                  <a:lnTo>
                    <a:pt x="3772" y="5701"/>
                  </a:lnTo>
                  <a:lnTo>
                    <a:pt x="3763" y="5744"/>
                  </a:lnTo>
                  <a:lnTo>
                    <a:pt x="3749" y="5832"/>
                  </a:lnTo>
                  <a:lnTo>
                    <a:pt x="3731" y="5919"/>
                  </a:lnTo>
                  <a:lnTo>
                    <a:pt x="3723" y="5962"/>
                  </a:lnTo>
                  <a:lnTo>
                    <a:pt x="3713" y="6003"/>
                  </a:lnTo>
                  <a:lnTo>
                    <a:pt x="3702" y="6042"/>
                  </a:lnTo>
                  <a:lnTo>
                    <a:pt x="3691" y="6079"/>
                  </a:lnTo>
                  <a:lnTo>
                    <a:pt x="3678" y="6112"/>
                  </a:lnTo>
                  <a:lnTo>
                    <a:pt x="3670" y="6128"/>
                  </a:lnTo>
                  <a:lnTo>
                    <a:pt x="3663" y="6143"/>
                  </a:lnTo>
                  <a:lnTo>
                    <a:pt x="3654" y="6156"/>
                  </a:lnTo>
                  <a:lnTo>
                    <a:pt x="3646" y="6168"/>
                  </a:lnTo>
                  <a:lnTo>
                    <a:pt x="3637" y="6181"/>
                  </a:lnTo>
                  <a:lnTo>
                    <a:pt x="3628" y="6190"/>
                  </a:lnTo>
                  <a:lnTo>
                    <a:pt x="3635" y="6132"/>
                  </a:lnTo>
                  <a:lnTo>
                    <a:pt x="3642" y="6073"/>
                  </a:lnTo>
                  <a:lnTo>
                    <a:pt x="3651" y="6016"/>
                  </a:lnTo>
                  <a:lnTo>
                    <a:pt x="3661" y="5957"/>
                  </a:lnTo>
                  <a:lnTo>
                    <a:pt x="3672" y="5899"/>
                  </a:lnTo>
                  <a:lnTo>
                    <a:pt x="3683" y="5842"/>
                  </a:lnTo>
                  <a:lnTo>
                    <a:pt x="3696" y="5785"/>
                  </a:lnTo>
                  <a:lnTo>
                    <a:pt x="3709" y="5727"/>
                  </a:lnTo>
                  <a:lnTo>
                    <a:pt x="3724" y="5670"/>
                  </a:lnTo>
                  <a:lnTo>
                    <a:pt x="3740" y="5613"/>
                  </a:lnTo>
                  <a:lnTo>
                    <a:pt x="3757" y="5557"/>
                  </a:lnTo>
                  <a:lnTo>
                    <a:pt x="3775" y="5501"/>
                  </a:lnTo>
                  <a:lnTo>
                    <a:pt x="3794" y="5446"/>
                  </a:lnTo>
                  <a:lnTo>
                    <a:pt x="3815" y="5390"/>
                  </a:lnTo>
                  <a:lnTo>
                    <a:pt x="3835" y="5335"/>
                  </a:lnTo>
                  <a:lnTo>
                    <a:pt x="3857" y="5281"/>
                  </a:lnTo>
                  <a:lnTo>
                    <a:pt x="3865" y="5265"/>
                  </a:lnTo>
                  <a:lnTo>
                    <a:pt x="3873" y="5248"/>
                  </a:lnTo>
                  <a:lnTo>
                    <a:pt x="3892" y="5215"/>
                  </a:lnTo>
                  <a:lnTo>
                    <a:pt x="3914" y="5181"/>
                  </a:lnTo>
                  <a:lnTo>
                    <a:pt x="3937" y="5145"/>
                  </a:lnTo>
                  <a:lnTo>
                    <a:pt x="3986" y="5073"/>
                  </a:lnTo>
                  <a:lnTo>
                    <a:pt x="4009" y="5036"/>
                  </a:lnTo>
                  <a:lnTo>
                    <a:pt x="4031" y="5000"/>
                  </a:lnTo>
                  <a:lnTo>
                    <a:pt x="4051" y="4964"/>
                  </a:lnTo>
                  <a:lnTo>
                    <a:pt x="4059" y="4947"/>
                  </a:lnTo>
                  <a:lnTo>
                    <a:pt x="4066" y="4929"/>
                  </a:lnTo>
                  <a:lnTo>
                    <a:pt x="4074" y="4912"/>
                  </a:lnTo>
                  <a:lnTo>
                    <a:pt x="4079" y="4895"/>
                  </a:lnTo>
                  <a:lnTo>
                    <a:pt x="4082" y="4879"/>
                  </a:lnTo>
                  <a:lnTo>
                    <a:pt x="4086" y="4862"/>
                  </a:lnTo>
                  <a:lnTo>
                    <a:pt x="4087" y="4846"/>
                  </a:lnTo>
                  <a:lnTo>
                    <a:pt x="4087" y="4831"/>
                  </a:lnTo>
                  <a:lnTo>
                    <a:pt x="4085" y="4815"/>
                  </a:lnTo>
                  <a:lnTo>
                    <a:pt x="4081" y="4801"/>
                  </a:lnTo>
                  <a:lnTo>
                    <a:pt x="4075" y="4786"/>
                  </a:lnTo>
                  <a:lnTo>
                    <a:pt x="4068" y="4772"/>
                  </a:lnTo>
                  <a:lnTo>
                    <a:pt x="4058" y="4759"/>
                  </a:lnTo>
                  <a:lnTo>
                    <a:pt x="4046" y="4746"/>
                  </a:lnTo>
                  <a:lnTo>
                    <a:pt x="4013" y="4712"/>
                  </a:lnTo>
                  <a:lnTo>
                    <a:pt x="3980" y="4679"/>
                  </a:lnTo>
                  <a:lnTo>
                    <a:pt x="3947" y="4644"/>
                  </a:lnTo>
                  <a:lnTo>
                    <a:pt x="3915" y="4609"/>
                  </a:lnTo>
                  <a:lnTo>
                    <a:pt x="3884" y="4573"/>
                  </a:lnTo>
                  <a:lnTo>
                    <a:pt x="3855" y="4535"/>
                  </a:lnTo>
                  <a:lnTo>
                    <a:pt x="3826" y="4499"/>
                  </a:lnTo>
                  <a:lnTo>
                    <a:pt x="3797" y="4459"/>
                  </a:lnTo>
                  <a:lnTo>
                    <a:pt x="3771" y="4420"/>
                  </a:lnTo>
                  <a:lnTo>
                    <a:pt x="3745" y="4381"/>
                  </a:lnTo>
                  <a:lnTo>
                    <a:pt x="3719" y="4341"/>
                  </a:lnTo>
                  <a:lnTo>
                    <a:pt x="3695" y="4301"/>
                  </a:lnTo>
                  <a:lnTo>
                    <a:pt x="3673" y="4259"/>
                  </a:lnTo>
                  <a:lnTo>
                    <a:pt x="3650" y="4217"/>
                  </a:lnTo>
                  <a:lnTo>
                    <a:pt x="3629" y="4175"/>
                  </a:lnTo>
                  <a:lnTo>
                    <a:pt x="3609" y="4132"/>
                  </a:lnTo>
                  <a:lnTo>
                    <a:pt x="3591" y="4088"/>
                  </a:lnTo>
                  <a:lnTo>
                    <a:pt x="3573" y="4045"/>
                  </a:lnTo>
                  <a:lnTo>
                    <a:pt x="3557" y="4000"/>
                  </a:lnTo>
                  <a:lnTo>
                    <a:pt x="3541" y="3956"/>
                  </a:lnTo>
                  <a:lnTo>
                    <a:pt x="3526" y="3911"/>
                  </a:lnTo>
                  <a:lnTo>
                    <a:pt x="3514" y="3865"/>
                  </a:lnTo>
                  <a:lnTo>
                    <a:pt x="3502" y="3820"/>
                  </a:lnTo>
                  <a:lnTo>
                    <a:pt x="3492" y="3774"/>
                  </a:lnTo>
                  <a:lnTo>
                    <a:pt x="3482" y="3727"/>
                  </a:lnTo>
                  <a:lnTo>
                    <a:pt x="3475" y="3681"/>
                  </a:lnTo>
                  <a:lnTo>
                    <a:pt x="3467" y="3633"/>
                  </a:lnTo>
                  <a:lnTo>
                    <a:pt x="3463" y="3587"/>
                  </a:lnTo>
                  <a:lnTo>
                    <a:pt x="3459" y="3539"/>
                  </a:lnTo>
                  <a:lnTo>
                    <a:pt x="3456" y="3491"/>
                  </a:lnTo>
                  <a:lnTo>
                    <a:pt x="3455" y="3444"/>
                  </a:lnTo>
                  <a:lnTo>
                    <a:pt x="3456" y="3396"/>
                  </a:lnTo>
                  <a:close/>
                  <a:moveTo>
                    <a:pt x="4388" y="3664"/>
                  </a:moveTo>
                  <a:lnTo>
                    <a:pt x="4388" y="3664"/>
                  </a:lnTo>
                  <a:lnTo>
                    <a:pt x="4372" y="3714"/>
                  </a:lnTo>
                  <a:lnTo>
                    <a:pt x="4357" y="3764"/>
                  </a:lnTo>
                  <a:lnTo>
                    <a:pt x="4343" y="3814"/>
                  </a:lnTo>
                  <a:lnTo>
                    <a:pt x="4331" y="3863"/>
                  </a:lnTo>
                  <a:lnTo>
                    <a:pt x="4307" y="3958"/>
                  </a:lnTo>
                  <a:lnTo>
                    <a:pt x="4288" y="4049"/>
                  </a:lnTo>
                  <a:lnTo>
                    <a:pt x="4231" y="3972"/>
                  </a:lnTo>
                  <a:lnTo>
                    <a:pt x="4174" y="3896"/>
                  </a:lnTo>
                  <a:lnTo>
                    <a:pt x="4117" y="3819"/>
                  </a:lnTo>
                  <a:lnTo>
                    <a:pt x="4058" y="3744"/>
                  </a:lnTo>
                  <a:lnTo>
                    <a:pt x="3997" y="3670"/>
                  </a:lnTo>
                  <a:lnTo>
                    <a:pt x="3934" y="3596"/>
                  </a:lnTo>
                  <a:lnTo>
                    <a:pt x="3871" y="3526"/>
                  </a:lnTo>
                  <a:lnTo>
                    <a:pt x="3839" y="3491"/>
                  </a:lnTo>
                  <a:lnTo>
                    <a:pt x="3806" y="3457"/>
                  </a:lnTo>
                  <a:lnTo>
                    <a:pt x="3853" y="3519"/>
                  </a:lnTo>
                  <a:lnTo>
                    <a:pt x="3899" y="3582"/>
                  </a:lnTo>
                  <a:lnTo>
                    <a:pt x="3943" y="3647"/>
                  </a:lnTo>
                  <a:lnTo>
                    <a:pt x="3988" y="3710"/>
                  </a:lnTo>
                  <a:lnTo>
                    <a:pt x="4032" y="3775"/>
                  </a:lnTo>
                  <a:lnTo>
                    <a:pt x="4075" y="3840"/>
                  </a:lnTo>
                  <a:lnTo>
                    <a:pt x="4159" y="3972"/>
                  </a:lnTo>
                  <a:lnTo>
                    <a:pt x="4173" y="3995"/>
                  </a:lnTo>
                  <a:lnTo>
                    <a:pt x="4186" y="4018"/>
                  </a:lnTo>
                  <a:lnTo>
                    <a:pt x="4197" y="4041"/>
                  </a:lnTo>
                  <a:lnTo>
                    <a:pt x="4207" y="4063"/>
                  </a:lnTo>
                  <a:lnTo>
                    <a:pt x="4216" y="4087"/>
                  </a:lnTo>
                  <a:lnTo>
                    <a:pt x="4223" y="4110"/>
                  </a:lnTo>
                  <a:lnTo>
                    <a:pt x="4229" y="4133"/>
                  </a:lnTo>
                  <a:lnTo>
                    <a:pt x="4234" y="4155"/>
                  </a:lnTo>
                  <a:lnTo>
                    <a:pt x="4238" y="4178"/>
                  </a:lnTo>
                  <a:lnTo>
                    <a:pt x="4241" y="4200"/>
                  </a:lnTo>
                  <a:lnTo>
                    <a:pt x="4244" y="4224"/>
                  </a:lnTo>
                  <a:lnTo>
                    <a:pt x="4245" y="4247"/>
                  </a:lnTo>
                  <a:lnTo>
                    <a:pt x="4246" y="4292"/>
                  </a:lnTo>
                  <a:lnTo>
                    <a:pt x="4244" y="4337"/>
                  </a:lnTo>
                  <a:lnTo>
                    <a:pt x="4240" y="4384"/>
                  </a:lnTo>
                  <a:lnTo>
                    <a:pt x="4235" y="4431"/>
                  </a:lnTo>
                  <a:lnTo>
                    <a:pt x="4223" y="4527"/>
                  </a:lnTo>
                  <a:lnTo>
                    <a:pt x="4217" y="4576"/>
                  </a:lnTo>
                  <a:lnTo>
                    <a:pt x="4212" y="4626"/>
                  </a:lnTo>
                  <a:lnTo>
                    <a:pt x="4207" y="4677"/>
                  </a:lnTo>
                  <a:lnTo>
                    <a:pt x="4205" y="4730"/>
                  </a:lnTo>
                  <a:lnTo>
                    <a:pt x="4222" y="4675"/>
                  </a:lnTo>
                  <a:lnTo>
                    <a:pt x="4235" y="4622"/>
                  </a:lnTo>
                  <a:lnTo>
                    <a:pt x="4247" y="4571"/>
                  </a:lnTo>
                  <a:lnTo>
                    <a:pt x="4257" y="4521"/>
                  </a:lnTo>
                  <a:lnTo>
                    <a:pt x="4268" y="4473"/>
                  </a:lnTo>
                  <a:lnTo>
                    <a:pt x="4279" y="4426"/>
                  </a:lnTo>
                  <a:lnTo>
                    <a:pt x="4290" y="4382"/>
                  </a:lnTo>
                  <a:lnTo>
                    <a:pt x="4298" y="4362"/>
                  </a:lnTo>
                  <a:lnTo>
                    <a:pt x="4305" y="4341"/>
                  </a:lnTo>
                  <a:lnTo>
                    <a:pt x="4312" y="4321"/>
                  </a:lnTo>
                  <a:lnTo>
                    <a:pt x="4321" y="4302"/>
                  </a:lnTo>
                  <a:lnTo>
                    <a:pt x="4331" y="4283"/>
                  </a:lnTo>
                  <a:lnTo>
                    <a:pt x="4342" y="4265"/>
                  </a:lnTo>
                  <a:lnTo>
                    <a:pt x="4353" y="4248"/>
                  </a:lnTo>
                  <a:lnTo>
                    <a:pt x="4365" y="4231"/>
                  </a:lnTo>
                  <a:lnTo>
                    <a:pt x="4379" y="4215"/>
                  </a:lnTo>
                  <a:lnTo>
                    <a:pt x="4394" y="4200"/>
                  </a:lnTo>
                  <a:lnTo>
                    <a:pt x="4411" y="4186"/>
                  </a:lnTo>
                  <a:lnTo>
                    <a:pt x="4430" y="4171"/>
                  </a:lnTo>
                  <a:lnTo>
                    <a:pt x="4450" y="4159"/>
                  </a:lnTo>
                  <a:lnTo>
                    <a:pt x="4471" y="4147"/>
                  </a:lnTo>
                  <a:lnTo>
                    <a:pt x="4496" y="4136"/>
                  </a:lnTo>
                  <a:lnTo>
                    <a:pt x="4520" y="4125"/>
                  </a:lnTo>
                  <a:lnTo>
                    <a:pt x="4548" y="4115"/>
                  </a:lnTo>
                  <a:lnTo>
                    <a:pt x="4577" y="4106"/>
                  </a:lnTo>
                  <a:lnTo>
                    <a:pt x="4652" y="4085"/>
                  </a:lnTo>
                  <a:lnTo>
                    <a:pt x="4730" y="4061"/>
                  </a:lnTo>
                  <a:lnTo>
                    <a:pt x="4811" y="4038"/>
                  </a:lnTo>
                  <a:lnTo>
                    <a:pt x="4892" y="4013"/>
                  </a:lnTo>
                  <a:lnTo>
                    <a:pt x="4933" y="4002"/>
                  </a:lnTo>
                  <a:lnTo>
                    <a:pt x="4974" y="3993"/>
                  </a:lnTo>
                  <a:lnTo>
                    <a:pt x="5014" y="3983"/>
                  </a:lnTo>
                  <a:lnTo>
                    <a:pt x="5055" y="3975"/>
                  </a:lnTo>
                  <a:lnTo>
                    <a:pt x="5096" y="3968"/>
                  </a:lnTo>
                  <a:lnTo>
                    <a:pt x="5135" y="3962"/>
                  </a:lnTo>
                  <a:lnTo>
                    <a:pt x="5174" y="3958"/>
                  </a:lnTo>
                  <a:lnTo>
                    <a:pt x="5213" y="3956"/>
                  </a:lnTo>
                  <a:lnTo>
                    <a:pt x="5109" y="3968"/>
                  </a:lnTo>
                  <a:lnTo>
                    <a:pt x="5005" y="3983"/>
                  </a:lnTo>
                  <a:lnTo>
                    <a:pt x="4901" y="3999"/>
                  </a:lnTo>
                  <a:lnTo>
                    <a:pt x="4799" y="4016"/>
                  </a:lnTo>
                  <a:lnTo>
                    <a:pt x="4695" y="4035"/>
                  </a:lnTo>
                  <a:lnTo>
                    <a:pt x="4592" y="4055"/>
                  </a:lnTo>
                  <a:lnTo>
                    <a:pt x="4489" y="4076"/>
                  </a:lnTo>
                  <a:lnTo>
                    <a:pt x="4388" y="4098"/>
                  </a:lnTo>
                  <a:lnTo>
                    <a:pt x="4401" y="4060"/>
                  </a:lnTo>
                  <a:lnTo>
                    <a:pt x="4415" y="4023"/>
                  </a:lnTo>
                  <a:lnTo>
                    <a:pt x="4430" y="3989"/>
                  </a:lnTo>
                  <a:lnTo>
                    <a:pt x="4445" y="3957"/>
                  </a:lnTo>
                  <a:lnTo>
                    <a:pt x="4461" y="3928"/>
                  </a:lnTo>
                  <a:lnTo>
                    <a:pt x="4478" y="3900"/>
                  </a:lnTo>
                  <a:lnTo>
                    <a:pt x="4496" y="3874"/>
                  </a:lnTo>
                  <a:lnTo>
                    <a:pt x="4514" y="3849"/>
                  </a:lnTo>
                  <a:lnTo>
                    <a:pt x="4533" y="3827"/>
                  </a:lnTo>
                  <a:lnTo>
                    <a:pt x="4553" y="3808"/>
                  </a:lnTo>
                  <a:lnTo>
                    <a:pt x="4573" y="3788"/>
                  </a:lnTo>
                  <a:lnTo>
                    <a:pt x="4595" y="3771"/>
                  </a:lnTo>
                  <a:lnTo>
                    <a:pt x="4617" y="3755"/>
                  </a:lnTo>
                  <a:lnTo>
                    <a:pt x="4640" y="3741"/>
                  </a:lnTo>
                  <a:lnTo>
                    <a:pt x="4663" y="3727"/>
                  </a:lnTo>
                  <a:lnTo>
                    <a:pt x="4688" y="3715"/>
                  </a:lnTo>
                  <a:lnTo>
                    <a:pt x="4712" y="3704"/>
                  </a:lnTo>
                  <a:lnTo>
                    <a:pt x="4739" y="3693"/>
                  </a:lnTo>
                  <a:lnTo>
                    <a:pt x="4766" y="3683"/>
                  </a:lnTo>
                  <a:lnTo>
                    <a:pt x="4793" y="3673"/>
                  </a:lnTo>
                  <a:lnTo>
                    <a:pt x="4851" y="3658"/>
                  </a:lnTo>
                  <a:lnTo>
                    <a:pt x="4912" y="3642"/>
                  </a:lnTo>
                  <a:lnTo>
                    <a:pt x="4977" y="3627"/>
                  </a:lnTo>
                  <a:lnTo>
                    <a:pt x="5046" y="3612"/>
                  </a:lnTo>
                  <a:lnTo>
                    <a:pt x="5119" y="3596"/>
                  </a:lnTo>
                  <a:lnTo>
                    <a:pt x="5195" y="3579"/>
                  </a:lnTo>
                  <a:lnTo>
                    <a:pt x="5298" y="3554"/>
                  </a:lnTo>
                  <a:lnTo>
                    <a:pt x="5401" y="3527"/>
                  </a:lnTo>
                  <a:lnTo>
                    <a:pt x="5454" y="3515"/>
                  </a:lnTo>
                  <a:lnTo>
                    <a:pt x="5507" y="3504"/>
                  </a:lnTo>
                  <a:lnTo>
                    <a:pt x="5559" y="3495"/>
                  </a:lnTo>
                  <a:lnTo>
                    <a:pt x="5611" y="3489"/>
                  </a:lnTo>
                  <a:lnTo>
                    <a:pt x="5543" y="3495"/>
                  </a:lnTo>
                  <a:lnTo>
                    <a:pt x="5476" y="3502"/>
                  </a:lnTo>
                  <a:lnTo>
                    <a:pt x="5409" y="3511"/>
                  </a:lnTo>
                  <a:lnTo>
                    <a:pt x="5342" y="3519"/>
                  </a:lnTo>
                  <a:lnTo>
                    <a:pt x="5274" y="3530"/>
                  </a:lnTo>
                  <a:lnTo>
                    <a:pt x="5208" y="3540"/>
                  </a:lnTo>
                  <a:lnTo>
                    <a:pt x="5074" y="3563"/>
                  </a:lnTo>
                  <a:lnTo>
                    <a:pt x="4941" y="3589"/>
                  </a:lnTo>
                  <a:lnTo>
                    <a:pt x="4807" y="3616"/>
                  </a:lnTo>
                  <a:lnTo>
                    <a:pt x="4675" y="3645"/>
                  </a:lnTo>
                  <a:lnTo>
                    <a:pt x="4543" y="3673"/>
                  </a:lnTo>
                  <a:lnTo>
                    <a:pt x="4560" y="3632"/>
                  </a:lnTo>
                  <a:lnTo>
                    <a:pt x="4577" y="3593"/>
                  </a:lnTo>
                  <a:lnTo>
                    <a:pt x="4595" y="3556"/>
                  </a:lnTo>
                  <a:lnTo>
                    <a:pt x="4614" y="3521"/>
                  </a:lnTo>
                  <a:lnTo>
                    <a:pt x="4632" y="3489"/>
                  </a:lnTo>
                  <a:lnTo>
                    <a:pt x="4652" y="3458"/>
                  </a:lnTo>
                  <a:lnTo>
                    <a:pt x="4673" y="3430"/>
                  </a:lnTo>
                  <a:lnTo>
                    <a:pt x="4694" y="3403"/>
                  </a:lnTo>
                  <a:lnTo>
                    <a:pt x="4716" y="3378"/>
                  </a:lnTo>
                  <a:lnTo>
                    <a:pt x="4738" y="3354"/>
                  </a:lnTo>
                  <a:lnTo>
                    <a:pt x="4761" y="3334"/>
                  </a:lnTo>
                  <a:lnTo>
                    <a:pt x="4784" y="3313"/>
                  </a:lnTo>
                  <a:lnTo>
                    <a:pt x="4809" y="3293"/>
                  </a:lnTo>
                  <a:lnTo>
                    <a:pt x="4833" y="3276"/>
                  </a:lnTo>
                  <a:lnTo>
                    <a:pt x="4860" y="3259"/>
                  </a:lnTo>
                  <a:lnTo>
                    <a:pt x="4886" y="3244"/>
                  </a:lnTo>
                  <a:lnTo>
                    <a:pt x="4914" y="3230"/>
                  </a:lnTo>
                  <a:lnTo>
                    <a:pt x="4942" y="3215"/>
                  </a:lnTo>
                  <a:lnTo>
                    <a:pt x="4971" y="3203"/>
                  </a:lnTo>
                  <a:lnTo>
                    <a:pt x="5000" y="3191"/>
                  </a:lnTo>
                  <a:lnTo>
                    <a:pt x="5031" y="3178"/>
                  </a:lnTo>
                  <a:lnTo>
                    <a:pt x="5063" y="3167"/>
                  </a:lnTo>
                  <a:lnTo>
                    <a:pt x="5129" y="3145"/>
                  </a:lnTo>
                  <a:lnTo>
                    <a:pt x="5199" y="3123"/>
                  </a:lnTo>
                  <a:lnTo>
                    <a:pt x="5273" y="3103"/>
                  </a:lnTo>
                  <a:lnTo>
                    <a:pt x="5350" y="3081"/>
                  </a:lnTo>
                  <a:lnTo>
                    <a:pt x="5433" y="3056"/>
                  </a:lnTo>
                  <a:lnTo>
                    <a:pt x="5486" y="3039"/>
                  </a:lnTo>
                  <a:lnTo>
                    <a:pt x="5540" y="3021"/>
                  </a:lnTo>
                  <a:lnTo>
                    <a:pt x="5596" y="3002"/>
                  </a:lnTo>
                  <a:lnTo>
                    <a:pt x="5652" y="2984"/>
                  </a:lnTo>
                  <a:lnTo>
                    <a:pt x="5708" y="2966"/>
                  </a:lnTo>
                  <a:lnTo>
                    <a:pt x="5765" y="2951"/>
                  </a:lnTo>
                  <a:lnTo>
                    <a:pt x="5793" y="2944"/>
                  </a:lnTo>
                  <a:lnTo>
                    <a:pt x="5821" y="2939"/>
                  </a:lnTo>
                  <a:lnTo>
                    <a:pt x="5848" y="2934"/>
                  </a:lnTo>
                  <a:lnTo>
                    <a:pt x="5876" y="2930"/>
                  </a:lnTo>
                  <a:lnTo>
                    <a:pt x="5805" y="2941"/>
                  </a:lnTo>
                  <a:lnTo>
                    <a:pt x="5734" y="2955"/>
                  </a:lnTo>
                  <a:lnTo>
                    <a:pt x="5663" y="2967"/>
                  </a:lnTo>
                  <a:lnTo>
                    <a:pt x="5592" y="2982"/>
                  </a:lnTo>
                  <a:lnTo>
                    <a:pt x="5450" y="3012"/>
                  </a:lnTo>
                  <a:lnTo>
                    <a:pt x="5310" y="3045"/>
                  </a:lnTo>
                  <a:lnTo>
                    <a:pt x="5169" y="3079"/>
                  </a:lnTo>
                  <a:lnTo>
                    <a:pt x="5030" y="3116"/>
                  </a:lnTo>
                  <a:lnTo>
                    <a:pt x="4890" y="3154"/>
                  </a:lnTo>
                  <a:lnTo>
                    <a:pt x="4752" y="3192"/>
                  </a:lnTo>
                  <a:lnTo>
                    <a:pt x="4773" y="3150"/>
                  </a:lnTo>
                  <a:lnTo>
                    <a:pt x="4796" y="3111"/>
                  </a:lnTo>
                  <a:lnTo>
                    <a:pt x="4822" y="3073"/>
                  </a:lnTo>
                  <a:lnTo>
                    <a:pt x="4849" y="3037"/>
                  </a:lnTo>
                  <a:lnTo>
                    <a:pt x="4878" y="3001"/>
                  </a:lnTo>
                  <a:lnTo>
                    <a:pt x="4909" y="2967"/>
                  </a:lnTo>
                  <a:lnTo>
                    <a:pt x="4941" y="2935"/>
                  </a:lnTo>
                  <a:lnTo>
                    <a:pt x="4975" y="2905"/>
                  </a:lnTo>
                  <a:lnTo>
                    <a:pt x="5010" y="2875"/>
                  </a:lnTo>
                  <a:lnTo>
                    <a:pt x="5047" y="2847"/>
                  </a:lnTo>
                  <a:lnTo>
                    <a:pt x="5085" y="2820"/>
                  </a:lnTo>
                  <a:lnTo>
                    <a:pt x="5123" y="2795"/>
                  </a:lnTo>
                  <a:lnTo>
                    <a:pt x="5163" y="2770"/>
                  </a:lnTo>
                  <a:lnTo>
                    <a:pt x="5205" y="2747"/>
                  </a:lnTo>
                  <a:lnTo>
                    <a:pt x="5246" y="2725"/>
                  </a:lnTo>
                  <a:lnTo>
                    <a:pt x="5290" y="2703"/>
                  </a:lnTo>
                  <a:lnTo>
                    <a:pt x="5333" y="2683"/>
                  </a:lnTo>
                  <a:lnTo>
                    <a:pt x="5378" y="2664"/>
                  </a:lnTo>
                  <a:lnTo>
                    <a:pt x="5423" y="2645"/>
                  </a:lnTo>
                  <a:lnTo>
                    <a:pt x="5469" y="2627"/>
                  </a:lnTo>
                  <a:lnTo>
                    <a:pt x="5515" y="2611"/>
                  </a:lnTo>
                  <a:lnTo>
                    <a:pt x="5562" y="2594"/>
                  </a:lnTo>
                  <a:lnTo>
                    <a:pt x="5656" y="2565"/>
                  </a:lnTo>
                  <a:lnTo>
                    <a:pt x="5750" y="2537"/>
                  </a:lnTo>
                  <a:lnTo>
                    <a:pt x="5844" y="2512"/>
                  </a:lnTo>
                  <a:lnTo>
                    <a:pt x="5937" y="2488"/>
                  </a:lnTo>
                  <a:lnTo>
                    <a:pt x="6029" y="2466"/>
                  </a:lnTo>
                  <a:lnTo>
                    <a:pt x="5961" y="2480"/>
                  </a:lnTo>
                  <a:lnTo>
                    <a:pt x="5894" y="2495"/>
                  </a:lnTo>
                  <a:lnTo>
                    <a:pt x="5827" y="2511"/>
                  </a:lnTo>
                  <a:lnTo>
                    <a:pt x="5760" y="2528"/>
                  </a:lnTo>
                  <a:lnTo>
                    <a:pt x="5626" y="2564"/>
                  </a:lnTo>
                  <a:lnTo>
                    <a:pt x="5493" y="2601"/>
                  </a:lnTo>
                  <a:lnTo>
                    <a:pt x="5361" y="2641"/>
                  </a:lnTo>
                  <a:lnTo>
                    <a:pt x="5229" y="2682"/>
                  </a:lnTo>
                  <a:lnTo>
                    <a:pt x="5097" y="2724"/>
                  </a:lnTo>
                  <a:lnTo>
                    <a:pt x="4966" y="2766"/>
                  </a:lnTo>
                  <a:lnTo>
                    <a:pt x="4989" y="2727"/>
                  </a:lnTo>
                  <a:lnTo>
                    <a:pt x="5014" y="2688"/>
                  </a:lnTo>
                  <a:lnTo>
                    <a:pt x="5038" y="2652"/>
                  </a:lnTo>
                  <a:lnTo>
                    <a:pt x="5065" y="2616"/>
                  </a:lnTo>
                  <a:lnTo>
                    <a:pt x="5093" y="2582"/>
                  </a:lnTo>
                  <a:lnTo>
                    <a:pt x="5123" y="2549"/>
                  </a:lnTo>
                  <a:lnTo>
                    <a:pt x="5152" y="2517"/>
                  </a:lnTo>
                  <a:lnTo>
                    <a:pt x="5184" y="2487"/>
                  </a:lnTo>
                  <a:lnTo>
                    <a:pt x="5216" y="2457"/>
                  </a:lnTo>
                  <a:lnTo>
                    <a:pt x="5250" y="2429"/>
                  </a:lnTo>
                  <a:lnTo>
                    <a:pt x="5284" y="2402"/>
                  </a:lnTo>
                  <a:lnTo>
                    <a:pt x="5318" y="2375"/>
                  </a:lnTo>
                  <a:lnTo>
                    <a:pt x="5355" y="2351"/>
                  </a:lnTo>
                  <a:lnTo>
                    <a:pt x="5392" y="2326"/>
                  </a:lnTo>
                  <a:lnTo>
                    <a:pt x="5430" y="2303"/>
                  </a:lnTo>
                  <a:lnTo>
                    <a:pt x="5469" y="2281"/>
                  </a:lnTo>
                  <a:lnTo>
                    <a:pt x="5508" y="2260"/>
                  </a:lnTo>
                  <a:lnTo>
                    <a:pt x="5547" y="2241"/>
                  </a:lnTo>
                  <a:lnTo>
                    <a:pt x="5587" y="2221"/>
                  </a:lnTo>
                  <a:lnTo>
                    <a:pt x="5629" y="2203"/>
                  </a:lnTo>
                  <a:lnTo>
                    <a:pt x="5670" y="2185"/>
                  </a:lnTo>
                  <a:lnTo>
                    <a:pt x="5713" y="2167"/>
                  </a:lnTo>
                  <a:lnTo>
                    <a:pt x="5756" y="2152"/>
                  </a:lnTo>
                  <a:lnTo>
                    <a:pt x="5799" y="2136"/>
                  </a:lnTo>
                  <a:lnTo>
                    <a:pt x="5842" y="2121"/>
                  </a:lnTo>
                  <a:lnTo>
                    <a:pt x="5886" y="2108"/>
                  </a:lnTo>
                  <a:lnTo>
                    <a:pt x="5974" y="2081"/>
                  </a:lnTo>
                  <a:lnTo>
                    <a:pt x="6064" y="2056"/>
                  </a:lnTo>
                  <a:lnTo>
                    <a:pt x="6153" y="2034"/>
                  </a:lnTo>
                  <a:lnTo>
                    <a:pt x="6095" y="2048"/>
                  </a:lnTo>
                  <a:lnTo>
                    <a:pt x="6035" y="2062"/>
                  </a:lnTo>
                  <a:lnTo>
                    <a:pt x="5917" y="2094"/>
                  </a:lnTo>
                  <a:lnTo>
                    <a:pt x="5801" y="2127"/>
                  </a:lnTo>
                  <a:lnTo>
                    <a:pt x="5684" y="2163"/>
                  </a:lnTo>
                  <a:lnTo>
                    <a:pt x="5569" y="2200"/>
                  </a:lnTo>
                  <a:lnTo>
                    <a:pt x="5453" y="2238"/>
                  </a:lnTo>
                  <a:lnTo>
                    <a:pt x="5338" y="2279"/>
                  </a:lnTo>
                  <a:lnTo>
                    <a:pt x="5224" y="2319"/>
                  </a:lnTo>
                  <a:lnTo>
                    <a:pt x="5266" y="2255"/>
                  </a:lnTo>
                  <a:lnTo>
                    <a:pt x="5309" y="2194"/>
                  </a:lnTo>
                  <a:lnTo>
                    <a:pt x="5354" y="2137"/>
                  </a:lnTo>
                  <a:lnTo>
                    <a:pt x="5377" y="2109"/>
                  </a:lnTo>
                  <a:lnTo>
                    <a:pt x="5399" y="2082"/>
                  </a:lnTo>
                  <a:lnTo>
                    <a:pt x="5423" y="2055"/>
                  </a:lnTo>
                  <a:lnTo>
                    <a:pt x="5447" y="2029"/>
                  </a:lnTo>
                  <a:lnTo>
                    <a:pt x="5471" y="2005"/>
                  </a:lnTo>
                  <a:lnTo>
                    <a:pt x="5497" y="1980"/>
                  </a:lnTo>
                  <a:lnTo>
                    <a:pt x="5521" y="1957"/>
                  </a:lnTo>
                  <a:lnTo>
                    <a:pt x="5547" y="1934"/>
                  </a:lnTo>
                  <a:lnTo>
                    <a:pt x="5574" y="1911"/>
                  </a:lnTo>
                  <a:lnTo>
                    <a:pt x="5601" y="1889"/>
                  </a:lnTo>
                  <a:lnTo>
                    <a:pt x="5628" y="1868"/>
                  </a:lnTo>
                  <a:lnTo>
                    <a:pt x="5655" y="1847"/>
                  </a:lnTo>
                  <a:lnTo>
                    <a:pt x="5684" y="1828"/>
                  </a:lnTo>
                  <a:lnTo>
                    <a:pt x="5712" y="1808"/>
                  </a:lnTo>
                  <a:lnTo>
                    <a:pt x="5741" y="1789"/>
                  </a:lnTo>
                  <a:lnTo>
                    <a:pt x="5772" y="1770"/>
                  </a:lnTo>
                  <a:lnTo>
                    <a:pt x="5801" y="1752"/>
                  </a:lnTo>
                  <a:lnTo>
                    <a:pt x="5833" y="1735"/>
                  </a:lnTo>
                  <a:lnTo>
                    <a:pt x="5897" y="1702"/>
                  </a:lnTo>
                  <a:lnTo>
                    <a:pt x="5964" y="1670"/>
                  </a:lnTo>
                  <a:lnTo>
                    <a:pt x="6034" y="1641"/>
                  </a:lnTo>
                  <a:lnTo>
                    <a:pt x="6106" y="1612"/>
                  </a:lnTo>
                  <a:lnTo>
                    <a:pt x="6030" y="1641"/>
                  </a:lnTo>
                  <a:lnTo>
                    <a:pt x="5954" y="1670"/>
                  </a:lnTo>
                  <a:lnTo>
                    <a:pt x="5879" y="1701"/>
                  </a:lnTo>
                  <a:lnTo>
                    <a:pt x="5806" y="1734"/>
                  </a:lnTo>
                  <a:lnTo>
                    <a:pt x="5733" y="1767"/>
                  </a:lnTo>
                  <a:lnTo>
                    <a:pt x="5659" y="1801"/>
                  </a:lnTo>
                  <a:lnTo>
                    <a:pt x="5514" y="1870"/>
                  </a:lnTo>
                  <a:lnTo>
                    <a:pt x="5557" y="1804"/>
                  </a:lnTo>
                  <a:lnTo>
                    <a:pt x="5602" y="1731"/>
                  </a:lnTo>
                  <a:lnTo>
                    <a:pt x="5651" y="1654"/>
                  </a:lnTo>
                  <a:lnTo>
                    <a:pt x="5700" y="1577"/>
                  </a:lnTo>
                  <a:lnTo>
                    <a:pt x="5727" y="1538"/>
                  </a:lnTo>
                  <a:lnTo>
                    <a:pt x="5752" y="1500"/>
                  </a:lnTo>
                  <a:lnTo>
                    <a:pt x="5779" y="1465"/>
                  </a:lnTo>
                  <a:lnTo>
                    <a:pt x="5807" y="1429"/>
                  </a:lnTo>
                  <a:lnTo>
                    <a:pt x="5835" y="1396"/>
                  </a:lnTo>
                  <a:lnTo>
                    <a:pt x="5865" y="1366"/>
                  </a:lnTo>
                  <a:lnTo>
                    <a:pt x="5894" y="1337"/>
                  </a:lnTo>
                  <a:lnTo>
                    <a:pt x="5925" y="1312"/>
                  </a:lnTo>
                  <a:lnTo>
                    <a:pt x="5862" y="1375"/>
                  </a:lnTo>
                  <a:lnTo>
                    <a:pt x="5801" y="1439"/>
                  </a:lnTo>
                  <a:lnTo>
                    <a:pt x="5743" y="1505"/>
                  </a:lnTo>
                  <a:lnTo>
                    <a:pt x="5684" y="1572"/>
                  </a:lnTo>
                  <a:lnTo>
                    <a:pt x="5628" y="1641"/>
                  </a:lnTo>
                  <a:lnTo>
                    <a:pt x="5571" y="1709"/>
                  </a:lnTo>
                  <a:lnTo>
                    <a:pt x="5460" y="1847"/>
                  </a:lnTo>
                  <a:lnTo>
                    <a:pt x="5461" y="1697"/>
                  </a:lnTo>
                  <a:lnTo>
                    <a:pt x="5460" y="1621"/>
                  </a:lnTo>
                  <a:lnTo>
                    <a:pt x="5459" y="1544"/>
                  </a:lnTo>
                  <a:lnTo>
                    <a:pt x="5455" y="1468"/>
                  </a:lnTo>
                  <a:lnTo>
                    <a:pt x="5450" y="1392"/>
                  </a:lnTo>
                  <a:lnTo>
                    <a:pt x="5442" y="1317"/>
                  </a:lnTo>
                  <a:lnTo>
                    <a:pt x="5437" y="1280"/>
                  </a:lnTo>
                  <a:lnTo>
                    <a:pt x="5432" y="1242"/>
                  </a:lnTo>
                  <a:lnTo>
                    <a:pt x="5438" y="1281"/>
                  </a:lnTo>
                  <a:lnTo>
                    <a:pt x="5444" y="1319"/>
                  </a:lnTo>
                  <a:lnTo>
                    <a:pt x="5448" y="1357"/>
                  </a:lnTo>
                  <a:lnTo>
                    <a:pt x="5450" y="1395"/>
                  </a:lnTo>
                  <a:lnTo>
                    <a:pt x="5452" y="1430"/>
                  </a:lnTo>
                  <a:lnTo>
                    <a:pt x="5453" y="1467"/>
                  </a:lnTo>
                  <a:lnTo>
                    <a:pt x="5452" y="1502"/>
                  </a:lnTo>
                  <a:lnTo>
                    <a:pt x="5449" y="1538"/>
                  </a:lnTo>
                  <a:lnTo>
                    <a:pt x="5445" y="1572"/>
                  </a:lnTo>
                  <a:lnTo>
                    <a:pt x="5442" y="1606"/>
                  </a:lnTo>
                  <a:lnTo>
                    <a:pt x="5436" y="1641"/>
                  </a:lnTo>
                  <a:lnTo>
                    <a:pt x="5430" y="1674"/>
                  </a:lnTo>
                  <a:lnTo>
                    <a:pt x="5422" y="1708"/>
                  </a:lnTo>
                  <a:lnTo>
                    <a:pt x="5414" y="1740"/>
                  </a:lnTo>
                  <a:lnTo>
                    <a:pt x="5404" y="1773"/>
                  </a:lnTo>
                  <a:lnTo>
                    <a:pt x="5393" y="1804"/>
                  </a:lnTo>
                  <a:lnTo>
                    <a:pt x="5382" y="1836"/>
                  </a:lnTo>
                  <a:lnTo>
                    <a:pt x="5370" y="1868"/>
                  </a:lnTo>
                  <a:lnTo>
                    <a:pt x="5356" y="1900"/>
                  </a:lnTo>
                  <a:lnTo>
                    <a:pt x="5343" y="1930"/>
                  </a:lnTo>
                  <a:lnTo>
                    <a:pt x="5328" y="1962"/>
                  </a:lnTo>
                  <a:lnTo>
                    <a:pt x="5312" y="1993"/>
                  </a:lnTo>
                  <a:lnTo>
                    <a:pt x="5280" y="2054"/>
                  </a:lnTo>
                  <a:lnTo>
                    <a:pt x="5244" y="2115"/>
                  </a:lnTo>
                  <a:lnTo>
                    <a:pt x="5206" y="2175"/>
                  </a:lnTo>
                  <a:lnTo>
                    <a:pt x="5167" y="2235"/>
                  </a:lnTo>
                  <a:lnTo>
                    <a:pt x="5124" y="2295"/>
                  </a:lnTo>
                  <a:lnTo>
                    <a:pt x="5109" y="2193"/>
                  </a:lnTo>
                  <a:lnTo>
                    <a:pt x="5095" y="2092"/>
                  </a:lnTo>
                  <a:lnTo>
                    <a:pt x="5077" y="1990"/>
                  </a:lnTo>
                  <a:lnTo>
                    <a:pt x="5059" y="1889"/>
                  </a:lnTo>
                  <a:lnTo>
                    <a:pt x="5040" y="1787"/>
                  </a:lnTo>
                  <a:lnTo>
                    <a:pt x="5016" y="1686"/>
                  </a:lnTo>
                  <a:lnTo>
                    <a:pt x="5004" y="1636"/>
                  </a:lnTo>
                  <a:lnTo>
                    <a:pt x="4992" y="1586"/>
                  </a:lnTo>
                  <a:lnTo>
                    <a:pt x="4978" y="1537"/>
                  </a:lnTo>
                  <a:lnTo>
                    <a:pt x="4964" y="1488"/>
                  </a:lnTo>
                  <a:lnTo>
                    <a:pt x="4987" y="1652"/>
                  </a:lnTo>
                  <a:lnTo>
                    <a:pt x="4998" y="1731"/>
                  </a:lnTo>
                  <a:lnTo>
                    <a:pt x="5009" y="1808"/>
                  </a:lnTo>
                  <a:lnTo>
                    <a:pt x="5018" y="1884"/>
                  </a:lnTo>
                  <a:lnTo>
                    <a:pt x="5025" y="1958"/>
                  </a:lnTo>
                  <a:lnTo>
                    <a:pt x="5030" y="2032"/>
                  </a:lnTo>
                  <a:lnTo>
                    <a:pt x="5031" y="2067"/>
                  </a:lnTo>
                  <a:lnTo>
                    <a:pt x="5031" y="2104"/>
                  </a:lnTo>
                  <a:lnTo>
                    <a:pt x="5030" y="2139"/>
                  </a:lnTo>
                  <a:lnTo>
                    <a:pt x="5029" y="2176"/>
                  </a:lnTo>
                  <a:lnTo>
                    <a:pt x="5026" y="2211"/>
                  </a:lnTo>
                  <a:lnTo>
                    <a:pt x="5022" y="2247"/>
                  </a:lnTo>
                  <a:lnTo>
                    <a:pt x="5016" y="2282"/>
                  </a:lnTo>
                  <a:lnTo>
                    <a:pt x="5010" y="2318"/>
                  </a:lnTo>
                  <a:lnTo>
                    <a:pt x="5003" y="2353"/>
                  </a:lnTo>
                  <a:lnTo>
                    <a:pt x="4994" y="2389"/>
                  </a:lnTo>
                  <a:lnTo>
                    <a:pt x="4983" y="2424"/>
                  </a:lnTo>
                  <a:lnTo>
                    <a:pt x="4971" y="2461"/>
                  </a:lnTo>
                  <a:lnTo>
                    <a:pt x="4958" y="2496"/>
                  </a:lnTo>
                  <a:lnTo>
                    <a:pt x="4943" y="2532"/>
                  </a:lnTo>
                  <a:lnTo>
                    <a:pt x="4926" y="2568"/>
                  </a:lnTo>
                  <a:lnTo>
                    <a:pt x="4906" y="2604"/>
                  </a:lnTo>
                  <a:lnTo>
                    <a:pt x="4886" y="2641"/>
                  </a:lnTo>
                  <a:lnTo>
                    <a:pt x="4864" y="2677"/>
                  </a:lnTo>
                  <a:lnTo>
                    <a:pt x="4828" y="2565"/>
                  </a:lnTo>
                  <a:lnTo>
                    <a:pt x="4793" y="2452"/>
                  </a:lnTo>
                  <a:lnTo>
                    <a:pt x="4755" y="2339"/>
                  </a:lnTo>
                  <a:lnTo>
                    <a:pt x="4716" y="2227"/>
                  </a:lnTo>
                  <a:lnTo>
                    <a:pt x="4674" y="2116"/>
                  </a:lnTo>
                  <a:lnTo>
                    <a:pt x="4653" y="2060"/>
                  </a:lnTo>
                  <a:lnTo>
                    <a:pt x="4631" y="2005"/>
                  </a:lnTo>
                  <a:lnTo>
                    <a:pt x="4608" y="1951"/>
                  </a:lnTo>
                  <a:lnTo>
                    <a:pt x="4585" y="1896"/>
                  </a:lnTo>
                  <a:lnTo>
                    <a:pt x="4560" y="1842"/>
                  </a:lnTo>
                  <a:lnTo>
                    <a:pt x="4535" y="1789"/>
                  </a:lnTo>
                  <a:lnTo>
                    <a:pt x="4548" y="1814"/>
                  </a:lnTo>
                  <a:lnTo>
                    <a:pt x="4559" y="1840"/>
                  </a:lnTo>
                  <a:lnTo>
                    <a:pt x="4570" y="1867"/>
                  </a:lnTo>
                  <a:lnTo>
                    <a:pt x="4580" y="1894"/>
                  </a:lnTo>
                  <a:lnTo>
                    <a:pt x="4590" y="1923"/>
                  </a:lnTo>
                  <a:lnTo>
                    <a:pt x="4598" y="1952"/>
                  </a:lnTo>
                  <a:lnTo>
                    <a:pt x="4614" y="2011"/>
                  </a:lnTo>
                  <a:lnTo>
                    <a:pt x="4629" y="2071"/>
                  </a:lnTo>
                  <a:lnTo>
                    <a:pt x="4642" y="2131"/>
                  </a:lnTo>
                  <a:lnTo>
                    <a:pt x="4656" y="2188"/>
                  </a:lnTo>
                  <a:lnTo>
                    <a:pt x="4669" y="2242"/>
                  </a:lnTo>
                  <a:lnTo>
                    <a:pt x="4689" y="2315"/>
                  </a:lnTo>
                  <a:lnTo>
                    <a:pt x="4706" y="2383"/>
                  </a:lnTo>
                  <a:lnTo>
                    <a:pt x="4719" y="2445"/>
                  </a:lnTo>
                  <a:lnTo>
                    <a:pt x="4732" y="2501"/>
                  </a:lnTo>
                  <a:lnTo>
                    <a:pt x="4739" y="2554"/>
                  </a:lnTo>
                  <a:lnTo>
                    <a:pt x="4745" y="2604"/>
                  </a:lnTo>
                  <a:lnTo>
                    <a:pt x="4746" y="2628"/>
                  </a:lnTo>
                  <a:lnTo>
                    <a:pt x="4746" y="2652"/>
                  </a:lnTo>
                  <a:lnTo>
                    <a:pt x="4746" y="2675"/>
                  </a:lnTo>
                  <a:lnTo>
                    <a:pt x="4745" y="2698"/>
                  </a:lnTo>
                  <a:lnTo>
                    <a:pt x="4744" y="2720"/>
                  </a:lnTo>
                  <a:lnTo>
                    <a:pt x="4741" y="2743"/>
                  </a:lnTo>
                  <a:lnTo>
                    <a:pt x="4738" y="2766"/>
                  </a:lnTo>
                  <a:lnTo>
                    <a:pt x="4733" y="2788"/>
                  </a:lnTo>
                  <a:lnTo>
                    <a:pt x="4728" y="2812"/>
                  </a:lnTo>
                  <a:lnTo>
                    <a:pt x="4721" y="2836"/>
                  </a:lnTo>
                  <a:lnTo>
                    <a:pt x="4713" y="2861"/>
                  </a:lnTo>
                  <a:lnTo>
                    <a:pt x="4706" y="2885"/>
                  </a:lnTo>
                  <a:lnTo>
                    <a:pt x="4686" y="2936"/>
                  </a:lnTo>
                  <a:lnTo>
                    <a:pt x="4662" y="2993"/>
                  </a:lnTo>
                  <a:lnTo>
                    <a:pt x="4635" y="3052"/>
                  </a:lnTo>
                  <a:lnTo>
                    <a:pt x="4603" y="3117"/>
                  </a:lnTo>
                  <a:lnTo>
                    <a:pt x="4555" y="3001"/>
                  </a:lnTo>
                  <a:lnTo>
                    <a:pt x="4507" y="2885"/>
                  </a:lnTo>
                  <a:lnTo>
                    <a:pt x="4456" y="2769"/>
                  </a:lnTo>
                  <a:lnTo>
                    <a:pt x="4405" y="2654"/>
                  </a:lnTo>
                  <a:lnTo>
                    <a:pt x="4351" y="2539"/>
                  </a:lnTo>
                  <a:lnTo>
                    <a:pt x="4295" y="2427"/>
                  </a:lnTo>
                  <a:lnTo>
                    <a:pt x="4236" y="2314"/>
                  </a:lnTo>
                  <a:lnTo>
                    <a:pt x="4206" y="2259"/>
                  </a:lnTo>
                  <a:lnTo>
                    <a:pt x="4175" y="2204"/>
                  </a:lnTo>
                  <a:lnTo>
                    <a:pt x="4200" y="2240"/>
                  </a:lnTo>
                  <a:lnTo>
                    <a:pt x="4223" y="2276"/>
                  </a:lnTo>
                  <a:lnTo>
                    <a:pt x="4246" y="2314"/>
                  </a:lnTo>
                  <a:lnTo>
                    <a:pt x="4268" y="2352"/>
                  </a:lnTo>
                  <a:lnTo>
                    <a:pt x="4289" y="2391"/>
                  </a:lnTo>
                  <a:lnTo>
                    <a:pt x="4309" y="2432"/>
                  </a:lnTo>
                  <a:lnTo>
                    <a:pt x="4327" y="2473"/>
                  </a:lnTo>
                  <a:lnTo>
                    <a:pt x="4345" y="2516"/>
                  </a:lnTo>
                  <a:lnTo>
                    <a:pt x="4361" y="2557"/>
                  </a:lnTo>
                  <a:lnTo>
                    <a:pt x="4377" y="2601"/>
                  </a:lnTo>
                  <a:lnTo>
                    <a:pt x="4392" y="2645"/>
                  </a:lnTo>
                  <a:lnTo>
                    <a:pt x="4405" y="2689"/>
                  </a:lnTo>
                  <a:lnTo>
                    <a:pt x="4417" y="2735"/>
                  </a:lnTo>
                  <a:lnTo>
                    <a:pt x="4430" y="2779"/>
                  </a:lnTo>
                  <a:lnTo>
                    <a:pt x="4439" y="2824"/>
                  </a:lnTo>
                  <a:lnTo>
                    <a:pt x="4448" y="2869"/>
                  </a:lnTo>
                  <a:lnTo>
                    <a:pt x="4456" y="2916"/>
                  </a:lnTo>
                  <a:lnTo>
                    <a:pt x="4463" y="2961"/>
                  </a:lnTo>
                  <a:lnTo>
                    <a:pt x="4469" y="3006"/>
                  </a:lnTo>
                  <a:lnTo>
                    <a:pt x="4472" y="3051"/>
                  </a:lnTo>
                  <a:lnTo>
                    <a:pt x="4476" y="3096"/>
                  </a:lnTo>
                  <a:lnTo>
                    <a:pt x="4477" y="3140"/>
                  </a:lnTo>
                  <a:lnTo>
                    <a:pt x="4477" y="3186"/>
                  </a:lnTo>
                  <a:lnTo>
                    <a:pt x="4477" y="3230"/>
                  </a:lnTo>
                  <a:lnTo>
                    <a:pt x="4475" y="3273"/>
                  </a:lnTo>
                  <a:lnTo>
                    <a:pt x="4471" y="3315"/>
                  </a:lnTo>
                  <a:lnTo>
                    <a:pt x="4466" y="3357"/>
                  </a:lnTo>
                  <a:lnTo>
                    <a:pt x="4460" y="3398"/>
                  </a:lnTo>
                  <a:lnTo>
                    <a:pt x="4453" y="3439"/>
                  </a:lnTo>
                  <a:lnTo>
                    <a:pt x="4444" y="3479"/>
                  </a:lnTo>
                  <a:lnTo>
                    <a:pt x="4434" y="3517"/>
                  </a:lnTo>
                  <a:lnTo>
                    <a:pt x="4422" y="3555"/>
                  </a:lnTo>
                  <a:lnTo>
                    <a:pt x="4370" y="3463"/>
                  </a:lnTo>
                  <a:lnTo>
                    <a:pt x="4317" y="3372"/>
                  </a:lnTo>
                  <a:lnTo>
                    <a:pt x="4262" y="3280"/>
                  </a:lnTo>
                  <a:lnTo>
                    <a:pt x="4207" y="3189"/>
                  </a:lnTo>
                  <a:lnTo>
                    <a:pt x="4150" y="3099"/>
                  </a:lnTo>
                  <a:lnTo>
                    <a:pt x="4090" y="3011"/>
                  </a:lnTo>
                  <a:lnTo>
                    <a:pt x="4060" y="2967"/>
                  </a:lnTo>
                  <a:lnTo>
                    <a:pt x="4029" y="2924"/>
                  </a:lnTo>
                  <a:lnTo>
                    <a:pt x="3998" y="2881"/>
                  </a:lnTo>
                  <a:lnTo>
                    <a:pt x="3965" y="2840"/>
                  </a:lnTo>
                  <a:lnTo>
                    <a:pt x="3998" y="2886"/>
                  </a:lnTo>
                  <a:lnTo>
                    <a:pt x="4029" y="2935"/>
                  </a:lnTo>
                  <a:lnTo>
                    <a:pt x="4058" y="2984"/>
                  </a:lnTo>
                  <a:lnTo>
                    <a:pt x="4087" y="3034"/>
                  </a:lnTo>
                  <a:lnTo>
                    <a:pt x="4115" y="3085"/>
                  </a:lnTo>
                  <a:lnTo>
                    <a:pt x="4142" y="3137"/>
                  </a:lnTo>
                  <a:lnTo>
                    <a:pt x="4169" y="3189"/>
                  </a:lnTo>
                  <a:lnTo>
                    <a:pt x="4195" y="3242"/>
                  </a:lnTo>
                  <a:lnTo>
                    <a:pt x="4245" y="3348"/>
                  </a:lnTo>
                  <a:lnTo>
                    <a:pt x="4294" y="3455"/>
                  </a:lnTo>
                  <a:lnTo>
                    <a:pt x="4388" y="3664"/>
                  </a:lnTo>
                  <a:close/>
                </a:path>
              </a:pathLst>
            </a:custGeom>
            <a:solidFill>
              <a:srgbClr val="ED3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泪滴形 31"/>
            <p:cNvSpPr/>
            <p:nvPr/>
          </p:nvSpPr>
          <p:spPr>
            <a:xfrm rot="8100000">
              <a:off x="3179" y="2201"/>
              <a:ext cx="2182" cy="2182"/>
            </a:xfrm>
            <a:prstGeom prst="teardrop">
              <a:avLst>
                <a:gd name="adj" fmla="val 200000"/>
              </a:avLst>
            </a:prstGeom>
            <a:solidFill>
              <a:srgbClr val="ED3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20"/>
            <p:cNvSpPr txBox="1"/>
            <p:nvPr/>
          </p:nvSpPr>
          <p:spPr>
            <a:xfrm flipH="1">
              <a:off x="3568" y="2639"/>
              <a:ext cx="1396" cy="130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sz="480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AB76C5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4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required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84575" y="2359660"/>
            <a:ext cx="5023485" cy="2754630"/>
          </a:xfrm>
          <a:prstGeom prst="roundRect">
            <a:avLst>
              <a:gd name="adj" fmla="val 18879"/>
            </a:avLst>
          </a:prstGeom>
          <a:solidFill>
            <a:schemeClr val="bg1"/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857625" y="2522855"/>
            <a:ext cx="1126490" cy="1126490"/>
          </a:xfrm>
          <a:prstGeom prst="ellipse">
            <a:avLst/>
          </a:prstGeom>
          <a:solidFill>
            <a:srgbClr val="C3A8D7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57625" y="3816350"/>
            <a:ext cx="1126490" cy="112649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9260" y="2522855"/>
            <a:ext cx="1126490" cy="112649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09260" y="3816350"/>
            <a:ext cx="1126490" cy="11264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60895" y="2522855"/>
            <a:ext cx="1126490" cy="112649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160895" y="3816350"/>
            <a:ext cx="1126490" cy="1126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箱子"/>
          <p:cNvSpPr/>
          <p:nvPr/>
        </p:nvSpPr>
        <p:spPr>
          <a:xfrm>
            <a:off x="4163060" y="4152265"/>
            <a:ext cx="516890" cy="516890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电池"/>
          <p:cNvSpPr/>
          <p:nvPr/>
        </p:nvSpPr>
        <p:spPr>
          <a:xfrm>
            <a:off x="4230370" y="2774950"/>
            <a:ext cx="381635" cy="54673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锁"/>
          <p:cNvSpPr/>
          <p:nvPr/>
        </p:nvSpPr>
        <p:spPr>
          <a:xfrm>
            <a:off x="5807075" y="4090035"/>
            <a:ext cx="578485" cy="57848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雨伞"/>
          <p:cNvSpPr/>
          <p:nvPr/>
        </p:nvSpPr>
        <p:spPr>
          <a:xfrm>
            <a:off x="7435215" y="4090670"/>
            <a:ext cx="578485" cy="57848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放大镜"/>
          <p:cNvSpPr/>
          <p:nvPr/>
        </p:nvSpPr>
        <p:spPr>
          <a:xfrm>
            <a:off x="7488555" y="2766695"/>
            <a:ext cx="471805" cy="56324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钥匙"/>
          <p:cNvSpPr/>
          <p:nvPr/>
        </p:nvSpPr>
        <p:spPr>
          <a:xfrm>
            <a:off x="5920105" y="2766695"/>
            <a:ext cx="304165" cy="63881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394970" y="1572895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394970" y="1990090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233170" y="5225415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0" name="文本框 22"/>
          <p:cNvSpPr txBox="1"/>
          <p:nvPr/>
        </p:nvSpPr>
        <p:spPr>
          <a:xfrm flipH="1">
            <a:off x="1233170" y="5642610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8857615" y="1572895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8857615" y="1990090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4954905" y="873125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4954905" y="1290320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4954905" y="529844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4954905" y="5715635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8857615" y="5216525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8857615" y="5633720"/>
            <a:ext cx="27330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95" descr="觅元素584a986cb28d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28215" y="243205"/>
            <a:ext cx="2957830" cy="6363335"/>
          </a:xfrm>
          <a:prstGeom prst="rect">
            <a:avLst/>
          </a:prstGeom>
        </p:spPr>
      </p:pic>
      <p:grpSp>
        <p:nvGrpSpPr>
          <p:cNvPr id="97" name="组合 96"/>
          <p:cNvGrpSpPr/>
          <p:nvPr/>
        </p:nvGrpSpPr>
        <p:grpSpPr>
          <a:xfrm>
            <a:off x="4176395" y="766445"/>
            <a:ext cx="7649210" cy="756285"/>
            <a:chOff x="7033" y="1713"/>
            <a:chExt cx="12046" cy="1191"/>
          </a:xfrm>
        </p:grpSpPr>
        <p:sp>
          <p:nvSpPr>
            <p:cNvPr id="13" name="圆角矩形 12"/>
            <p:cNvSpPr/>
            <p:nvPr/>
          </p:nvSpPr>
          <p:spPr>
            <a:xfrm flipV="1">
              <a:off x="7033" y="1713"/>
              <a:ext cx="10886" cy="1191"/>
            </a:xfrm>
            <a:prstGeom prst="roundRect">
              <a:avLst>
                <a:gd name="adj" fmla="val 50000"/>
              </a:avLst>
            </a:prstGeom>
            <a:solidFill>
              <a:srgbClr val="FFDA6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TextBox 25"/>
            <p:cNvSpPr txBox="1"/>
            <p:nvPr/>
          </p:nvSpPr>
          <p:spPr>
            <a:xfrm flipH="1">
              <a:off x="7319" y="1909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1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9919" y="1818"/>
              <a:ext cx="9160" cy="1023"/>
              <a:chOff x="681" y="3551"/>
              <a:chExt cx="7384" cy="1018"/>
            </a:xfrm>
          </p:grpSpPr>
          <p:sp>
            <p:nvSpPr>
              <p:cNvPr id="76" name="TextBox 25"/>
              <p:cNvSpPr txBox="1"/>
              <p:nvPr/>
            </p:nvSpPr>
            <p:spPr>
              <a:xfrm flipH="1">
                <a:off x="681" y="3551"/>
                <a:ext cx="6541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请在此处输入所需标题</a:t>
                </a:r>
              </a:p>
            </p:txBody>
          </p:sp>
          <p:sp>
            <p:nvSpPr>
              <p:cNvPr id="77" name="TextBox 25"/>
              <p:cNvSpPr txBox="1"/>
              <p:nvPr/>
            </p:nvSpPr>
            <p:spPr>
              <a:xfrm flipH="1">
                <a:off x="681" y="3990"/>
                <a:ext cx="7384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Please enter the required title here</a:t>
                </a: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4176395" y="1854835"/>
            <a:ext cx="7649210" cy="763905"/>
            <a:chOff x="7033" y="3430"/>
            <a:chExt cx="12046" cy="1203"/>
          </a:xfrm>
        </p:grpSpPr>
        <p:sp>
          <p:nvSpPr>
            <p:cNvPr id="36" name="圆角矩形 35"/>
            <p:cNvSpPr/>
            <p:nvPr/>
          </p:nvSpPr>
          <p:spPr>
            <a:xfrm flipV="1">
              <a:off x="7033" y="3430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TextBox 25"/>
            <p:cNvSpPr txBox="1"/>
            <p:nvPr/>
          </p:nvSpPr>
          <p:spPr>
            <a:xfrm flipH="1">
              <a:off x="7319" y="3636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2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919" y="3607"/>
              <a:ext cx="9160" cy="1026"/>
              <a:chOff x="681" y="3617"/>
              <a:chExt cx="7384" cy="1021"/>
            </a:xfrm>
          </p:grpSpPr>
          <p:sp>
            <p:nvSpPr>
              <p:cNvPr id="79" name="TextBox 25"/>
              <p:cNvSpPr txBox="1"/>
              <p:nvPr/>
            </p:nvSpPr>
            <p:spPr>
              <a:xfrm flipH="1">
                <a:off x="681" y="3617"/>
                <a:ext cx="6541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请在此处输入所需标题</a:t>
                </a:r>
              </a:p>
            </p:txBody>
          </p:sp>
          <p:sp>
            <p:nvSpPr>
              <p:cNvPr id="81" name="TextBox 25"/>
              <p:cNvSpPr txBox="1"/>
              <p:nvPr/>
            </p:nvSpPr>
            <p:spPr>
              <a:xfrm flipH="1">
                <a:off x="681" y="4059"/>
                <a:ext cx="7384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Please enter the required title here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4460875" y="3026410"/>
            <a:ext cx="7649210" cy="755650"/>
            <a:chOff x="7033" y="5147"/>
            <a:chExt cx="12046" cy="1190"/>
          </a:xfrm>
        </p:grpSpPr>
        <p:sp>
          <p:nvSpPr>
            <p:cNvPr id="37" name="圆角矩形 36"/>
            <p:cNvSpPr/>
            <p:nvPr/>
          </p:nvSpPr>
          <p:spPr>
            <a:xfrm flipV="1">
              <a:off x="7033" y="5147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F4EC0D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TextBox 25"/>
            <p:cNvSpPr txBox="1"/>
            <p:nvPr/>
          </p:nvSpPr>
          <p:spPr>
            <a:xfrm flipH="1">
              <a:off x="7319" y="5363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3</a:t>
              </a:r>
            </a:p>
          </p:txBody>
        </p:sp>
        <p:sp>
          <p:nvSpPr>
            <p:cNvPr id="83" name="TextBox 25"/>
            <p:cNvSpPr txBox="1"/>
            <p:nvPr/>
          </p:nvSpPr>
          <p:spPr>
            <a:xfrm flipH="1">
              <a:off x="9919" y="5261"/>
              <a:ext cx="8114" cy="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请在此处输入所需标题</a:t>
              </a:r>
            </a:p>
          </p:txBody>
        </p:sp>
        <p:sp>
          <p:nvSpPr>
            <p:cNvPr id="84" name="TextBox 25"/>
            <p:cNvSpPr txBox="1"/>
            <p:nvPr/>
          </p:nvSpPr>
          <p:spPr>
            <a:xfrm flipH="1">
              <a:off x="9919" y="5705"/>
              <a:ext cx="9160" cy="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Please enter the required title here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787265" y="4037330"/>
            <a:ext cx="7649210" cy="755650"/>
            <a:chOff x="7033" y="6864"/>
            <a:chExt cx="12046" cy="1190"/>
          </a:xfrm>
        </p:grpSpPr>
        <p:sp>
          <p:nvSpPr>
            <p:cNvPr id="51" name="圆角矩形 50"/>
            <p:cNvSpPr/>
            <p:nvPr/>
          </p:nvSpPr>
          <p:spPr>
            <a:xfrm flipV="1">
              <a:off x="7033" y="6864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AB76C5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TextBox 25"/>
            <p:cNvSpPr txBox="1"/>
            <p:nvPr/>
          </p:nvSpPr>
          <p:spPr>
            <a:xfrm flipH="1">
              <a:off x="7319" y="7090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4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9919" y="6984"/>
              <a:ext cx="9160" cy="984"/>
              <a:chOff x="681" y="3548"/>
              <a:chExt cx="7384" cy="979"/>
            </a:xfrm>
          </p:grpSpPr>
          <p:sp>
            <p:nvSpPr>
              <p:cNvPr id="87" name="TextBox 25"/>
              <p:cNvSpPr txBox="1"/>
              <p:nvPr/>
            </p:nvSpPr>
            <p:spPr>
              <a:xfrm flipH="1">
                <a:off x="681" y="3548"/>
                <a:ext cx="6541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请在此处输入所需标题</a:t>
                </a:r>
              </a:p>
            </p:txBody>
          </p:sp>
          <p:sp>
            <p:nvSpPr>
              <p:cNvPr id="88" name="TextBox 25"/>
              <p:cNvSpPr txBox="1"/>
              <p:nvPr/>
            </p:nvSpPr>
            <p:spPr>
              <a:xfrm flipH="1">
                <a:off x="681" y="3948"/>
                <a:ext cx="7384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Please enter the required title here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787265" y="5127625"/>
            <a:ext cx="7649210" cy="755650"/>
            <a:chOff x="7033" y="8581"/>
            <a:chExt cx="12046" cy="1190"/>
          </a:xfrm>
        </p:grpSpPr>
        <p:sp>
          <p:nvSpPr>
            <p:cNvPr id="59" name="圆角矩形 58"/>
            <p:cNvSpPr/>
            <p:nvPr/>
          </p:nvSpPr>
          <p:spPr>
            <a:xfrm flipV="1">
              <a:off x="7033" y="8581"/>
              <a:ext cx="10886" cy="1190"/>
            </a:xfrm>
            <a:prstGeom prst="roundRect">
              <a:avLst>
                <a:gd name="adj" fmla="val 50000"/>
              </a:avLst>
            </a:prstGeom>
            <a:solidFill>
              <a:srgbClr val="EB7E8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TextBox 25"/>
            <p:cNvSpPr txBox="1"/>
            <p:nvPr/>
          </p:nvSpPr>
          <p:spPr>
            <a:xfrm flipH="1">
              <a:off x="7319" y="8817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28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5</a:t>
              </a: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9919" y="8707"/>
              <a:ext cx="9160" cy="984"/>
              <a:chOff x="681" y="3548"/>
              <a:chExt cx="7384" cy="979"/>
            </a:xfrm>
          </p:grpSpPr>
          <p:sp>
            <p:nvSpPr>
              <p:cNvPr id="90" name="TextBox 25"/>
              <p:cNvSpPr txBox="1"/>
              <p:nvPr/>
            </p:nvSpPr>
            <p:spPr>
              <a:xfrm flipH="1">
                <a:off x="681" y="3548"/>
                <a:ext cx="6541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请在此处输入所需标题</a:t>
                </a:r>
              </a:p>
            </p:txBody>
          </p:sp>
          <p:sp>
            <p:nvSpPr>
              <p:cNvPr id="91" name="TextBox 25"/>
              <p:cNvSpPr txBox="1"/>
              <p:nvPr/>
            </p:nvSpPr>
            <p:spPr>
              <a:xfrm flipH="1">
                <a:off x="681" y="3948"/>
                <a:ext cx="7384" cy="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Please enter the required title here</a:t>
                </a:r>
              </a:p>
            </p:txBody>
          </p:sp>
        </p:grpSp>
      </p:grpSp>
      <p:sp>
        <p:nvSpPr>
          <p:cNvPr id="93" name="TextBox 25"/>
          <p:cNvSpPr txBox="1"/>
          <p:nvPr/>
        </p:nvSpPr>
        <p:spPr>
          <a:xfrm flipH="1">
            <a:off x="462915" y="1062355"/>
            <a:ext cx="239966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32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CONTENTS</a:t>
            </a:r>
          </a:p>
        </p:txBody>
      </p:sp>
      <p:sp>
        <p:nvSpPr>
          <p:cNvPr id="94" name="TextBox 25"/>
          <p:cNvSpPr txBox="1"/>
          <p:nvPr/>
        </p:nvSpPr>
        <p:spPr>
          <a:xfrm flipH="1">
            <a:off x="936625" y="1564640"/>
            <a:ext cx="12915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32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目  录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655015" y="1616075"/>
            <a:ext cx="194881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3" cstate="print"/>
          <a:srcRect l="44626" b="11774"/>
          <a:stretch>
            <a:fillRect/>
          </a:stretch>
        </p:blipFill>
        <p:spPr>
          <a:xfrm>
            <a:off x="-25400" y="4304030"/>
            <a:ext cx="3605530" cy="256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8460" y="1409700"/>
            <a:ext cx="3519170" cy="2442832"/>
            <a:chOff x="1587" y="2784"/>
            <a:chExt cx="5932" cy="4118"/>
          </a:xfrm>
        </p:grpSpPr>
        <p:sp>
          <p:nvSpPr>
            <p:cNvPr id="6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ED32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 flipH="1">
              <a:off x="3326" y="4530"/>
              <a:ext cx="3142" cy="67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6" name="文本框 22"/>
            <p:cNvSpPr txBox="1"/>
            <p:nvPr/>
          </p:nvSpPr>
          <p:spPr>
            <a:xfrm flipH="1">
              <a:off x="3326" y="5294"/>
              <a:ext cx="4193" cy="1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20"/>
            <p:cNvSpPr txBox="1"/>
            <p:nvPr/>
          </p:nvSpPr>
          <p:spPr>
            <a:xfrm flipH="1">
              <a:off x="2576" y="2936"/>
              <a:ext cx="1110" cy="140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2860" y="1409700"/>
            <a:ext cx="3519805" cy="2443460"/>
            <a:chOff x="1587" y="2784"/>
            <a:chExt cx="5933" cy="4119"/>
          </a:xfrm>
        </p:grpSpPr>
        <p:sp>
          <p:nvSpPr>
            <p:cNvPr id="10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20"/>
            <p:cNvSpPr txBox="1"/>
            <p:nvPr/>
          </p:nvSpPr>
          <p:spPr>
            <a:xfrm flipH="1">
              <a:off x="3326" y="4530"/>
              <a:ext cx="3142" cy="67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2" name="文本框 22"/>
            <p:cNvSpPr txBox="1"/>
            <p:nvPr/>
          </p:nvSpPr>
          <p:spPr>
            <a:xfrm flipH="1">
              <a:off x="3326" y="5295"/>
              <a:ext cx="4194" cy="1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0"/>
            <p:cNvSpPr txBox="1"/>
            <p:nvPr/>
          </p:nvSpPr>
          <p:spPr>
            <a:xfrm flipH="1">
              <a:off x="2576" y="2936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34740" y="3696335"/>
            <a:ext cx="3519170" cy="2442831"/>
            <a:chOff x="1587" y="2784"/>
            <a:chExt cx="5932" cy="4118"/>
          </a:xfrm>
        </p:grpSpPr>
        <p:sp>
          <p:nvSpPr>
            <p:cNvPr id="19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EB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 flipH="1">
              <a:off x="3326" y="4530"/>
              <a:ext cx="3142" cy="67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3326" y="5294"/>
              <a:ext cx="4193" cy="1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0"/>
            <p:cNvSpPr txBox="1"/>
            <p:nvPr/>
          </p:nvSpPr>
          <p:spPr>
            <a:xfrm flipH="1">
              <a:off x="2576" y="2921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88350" y="3696335"/>
            <a:ext cx="3519170" cy="2442832"/>
            <a:chOff x="1587" y="2784"/>
            <a:chExt cx="5932" cy="4118"/>
          </a:xfrm>
        </p:grpSpPr>
        <p:sp>
          <p:nvSpPr>
            <p:cNvPr id="25" name="雨伞"/>
            <p:cNvSpPr/>
            <p:nvPr/>
          </p:nvSpPr>
          <p:spPr>
            <a:xfrm>
              <a:off x="1587" y="2784"/>
              <a:ext cx="3107" cy="310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FFD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 flipH="1">
              <a:off x="3326" y="4530"/>
              <a:ext cx="3142" cy="67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27" name="文本框 22"/>
            <p:cNvSpPr txBox="1"/>
            <p:nvPr/>
          </p:nvSpPr>
          <p:spPr>
            <a:xfrm flipH="1">
              <a:off x="3326" y="5294"/>
              <a:ext cx="4193" cy="1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输入文字添加内容文本，输入文字添加内容文本，输入文字添加内容文本，输入文字添加内容文本。</a:t>
              </a:r>
              <a:endParaRPr lang="en-US" altLang="zh-CN" sz="1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326" y="5188"/>
              <a:ext cx="277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0"/>
            <p:cNvSpPr txBox="1"/>
            <p:nvPr/>
          </p:nvSpPr>
          <p:spPr>
            <a:xfrm flipH="1">
              <a:off x="2576" y="2936"/>
              <a:ext cx="1110" cy="13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4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52368" t="5264" r="20393" b="6510"/>
          <a:stretch>
            <a:fillRect/>
          </a:stretch>
        </p:blipFill>
        <p:spPr>
          <a:xfrm>
            <a:off x="81280" y="4440555"/>
            <a:ext cx="1773555" cy="2564765"/>
          </a:xfrm>
          <a:prstGeom prst="rect">
            <a:avLst/>
          </a:prstGeom>
        </p:spPr>
      </p:pic>
      <p:sp>
        <p:nvSpPr>
          <p:cNvPr id="2" name="饼形 1"/>
          <p:cNvSpPr/>
          <p:nvPr/>
        </p:nvSpPr>
        <p:spPr>
          <a:xfrm rot="10800000">
            <a:off x="5547995" y="2219325"/>
            <a:ext cx="2496185" cy="2496185"/>
          </a:xfrm>
          <a:prstGeom prst="pie">
            <a:avLst/>
          </a:prstGeom>
          <a:solidFill>
            <a:srgbClr val="66D0F6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饼形 2"/>
          <p:cNvSpPr/>
          <p:nvPr/>
        </p:nvSpPr>
        <p:spPr>
          <a:xfrm>
            <a:off x="4148455" y="2373630"/>
            <a:ext cx="2496185" cy="2496185"/>
          </a:xfrm>
          <a:prstGeom prst="pie">
            <a:avLst/>
          </a:prstGeom>
          <a:solidFill>
            <a:srgbClr val="FF7C8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760095" y="114808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1388745" y="1228090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734060" y="1838325"/>
            <a:ext cx="309054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14375" y="171640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0"/>
          <p:cNvSpPr txBox="1"/>
          <p:nvPr/>
        </p:nvSpPr>
        <p:spPr>
          <a:xfrm flipH="1">
            <a:off x="808990" y="501078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845185" y="5547360"/>
            <a:ext cx="298005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2" name="Freeform 28"/>
          <p:cNvSpPr>
            <a:spLocks noEditPoints="1"/>
          </p:cNvSpPr>
          <p:nvPr/>
        </p:nvSpPr>
        <p:spPr>
          <a:xfrm>
            <a:off x="837565" y="313624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1269365" y="314831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6" name="文本框 22"/>
          <p:cNvSpPr txBox="1"/>
          <p:nvPr/>
        </p:nvSpPr>
        <p:spPr>
          <a:xfrm flipH="1">
            <a:off x="837565" y="3769975"/>
            <a:ext cx="281559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>
          <a:xfrm>
            <a:off x="8553450" y="117856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9182100" y="1258570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8" name="文本框 22"/>
          <p:cNvSpPr txBox="1"/>
          <p:nvPr/>
        </p:nvSpPr>
        <p:spPr>
          <a:xfrm flipH="1">
            <a:off x="8527415" y="1868805"/>
            <a:ext cx="309054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07730" y="174688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0"/>
          <p:cNvSpPr txBox="1"/>
          <p:nvPr/>
        </p:nvSpPr>
        <p:spPr>
          <a:xfrm flipH="1">
            <a:off x="8602345" y="504126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8638540" y="5577840"/>
            <a:ext cx="298005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Freeform 28"/>
          <p:cNvSpPr>
            <a:spLocks noEditPoints="1"/>
          </p:cNvSpPr>
          <p:nvPr/>
        </p:nvSpPr>
        <p:spPr>
          <a:xfrm>
            <a:off x="8630920" y="316672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9062720" y="317879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8630920" y="3800455"/>
            <a:ext cx="281559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05960" y="3606165"/>
            <a:ext cx="894715" cy="89471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女人"/>
          <p:cNvSpPr/>
          <p:nvPr/>
        </p:nvSpPr>
        <p:spPr bwMode="auto">
          <a:xfrm>
            <a:off x="4695190" y="3657600"/>
            <a:ext cx="516890" cy="792480"/>
          </a:xfrm>
          <a:custGeom>
            <a:avLst/>
            <a:gdLst>
              <a:gd name="T0" fmla="*/ 457868 w 3504"/>
              <a:gd name="T1" fmla="*/ 859908 h 6378"/>
              <a:gd name="T2" fmla="*/ 398731 w 3504"/>
              <a:gd name="T3" fmla="*/ 870661 h 6378"/>
              <a:gd name="T4" fmla="*/ 341684 w 3504"/>
              <a:gd name="T5" fmla="*/ 888283 h 6378"/>
              <a:gd name="T6" fmla="*/ 287922 w 3504"/>
              <a:gd name="T7" fmla="*/ 911282 h 6378"/>
              <a:gd name="T8" fmla="*/ 237148 w 3504"/>
              <a:gd name="T9" fmla="*/ 940553 h 6378"/>
              <a:gd name="T10" fmla="*/ 190554 w 3504"/>
              <a:gd name="T11" fmla="*/ 974901 h 6378"/>
              <a:gd name="T12" fmla="*/ 147844 w 3504"/>
              <a:gd name="T13" fmla="*/ 1014029 h 6378"/>
              <a:gd name="T14" fmla="*/ 109912 w 3504"/>
              <a:gd name="T15" fmla="*/ 1057935 h 6378"/>
              <a:gd name="T16" fmla="*/ 76759 w 3504"/>
              <a:gd name="T17" fmla="*/ 1105724 h 6378"/>
              <a:gd name="T18" fmla="*/ 49281 w 3504"/>
              <a:gd name="T19" fmla="*/ 1156799 h 6378"/>
              <a:gd name="T20" fmla="*/ 27179 w 3504"/>
              <a:gd name="T21" fmla="*/ 1211757 h 6378"/>
              <a:gd name="T22" fmla="*/ 11051 w 3504"/>
              <a:gd name="T23" fmla="*/ 1269403 h 6378"/>
              <a:gd name="T24" fmla="*/ 2091 w 3504"/>
              <a:gd name="T25" fmla="*/ 1329139 h 6378"/>
              <a:gd name="T26" fmla="*/ 412171 w 3504"/>
              <a:gd name="T27" fmla="*/ 1378422 h 6378"/>
              <a:gd name="T28" fmla="*/ 1046257 w 3504"/>
              <a:gd name="T29" fmla="*/ 1366176 h 6378"/>
              <a:gd name="T30" fmla="*/ 1041479 w 3504"/>
              <a:gd name="T31" fmla="*/ 1304946 h 6378"/>
              <a:gd name="T32" fmla="*/ 1029532 w 3504"/>
              <a:gd name="T33" fmla="*/ 1246105 h 6378"/>
              <a:gd name="T34" fmla="*/ 1011611 w 3504"/>
              <a:gd name="T35" fmla="*/ 1189654 h 6378"/>
              <a:gd name="T36" fmla="*/ 987120 w 3504"/>
              <a:gd name="T37" fmla="*/ 1136190 h 6378"/>
              <a:gd name="T38" fmla="*/ 957252 w 3504"/>
              <a:gd name="T39" fmla="*/ 1086011 h 6378"/>
              <a:gd name="T40" fmla="*/ 922009 w 3504"/>
              <a:gd name="T41" fmla="*/ 1039715 h 6378"/>
              <a:gd name="T42" fmla="*/ 881986 w 3504"/>
              <a:gd name="T43" fmla="*/ 998198 h 6378"/>
              <a:gd name="T44" fmla="*/ 837782 w 3504"/>
              <a:gd name="T45" fmla="*/ 960564 h 6378"/>
              <a:gd name="T46" fmla="*/ 789397 w 3504"/>
              <a:gd name="T47" fmla="*/ 928307 h 6378"/>
              <a:gd name="T48" fmla="*/ 737428 w 3504"/>
              <a:gd name="T49" fmla="*/ 901425 h 6378"/>
              <a:gd name="T50" fmla="*/ 682472 w 3504"/>
              <a:gd name="T51" fmla="*/ 880219 h 6378"/>
              <a:gd name="T52" fmla="*/ 624230 w 3504"/>
              <a:gd name="T53" fmla="*/ 865583 h 6378"/>
              <a:gd name="T54" fmla="*/ 523278 w 3504"/>
              <a:gd name="T55" fmla="*/ 435480 h 6378"/>
              <a:gd name="T56" fmla="*/ 567183 w 3504"/>
              <a:gd name="T57" fmla="*/ 431000 h 6378"/>
              <a:gd name="T58" fmla="*/ 617361 w 3504"/>
              <a:gd name="T59" fmla="*/ 414273 h 6378"/>
              <a:gd name="T60" fmla="*/ 661564 w 3504"/>
              <a:gd name="T61" fmla="*/ 385898 h 6378"/>
              <a:gd name="T62" fmla="*/ 697704 w 3504"/>
              <a:gd name="T63" fmla="*/ 348264 h 6378"/>
              <a:gd name="T64" fmla="*/ 723987 w 3504"/>
              <a:gd name="T65" fmla="*/ 302566 h 6378"/>
              <a:gd name="T66" fmla="*/ 738622 w 3504"/>
              <a:gd name="T67" fmla="*/ 250894 h 6378"/>
              <a:gd name="T68" fmla="*/ 740713 w 3504"/>
              <a:gd name="T69" fmla="*/ 206689 h 6378"/>
              <a:gd name="T70" fmla="*/ 731156 w 3504"/>
              <a:gd name="T71" fmla="*/ 153224 h 6378"/>
              <a:gd name="T72" fmla="*/ 709352 w 3504"/>
              <a:gd name="T73" fmla="*/ 104838 h 6378"/>
              <a:gd name="T74" fmla="*/ 677095 w 3504"/>
              <a:gd name="T75" fmla="*/ 63918 h 6378"/>
              <a:gd name="T76" fmla="*/ 635878 w 3504"/>
              <a:gd name="T77" fmla="*/ 31362 h 6378"/>
              <a:gd name="T78" fmla="*/ 587792 w 3504"/>
              <a:gd name="T79" fmla="*/ 9857 h 6378"/>
              <a:gd name="T80" fmla="*/ 534329 w 3504"/>
              <a:gd name="T81" fmla="*/ 299 h 6378"/>
              <a:gd name="T82" fmla="*/ 489826 w 3504"/>
              <a:gd name="T83" fmla="*/ 2688 h 6378"/>
              <a:gd name="T84" fmla="*/ 438454 w 3504"/>
              <a:gd name="T85" fmla="*/ 17324 h 6378"/>
              <a:gd name="T86" fmla="*/ 393056 w 3504"/>
              <a:gd name="T87" fmla="*/ 43309 h 6378"/>
              <a:gd name="T88" fmla="*/ 355423 w 3504"/>
              <a:gd name="T89" fmla="*/ 79450 h 6378"/>
              <a:gd name="T90" fmla="*/ 327049 w 3504"/>
              <a:gd name="T91" fmla="*/ 123356 h 6378"/>
              <a:gd name="T92" fmla="*/ 310024 w 3504"/>
              <a:gd name="T93" fmla="*/ 174132 h 6378"/>
              <a:gd name="T94" fmla="*/ 305544 w 3504"/>
              <a:gd name="T95" fmla="*/ 218039 h 6378"/>
              <a:gd name="T96" fmla="*/ 312414 w 3504"/>
              <a:gd name="T97" fmla="*/ 272399 h 6378"/>
              <a:gd name="T98" fmla="*/ 331828 w 3504"/>
              <a:gd name="T99" fmla="*/ 321682 h 6378"/>
              <a:gd name="T100" fmla="*/ 362292 w 3504"/>
              <a:gd name="T101" fmla="*/ 364095 h 6378"/>
              <a:gd name="T102" fmla="*/ 401419 w 3504"/>
              <a:gd name="T103" fmla="*/ 398443 h 6378"/>
              <a:gd name="T104" fmla="*/ 448311 w 3504"/>
              <a:gd name="T105" fmla="*/ 422338 h 6378"/>
              <a:gd name="T106" fmla="*/ 500877 w 3504"/>
              <a:gd name="T107" fmla="*/ 434584 h 63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504" h="6378">
                <a:moveTo>
                  <a:pt x="1971" y="2879"/>
                </a:moveTo>
                <a:lnTo>
                  <a:pt x="2982" y="1904"/>
                </a:lnTo>
                <a:lnTo>
                  <a:pt x="522" y="1904"/>
                </a:lnTo>
                <a:lnTo>
                  <a:pt x="1533" y="2879"/>
                </a:lnTo>
                <a:lnTo>
                  <a:pt x="1492" y="2884"/>
                </a:lnTo>
                <a:lnTo>
                  <a:pt x="1452" y="2891"/>
                </a:lnTo>
                <a:lnTo>
                  <a:pt x="1412" y="2898"/>
                </a:lnTo>
                <a:lnTo>
                  <a:pt x="1373" y="2906"/>
                </a:lnTo>
                <a:lnTo>
                  <a:pt x="1335" y="2915"/>
                </a:lnTo>
                <a:lnTo>
                  <a:pt x="1296" y="2925"/>
                </a:lnTo>
                <a:lnTo>
                  <a:pt x="1257" y="2936"/>
                </a:lnTo>
                <a:lnTo>
                  <a:pt x="1219" y="2947"/>
                </a:lnTo>
                <a:lnTo>
                  <a:pt x="1181" y="2960"/>
                </a:lnTo>
                <a:lnTo>
                  <a:pt x="1144" y="2974"/>
                </a:lnTo>
                <a:lnTo>
                  <a:pt x="1108" y="2987"/>
                </a:lnTo>
                <a:lnTo>
                  <a:pt x="1071" y="3002"/>
                </a:lnTo>
                <a:lnTo>
                  <a:pt x="1035" y="3018"/>
                </a:lnTo>
                <a:lnTo>
                  <a:pt x="999" y="3035"/>
                </a:lnTo>
                <a:lnTo>
                  <a:pt x="964" y="3051"/>
                </a:lnTo>
                <a:lnTo>
                  <a:pt x="929" y="3069"/>
                </a:lnTo>
                <a:lnTo>
                  <a:pt x="894" y="3088"/>
                </a:lnTo>
                <a:lnTo>
                  <a:pt x="861" y="3108"/>
                </a:lnTo>
                <a:lnTo>
                  <a:pt x="827" y="3128"/>
                </a:lnTo>
                <a:lnTo>
                  <a:pt x="794" y="3149"/>
                </a:lnTo>
                <a:lnTo>
                  <a:pt x="762" y="3171"/>
                </a:lnTo>
                <a:lnTo>
                  <a:pt x="730" y="3193"/>
                </a:lnTo>
                <a:lnTo>
                  <a:pt x="699" y="3216"/>
                </a:lnTo>
                <a:lnTo>
                  <a:pt x="668" y="3240"/>
                </a:lnTo>
                <a:lnTo>
                  <a:pt x="638" y="3264"/>
                </a:lnTo>
                <a:lnTo>
                  <a:pt x="608" y="3289"/>
                </a:lnTo>
                <a:lnTo>
                  <a:pt x="579" y="3315"/>
                </a:lnTo>
                <a:lnTo>
                  <a:pt x="550" y="3342"/>
                </a:lnTo>
                <a:lnTo>
                  <a:pt x="522" y="3368"/>
                </a:lnTo>
                <a:lnTo>
                  <a:pt x="495" y="3395"/>
                </a:lnTo>
                <a:lnTo>
                  <a:pt x="468" y="3424"/>
                </a:lnTo>
                <a:lnTo>
                  <a:pt x="442" y="3452"/>
                </a:lnTo>
                <a:lnTo>
                  <a:pt x="417" y="3481"/>
                </a:lnTo>
                <a:lnTo>
                  <a:pt x="392" y="3512"/>
                </a:lnTo>
                <a:lnTo>
                  <a:pt x="368" y="3542"/>
                </a:lnTo>
                <a:lnTo>
                  <a:pt x="344" y="3573"/>
                </a:lnTo>
                <a:lnTo>
                  <a:pt x="321" y="3604"/>
                </a:lnTo>
                <a:lnTo>
                  <a:pt x="299" y="3636"/>
                </a:lnTo>
                <a:lnTo>
                  <a:pt x="278" y="3668"/>
                </a:lnTo>
                <a:lnTo>
                  <a:pt x="257" y="3702"/>
                </a:lnTo>
                <a:lnTo>
                  <a:pt x="237" y="3736"/>
                </a:lnTo>
                <a:lnTo>
                  <a:pt x="217" y="3769"/>
                </a:lnTo>
                <a:lnTo>
                  <a:pt x="199" y="3804"/>
                </a:lnTo>
                <a:lnTo>
                  <a:pt x="181" y="3839"/>
                </a:lnTo>
                <a:lnTo>
                  <a:pt x="165" y="3873"/>
                </a:lnTo>
                <a:lnTo>
                  <a:pt x="148" y="3910"/>
                </a:lnTo>
                <a:lnTo>
                  <a:pt x="132" y="3946"/>
                </a:lnTo>
                <a:lnTo>
                  <a:pt x="117" y="3983"/>
                </a:lnTo>
                <a:lnTo>
                  <a:pt x="104" y="4019"/>
                </a:lnTo>
                <a:lnTo>
                  <a:pt x="91" y="4057"/>
                </a:lnTo>
                <a:lnTo>
                  <a:pt x="78" y="4095"/>
                </a:lnTo>
                <a:lnTo>
                  <a:pt x="67" y="4133"/>
                </a:lnTo>
                <a:lnTo>
                  <a:pt x="56" y="4172"/>
                </a:lnTo>
                <a:lnTo>
                  <a:pt x="47" y="4211"/>
                </a:lnTo>
                <a:lnTo>
                  <a:pt x="37" y="4250"/>
                </a:lnTo>
                <a:lnTo>
                  <a:pt x="30" y="4289"/>
                </a:lnTo>
                <a:lnTo>
                  <a:pt x="23" y="4328"/>
                </a:lnTo>
                <a:lnTo>
                  <a:pt x="16" y="4369"/>
                </a:lnTo>
                <a:lnTo>
                  <a:pt x="11" y="4409"/>
                </a:lnTo>
                <a:lnTo>
                  <a:pt x="7" y="4450"/>
                </a:lnTo>
                <a:lnTo>
                  <a:pt x="4" y="4491"/>
                </a:lnTo>
                <a:lnTo>
                  <a:pt x="2" y="4532"/>
                </a:lnTo>
                <a:lnTo>
                  <a:pt x="0" y="4574"/>
                </a:lnTo>
                <a:lnTo>
                  <a:pt x="0" y="4615"/>
                </a:lnTo>
                <a:lnTo>
                  <a:pt x="1380" y="4615"/>
                </a:lnTo>
                <a:lnTo>
                  <a:pt x="1752" y="6378"/>
                </a:lnTo>
                <a:lnTo>
                  <a:pt x="2124" y="4615"/>
                </a:lnTo>
                <a:lnTo>
                  <a:pt x="3504" y="4615"/>
                </a:lnTo>
                <a:lnTo>
                  <a:pt x="3503" y="4574"/>
                </a:lnTo>
                <a:lnTo>
                  <a:pt x="3502" y="4532"/>
                </a:lnTo>
                <a:lnTo>
                  <a:pt x="3500" y="4491"/>
                </a:lnTo>
                <a:lnTo>
                  <a:pt x="3497" y="4450"/>
                </a:lnTo>
                <a:lnTo>
                  <a:pt x="3493" y="4409"/>
                </a:lnTo>
                <a:lnTo>
                  <a:pt x="3487" y="4369"/>
                </a:lnTo>
                <a:lnTo>
                  <a:pt x="3481" y="4328"/>
                </a:lnTo>
                <a:lnTo>
                  <a:pt x="3474" y="4289"/>
                </a:lnTo>
                <a:lnTo>
                  <a:pt x="3465" y="4250"/>
                </a:lnTo>
                <a:lnTo>
                  <a:pt x="3457" y="4211"/>
                </a:lnTo>
                <a:lnTo>
                  <a:pt x="3447" y="4172"/>
                </a:lnTo>
                <a:lnTo>
                  <a:pt x="3437" y="4133"/>
                </a:lnTo>
                <a:lnTo>
                  <a:pt x="3425" y="4095"/>
                </a:lnTo>
                <a:lnTo>
                  <a:pt x="3413" y="4057"/>
                </a:lnTo>
                <a:lnTo>
                  <a:pt x="3400" y="4019"/>
                </a:lnTo>
                <a:lnTo>
                  <a:pt x="3387" y="3983"/>
                </a:lnTo>
                <a:lnTo>
                  <a:pt x="3372" y="3946"/>
                </a:lnTo>
                <a:lnTo>
                  <a:pt x="3356" y="3910"/>
                </a:lnTo>
                <a:lnTo>
                  <a:pt x="3339" y="3873"/>
                </a:lnTo>
                <a:lnTo>
                  <a:pt x="3322" y="3839"/>
                </a:lnTo>
                <a:lnTo>
                  <a:pt x="3305" y="3804"/>
                </a:lnTo>
                <a:lnTo>
                  <a:pt x="3287" y="3769"/>
                </a:lnTo>
                <a:lnTo>
                  <a:pt x="3267" y="3736"/>
                </a:lnTo>
                <a:lnTo>
                  <a:pt x="3247" y="3702"/>
                </a:lnTo>
                <a:lnTo>
                  <a:pt x="3226" y="3668"/>
                </a:lnTo>
                <a:lnTo>
                  <a:pt x="3205" y="3636"/>
                </a:lnTo>
                <a:lnTo>
                  <a:pt x="3183" y="3604"/>
                </a:lnTo>
                <a:lnTo>
                  <a:pt x="3159" y="3573"/>
                </a:lnTo>
                <a:lnTo>
                  <a:pt x="3136" y="3542"/>
                </a:lnTo>
                <a:lnTo>
                  <a:pt x="3112" y="3512"/>
                </a:lnTo>
                <a:lnTo>
                  <a:pt x="3087" y="3481"/>
                </a:lnTo>
                <a:lnTo>
                  <a:pt x="3062" y="3452"/>
                </a:lnTo>
                <a:lnTo>
                  <a:pt x="3035" y="3424"/>
                </a:lnTo>
                <a:lnTo>
                  <a:pt x="3008" y="3395"/>
                </a:lnTo>
                <a:lnTo>
                  <a:pt x="2981" y="3368"/>
                </a:lnTo>
                <a:lnTo>
                  <a:pt x="2953" y="3342"/>
                </a:lnTo>
                <a:lnTo>
                  <a:pt x="2925" y="3315"/>
                </a:lnTo>
                <a:lnTo>
                  <a:pt x="2896" y="3289"/>
                </a:lnTo>
                <a:lnTo>
                  <a:pt x="2866" y="3264"/>
                </a:lnTo>
                <a:lnTo>
                  <a:pt x="2836" y="3240"/>
                </a:lnTo>
                <a:lnTo>
                  <a:pt x="2805" y="3216"/>
                </a:lnTo>
                <a:lnTo>
                  <a:pt x="2774" y="3193"/>
                </a:lnTo>
                <a:lnTo>
                  <a:pt x="2741" y="3171"/>
                </a:lnTo>
                <a:lnTo>
                  <a:pt x="2710" y="3149"/>
                </a:lnTo>
                <a:lnTo>
                  <a:pt x="2676" y="3128"/>
                </a:lnTo>
                <a:lnTo>
                  <a:pt x="2643" y="3108"/>
                </a:lnTo>
                <a:lnTo>
                  <a:pt x="2609" y="3088"/>
                </a:lnTo>
                <a:lnTo>
                  <a:pt x="2575" y="3069"/>
                </a:lnTo>
                <a:lnTo>
                  <a:pt x="2540" y="3051"/>
                </a:lnTo>
                <a:lnTo>
                  <a:pt x="2505" y="3035"/>
                </a:lnTo>
                <a:lnTo>
                  <a:pt x="2469" y="3018"/>
                </a:lnTo>
                <a:lnTo>
                  <a:pt x="2433" y="3002"/>
                </a:lnTo>
                <a:lnTo>
                  <a:pt x="2396" y="2987"/>
                </a:lnTo>
                <a:lnTo>
                  <a:pt x="2360" y="2974"/>
                </a:lnTo>
                <a:lnTo>
                  <a:pt x="2322" y="2960"/>
                </a:lnTo>
                <a:lnTo>
                  <a:pt x="2285" y="2947"/>
                </a:lnTo>
                <a:lnTo>
                  <a:pt x="2246" y="2936"/>
                </a:lnTo>
                <a:lnTo>
                  <a:pt x="2208" y="2925"/>
                </a:lnTo>
                <a:lnTo>
                  <a:pt x="2169" y="2915"/>
                </a:lnTo>
                <a:lnTo>
                  <a:pt x="2130" y="2906"/>
                </a:lnTo>
                <a:lnTo>
                  <a:pt x="2090" y="2898"/>
                </a:lnTo>
                <a:lnTo>
                  <a:pt x="2050" y="2891"/>
                </a:lnTo>
                <a:lnTo>
                  <a:pt x="2011" y="2884"/>
                </a:lnTo>
                <a:lnTo>
                  <a:pt x="1971" y="2879"/>
                </a:lnTo>
                <a:close/>
                <a:moveTo>
                  <a:pt x="1752" y="1458"/>
                </a:moveTo>
                <a:lnTo>
                  <a:pt x="1752" y="1458"/>
                </a:lnTo>
                <a:lnTo>
                  <a:pt x="1789" y="1457"/>
                </a:lnTo>
                <a:lnTo>
                  <a:pt x="1827" y="1455"/>
                </a:lnTo>
                <a:lnTo>
                  <a:pt x="1862" y="1450"/>
                </a:lnTo>
                <a:lnTo>
                  <a:pt x="1899" y="1443"/>
                </a:lnTo>
                <a:lnTo>
                  <a:pt x="1934" y="1435"/>
                </a:lnTo>
                <a:lnTo>
                  <a:pt x="1968" y="1425"/>
                </a:lnTo>
                <a:lnTo>
                  <a:pt x="2002" y="1414"/>
                </a:lnTo>
                <a:lnTo>
                  <a:pt x="2036" y="1401"/>
                </a:lnTo>
                <a:lnTo>
                  <a:pt x="2067" y="1387"/>
                </a:lnTo>
                <a:lnTo>
                  <a:pt x="2099" y="1370"/>
                </a:lnTo>
                <a:lnTo>
                  <a:pt x="2129" y="1353"/>
                </a:lnTo>
                <a:lnTo>
                  <a:pt x="2160" y="1334"/>
                </a:lnTo>
                <a:lnTo>
                  <a:pt x="2188" y="1313"/>
                </a:lnTo>
                <a:lnTo>
                  <a:pt x="2215" y="1292"/>
                </a:lnTo>
                <a:lnTo>
                  <a:pt x="2242" y="1269"/>
                </a:lnTo>
                <a:lnTo>
                  <a:pt x="2267" y="1245"/>
                </a:lnTo>
                <a:lnTo>
                  <a:pt x="2291" y="1219"/>
                </a:lnTo>
                <a:lnTo>
                  <a:pt x="2314" y="1193"/>
                </a:lnTo>
                <a:lnTo>
                  <a:pt x="2336" y="1166"/>
                </a:lnTo>
                <a:lnTo>
                  <a:pt x="2356" y="1136"/>
                </a:lnTo>
                <a:lnTo>
                  <a:pt x="2375" y="1107"/>
                </a:lnTo>
                <a:lnTo>
                  <a:pt x="2393" y="1077"/>
                </a:lnTo>
                <a:lnTo>
                  <a:pt x="2409" y="1045"/>
                </a:lnTo>
                <a:lnTo>
                  <a:pt x="2424" y="1013"/>
                </a:lnTo>
                <a:lnTo>
                  <a:pt x="2436" y="980"/>
                </a:lnTo>
                <a:lnTo>
                  <a:pt x="2448" y="946"/>
                </a:lnTo>
                <a:lnTo>
                  <a:pt x="2458" y="912"/>
                </a:lnTo>
                <a:lnTo>
                  <a:pt x="2466" y="876"/>
                </a:lnTo>
                <a:lnTo>
                  <a:pt x="2473" y="840"/>
                </a:lnTo>
                <a:lnTo>
                  <a:pt x="2477" y="804"/>
                </a:lnTo>
                <a:lnTo>
                  <a:pt x="2480" y="766"/>
                </a:lnTo>
                <a:lnTo>
                  <a:pt x="2481" y="730"/>
                </a:lnTo>
                <a:lnTo>
                  <a:pt x="2480" y="692"/>
                </a:lnTo>
                <a:lnTo>
                  <a:pt x="2477" y="655"/>
                </a:lnTo>
                <a:lnTo>
                  <a:pt x="2473" y="618"/>
                </a:lnTo>
                <a:lnTo>
                  <a:pt x="2466" y="583"/>
                </a:lnTo>
                <a:lnTo>
                  <a:pt x="2458" y="547"/>
                </a:lnTo>
                <a:lnTo>
                  <a:pt x="2448" y="513"/>
                </a:lnTo>
                <a:lnTo>
                  <a:pt x="2436" y="478"/>
                </a:lnTo>
                <a:lnTo>
                  <a:pt x="2424" y="446"/>
                </a:lnTo>
                <a:lnTo>
                  <a:pt x="2409" y="413"/>
                </a:lnTo>
                <a:lnTo>
                  <a:pt x="2393" y="382"/>
                </a:lnTo>
                <a:lnTo>
                  <a:pt x="2375" y="351"/>
                </a:lnTo>
                <a:lnTo>
                  <a:pt x="2356" y="322"/>
                </a:lnTo>
                <a:lnTo>
                  <a:pt x="2336" y="294"/>
                </a:lnTo>
                <a:lnTo>
                  <a:pt x="2314" y="266"/>
                </a:lnTo>
                <a:lnTo>
                  <a:pt x="2291" y="239"/>
                </a:lnTo>
                <a:lnTo>
                  <a:pt x="2267" y="214"/>
                </a:lnTo>
                <a:lnTo>
                  <a:pt x="2242" y="189"/>
                </a:lnTo>
                <a:lnTo>
                  <a:pt x="2215" y="166"/>
                </a:lnTo>
                <a:lnTo>
                  <a:pt x="2188" y="145"/>
                </a:lnTo>
                <a:lnTo>
                  <a:pt x="2160" y="125"/>
                </a:lnTo>
                <a:lnTo>
                  <a:pt x="2129" y="105"/>
                </a:lnTo>
                <a:lnTo>
                  <a:pt x="2099" y="89"/>
                </a:lnTo>
                <a:lnTo>
                  <a:pt x="2067" y="72"/>
                </a:lnTo>
                <a:lnTo>
                  <a:pt x="2036" y="58"/>
                </a:lnTo>
                <a:lnTo>
                  <a:pt x="2002" y="44"/>
                </a:lnTo>
                <a:lnTo>
                  <a:pt x="1968" y="33"/>
                </a:lnTo>
                <a:lnTo>
                  <a:pt x="1934" y="23"/>
                </a:lnTo>
                <a:lnTo>
                  <a:pt x="1899" y="15"/>
                </a:lnTo>
                <a:lnTo>
                  <a:pt x="1862" y="9"/>
                </a:lnTo>
                <a:lnTo>
                  <a:pt x="1827" y="4"/>
                </a:lnTo>
                <a:lnTo>
                  <a:pt x="1789" y="1"/>
                </a:lnTo>
                <a:lnTo>
                  <a:pt x="1752" y="0"/>
                </a:lnTo>
                <a:lnTo>
                  <a:pt x="1714" y="1"/>
                </a:lnTo>
                <a:lnTo>
                  <a:pt x="1677" y="4"/>
                </a:lnTo>
                <a:lnTo>
                  <a:pt x="1640" y="9"/>
                </a:lnTo>
                <a:lnTo>
                  <a:pt x="1605" y="15"/>
                </a:lnTo>
                <a:lnTo>
                  <a:pt x="1570" y="23"/>
                </a:lnTo>
                <a:lnTo>
                  <a:pt x="1535" y="33"/>
                </a:lnTo>
                <a:lnTo>
                  <a:pt x="1501" y="44"/>
                </a:lnTo>
                <a:lnTo>
                  <a:pt x="1468" y="58"/>
                </a:lnTo>
                <a:lnTo>
                  <a:pt x="1436" y="72"/>
                </a:lnTo>
                <a:lnTo>
                  <a:pt x="1404" y="89"/>
                </a:lnTo>
                <a:lnTo>
                  <a:pt x="1373" y="105"/>
                </a:lnTo>
                <a:lnTo>
                  <a:pt x="1344" y="125"/>
                </a:lnTo>
                <a:lnTo>
                  <a:pt x="1316" y="145"/>
                </a:lnTo>
                <a:lnTo>
                  <a:pt x="1288" y="166"/>
                </a:lnTo>
                <a:lnTo>
                  <a:pt x="1262" y="189"/>
                </a:lnTo>
                <a:lnTo>
                  <a:pt x="1237" y="214"/>
                </a:lnTo>
                <a:lnTo>
                  <a:pt x="1213" y="239"/>
                </a:lnTo>
                <a:lnTo>
                  <a:pt x="1190" y="266"/>
                </a:lnTo>
                <a:lnTo>
                  <a:pt x="1167" y="294"/>
                </a:lnTo>
                <a:lnTo>
                  <a:pt x="1147" y="322"/>
                </a:lnTo>
                <a:lnTo>
                  <a:pt x="1129" y="351"/>
                </a:lnTo>
                <a:lnTo>
                  <a:pt x="1111" y="382"/>
                </a:lnTo>
                <a:lnTo>
                  <a:pt x="1095" y="413"/>
                </a:lnTo>
                <a:lnTo>
                  <a:pt x="1080" y="446"/>
                </a:lnTo>
                <a:lnTo>
                  <a:pt x="1068" y="478"/>
                </a:lnTo>
                <a:lnTo>
                  <a:pt x="1056" y="513"/>
                </a:lnTo>
                <a:lnTo>
                  <a:pt x="1046" y="547"/>
                </a:lnTo>
                <a:lnTo>
                  <a:pt x="1038" y="583"/>
                </a:lnTo>
                <a:lnTo>
                  <a:pt x="1032" y="618"/>
                </a:lnTo>
                <a:lnTo>
                  <a:pt x="1027" y="655"/>
                </a:lnTo>
                <a:lnTo>
                  <a:pt x="1023" y="692"/>
                </a:lnTo>
                <a:lnTo>
                  <a:pt x="1023" y="730"/>
                </a:lnTo>
                <a:lnTo>
                  <a:pt x="1023" y="766"/>
                </a:lnTo>
                <a:lnTo>
                  <a:pt x="1027" y="804"/>
                </a:lnTo>
                <a:lnTo>
                  <a:pt x="1032" y="840"/>
                </a:lnTo>
                <a:lnTo>
                  <a:pt x="1038" y="876"/>
                </a:lnTo>
                <a:lnTo>
                  <a:pt x="1046" y="912"/>
                </a:lnTo>
                <a:lnTo>
                  <a:pt x="1056" y="946"/>
                </a:lnTo>
                <a:lnTo>
                  <a:pt x="1068" y="980"/>
                </a:lnTo>
                <a:lnTo>
                  <a:pt x="1080" y="1013"/>
                </a:lnTo>
                <a:lnTo>
                  <a:pt x="1095" y="1045"/>
                </a:lnTo>
                <a:lnTo>
                  <a:pt x="1111" y="1077"/>
                </a:lnTo>
                <a:lnTo>
                  <a:pt x="1129" y="1107"/>
                </a:lnTo>
                <a:lnTo>
                  <a:pt x="1147" y="1136"/>
                </a:lnTo>
                <a:lnTo>
                  <a:pt x="1167" y="1166"/>
                </a:lnTo>
                <a:lnTo>
                  <a:pt x="1190" y="1193"/>
                </a:lnTo>
                <a:lnTo>
                  <a:pt x="1213" y="1219"/>
                </a:lnTo>
                <a:lnTo>
                  <a:pt x="1237" y="1245"/>
                </a:lnTo>
                <a:lnTo>
                  <a:pt x="1262" y="1269"/>
                </a:lnTo>
                <a:lnTo>
                  <a:pt x="1288" y="1292"/>
                </a:lnTo>
                <a:lnTo>
                  <a:pt x="1316" y="1313"/>
                </a:lnTo>
                <a:lnTo>
                  <a:pt x="1344" y="1334"/>
                </a:lnTo>
                <a:lnTo>
                  <a:pt x="1373" y="1353"/>
                </a:lnTo>
                <a:lnTo>
                  <a:pt x="1404" y="1370"/>
                </a:lnTo>
                <a:lnTo>
                  <a:pt x="1436" y="1387"/>
                </a:lnTo>
                <a:lnTo>
                  <a:pt x="1468" y="1401"/>
                </a:lnTo>
                <a:lnTo>
                  <a:pt x="1501" y="1414"/>
                </a:lnTo>
                <a:lnTo>
                  <a:pt x="1535" y="1425"/>
                </a:lnTo>
                <a:lnTo>
                  <a:pt x="1570" y="1435"/>
                </a:lnTo>
                <a:lnTo>
                  <a:pt x="1605" y="1443"/>
                </a:lnTo>
                <a:lnTo>
                  <a:pt x="1640" y="1450"/>
                </a:lnTo>
                <a:lnTo>
                  <a:pt x="1677" y="1455"/>
                </a:lnTo>
                <a:lnTo>
                  <a:pt x="1714" y="1457"/>
                </a:lnTo>
                <a:lnTo>
                  <a:pt x="1752" y="14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15150" y="2800350"/>
            <a:ext cx="894715" cy="89471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男人"/>
          <p:cNvSpPr/>
          <p:nvPr/>
        </p:nvSpPr>
        <p:spPr bwMode="auto">
          <a:xfrm>
            <a:off x="7141210" y="2889885"/>
            <a:ext cx="441960" cy="715645"/>
          </a:xfrm>
          <a:custGeom>
            <a:avLst/>
            <a:gdLst/>
            <a:ahLst/>
            <a:cxnLst/>
            <a:rect l="0" t="0" r="r" b="b"/>
            <a:pathLst>
              <a:path w="752475" h="1358900">
                <a:moveTo>
                  <a:pt x="0" y="530225"/>
                </a:moveTo>
                <a:lnTo>
                  <a:pt x="376238" y="530225"/>
                </a:lnTo>
                <a:lnTo>
                  <a:pt x="376396" y="530225"/>
                </a:lnTo>
                <a:lnTo>
                  <a:pt x="752475" y="530225"/>
                </a:lnTo>
                <a:lnTo>
                  <a:pt x="476451" y="1358900"/>
                </a:lnTo>
                <a:lnTo>
                  <a:pt x="276024" y="1358900"/>
                </a:lnTo>
                <a:lnTo>
                  <a:pt x="0" y="530225"/>
                </a:lnTo>
                <a:close/>
                <a:moveTo>
                  <a:pt x="376238" y="0"/>
                </a:moveTo>
                <a:lnTo>
                  <a:pt x="389890" y="318"/>
                </a:lnTo>
                <a:lnTo>
                  <a:pt x="403225" y="1270"/>
                </a:lnTo>
                <a:lnTo>
                  <a:pt x="416560" y="2858"/>
                </a:lnTo>
                <a:lnTo>
                  <a:pt x="429578" y="5398"/>
                </a:lnTo>
                <a:lnTo>
                  <a:pt x="442595" y="8255"/>
                </a:lnTo>
                <a:lnTo>
                  <a:pt x="454978" y="11748"/>
                </a:lnTo>
                <a:lnTo>
                  <a:pt x="467360" y="15875"/>
                </a:lnTo>
                <a:lnTo>
                  <a:pt x="479108" y="20638"/>
                </a:lnTo>
                <a:lnTo>
                  <a:pt x="490855" y="26035"/>
                </a:lnTo>
                <a:lnTo>
                  <a:pt x="502603" y="32068"/>
                </a:lnTo>
                <a:lnTo>
                  <a:pt x="513715" y="38418"/>
                </a:lnTo>
                <a:lnTo>
                  <a:pt x="524193" y="45085"/>
                </a:lnTo>
                <a:lnTo>
                  <a:pt x="534670" y="52705"/>
                </a:lnTo>
                <a:lnTo>
                  <a:pt x="544513" y="60325"/>
                </a:lnTo>
                <a:lnTo>
                  <a:pt x="554355" y="68580"/>
                </a:lnTo>
                <a:lnTo>
                  <a:pt x="563563" y="77470"/>
                </a:lnTo>
                <a:lnTo>
                  <a:pt x="572453" y="86678"/>
                </a:lnTo>
                <a:lnTo>
                  <a:pt x="580708" y="96520"/>
                </a:lnTo>
                <a:lnTo>
                  <a:pt x="588645" y="106363"/>
                </a:lnTo>
                <a:lnTo>
                  <a:pt x="595948" y="116840"/>
                </a:lnTo>
                <a:lnTo>
                  <a:pt x="602933" y="127318"/>
                </a:lnTo>
                <a:lnTo>
                  <a:pt x="609283" y="138748"/>
                </a:lnTo>
                <a:lnTo>
                  <a:pt x="614998" y="150178"/>
                </a:lnTo>
                <a:lnTo>
                  <a:pt x="620395" y="161925"/>
                </a:lnTo>
                <a:lnTo>
                  <a:pt x="625158" y="173673"/>
                </a:lnTo>
                <a:lnTo>
                  <a:pt x="629285" y="186055"/>
                </a:lnTo>
                <a:lnTo>
                  <a:pt x="633095" y="198755"/>
                </a:lnTo>
                <a:lnTo>
                  <a:pt x="635953" y="211455"/>
                </a:lnTo>
                <a:lnTo>
                  <a:pt x="638175" y="224473"/>
                </a:lnTo>
                <a:lnTo>
                  <a:pt x="640080" y="237808"/>
                </a:lnTo>
                <a:lnTo>
                  <a:pt x="641033" y="251143"/>
                </a:lnTo>
                <a:lnTo>
                  <a:pt x="641350" y="264795"/>
                </a:lnTo>
                <a:lnTo>
                  <a:pt x="641033" y="278448"/>
                </a:lnTo>
                <a:lnTo>
                  <a:pt x="640080" y="291783"/>
                </a:lnTo>
                <a:lnTo>
                  <a:pt x="638175" y="305118"/>
                </a:lnTo>
                <a:lnTo>
                  <a:pt x="635953" y="318135"/>
                </a:lnTo>
                <a:lnTo>
                  <a:pt x="633095" y="331153"/>
                </a:lnTo>
                <a:lnTo>
                  <a:pt x="629285" y="343535"/>
                </a:lnTo>
                <a:lnTo>
                  <a:pt x="625158" y="355918"/>
                </a:lnTo>
                <a:lnTo>
                  <a:pt x="620395" y="367983"/>
                </a:lnTo>
                <a:lnTo>
                  <a:pt x="614998" y="380048"/>
                </a:lnTo>
                <a:lnTo>
                  <a:pt x="609283" y="391478"/>
                </a:lnTo>
                <a:lnTo>
                  <a:pt x="602933" y="402273"/>
                </a:lnTo>
                <a:lnTo>
                  <a:pt x="595948" y="413068"/>
                </a:lnTo>
                <a:lnTo>
                  <a:pt x="588645" y="423545"/>
                </a:lnTo>
                <a:lnTo>
                  <a:pt x="580708" y="433388"/>
                </a:lnTo>
                <a:lnTo>
                  <a:pt x="572453" y="443230"/>
                </a:lnTo>
                <a:lnTo>
                  <a:pt x="563563" y="452438"/>
                </a:lnTo>
                <a:lnTo>
                  <a:pt x="554355" y="461010"/>
                </a:lnTo>
                <a:lnTo>
                  <a:pt x="544513" y="469583"/>
                </a:lnTo>
                <a:lnTo>
                  <a:pt x="534670" y="477520"/>
                </a:lnTo>
                <a:lnTo>
                  <a:pt x="524193" y="484823"/>
                </a:lnTo>
                <a:lnTo>
                  <a:pt x="513715" y="491808"/>
                </a:lnTo>
                <a:lnTo>
                  <a:pt x="502603" y="498158"/>
                </a:lnTo>
                <a:lnTo>
                  <a:pt x="490855" y="503873"/>
                </a:lnTo>
                <a:lnTo>
                  <a:pt x="479108" y="509270"/>
                </a:lnTo>
                <a:lnTo>
                  <a:pt x="467360" y="513715"/>
                </a:lnTo>
                <a:lnTo>
                  <a:pt x="454978" y="518160"/>
                </a:lnTo>
                <a:lnTo>
                  <a:pt x="442595" y="521970"/>
                </a:lnTo>
                <a:lnTo>
                  <a:pt x="429578" y="524510"/>
                </a:lnTo>
                <a:lnTo>
                  <a:pt x="416560" y="526733"/>
                </a:lnTo>
                <a:lnTo>
                  <a:pt x="403225" y="528638"/>
                </a:lnTo>
                <a:lnTo>
                  <a:pt x="389890" y="529908"/>
                </a:lnTo>
                <a:lnTo>
                  <a:pt x="376238" y="530225"/>
                </a:lnTo>
                <a:lnTo>
                  <a:pt x="362268" y="529908"/>
                </a:lnTo>
                <a:lnTo>
                  <a:pt x="348933" y="528638"/>
                </a:lnTo>
                <a:lnTo>
                  <a:pt x="335598" y="526733"/>
                </a:lnTo>
                <a:lnTo>
                  <a:pt x="322580" y="524510"/>
                </a:lnTo>
                <a:lnTo>
                  <a:pt x="309563" y="521970"/>
                </a:lnTo>
                <a:lnTo>
                  <a:pt x="297180" y="518160"/>
                </a:lnTo>
                <a:lnTo>
                  <a:pt x="285115" y="513715"/>
                </a:lnTo>
                <a:lnTo>
                  <a:pt x="273050" y="509270"/>
                </a:lnTo>
                <a:lnTo>
                  <a:pt x="261303" y="503873"/>
                </a:lnTo>
                <a:lnTo>
                  <a:pt x="249555" y="498158"/>
                </a:lnTo>
                <a:lnTo>
                  <a:pt x="238443" y="491808"/>
                </a:lnTo>
                <a:lnTo>
                  <a:pt x="227965" y="484823"/>
                </a:lnTo>
                <a:lnTo>
                  <a:pt x="217488" y="477520"/>
                </a:lnTo>
                <a:lnTo>
                  <a:pt x="207645" y="469583"/>
                </a:lnTo>
                <a:lnTo>
                  <a:pt x="197803" y="461010"/>
                </a:lnTo>
                <a:lnTo>
                  <a:pt x="188595" y="452438"/>
                </a:lnTo>
                <a:lnTo>
                  <a:pt x="179705" y="443230"/>
                </a:lnTo>
                <a:lnTo>
                  <a:pt x="171450" y="433388"/>
                </a:lnTo>
                <a:lnTo>
                  <a:pt x="163513" y="423545"/>
                </a:lnTo>
                <a:lnTo>
                  <a:pt x="156210" y="413068"/>
                </a:lnTo>
                <a:lnTo>
                  <a:pt x="149543" y="402273"/>
                </a:lnTo>
                <a:lnTo>
                  <a:pt x="142875" y="391478"/>
                </a:lnTo>
                <a:lnTo>
                  <a:pt x="137160" y="380048"/>
                </a:lnTo>
                <a:lnTo>
                  <a:pt x="131763" y="367983"/>
                </a:lnTo>
                <a:lnTo>
                  <a:pt x="127000" y="355918"/>
                </a:lnTo>
                <a:lnTo>
                  <a:pt x="122873" y="343535"/>
                </a:lnTo>
                <a:lnTo>
                  <a:pt x="119380" y="331153"/>
                </a:lnTo>
                <a:lnTo>
                  <a:pt x="116523" y="318135"/>
                </a:lnTo>
                <a:lnTo>
                  <a:pt x="113983" y="305118"/>
                </a:lnTo>
                <a:lnTo>
                  <a:pt x="112395" y="291783"/>
                </a:lnTo>
                <a:lnTo>
                  <a:pt x="111443" y="278448"/>
                </a:lnTo>
                <a:lnTo>
                  <a:pt x="111125" y="264795"/>
                </a:lnTo>
                <a:lnTo>
                  <a:pt x="111443" y="251143"/>
                </a:lnTo>
                <a:lnTo>
                  <a:pt x="112395" y="237808"/>
                </a:lnTo>
                <a:lnTo>
                  <a:pt x="113983" y="224473"/>
                </a:lnTo>
                <a:lnTo>
                  <a:pt x="116523" y="211455"/>
                </a:lnTo>
                <a:lnTo>
                  <a:pt x="119380" y="198755"/>
                </a:lnTo>
                <a:lnTo>
                  <a:pt x="122873" y="186055"/>
                </a:lnTo>
                <a:lnTo>
                  <a:pt x="127000" y="173673"/>
                </a:lnTo>
                <a:lnTo>
                  <a:pt x="131763" y="161925"/>
                </a:lnTo>
                <a:lnTo>
                  <a:pt x="137160" y="150178"/>
                </a:lnTo>
                <a:lnTo>
                  <a:pt x="142875" y="138748"/>
                </a:lnTo>
                <a:lnTo>
                  <a:pt x="149543" y="127318"/>
                </a:lnTo>
                <a:lnTo>
                  <a:pt x="156210" y="116840"/>
                </a:lnTo>
                <a:lnTo>
                  <a:pt x="163513" y="106363"/>
                </a:lnTo>
                <a:lnTo>
                  <a:pt x="171450" y="96520"/>
                </a:lnTo>
                <a:lnTo>
                  <a:pt x="179705" y="86678"/>
                </a:lnTo>
                <a:lnTo>
                  <a:pt x="188595" y="77470"/>
                </a:lnTo>
                <a:lnTo>
                  <a:pt x="197803" y="68580"/>
                </a:lnTo>
                <a:lnTo>
                  <a:pt x="207645" y="60325"/>
                </a:lnTo>
                <a:lnTo>
                  <a:pt x="217488" y="52705"/>
                </a:lnTo>
                <a:lnTo>
                  <a:pt x="227965" y="45085"/>
                </a:lnTo>
                <a:lnTo>
                  <a:pt x="238443" y="38418"/>
                </a:lnTo>
                <a:lnTo>
                  <a:pt x="249555" y="32068"/>
                </a:lnTo>
                <a:lnTo>
                  <a:pt x="261303" y="26035"/>
                </a:lnTo>
                <a:lnTo>
                  <a:pt x="273050" y="20638"/>
                </a:lnTo>
                <a:lnTo>
                  <a:pt x="285115" y="15875"/>
                </a:lnTo>
                <a:lnTo>
                  <a:pt x="297180" y="11748"/>
                </a:lnTo>
                <a:lnTo>
                  <a:pt x="309563" y="8255"/>
                </a:lnTo>
                <a:lnTo>
                  <a:pt x="322580" y="5398"/>
                </a:lnTo>
                <a:lnTo>
                  <a:pt x="335598" y="2858"/>
                </a:lnTo>
                <a:lnTo>
                  <a:pt x="348933" y="1270"/>
                </a:lnTo>
                <a:lnTo>
                  <a:pt x="362268" y="318"/>
                </a:lnTo>
                <a:lnTo>
                  <a:pt x="37623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笔记本"/>
          <p:cNvSpPr/>
          <p:nvPr/>
        </p:nvSpPr>
        <p:spPr bwMode="auto">
          <a:xfrm>
            <a:off x="90170" y="1687195"/>
            <a:ext cx="2812415" cy="216027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C3A8D7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笔记本"/>
          <p:cNvSpPr/>
          <p:nvPr/>
        </p:nvSpPr>
        <p:spPr bwMode="auto">
          <a:xfrm>
            <a:off x="9192260" y="4457065"/>
            <a:ext cx="2812415" cy="216027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630805" y="1532890"/>
            <a:ext cx="6605905" cy="4912360"/>
          </a:xfrm>
          <a:custGeom>
            <a:avLst/>
            <a:gdLst>
              <a:gd name="connisteX0" fmla="*/ 0 w 6605905"/>
              <a:gd name="connsiteY0" fmla="*/ 837583 h 4912190"/>
              <a:gd name="connisteX1" fmla="*/ 1522095 w 6605905"/>
              <a:gd name="connsiteY1" fmla="*/ 502938 h 4912190"/>
              <a:gd name="connisteX2" fmla="*/ 2967990 w 6605905"/>
              <a:gd name="connsiteY2" fmla="*/ 31133 h 4912190"/>
              <a:gd name="connisteX3" fmla="*/ 2922270 w 6605905"/>
              <a:gd name="connsiteY3" fmla="*/ 1278908 h 4912190"/>
              <a:gd name="connisteX4" fmla="*/ 1278255 w 6605905"/>
              <a:gd name="connsiteY4" fmla="*/ 2055513 h 4912190"/>
              <a:gd name="connisteX5" fmla="*/ 2131060 w 6605905"/>
              <a:gd name="connsiteY5" fmla="*/ 3272808 h 4912190"/>
              <a:gd name="connisteX6" fmla="*/ 3348355 w 6605905"/>
              <a:gd name="connsiteY6" fmla="*/ 2588278 h 4912190"/>
              <a:gd name="connisteX7" fmla="*/ 4824730 w 6605905"/>
              <a:gd name="connsiteY7" fmla="*/ 2618123 h 4912190"/>
              <a:gd name="connisteX8" fmla="*/ 4612005 w 6605905"/>
              <a:gd name="connsiteY8" fmla="*/ 3942733 h 4912190"/>
              <a:gd name="connisteX9" fmla="*/ 4627245 w 6605905"/>
              <a:gd name="connsiteY9" fmla="*/ 4871103 h 4912190"/>
              <a:gd name="connisteX10" fmla="*/ 6605905 w 6605905"/>
              <a:gd name="connsiteY10" fmla="*/ 4672983 h 4912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6605905" h="4912190">
                <a:moveTo>
                  <a:pt x="0" y="837583"/>
                </a:moveTo>
                <a:cubicBezTo>
                  <a:pt x="275590" y="779798"/>
                  <a:pt x="928370" y="664228"/>
                  <a:pt x="1522095" y="502938"/>
                </a:cubicBezTo>
                <a:cubicBezTo>
                  <a:pt x="2115820" y="341648"/>
                  <a:pt x="2687955" y="-123807"/>
                  <a:pt x="2967990" y="31133"/>
                </a:cubicBezTo>
                <a:cubicBezTo>
                  <a:pt x="3248025" y="186073"/>
                  <a:pt x="3260090" y="873778"/>
                  <a:pt x="2922270" y="1278908"/>
                </a:cubicBezTo>
                <a:cubicBezTo>
                  <a:pt x="2584450" y="1684038"/>
                  <a:pt x="1436370" y="1656733"/>
                  <a:pt x="1278255" y="2055513"/>
                </a:cubicBezTo>
                <a:cubicBezTo>
                  <a:pt x="1120140" y="2454293"/>
                  <a:pt x="1717040" y="3166128"/>
                  <a:pt x="2131060" y="3272808"/>
                </a:cubicBezTo>
                <a:cubicBezTo>
                  <a:pt x="2545080" y="3379488"/>
                  <a:pt x="2809875" y="2719088"/>
                  <a:pt x="3348355" y="2588278"/>
                </a:cubicBezTo>
                <a:cubicBezTo>
                  <a:pt x="3886835" y="2457468"/>
                  <a:pt x="4572000" y="2346978"/>
                  <a:pt x="4824730" y="2618123"/>
                </a:cubicBezTo>
                <a:cubicBezTo>
                  <a:pt x="5077460" y="2889268"/>
                  <a:pt x="4651375" y="3491883"/>
                  <a:pt x="4612005" y="3942733"/>
                </a:cubicBezTo>
                <a:cubicBezTo>
                  <a:pt x="4572635" y="4393583"/>
                  <a:pt x="4228465" y="4725053"/>
                  <a:pt x="4627245" y="4871103"/>
                </a:cubicBezTo>
                <a:cubicBezTo>
                  <a:pt x="5026025" y="5017153"/>
                  <a:pt x="6210300" y="4731403"/>
                  <a:pt x="6605905" y="4672983"/>
                </a:cubicBezTo>
              </a:path>
            </a:pathLst>
          </a:custGeom>
          <a:noFill/>
          <a:ln w="539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43980" y="363093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17670" y="4347210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78120" y="2403475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15455" y="5507355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97910" y="1687195"/>
            <a:ext cx="716280" cy="7162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7" name="转弯箭头"/>
          <p:cNvSpPr/>
          <p:nvPr/>
        </p:nvSpPr>
        <p:spPr>
          <a:xfrm rot="4620000">
            <a:off x="5132070" y="1634490"/>
            <a:ext cx="593725" cy="639445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2" name="右箭头"/>
          <p:cNvSpPr/>
          <p:nvPr/>
        </p:nvSpPr>
        <p:spPr>
          <a:xfrm rot="21180000">
            <a:off x="5461635" y="4271010"/>
            <a:ext cx="943610" cy="456565"/>
          </a:xfrm>
          <a:custGeom>
            <a:avLst/>
            <a:gdLst/>
            <a:ahLst/>
            <a:cxnLst/>
            <a:rect l="l" t="t" r="r" b="b"/>
            <a:pathLst>
              <a:path w="680191" h="454265">
                <a:moveTo>
                  <a:pt x="468336" y="47"/>
                </a:moveTo>
                <a:cubicBezTo>
                  <a:pt x="478099" y="535"/>
                  <a:pt x="487676" y="4747"/>
                  <a:pt x="494753" y="12568"/>
                </a:cubicBezTo>
                <a:lnTo>
                  <a:pt x="495914" y="13852"/>
                </a:lnTo>
                <a:lnTo>
                  <a:pt x="495975" y="12630"/>
                </a:lnTo>
                <a:lnTo>
                  <a:pt x="680191" y="175623"/>
                </a:lnTo>
                <a:lnTo>
                  <a:pt x="480647" y="319444"/>
                </a:lnTo>
                <a:lnTo>
                  <a:pt x="480708" y="318222"/>
                </a:lnTo>
                <a:lnTo>
                  <a:pt x="479425" y="319383"/>
                </a:lnTo>
                <a:cubicBezTo>
                  <a:pt x="463783" y="333537"/>
                  <a:pt x="439628" y="332331"/>
                  <a:pt x="425475" y="316688"/>
                </a:cubicBezTo>
                <a:lnTo>
                  <a:pt x="425007" y="316171"/>
                </a:lnTo>
                <a:cubicBezTo>
                  <a:pt x="417730" y="306981"/>
                  <a:pt x="413766" y="295193"/>
                  <a:pt x="414396" y="282572"/>
                </a:cubicBezTo>
                <a:lnTo>
                  <a:pt x="416628" y="237907"/>
                </a:lnTo>
                <a:cubicBezTo>
                  <a:pt x="370476" y="233023"/>
                  <a:pt x="354533" y="225392"/>
                  <a:pt x="300033" y="260342"/>
                </a:cubicBezTo>
                <a:cubicBezTo>
                  <a:pt x="231733" y="306688"/>
                  <a:pt x="167091" y="385964"/>
                  <a:pt x="84156" y="454265"/>
                </a:cubicBezTo>
                <a:lnTo>
                  <a:pt x="0" y="355474"/>
                </a:lnTo>
                <a:cubicBezTo>
                  <a:pt x="143343" y="270179"/>
                  <a:pt x="214194" y="98585"/>
                  <a:pt x="423834" y="93659"/>
                </a:cubicBezTo>
                <a:lnTo>
                  <a:pt x="426379" y="42716"/>
                </a:lnTo>
                <a:cubicBezTo>
                  <a:pt x="427010" y="30094"/>
                  <a:pt x="432128" y="18760"/>
                  <a:pt x="440285" y="10342"/>
                </a:cubicBezTo>
                <a:lnTo>
                  <a:pt x="440803" y="9873"/>
                </a:lnTo>
                <a:cubicBezTo>
                  <a:pt x="448624" y="2796"/>
                  <a:pt x="458573" y="-441"/>
                  <a:pt x="46833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转弯箭头"/>
          <p:cNvSpPr/>
          <p:nvPr/>
        </p:nvSpPr>
        <p:spPr>
          <a:xfrm rot="16500000" flipH="1">
            <a:off x="4101465" y="3457575"/>
            <a:ext cx="593725" cy="639445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右箭头"/>
          <p:cNvSpPr/>
          <p:nvPr/>
        </p:nvSpPr>
        <p:spPr>
          <a:xfrm rot="4920000" flipV="1">
            <a:off x="7160260" y="4764405"/>
            <a:ext cx="943610" cy="456565"/>
          </a:xfrm>
          <a:custGeom>
            <a:avLst/>
            <a:gdLst/>
            <a:ahLst/>
            <a:cxnLst/>
            <a:rect l="l" t="t" r="r" b="b"/>
            <a:pathLst>
              <a:path w="680191" h="454265">
                <a:moveTo>
                  <a:pt x="468336" y="47"/>
                </a:moveTo>
                <a:cubicBezTo>
                  <a:pt x="478099" y="535"/>
                  <a:pt x="487676" y="4747"/>
                  <a:pt x="494753" y="12568"/>
                </a:cubicBezTo>
                <a:lnTo>
                  <a:pt x="495914" y="13852"/>
                </a:lnTo>
                <a:lnTo>
                  <a:pt x="495975" y="12630"/>
                </a:lnTo>
                <a:lnTo>
                  <a:pt x="680191" y="175623"/>
                </a:lnTo>
                <a:lnTo>
                  <a:pt x="480647" y="319444"/>
                </a:lnTo>
                <a:lnTo>
                  <a:pt x="480708" y="318222"/>
                </a:lnTo>
                <a:lnTo>
                  <a:pt x="479425" y="319383"/>
                </a:lnTo>
                <a:cubicBezTo>
                  <a:pt x="463783" y="333537"/>
                  <a:pt x="439628" y="332331"/>
                  <a:pt x="425475" y="316688"/>
                </a:cubicBezTo>
                <a:lnTo>
                  <a:pt x="425007" y="316171"/>
                </a:lnTo>
                <a:cubicBezTo>
                  <a:pt x="417730" y="306981"/>
                  <a:pt x="413766" y="295193"/>
                  <a:pt x="414396" y="282572"/>
                </a:cubicBezTo>
                <a:lnTo>
                  <a:pt x="416628" y="237907"/>
                </a:lnTo>
                <a:cubicBezTo>
                  <a:pt x="370476" y="233023"/>
                  <a:pt x="354533" y="225392"/>
                  <a:pt x="300033" y="260342"/>
                </a:cubicBezTo>
                <a:cubicBezTo>
                  <a:pt x="231733" y="306688"/>
                  <a:pt x="167091" y="385964"/>
                  <a:pt x="84156" y="454265"/>
                </a:cubicBezTo>
                <a:lnTo>
                  <a:pt x="0" y="355474"/>
                </a:lnTo>
                <a:cubicBezTo>
                  <a:pt x="143343" y="270179"/>
                  <a:pt x="214194" y="98585"/>
                  <a:pt x="423834" y="93659"/>
                </a:cubicBezTo>
                <a:lnTo>
                  <a:pt x="426379" y="42716"/>
                </a:lnTo>
                <a:cubicBezTo>
                  <a:pt x="427010" y="30094"/>
                  <a:pt x="432128" y="18760"/>
                  <a:pt x="440285" y="10342"/>
                </a:cubicBezTo>
                <a:lnTo>
                  <a:pt x="440803" y="9873"/>
                </a:lnTo>
                <a:cubicBezTo>
                  <a:pt x="448624" y="2796"/>
                  <a:pt x="458573" y="-441"/>
                  <a:pt x="46833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手机"/>
          <p:cNvSpPr/>
          <p:nvPr/>
        </p:nvSpPr>
        <p:spPr bwMode="auto">
          <a:xfrm>
            <a:off x="3833495" y="1836420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6625590" y="384746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7" name="USB"/>
          <p:cNvSpPr/>
          <p:nvPr/>
        </p:nvSpPr>
        <p:spPr>
          <a:xfrm>
            <a:off x="4369435" y="449897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9" name="分享"/>
          <p:cNvSpPr/>
          <p:nvPr/>
        </p:nvSpPr>
        <p:spPr>
          <a:xfrm>
            <a:off x="5437505" y="256159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话筒"/>
          <p:cNvSpPr/>
          <p:nvPr/>
        </p:nvSpPr>
        <p:spPr>
          <a:xfrm>
            <a:off x="7051675" y="562864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>
          <a:xfrm>
            <a:off x="7735570" y="76073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8364220" y="840740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2" name="文本框 22"/>
          <p:cNvSpPr txBox="1"/>
          <p:nvPr/>
        </p:nvSpPr>
        <p:spPr>
          <a:xfrm flipH="1">
            <a:off x="7709535" y="1450975"/>
            <a:ext cx="429514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689850" y="132905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20"/>
          <p:cNvSpPr txBox="1"/>
          <p:nvPr/>
        </p:nvSpPr>
        <p:spPr>
          <a:xfrm flipH="1">
            <a:off x="326390" y="425767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5" name="文本框 34"/>
          <p:cNvSpPr txBox="1"/>
          <p:nvPr/>
        </p:nvSpPr>
        <p:spPr>
          <a:xfrm flipH="1">
            <a:off x="326390" y="4740910"/>
            <a:ext cx="389128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6" name="Freeform 28"/>
          <p:cNvSpPr>
            <a:spLocks noEditPoints="1"/>
          </p:cNvSpPr>
          <p:nvPr/>
        </p:nvSpPr>
        <p:spPr>
          <a:xfrm>
            <a:off x="7813040" y="277304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8244840" y="278511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8" name="文本框 22"/>
          <p:cNvSpPr txBox="1"/>
          <p:nvPr/>
        </p:nvSpPr>
        <p:spPr>
          <a:xfrm flipH="1">
            <a:off x="7813040" y="3406775"/>
            <a:ext cx="409384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>
          <a:xfrm>
            <a:off x="352425" y="543115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981075" y="5511165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41" name="文本框 22"/>
          <p:cNvSpPr txBox="1"/>
          <p:nvPr/>
        </p:nvSpPr>
        <p:spPr>
          <a:xfrm flipH="1">
            <a:off x="326390" y="6121400"/>
            <a:ext cx="6118225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06705" y="599948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0"/>
          <p:cNvSpPr txBox="1"/>
          <p:nvPr/>
        </p:nvSpPr>
        <p:spPr>
          <a:xfrm flipH="1">
            <a:off x="915670" y="1936115"/>
            <a:ext cx="116141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10017760" y="4740910"/>
            <a:ext cx="116141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EB7E83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5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required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" name="同侧圆角矩形 1"/>
          <p:cNvSpPr/>
          <p:nvPr/>
        </p:nvSpPr>
        <p:spPr>
          <a:xfrm flipV="1">
            <a:off x="8886825" y="3438000"/>
            <a:ext cx="197485" cy="3420000"/>
          </a:xfrm>
          <a:prstGeom prst="round2SameRect">
            <a:avLst>
              <a:gd name="adj1" fmla="val 0"/>
              <a:gd name="adj2" fmla="val 46302"/>
            </a:avLst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同侧圆角矩形 2"/>
          <p:cNvSpPr/>
          <p:nvPr/>
        </p:nvSpPr>
        <p:spPr>
          <a:xfrm flipV="1">
            <a:off x="7693025" y="3690000"/>
            <a:ext cx="197485" cy="316800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同侧圆角矩形 3"/>
          <p:cNvSpPr/>
          <p:nvPr/>
        </p:nvSpPr>
        <p:spPr>
          <a:xfrm flipV="1">
            <a:off x="9483725" y="4423430"/>
            <a:ext cx="197485" cy="2448000"/>
          </a:xfrm>
          <a:prstGeom prst="round2SameRect">
            <a:avLst>
              <a:gd name="adj1" fmla="val 0"/>
              <a:gd name="adj2" fmla="val 46302"/>
            </a:avLst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8289925" y="2106000"/>
            <a:ext cx="197485" cy="4752000"/>
          </a:xfrm>
          <a:prstGeom prst="round2SameRect">
            <a:avLst>
              <a:gd name="adj1" fmla="val 47588"/>
              <a:gd name="adj2" fmla="val 0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同侧圆角矩形 5"/>
          <p:cNvSpPr/>
          <p:nvPr/>
        </p:nvSpPr>
        <p:spPr>
          <a:xfrm flipV="1">
            <a:off x="7110095" y="4914000"/>
            <a:ext cx="197485" cy="194400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7463155" y="1739900"/>
            <a:ext cx="1038860" cy="1038860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886825" y="3031490"/>
            <a:ext cx="1038860" cy="1038860"/>
          </a:xfrm>
          <a:prstGeom prst="ellipse">
            <a:avLst/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483725" y="4001135"/>
            <a:ext cx="1038860" cy="1038860"/>
          </a:xfrm>
          <a:prstGeom prst="ellipse">
            <a:avLst/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51650" y="3218815"/>
            <a:ext cx="1038860" cy="1038860"/>
          </a:xfrm>
          <a:prstGeom prst="ellipse">
            <a:avLst/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68720" y="4512945"/>
            <a:ext cx="1038860" cy="1038860"/>
          </a:xfrm>
          <a:prstGeom prst="ellipse">
            <a:avLst/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>
          <a:xfrm>
            <a:off x="936308" y="176752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1564958" y="1847850"/>
            <a:ext cx="1995487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910590" y="2458085"/>
            <a:ext cx="361061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90588" y="233584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"/>
          <p:cNvSpPr txBox="1"/>
          <p:nvPr/>
        </p:nvSpPr>
        <p:spPr>
          <a:xfrm flipH="1">
            <a:off x="925195" y="407860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961390" y="4615180"/>
            <a:ext cx="306768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钥匙"/>
          <p:cNvSpPr/>
          <p:nvPr/>
        </p:nvSpPr>
        <p:spPr>
          <a:xfrm>
            <a:off x="9860280" y="4208780"/>
            <a:ext cx="286385" cy="6235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放大镜"/>
          <p:cNvSpPr/>
          <p:nvPr/>
        </p:nvSpPr>
        <p:spPr>
          <a:xfrm>
            <a:off x="6588125" y="4707890"/>
            <a:ext cx="400050" cy="51054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电池"/>
          <p:cNvSpPr/>
          <p:nvPr/>
        </p:nvSpPr>
        <p:spPr>
          <a:xfrm>
            <a:off x="7809230" y="1950085"/>
            <a:ext cx="323850" cy="50800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手机"/>
          <p:cNvSpPr/>
          <p:nvPr/>
        </p:nvSpPr>
        <p:spPr bwMode="auto">
          <a:xfrm>
            <a:off x="9229725" y="3200400"/>
            <a:ext cx="365760" cy="6457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7131050" y="346329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pPr algn="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8487410" y="169545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9925685" y="277876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9860280" y="5123815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5845810" y="3276600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5816600" y="5636895"/>
            <a:ext cx="98869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6011545" y="3984625"/>
            <a:ext cx="5800090" cy="2414905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84875" y="1213485"/>
            <a:ext cx="5800090" cy="245999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0" name="礼物"/>
          <p:cNvSpPr/>
          <p:nvPr/>
        </p:nvSpPr>
        <p:spPr bwMode="auto">
          <a:xfrm>
            <a:off x="1259840" y="1750695"/>
            <a:ext cx="3992880" cy="3992880"/>
          </a:xfrm>
          <a:custGeom>
            <a:avLst/>
            <a:gdLst>
              <a:gd name="T0" fmla="*/ 705908 w 4388"/>
              <a:gd name="T1" fmla="*/ 0 h 4523"/>
              <a:gd name="T2" fmla="*/ 293567 w 4388"/>
              <a:gd name="T3" fmla="*/ 424129 h 4523"/>
              <a:gd name="T4" fmla="*/ 924083 w 4388"/>
              <a:gd name="T5" fmla="*/ 624611 h 4523"/>
              <a:gd name="T6" fmla="*/ 705908 w 4388"/>
              <a:gd name="T7" fmla="*/ 0 h 4523"/>
              <a:gd name="T8" fmla="*/ 0 w 4388"/>
              <a:gd name="T9" fmla="*/ 629244 h 4523"/>
              <a:gd name="T10" fmla="*/ 0 w 4388"/>
              <a:gd name="T11" fmla="*/ 987247 h 4523"/>
              <a:gd name="T12" fmla="*/ 165526 w 4388"/>
              <a:gd name="T13" fmla="*/ 987247 h 4523"/>
              <a:gd name="T14" fmla="*/ 165526 w 4388"/>
              <a:gd name="T15" fmla="*/ 1905000 h 4523"/>
              <a:gd name="T16" fmla="*/ 1682639 w 4388"/>
              <a:gd name="T17" fmla="*/ 1905000 h 4523"/>
              <a:gd name="T18" fmla="*/ 1682639 w 4388"/>
              <a:gd name="T19" fmla="*/ 987247 h 4523"/>
              <a:gd name="T20" fmla="*/ 1848165 w 4388"/>
              <a:gd name="T21" fmla="*/ 987247 h 4523"/>
              <a:gd name="T22" fmla="*/ 1848165 w 4388"/>
              <a:gd name="T23" fmla="*/ 629244 h 4523"/>
              <a:gd name="T24" fmla="*/ 0 w 4388"/>
              <a:gd name="T25" fmla="*/ 629244 h 4523"/>
              <a:gd name="T26" fmla="*/ 1142257 w 4388"/>
              <a:gd name="T27" fmla="*/ 0 h 4523"/>
              <a:gd name="T28" fmla="*/ 924083 w 4388"/>
              <a:gd name="T29" fmla="*/ 624611 h 4523"/>
              <a:gd name="T30" fmla="*/ 1554177 w 4388"/>
              <a:gd name="T31" fmla="*/ 424129 h 4523"/>
              <a:gd name="T32" fmla="*/ 1142257 w 4388"/>
              <a:gd name="T33" fmla="*/ 0 h 45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88" h="4523">
                <a:moveTo>
                  <a:pt x="1676" y="0"/>
                </a:moveTo>
                <a:lnTo>
                  <a:pt x="697" y="1007"/>
                </a:lnTo>
                <a:lnTo>
                  <a:pt x="2194" y="1483"/>
                </a:lnTo>
                <a:lnTo>
                  <a:pt x="1676" y="0"/>
                </a:lnTo>
                <a:close/>
                <a:moveTo>
                  <a:pt x="0" y="1494"/>
                </a:moveTo>
                <a:lnTo>
                  <a:pt x="0" y="2344"/>
                </a:lnTo>
                <a:lnTo>
                  <a:pt x="393" y="2344"/>
                </a:lnTo>
                <a:lnTo>
                  <a:pt x="393" y="4523"/>
                </a:lnTo>
                <a:lnTo>
                  <a:pt x="3995" y="4523"/>
                </a:lnTo>
                <a:lnTo>
                  <a:pt x="3995" y="2344"/>
                </a:lnTo>
                <a:lnTo>
                  <a:pt x="4388" y="2344"/>
                </a:lnTo>
                <a:lnTo>
                  <a:pt x="4388" y="1494"/>
                </a:lnTo>
                <a:lnTo>
                  <a:pt x="0" y="1494"/>
                </a:lnTo>
                <a:close/>
                <a:moveTo>
                  <a:pt x="2712" y="0"/>
                </a:moveTo>
                <a:lnTo>
                  <a:pt x="2194" y="1483"/>
                </a:lnTo>
                <a:lnTo>
                  <a:pt x="3690" y="1007"/>
                </a:lnTo>
                <a:lnTo>
                  <a:pt x="2712" y="0"/>
                </a:lnTo>
                <a:close/>
              </a:path>
            </a:pathLst>
          </a:custGeom>
          <a:solidFill>
            <a:srgbClr val="ED3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68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>
          <a:xfrm>
            <a:off x="7190423" y="151923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7819073" y="1599565"/>
            <a:ext cx="1995487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7164705" y="2209800"/>
            <a:ext cx="361061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144703" y="208756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7179310" y="407860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7215505" y="4615180"/>
            <a:ext cx="306768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15505" y="5464175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单击此处添加本章节的简要内容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279640" y="541655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194560" y="4321175"/>
            <a:ext cx="212280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单击此处添加本章节的简要内容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2808605" y="3284220"/>
            <a:ext cx="956310" cy="9563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手机"/>
          <p:cNvSpPr/>
          <p:nvPr/>
        </p:nvSpPr>
        <p:spPr bwMode="auto">
          <a:xfrm>
            <a:off x="3079750" y="3421380"/>
            <a:ext cx="455295" cy="66230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2050" name="发芽"/>
          <p:cNvSpPr/>
          <p:nvPr/>
        </p:nvSpPr>
        <p:spPr bwMode="auto">
          <a:xfrm>
            <a:off x="5313998" y="4194175"/>
            <a:ext cx="1564005" cy="2171065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21F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树叶"/>
          <p:cNvSpPr/>
          <p:nvPr/>
        </p:nvSpPr>
        <p:spPr bwMode="auto">
          <a:xfrm rot="960000">
            <a:off x="6343650" y="2275840"/>
            <a:ext cx="1397635" cy="176022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树叶"/>
          <p:cNvSpPr/>
          <p:nvPr/>
        </p:nvSpPr>
        <p:spPr bwMode="auto">
          <a:xfrm rot="1980000">
            <a:off x="6678930" y="3813810"/>
            <a:ext cx="860425" cy="127254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AB7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树叶"/>
          <p:cNvSpPr/>
          <p:nvPr/>
        </p:nvSpPr>
        <p:spPr bwMode="auto">
          <a:xfrm flipH="1">
            <a:off x="5113655" y="1562100"/>
            <a:ext cx="1289050" cy="176022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FFD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树叶"/>
          <p:cNvSpPr/>
          <p:nvPr/>
        </p:nvSpPr>
        <p:spPr bwMode="auto">
          <a:xfrm rot="20280000" flipH="1">
            <a:off x="5031740" y="3057525"/>
            <a:ext cx="961390" cy="13131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ED3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1652905" y="5515610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52905" y="5039360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784350" y="544258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2"/>
          <p:cNvSpPr txBox="1"/>
          <p:nvPr/>
        </p:nvSpPr>
        <p:spPr>
          <a:xfrm flipH="1">
            <a:off x="1196975" y="3798570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6975" y="3322320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328420" y="372554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2"/>
          <p:cNvSpPr txBox="1"/>
          <p:nvPr/>
        </p:nvSpPr>
        <p:spPr>
          <a:xfrm flipH="1">
            <a:off x="1652905" y="2038350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2905" y="1562100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784350" y="196532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2"/>
          <p:cNvSpPr txBox="1"/>
          <p:nvPr/>
        </p:nvSpPr>
        <p:spPr>
          <a:xfrm flipH="1">
            <a:off x="7957185" y="2593340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57185" y="2117090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088630" y="252031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2"/>
          <p:cNvSpPr txBox="1"/>
          <p:nvPr/>
        </p:nvSpPr>
        <p:spPr>
          <a:xfrm flipH="1">
            <a:off x="7816850" y="4274820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16850" y="3798570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948295" y="4201795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2"/>
          <p:cNvSpPr txBox="1"/>
          <p:nvPr/>
        </p:nvSpPr>
        <p:spPr>
          <a:xfrm flipH="1">
            <a:off x="6997065" y="5918835"/>
            <a:ext cx="328168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97065" y="5442585"/>
            <a:ext cx="34061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单击此处添加简要内容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128510" y="5845810"/>
            <a:ext cx="28543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368925" y="4533900"/>
            <a:ext cx="5670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113655" y="3339465"/>
            <a:ext cx="767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314315" y="1936750"/>
            <a:ext cx="814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97065" y="2674620"/>
            <a:ext cx="8204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67855" y="4100195"/>
            <a:ext cx="8210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069965" y="5117465"/>
            <a:ext cx="1000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80026" r="-233" b="11774"/>
          <a:stretch>
            <a:fillRect/>
          </a:stretch>
        </p:blipFill>
        <p:spPr>
          <a:xfrm>
            <a:off x="-10160" y="4379595"/>
            <a:ext cx="1315720" cy="2564765"/>
          </a:xfrm>
          <a:prstGeom prst="rect">
            <a:avLst/>
          </a:prstGeom>
        </p:spPr>
      </p:pic>
      <p:sp>
        <p:nvSpPr>
          <p:cNvPr id="386" name="直升机"/>
          <p:cNvSpPr/>
          <p:nvPr/>
        </p:nvSpPr>
        <p:spPr>
          <a:xfrm>
            <a:off x="9014460" y="80391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五边形 2"/>
          <p:cNvSpPr/>
          <p:nvPr/>
        </p:nvSpPr>
        <p:spPr>
          <a:xfrm rot="16200000">
            <a:off x="8000365" y="4010660"/>
            <a:ext cx="4326255" cy="998855"/>
          </a:xfrm>
          <a:prstGeom prst="homePlat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073005" y="2588895"/>
            <a:ext cx="181610" cy="18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163175" y="215011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升机"/>
          <p:cNvSpPr/>
          <p:nvPr/>
        </p:nvSpPr>
        <p:spPr>
          <a:xfrm>
            <a:off x="6826885" y="136398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五边形 6"/>
          <p:cNvSpPr/>
          <p:nvPr/>
        </p:nvSpPr>
        <p:spPr>
          <a:xfrm rot="16200000">
            <a:off x="6092825" y="4290695"/>
            <a:ext cx="3766185" cy="998855"/>
          </a:xfrm>
          <a:prstGeom prst="homePlate">
            <a:avLst/>
          </a:prstGeom>
          <a:solidFill>
            <a:srgbClr val="EB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885430" y="3148965"/>
            <a:ext cx="181610" cy="18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975600" y="271018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升机"/>
          <p:cNvSpPr/>
          <p:nvPr/>
        </p:nvSpPr>
        <p:spPr>
          <a:xfrm>
            <a:off x="4597400" y="1000760"/>
            <a:ext cx="1648460" cy="134620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47640" y="2543810"/>
            <a:ext cx="998220" cy="4130040"/>
            <a:chOff x="8264" y="4006"/>
            <a:chExt cx="1572" cy="6504"/>
          </a:xfrm>
        </p:grpSpPr>
        <p:sp>
          <p:nvSpPr>
            <p:cNvPr id="11" name="五边形 10"/>
            <p:cNvSpPr/>
            <p:nvPr/>
          </p:nvSpPr>
          <p:spPr>
            <a:xfrm rot="16200000">
              <a:off x="5798" y="6472"/>
              <a:ext cx="6504" cy="1573"/>
            </a:xfrm>
            <a:prstGeom prst="homePlate">
              <a:avLst/>
            </a:prstGeom>
            <a:solidFill>
              <a:srgbClr val="AB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907" y="4387"/>
              <a:ext cx="286" cy="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5746115" y="2346960"/>
            <a:ext cx="0" cy="3600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664065" y="3362325"/>
            <a:ext cx="998220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7125" y="3620770"/>
            <a:ext cx="998220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7005" y="3516630"/>
            <a:ext cx="998220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524193" y="154400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1152843" y="1624330"/>
            <a:ext cx="1995487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77" name="文本框 22"/>
          <p:cNvSpPr txBox="1"/>
          <p:nvPr/>
        </p:nvSpPr>
        <p:spPr>
          <a:xfrm flipH="1">
            <a:off x="498475" y="2234565"/>
            <a:ext cx="361061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78473" y="211232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20"/>
          <p:cNvSpPr txBox="1"/>
          <p:nvPr/>
        </p:nvSpPr>
        <p:spPr>
          <a:xfrm flipH="1">
            <a:off x="513080" y="3855085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79" name="文本框 22"/>
          <p:cNvSpPr txBox="1"/>
          <p:nvPr/>
        </p:nvSpPr>
        <p:spPr>
          <a:xfrm flipH="1">
            <a:off x="549275" y="4391660"/>
            <a:ext cx="3067685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49275" y="5240655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单击此处添加本章节的简要内容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13410" y="519303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2" cstate="print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30262" y="1566041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谢谢观看！</a:t>
            </a:r>
            <a:endParaRPr lang="zh-CN" altLang="en-US" sz="6600" dirty="0"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FDA6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1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required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1523365" y="3571875"/>
            <a:ext cx="2018030" cy="474345"/>
          </a:xfrm>
          <a:prstGeom prst="rect">
            <a:avLst/>
          </a:prstGeom>
          <a:solidFill>
            <a:srgbClr val="F4E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3485" y="3013075"/>
            <a:ext cx="3592195" cy="474345"/>
          </a:xfrm>
          <a:prstGeom prst="rect">
            <a:avLst/>
          </a:prstGeom>
          <a:solidFill>
            <a:srgbClr val="FFD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5875" y="2098675"/>
            <a:ext cx="2094230" cy="474345"/>
          </a:xfrm>
          <a:prstGeom prst="rect">
            <a:avLst/>
          </a:prstGeom>
          <a:solidFill>
            <a:srgbClr val="EB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空心弧 2"/>
          <p:cNvSpPr/>
          <p:nvPr/>
        </p:nvSpPr>
        <p:spPr>
          <a:xfrm rot="5400000">
            <a:off x="1308100" y="203771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/>
          <p:cNvSpPr/>
          <p:nvPr/>
        </p:nvSpPr>
        <p:spPr>
          <a:xfrm rot="5400000" flipH="1" flipV="1">
            <a:off x="2204720" y="404177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6405" y="5034915"/>
            <a:ext cx="1167765" cy="474345"/>
          </a:xfrm>
          <a:prstGeom prst="rect">
            <a:avLst/>
          </a:prstGeom>
          <a:solidFill>
            <a:srgbClr val="AB76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368675" y="4041775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4025265" y="4016375"/>
            <a:ext cx="1129665" cy="47434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rot="16200000" flipH="1">
            <a:off x="4260850" y="2913380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空心弧 11"/>
          <p:cNvSpPr/>
          <p:nvPr/>
        </p:nvSpPr>
        <p:spPr>
          <a:xfrm rot="5400000">
            <a:off x="7818120" y="2926080"/>
            <a:ext cx="1547495" cy="1547495"/>
          </a:xfrm>
          <a:prstGeom prst="blockArc">
            <a:avLst>
              <a:gd name="adj1" fmla="val 10763669"/>
              <a:gd name="adj2" fmla="val 16165276"/>
              <a:gd name="adj3" fmla="val 400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7448550" y="5050155"/>
            <a:ext cx="3197860" cy="474345"/>
          </a:xfrm>
          <a:prstGeom prst="rect">
            <a:avLst/>
          </a:prstGeom>
          <a:solidFill>
            <a:srgbClr val="ED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353060" y="2969260"/>
            <a:ext cx="1698625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38" name="文本框 22"/>
          <p:cNvSpPr txBox="1"/>
          <p:nvPr/>
        </p:nvSpPr>
        <p:spPr>
          <a:xfrm flipH="1">
            <a:off x="81915" y="3585210"/>
            <a:ext cx="2213610" cy="160043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25730" y="3463290"/>
            <a:ext cx="205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 flipH="1">
            <a:off x="5929630" y="3688715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42" name="文本框 22"/>
          <p:cNvSpPr txBox="1"/>
          <p:nvPr/>
        </p:nvSpPr>
        <p:spPr>
          <a:xfrm flipH="1">
            <a:off x="5125085" y="4173855"/>
            <a:ext cx="3685540" cy="95410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5239385" y="4135755"/>
            <a:ext cx="33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9896475" y="3688715"/>
            <a:ext cx="199517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9442450" y="4173855"/>
            <a:ext cx="2693035" cy="1384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9556750" y="413575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0"/>
          <p:cNvSpPr txBox="1"/>
          <p:nvPr/>
        </p:nvSpPr>
        <p:spPr>
          <a:xfrm flipH="1">
            <a:off x="2741930" y="1784985"/>
            <a:ext cx="1698625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2848610" y="2309495"/>
            <a:ext cx="1504950" cy="24530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848610" y="2187575"/>
            <a:ext cx="1404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分享"/>
          <p:cNvSpPr/>
          <p:nvPr/>
        </p:nvSpPr>
        <p:spPr>
          <a:xfrm>
            <a:off x="2249805" y="2324735"/>
            <a:ext cx="364490" cy="364490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" name="@"/>
          <p:cNvSpPr/>
          <p:nvPr/>
        </p:nvSpPr>
        <p:spPr bwMode="auto">
          <a:xfrm>
            <a:off x="8810625" y="3233420"/>
            <a:ext cx="318770" cy="318770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8" name="安卓"/>
          <p:cNvSpPr/>
          <p:nvPr/>
        </p:nvSpPr>
        <p:spPr>
          <a:xfrm>
            <a:off x="4535170" y="3206115"/>
            <a:ext cx="292100" cy="37274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1" name="WIFI"/>
          <p:cNvSpPr/>
          <p:nvPr/>
        </p:nvSpPr>
        <p:spPr>
          <a:xfrm>
            <a:off x="2498090" y="5034915"/>
            <a:ext cx="271780" cy="271780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868680" y="2059940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3" name="文本框 20"/>
          <p:cNvSpPr txBox="1"/>
          <p:nvPr/>
        </p:nvSpPr>
        <p:spPr>
          <a:xfrm flipH="1">
            <a:off x="3216910" y="5010785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4" name="文本框 20"/>
          <p:cNvSpPr txBox="1"/>
          <p:nvPr/>
        </p:nvSpPr>
        <p:spPr>
          <a:xfrm flipH="1">
            <a:off x="6562090" y="2988945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5" name="文本框 20"/>
          <p:cNvSpPr txBox="1"/>
          <p:nvPr/>
        </p:nvSpPr>
        <p:spPr>
          <a:xfrm flipH="1">
            <a:off x="8682990" y="4909820"/>
            <a:ext cx="66738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7550" y="1149350"/>
            <a:ext cx="10872788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99" name="圆角矩形 98"/>
          <p:cNvSpPr/>
          <p:nvPr/>
        </p:nvSpPr>
        <p:spPr>
          <a:xfrm rot="10800000" flipH="1">
            <a:off x="817563" y="2465388"/>
            <a:ext cx="2333625" cy="3182938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 rot="10800000" flipH="1">
            <a:off x="688975" y="2314575"/>
            <a:ext cx="2606675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10800000" flipH="1">
            <a:off x="3603625" y="2465388"/>
            <a:ext cx="2333625" cy="3182938"/>
          </a:xfrm>
          <a:prstGeom prst="roundRect">
            <a:avLst/>
          </a:prstGeom>
          <a:solidFill>
            <a:srgbClr val="F4EC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10800000" flipH="1">
            <a:off x="3473450" y="2314575"/>
            <a:ext cx="2608263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0800000" flipH="1">
            <a:off x="6388100" y="2465388"/>
            <a:ext cx="2335213" cy="3182938"/>
          </a:xfrm>
          <a:prstGeom prst="roundRect">
            <a:avLst/>
          </a:prstGeom>
          <a:solidFill>
            <a:srgbClr val="AB76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rot="10800000" flipH="1">
            <a:off x="6259513" y="2314575"/>
            <a:ext cx="2608263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10800000" flipH="1">
            <a:off x="9174163" y="2465388"/>
            <a:ext cx="2335213" cy="3182938"/>
          </a:xfrm>
          <a:prstGeom prst="roundRect">
            <a:avLst/>
          </a:prstGeom>
          <a:solidFill>
            <a:srgbClr val="EB7E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rot="10800000" flipH="1">
            <a:off x="9045575" y="2314575"/>
            <a:ext cx="2606675" cy="3508375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cxnSp>
        <p:nvCxnSpPr>
          <p:cNvPr id="88" name="直接箭头连接符 87"/>
          <p:cNvCxnSpPr/>
          <p:nvPr/>
        </p:nvCxnSpPr>
        <p:spPr>
          <a:xfrm rot="5400000">
            <a:off x="1293019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4087019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>
            <a:off x="6879431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9673431" y="1861344"/>
            <a:ext cx="1331913" cy="3175"/>
          </a:xfrm>
          <a:prstGeom prst="straightConnector1">
            <a:avLst/>
          </a:prstGeom>
          <a:ln w="38100" cmpd="sng">
            <a:solidFill>
              <a:srgbClr val="00206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174" name="文本框 22"/>
          <p:cNvSpPr txBox="1"/>
          <p:nvPr/>
        </p:nvSpPr>
        <p:spPr>
          <a:xfrm flipH="1">
            <a:off x="952500" y="2814638"/>
            <a:ext cx="2046288" cy="286232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sp>
        <p:nvSpPr>
          <p:cNvPr id="220175" name="文本框 22"/>
          <p:cNvSpPr txBox="1"/>
          <p:nvPr/>
        </p:nvSpPr>
        <p:spPr>
          <a:xfrm flipH="1">
            <a:off x="6526213" y="2814638"/>
            <a:ext cx="2046287" cy="286232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sp>
        <p:nvSpPr>
          <p:cNvPr id="220176" name="文本框 22"/>
          <p:cNvSpPr txBox="1"/>
          <p:nvPr/>
        </p:nvSpPr>
        <p:spPr>
          <a:xfrm flipH="1">
            <a:off x="3738563" y="2814638"/>
            <a:ext cx="2046287" cy="286232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  <p:sp>
        <p:nvSpPr>
          <p:cNvPr id="220177" name="文本框 22"/>
          <p:cNvSpPr txBox="1"/>
          <p:nvPr/>
        </p:nvSpPr>
        <p:spPr>
          <a:xfrm flipH="1">
            <a:off x="9312275" y="2814638"/>
            <a:ext cx="2047875" cy="286232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9409113" y="1867535"/>
            <a:ext cx="1720850" cy="1069975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" name="弦形 2"/>
          <p:cNvSpPr/>
          <p:nvPr/>
        </p:nvSpPr>
        <p:spPr>
          <a:xfrm rot="7920000">
            <a:off x="1242219" y="4814729"/>
            <a:ext cx="2706688" cy="2708275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EB7E83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4" name="弦形 3"/>
          <p:cNvSpPr/>
          <p:nvPr/>
        </p:nvSpPr>
        <p:spPr>
          <a:xfrm rot="7920000">
            <a:off x="3004344" y="4495641"/>
            <a:ext cx="3327400" cy="3328988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AB76C5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" name="弦形 4"/>
          <p:cNvSpPr/>
          <p:nvPr/>
        </p:nvSpPr>
        <p:spPr>
          <a:xfrm rot="7920000">
            <a:off x="4849019" y="4311491"/>
            <a:ext cx="3676650" cy="3678238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F4EC0D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6" name="弦形 5"/>
          <p:cNvSpPr/>
          <p:nvPr/>
        </p:nvSpPr>
        <p:spPr>
          <a:xfrm rot="7920000">
            <a:off x="7145338" y="4013835"/>
            <a:ext cx="4187825" cy="4187825"/>
          </a:xfrm>
          <a:prstGeom prst="chord">
            <a:avLst>
              <a:gd name="adj1" fmla="val 2700000"/>
              <a:gd name="adj2" fmla="val 13785935"/>
            </a:avLst>
          </a:prstGeom>
          <a:solidFill>
            <a:srgbClr val="FFCC99"/>
          </a:solidFill>
          <a:ln w="34925">
            <a:solidFill>
              <a:schemeClr val="bg1"/>
            </a:solidFill>
          </a:ln>
          <a:effectLst/>
        </p:spPr>
        <p:txBody>
          <a:bodyPr rtlCol="0" anchor="t">
            <a:noAutofit/>
          </a:bodyPr>
          <a:lstStyle/>
          <a:p>
            <a:pPr lvl="0" algn="l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6630988" y="937260"/>
            <a:ext cx="2117725" cy="1317625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1339850" y="1540510"/>
            <a:ext cx="5146675" cy="2308324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输入文字添加内容文本，输入文字添加内容文本，输入文字添加内容文本，输入文字添加内容文本，输入文字添加内容文本，输入文字添加内容文本，输入文字添加内容文本。</a:t>
            </a:r>
          </a:p>
          <a:p>
            <a:pPr lvl="0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749300" y="167227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1F8DC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8215313" y="5155248"/>
            <a:ext cx="2046287" cy="658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5184775" y="5202873"/>
            <a:ext cx="2046288" cy="658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3309938" y="5171123"/>
            <a:ext cx="1762125" cy="64633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单击此处添加本章节的简要内容。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546225" y="5183823"/>
            <a:ext cx="1762125" cy="64633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单击此处添加本章节的简要内容。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-1990" r="77336" b="11774"/>
          <a:stretch>
            <a:fillRect/>
          </a:stretch>
        </p:blipFill>
        <p:spPr>
          <a:xfrm>
            <a:off x="-24765" y="4456430"/>
            <a:ext cx="1605280" cy="2564765"/>
          </a:xfrm>
          <a:prstGeom prst="rect">
            <a:avLst/>
          </a:prstGeom>
        </p:spPr>
      </p:pic>
      <p:sp>
        <p:nvSpPr>
          <p:cNvPr id="2050" name="刷子"/>
          <p:cNvSpPr/>
          <p:nvPr/>
        </p:nvSpPr>
        <p:spPr bwMode="auto">
          <a:xfrm rot="180000">
            <a:off x="9787255" y="4942840"/>
            <a:ext cx="1902460" cy="1902460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51765" y="1457325"/>
            <a:ext cx="9923780" cy="3622675"/>
          </a:xfrm>
          <a:custGeom>
            <a:avLst/>
            <a:gdLst>
              <a:gd name="connsiteX0" fmla="*/ 0 w 15628"/>
              <a:gd name="connsiteY0" fmla="*/ 0 h 5705"/>
              <a:gd name="connsiteX1" fmla="*/ 5201 w 15628"/>
              <a:gd name="connsiteY1" fmla="*/ 4410 h 5705"/>
              <a:gd name="connsiteX2" fmla="*/ 11649 w 15628"/>
              <a:gd name="connsiteY2" fmla="*/ 2972 h 5705"/>
              <a:gd name="connsiteX3" fmla="*/ 15628 w 15628"/>
              <a:gd name="connsiteY3" fmla="*/ 5705 h 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8" h="5705">
                <a:moveTo>
                  <a:pt x="0" y="0"/>
                </a:moveTo>
                <a:cubicBezTo>
                  <a:pt x="3595" y="863"/>
                  <a:pt x="2868" y="3511"/>
                  <a:pt x="5201" y="4410"/>
                </a:cubicBezTo>
                <a:cubicBezTo>
                  <a:pt x="8222" y="5057"/>
                  <a:pt x="8960" y="2936"/>
                  <a:pt x="11649" y="2972"/>
                </a:cubicBezTo>
                <a:cubicBezTo>
                  <a:pt x="14041" y="3200"/>
                  <a:pt x="14952" y="4950"/>
                  <a:pt x="15628" y="5705"/>
                </a:cubicBezTo>
              </a:path>
            </a:pathLst>
          </a:custGeom>
          <a:noFill/>
          <a:ln w="793750">
            <a:solidFill>
              <a:srgbClr val="FFD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34260" y="331216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57695" y="2983865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5515" y="3787140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976995" y="3787140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9480" y="1563370"/>
            <a:ext cx="716280" cy="716280"/>
          </a:xfrm>
          <a:prstGeom prst="ellipse">
            <a:avLst/>
          </a:prstGeom>
          <a:solidFill>
            <a:srgbClr val="FFCC99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2540" y="3305175"/>
            <a:ext cx="2337435" cy="1155700"/>
            <a:chOff x="958" y="6986"/>
            <a:chExt cx="3681" cy="1820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20" y="6986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958" y="7643"/>
              <a:ext cx="3681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8775" y="1852930"/>
            <a:ext cx="2337435" cy="1155700"/>
            <a:chOff x="958" y="6986"/>
            <a:chExt cx="3681" cy="1820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20" y="6986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958" y="7643"/>
              <a:ext cx="3681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075" y="4742180"/>
            <a:ext cx="2337435" cy="1155700"/>
            <a:chOff x="958" y="6986"/>
            <a:chExt cx="3681" cy="1820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20" y="6986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958" y="7643"/>
              <a:ext cx="3681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3505" y="1266825"/>
            <a:ext cx="2337435" cy="1155700"/>
            <a:chOff x="958" y="6986"/>
            <a:chExt cx="3681" cy="1820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20" y="6986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958" y="7643"/>
              <a:ext cx="3681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38995" y="2439035"/>
            <a:ext cx="2337435" cy="1155700"/>
            <a:chOff x="958" y="6986"/>
            <a:chExt cx="3681" cy="1820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20" y="6986"/>
              <a:ext cx="3170" cy="63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958" y="7643"/>
              <a:ext cx="3681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输入文字添加内容文本，输入文字添加内容文本，输入文字添加内容文本。</a:t>
              </a:r>
            </a:p>
          </p:txBody>
        </p:sp>
      </p:grpSp>
      <p:sp>
        <p:nvSpPr>
          <p:cNvPr id="22" name="手机"/>
          <p:cNvSpPr/>
          <p:nvPr/>
        </p:nvSpPr>
        <p:spPr bwMode="auto">
          <a:xfrm>
            <a:off x="1162050" y="1722755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7139305" y="316547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话筒"/>
          <p:cNvSpPr/>
          <p:nvPr/>
        </p:nvSpPr>
        <p:spPr>
          <a:xfrm>
            <a:off x="9213850" y="387731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7" name="USB"/>
          <p:cNvSpPr/>
          <p:nvPr/>
        </p:nvSpPr>
        <p:spPr>
          <a:xfrm>
            <a:off x="4907280" y="393890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9" name="分享"/>
          <p:cNvSpPr/>
          <p:nvPr/>
        </p:nvSpPr>
        <p:spPr>
          <a:xfrm>
            <a:off x="2486660" y="346456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3312161" y="3072130"/>
            <a:ext cx="5567680" cy="706120"/>
          </a:xfrm>
          <a:prstGeom prst="rect">
            <a:avLst/>
          </a:prstGeom>
          <a:solidFill>
            <a:srgbClr val="FFCC9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2</a:t>
            </a:r>
            <a:endParaRPr lang="en-US" altLang="zh-CN" sz="4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7103" y="3903345"/>
            <a:ext cx="5217795" cy="361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495041" y="4066540"/>
            <a:ext cx="520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56501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required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觅元素584a9bffa1f3a"/>
          <p:cNvPicPr>
            <a:picLocks noChangeAspect="1"/>
          </p:cNvPicPr>
          <p:nvPr/>
        </p:nvPicPr>
        <p:blipFill>
          <a:blip r:embed="rId2" cstate="print"/>
          <a:srcRect l="25200" r="47104" b="11774"/>
          <a:stretch>
            <a:fillRect/>
          </a:stretch>
        </p:blipFill>
        <p:spPr>
          <a:xfrm>
            <a:off x="-9525" y="4379595"/>
            <a:ext cx="1803400" cy="2564765"/>
          </a:xfrm>
          <a:prstGeom prst="rect">
            <a:avLst/>
          </a:prstGeom>
        </p:spPr>
      </p:pic>
      <p:sp>
        <p:nvSpPr>
          <p:cNvPr id="84" name="云形 83"/>
          <p:cNvSpPr/>
          <p:nvPr/>
        </p:nvSpPr>
        <p:spPr>
          <a:xfrm>
            <a:off x="2082800" y="2463800"/>
            <a:ext cx="2763838" cy="19986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" name="云形 1"/>
          <p:cNvSpPr/>
          <p:nvPr/>
        </p:nvSpPr>
        <p:spPr>
          <a:xfrm>
            <a:off x="7439025" y="2530475"/>
            <a:ext cx="2765425" cy="1998663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4200525" y="1770063"/>
            <a:ext cx="3927475" cy="283845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grpSp>
        <p:nvGrpSpPr>
          <p:cNvPr id="216068" name="组合 123"/>
          <p:cNvGrpSpPr/>
          <p:nvPr/>
        </p:nvGrpSpPr>
        <p:grpSpPr>
          <a:xfrm flipH="1">
            <a:off x="4535488" y="2330450"/>
            <a:ext cx="3173412" cy="1900563"/>
            <a:chOff x="12143" y="1827"/>
            <a:chExt cx="4996" cy="2989"/>
          </a:xfrm>
        </p:grpSpPr>
        <p:sp>
          <p:nvSpPr>
            <p:cNvPr id="216069" name="文本框 22"/>
            <p:cNvSpPr txBox="1"/>
            <p:nvPr/>
          </p:nvSpPr>
          <p:spPr>
            <a:xfrm>
              <a:off x="12143" y="2347"/>
              <a:ext cx="4621" cy="2469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本，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输入文字添加内容文本，输入文字添加内容文本，输入文字添加内容文本。</a:t>
              </a:r>
            </a:p>
            <a:p>
              <a:pPr lvl="0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070" name="文本框 20"/>
            <p:cNvSpPr txBox="1"/>
            <p:nvPr/>
          </p:nvSpPr>
          <p:spPr>
            <a:xfrm>
              <a:off x="13992" y="1827"/>
              <a:ext cx="3147" cy="58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>
                  <a:solidFill>
                    <a:srgbClr val="595959"/>
                  </a:solidFill>
                  <a:cs typeface="+mn-ea"/>
                  <a:sym typeface="+mn-lt"/>
                </a:rPr>
                <a:t>单击键入标题 </a:t>
              </a:r>
            </a:p>
          </p:txBody>
        </p:sp>
      </p:grpSp>
      <p:sp>
        <p:nvSpPr>
          <p:cNvPr id="216071" name="文本框 22"/>
          <p:cNvSpPr txBox="1"/>
          <p:nvPr/>
        </p:nvSpPr>
        <p:spPr>
          <a:xfrm flipH="1">
            <a:off x="2270125" y="3171825"/>
            <a:ext cx="2124075" cy="107721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输入文字添加内容文本，输入文字添加内容文本，输入文字添加内容文本。</a:t>
            </a:r>
          </a:p>
        </p:txBody>
      </p:sp>
      <p:sp>
        <p:nvSpPr>
          <p:cNvPr id="216072" name="文本框 22"/>
          <p:cNvSpPr txBox="1"/>
          <p:nvPr/>
        </p:nvSpPr>
        <p:spPr>
          <a:xfrm flipH="1">
            <a:off x="8102600" y="3235325"/>
            <a:ext cx="2124075" cy="107721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输入文字添加内容文本，输入文字添加内容文本，输入文字添加内容文本。</a:t>
            </a:r>
          </a:p>
        </p:txBody>
      </p:sp>
      <p:sp>
        <p:nvSpPr>
          <p:cNvPr id="216073" name="文本框 20"/>
          <p:cNvSpPr txBox="1"/>
          <p:nvPr/>
        </p:nvSpPr>
        <p:spPr>
          <a:xfrm flipH="1">
            <a:off x="2262188" y="2794000"/>
            <a:ext cx="1998662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16074" name="文本框 20"/>
          <p:cNvSpPr txBox="1"/>
          <p:nvPr/>
        </p:nvSpPr>
        <p:spPr>
          <a:xfrm flipH="1">
            <a:off x="7974013" y="2844800"/>
            <a:ext cx="1997075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solidFill>
                  <a:srgbClr val="595959"/>
                </a:solidFill>
                <a:cs typeface="+mn-ea"/>
                <a:sym typeface="+mn-lt"/>
              </a:rPr>
              <a:t>单击键入标题 </a:t>
            </a:r>
          </a:p>
        </p:txBody>
      </p:sp>
      <p:sp>
        <p:nvSpPr>
          <p:cNvPr id="216075" name="文本框 22"/>
          <p:cNvSpPr txBox="1"/>
          <p:nvPr/>
        </p:nvSpPr>
        <p:spPr>
          <a:xfrm flipH="1">
            <a:off x="1203325" y="5676900"/>
            <a:ext cx="10496550" cy="107721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输入文字添加内容文本，输入文字添加内容文本，输入文字添加内容文本，输入文字添加内容文本，输入文字添加内容文本，输入文字添加内容文本。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nei1efq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2698</Words>
  <Application>Microsoft Office PowerPoint</Application>
  <PresentationFormat>宽屏</PresentationFormat>
  <Paragraphs>238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阿里巴巴普惠体 2.0 45 Light</vt:lpstr>
      <vt:lpstr>阿里巴巴普惠体 2.0 55 Regular</vt:lpstr>
      <vt:lpstr>宋体</vt:lpstr>
      <vt:lpstr>站酷快乐体2016修订版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2021-06-01T08:09:16Z</dcterms:created>
  <dcterms:modified xsi:type="dcterms:W3CDTF">2023-01-10T05:06:53Z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6BAA1489196E4179834897EF8AE39C42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