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7" r:id="rId2"/>
    <p:sldId id="506" r:id="rId3"/>
    <p:sldId id="500" r:id="rId4"/>
    <p:sldId id="501" r:id="rId5"/>
    <p:sldId id="552" r:id="rId6"/>
    <p:sldId id="502" r:id="rId7"/>
    <p:sldId id="503" r:id="rId8"/>
    <p:sldId id="504" r:id="rId9"/>
    <p:sldId id="505" r:id="rId10"/>
    <p:sldId id="469" r:id="rId11"/>
    <p:sldId id="497" r:id="rId12"/>
    <p:sldId id="498" r:id="rId13"/>
    <p:sldId id="495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53" r:id="rId39"/>
    <p:sldId id="531" r:id="rId40"/>
    <p:sldId id="532" r:id="rId41"/>
    <p:sldId id="533" r:id="rId42"/>
    <p:sldId id="534" r:id="rId43"/>
    <p:sldId id="554" r:id="rId44"/>
    <p:sldId id="535" r:id="rId45"/>
    <p:sldId id="536" r:id="rId46"/>
    <p:sldId id="537" r:id="rId47"/>
    <p:sldId id="538" r:id="rId48"/>
    <p:sldId id="539" r:id="rId49"/>
    <p:sldId id="540" r:id="rId50"/>
    <p:sldId id="541" r:id="rId51"/>
    <p:sldId id="542" r:id="rId52"/>
    <p:sldId id="543" r:id="rId53"/>
    <p:sldId id="544" r:id="rId54"/>
    <p:sldId id="545" r:id="rId55"/>
    <p:sldId id="546" r:id="rId56"/>
    <p:sldId id="547" r:id="rId57"/>
    <p:sldId id="391" r:id="rId58"/>
    <p:sldId id="392" r:id="rId59"/>
    <p:sldId id="555" r:id="rId60"/>
    <p:sldId id="393" r:id="rId61"/>
    <p:sldId id="344" r:id="rId62"/>
    <p:sldId id="556" r:id="rId63"/>
    <p:sldId id="458" r:id="rId64"/>
    <p:sldId id="481" r:id="rId65"/>
    <p:sldId id="482" r:id="rId66"/>
    <p:sldId id="483" r:id="rId67"/>
    <p:sldId id="557" r:id="rId68"/>
    <p:sldId id="484" r:id="rId69"/>
    <p:sldId id="485" r:id="rId70"/>
    <p:sldId id="486" r:id="rId71"/>
    <p:sldId id="548" r:id="rId72"/>
    <p:sldId id="549" r:id="rId73"/>
    <p:sldId id="550" r:id="rId74"/>
    <p:sldId id="551" r:id="rId75"/>
    <p:sldId id="558" r:id="rId76"/>
    <p:sldId id="559" r:id="rId77"/>
    <p:sldId id="560" r:id="rId78"/>
    <p:sldId id="561" r:id="rId79"/>
    <p:sldId id="562" r:id="rId80"/>
    <p:sldId id="563" r:id="rId81"/>
    <p:sldId id="564" r:id="rId82"/>
    <p:sldId id="565" r:id="rId83"/>
    <p:sldId id="566" r:id="rId84"/>
    <p:sldId id="567" r:id="rId85"/>
    <p:sldId id="568" r:id="rId86"/>
    <p:sldId id="569" r:id="rId87"/>
    <p:sldId id="571" r:id="rId88"/>
    <p:sldId id="572" r:id="rId89"/>
    <p:sldId id="570" r:id="rId90"/>
    <p:sldId id="573" r:id="rId91"/>
    <p:sldId id="574" r:id="rId92"/>
    <p:sldId id="575" r:id="rId93"/>
    <p:sldId id="576" r:id="rId94"/>
    <p:sldId id="290" r:id="rId95"/>
  </p:sldIdLst>
  <p:sldSz cx="9144000" cy="5143500" type="screen16x9"/>
  <p:notesSz cx="6858000" cy="9144000"/>
  <p:custDataLst>
    <p:tags r:id="rId98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2" autoAdjust="0"/>
    <p:restoredTop sz="98470" autoAdjust="0"/>
  </p:normalViewPr>
  <p:slideViewPr>
    <p:cSldViewPr>
      <p:cViewPr>
        <p:scale>
          <a:sx n="140" d="100"/>
          <a:sy n="140" d="100"/>
        </p:scale>
        <p:origin x="-804" y="-294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页眉占位符 972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3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noProof="1" dirty="0"/>
            </a:lvl1pPr>
          </a:lstStyle>
          <a:p>
            <a:fld id="{BB962C8B-B14F-4D97-AF65-F5344CB8AC3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7284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5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AB37D4DD-8F1B-46ED-9DC1-B94A3C276BE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17DB4-8795-424D-BF65-E223CFE4A01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698BBFCD-9C0D-4040-99E7-7EEFFAEEEE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C5F015-D978-44AF-94C9-C40D1786FDD2}" type="slidenum">
              <a:rPr lang="zh-CN" altLang="en-US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BC1DF20-73DC-4D51-90F0-8D83C21E8A23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C7AF6E8-15AD-48C9-ABDF-6C889AAA175C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6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6DB60BE-5CDD-4151-8A35-2405862BE333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D63408E-BD68-4957-B505-9F1AB7602A49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B396001-0986-4A9E-B737-B877C108418B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808A391-154A-42D4-ADD2-781747AE6E15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1D69FED-6EA6-4011-8A2E-1281D76250D0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9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F9B837B-6711-4D40-8B52-3356771A69B9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022B992-1D0B-4C0B-9049-6C94D26D11E4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0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C3A8372-3B59-46CC-A6D8-F90A724FB213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8D5092F-778C-468C-BD15-0123E906E4C7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0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DB2BFDF-304A-4D2B-BD2B-036BE855CB80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1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B760EC4-FBA2-4E21-9A6D-C43253B38561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1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4C00E8B-5870-4B47-8157-C9632DFA4748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EF7B3F1-DD19-490B-9113-0D915DE6E525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2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2CADD20-2560-4B96-8EA3-00AF31DA1FA6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3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ECC1E10-77E8-4FBD-BC2A-7A8F28F40BF8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3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1287F88-97B1-49BC-A9A7-540F687BCB01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4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C80063D-AC7A-4830-BD0B-9738B39AB751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4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6CAD990-E253-4806-AF09-6EEAF1527DFA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5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ABF9A31-0F83-4450-BC4A-96CF55E179B1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8753347-F998-4394-B443-1D6FA13C9D46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197FE23-E826-4FDD-94F5-8F28C68490A6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6CC6C3D-603D-4C41-98BA-2429FEFCE101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6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382A928-F73B-4228-A582-1390D5F11407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C648174-708C-4599-B0B8-FD26792D98AD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7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36B4743-3D8D-4A4A-84CE-35E333EFDA9F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8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F12BD92-AD85-4FE1-B3E1-DD4856437CB3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8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14554D9-672E-44B1-9CBB-B7A0E1E97315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1BDA88B-F320-494E-8015-8A0E91718C5E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9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37560F0-F8CB-4CA7-8842-5F516621209A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0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347AF81-C399-433E-9F83-E71D60E6B8D5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963164D-9910-4CFA-A37D-74D75147FDAB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0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C66006C-F524-4EF4-8533-700D11DD5FF5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1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5795205-25E6-4207-A139-5C62C79D11E2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1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51A57BA-26EA-4497-A82D-22A8C5508A23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2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98FFBB8-B02B-4346-BBC5-3A043D75955A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2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438DD90-6537-489F-A027-6073CB746393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3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B60D19B-392C-4C0C-A3CB-6001769E28F8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3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5FDB68F-0B85-4D16-91D5-433AF6BF4960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4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AC14CFA-6388-47A1-B795-7821F9368D65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4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445AFF1-4183-48FD-BC9A-99FEB4F09A7E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5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5471DBB-BD60-4A99-AD4B-7D57EEC7160E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62B712B-0182-4A14-BF83-6A64604932C1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5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5D6435E-5019-4406-B6AF-3164805D6F11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6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9BC9408-C797-4BB7-BD82-3AC5AF16A582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6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4863744-ECA8-40EA-9600-5169AE27ECB6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7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E44AD51-CDBC-4269-808E-1F5ECBD84BD8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7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03D34CF-76BD-4244-9936-86B013B225C9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8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6159F04-00FB-414F-BB7C-54EA9E4CC2A7}" type="slidenum">
              <a:rPr lang="zh-CN" altLang="en-US" sz="1200" b="0"/>
              <a:t>58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8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DE646BE-36CF-4E94-9583-7B233A8A0C88}" type="slidenum">
              <a:rPr lang="zh-CN" altLang="en-US" sz="1200" b="0"/>
              <a:t>60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9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A03C518-6E88-43C8-BC47-DF663E07C279}" type="slidenum">
              <a:rPr lang="zh-CN" altLang="en-US" sz="1200" b="0"/>
              <a:t>61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0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74467B8-79CA-4ADC-848D-5D7356244FC4}" type="slidenum">
              <a:rPr lang="zh-CN" altLang="en-US" sz="1200" b="0"/>
              <a:t>63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0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0AC48F2-445A-44FB-A304-D80E0995A494}" type="slidenum">
              <a:rPr lang="zh-CN" altLang="en-US" sz="1200" b="0"/>
              <a:t>64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848B79C-3B9B-4C75-A5A8-CA6B327BE6C0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0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80492A2-F50D-4D1B-9869-C57B2462D77A}" type="slidenum">
              <a:rPr lang="zh-CN" altLang="en-US" sz="1200" b="0"/>
              <a:t>65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1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55ED94A-95DA-4742-9DD5-8CF0A22040CC}" type="slidenum">
              <a:rPr lang="zh-CN" altLang="en-US" sz="1200" b="0"/>
              <a:t>66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72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07595DC-00EF-4E1F-B2D3-52A0087E4246}" type="slidenum">
              <a:rPr lang="zh-CN" altLang="en-US" sz="1200" b="0"/>
              <a:t>68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92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AC3312B-B620-4EEF-9E20-A19FE5EF9F04}" type="slidenum">
              <a:rPr lang="zh-CN" altLang="en-US" sz="1200" b="0"/>
              <a:t>69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13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10FA975-78C8-4DD1-BBEC-DE0AD695FDED}" type="slidenum">
              <a:rPr lang="zh-CN" altLang="en-US" sz="1200" b="0"/>
              <a:t>70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467C7C8-768F-4DF0-9BBD-403B64A1F627}" type="slidenum">
              <a:rPr lang="zh-CN" altLang="en-US" sz="1200" b="0"/>
              <a:t>71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4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4613FC5-A6FA-4CED-A7A5-333531ABEB16}" type="slidenum">
              <a:rPr lang="zh-CN" altLang="en-US" sz="1200" b="0"/>
              <a:t>72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4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6EE8601-17BD-4AF5-B134-4075A4C82B2C}" type="slidenum">
              <a:rPr lang="zh-CN" altLang="en-US" sz="1200" b="0"/>
              <a:t>73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95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E6E280-7EBD-4FFA-A435-AF91B203DBB3}" type="slidenum">
              <a:rPr lang="zh-CN" altLang="en-US" sz="1200" b="0"/>
              <a:t>74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15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3160F1C-EA28-40C0-B9A8-118D19D580D1}" type="slidenum">
              <a:rPr lang="zh-CN" altLang="en-US" sz="1200" b="0"/>
              <a:t>75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CFD1E96-F929-400E-B91A-18E4628C8AE8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2EE1E6F-F73F-4C2F-AA78-FB6D0778A0EE}" type="slidenum">
              <a:rPr lang="zh-CN" altLang="en-US" sz="1200" b="0"/>
              <a:t>76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56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D85255C-9B5C-4A2D-BAEF-E202AA1CF092}" type="slidenum">
              <a:rPr lang="zh-CN" altLang="en-US" sz="1200" b="0"/>
              <a:t>77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76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2C44502-BC0F-4FFD-BF1D-CE60B7F8A24E}" type="slidenum">
              <a:rPr lang="zh-CN" altLang="en-US" sz="1200" b="0"/>
              <a:t>78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97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2284BE9-E712-490A-A806-FAF2E1579469}" type="slidenum">
              <a:rPr lang="zh-CN" altLang="en-US" sz="1200" b="0"/>
              <a:t>79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17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BF2CBB1-CECD-454F-AA6F-F0F82F68E8D4}" type="slidenum">
              <a:rPr lang="zh-CN" altLang="en-US" sz="1200" b="0"/>
              <a:t>80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15BF4F6-DF03-46C9-8912-A9DA776099B5}" type="slidenum">
              <a:rPr lang="zh-CN" altLang="en-US" sz="1200" b="0"/>
              <a:t>81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58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A9081F2-1BBD-422A-88EB-1D220E645645}" type="slidenum">
              <a:rPr lang="zh-CN" altLang="en-US" sz="1200" b="0"/>
              <a:t>82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79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D2489C5-C2DE-4E6A-B5B7-82793EBB488F}" type="slidenum">
              <a:rPr lang="zh-CN" altLang="en-US" sz="1200" b="0"/>
              <a:t>83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99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C658921-DED9-4A50-A567-7F3D5EE1B3AD}" type="slidenum">
              <a:rPr lang="zh-CN" altLang="en-US" sz="1200" b="0"/>
              <a:t>84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20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990C59F-E1C8-4515-9506-7868CD7625F0}" type="slidenum">
              <a:rPr lang="zh-CN" altLang="en-US" sz="1200" b="0"/>
              <a:t>85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0C734F8-A495-4D8E-A808-A049FD2165C0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0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9DEB3CE-59BD-41B0-BF4F-6CC612F21EF5}" type="slidenum">
              <a:rPr lang="zh-CN" altLang="en-US" sz="1200" b="0"/>
              <a:t>86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81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C10B997-5EFF-4555-A191-82BD24761AAE}" type="slidenum">
              <a:rPr lang="zh-CN" altLang="en-US" sz="1200" b="0"/>
              <a:t>89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02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BF8A314-3A25-424C-914F-8809E7C4152E}" type="slidenum">
              <a:rPr lang="zh-CN" altLang="en-US" sz="1200" b="0"/>
              <a:t>90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22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5286083-F96F-421B-8A14-A403C71A405A}" type="slidenum">
              <a:rPr lang="zh-CN" altLang="en-US" sz="1200" b="0"/>
              <a:t>91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CE31C2D-6B72-4E31-AB1E-A03F5B9B3859}" type="slidenum">
              <a:rPr lang="zh-CN" altLang="en-US" sz="1200" b="0"/>
              <a:t>92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63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E7778BE-CB95-40FD-96B9-A9A1EA1AC7B9}" type="slidenum">
              <a:rPr lang="zh-CN" altLang="en-US" sz="1200" b="0"/>
              <a:t>93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5DF8F9-9689-4219-ACD5-7FD2101F40B8}" type="slidenum">
              <a:rPr lang="zh-CN" altLang="en-US">
                <a:solidFill>
                  <a:schemeClr val="tx1"/>
                </a:solidFill>
              </a:rPr>
              <a:t>94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04D39C3-4AFB-41C6-B390-C6ADF89F3469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9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87180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87223"/>
          <p:cNvGrpSpPr/>
          <p:nvPr userDrawn="1"/>
        </p:nvGrpSpPr>
        <p:grpSpPr bwMode="auto">
          <a:xfrm>
            <a:off x="8064308" y="4846121"/>
            <a:ext cx="1079692" cy="344619"/>
            <a:chOff x="6493" y="3846"/>
            <a:chExt cx="765" cy="289"/>
          </a:xfrm>
        </p:grpSpPr>
        <p:grpSp>
          <p:nvGrpSpPr>
            <p:cNvPr id="7" name="组合 87205"/>
            <p:cNvGrpSpPr/>
            <p:nvPr userDrawn="1"/>
          </p:nvGrpSpPr>
          <p:grpSpPr bwMode="auto">
            <a:xfrm>
              <a:off x="6493" y="3877"/>
              <a:ext cx="765" cy="258"/>
              <a:chOff x="6871" y="4089"/>
              <a:chExt cx="809" cy="273"/>
            </a:xfrm>
          </p:grpSpPr>
          <p:pic>
            <p:nvPicPr>
              <p:cNvPr id="10" name="图片 87206" descr="未标题-3副本"/>
              <p:cNvPicPr>
                <a:picLocks noChangeAspect="1" noChangeArrowheads="1"/>
              </p:cNvPicPr>
              <p:nvPr userDrawn="1"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87207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67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8" name="图片 87212" descr="未标题-3副本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7213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 bwMode="auto">
          <a:xfrm>
            <a:off x="-296065" y="1679641"/>
            <a:ext cx="298585" cy="1750201"/>
            <a:chOff x="-244" y="545"/>
            <a:chExt cx="246" cy="1389"/>
          </a:xfrm>
        </p:grpSpPr>
        <p:sp>
          <p:nvSpPr>
            <p:cNvPr id="13" name="圆角矩形 87228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87229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教学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知识细解码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5" name="灯片编号占位符 87181"/>
          <p:cNvSpPr>
            <a:spLocks noGrp="1"/>
          </p:cNvSpPr>
          <p:nvPr>
            <p:ph type="sldNum" sz="quarter" idx="10"/>
          </p:nvPr>
        </p:nvSpPr>
        <p:spPr>
          <a:xfrm>
            <a:off x="8405729" y="75604"/>
            <a:ext cx="737013" cy="356593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92C47C7-41A1-4669-9E99-F8D2E58B28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1ppt.com/kejian/yingyu/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027402" y="491205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英语课件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http://www.1ppt.com/kejian/yingyu/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1610" indent="-181610" algn="l" rtl="0" fontAlgn="base">
        <a:lnSpc>
          <a:spcPct val="90000"/>
        </a:lnSpc>
        <a:spcBef>
          <a:spcPts val="79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0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0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0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0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0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0.png"/><Relationship Id="rId4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.png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0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0.png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0.pn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0.png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0.png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6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0.png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8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6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0.png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0.png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0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7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0.png"/><Relationship Id="rId5" Type="http://schemas.openxmlformats.org/officeDocument/2006/relationships/image" Target="../media/image76.emf"/><Relationship Id="rId4" Type="http://schemas.openxmlformats.org/officeDocument/2006/relationships/oleObject" Target="../embeddings/oleObject6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0.png"/><Relationship Id="rId5" Type="http://schemas.openxmlformats.org/officeDocument/2006/relationships/image" Target="../media/image78.emf"/><Relationship Id="rId4" Type="http://schemas.openxmlformats.org/officeDocument/2006/relationships/oleObject" Target="../embeddings/oleObject7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.png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2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7.png"/><Relationship Id="rId5" Type="http://schemas.openxmlformats.org/officeDocument/2006/relationships/image" Target="../media/image80.emf"/><Relationship Id="rId4" Type="http://schemas.openxmlformats.org/officeDocument/2006/relationships/oleObject" Target="../embeddings/oleObject7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7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7.png"/><Relationship Id="rId5" Type="http://schemas.openxmlformats.org/officeDocument/2006/relationships/image" Target="../media/image83.emf"/><Relationship Id="rId4" Type="http://schemas.openxmlformats.org/officeDocument/2006/relationships/oleObject" Target="../embeddings/oleObject76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7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7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7.png"/><Relationship Id="rId5" Type="http://schemas.openxmlformats.org/officeDocument/2006/relationships/image" Target="../media/image86.emf"/><Relationship Id="rId4" Type="http://schemas.openxmlformats.org/officeDocument/2006/relationships/oleObject" Target="../embeddings/oleObject7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7.png"/><Relationship Id="rId5" Type="http://schemas.openxmlformats.org/officeDocument/2006/relationships/image" Target="../media/image87.emf"/><Relationship Id="rId4" Type="http://schemas.openxmlformats.org/officeDocument/2006/relationships/oleObject" Target="../embeddings/oleObject80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88.e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0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91.e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3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94.e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6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9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9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7.png"/><Relationship Id="rId5" Type="http://schemas.openxmlformats.org/officeDocument/2006/relationships/image" Target="../media/image99.emf"/><Relationship Id="rId4" Type="http://schemas.openxmlformats.org/officeDocument/2006/relationships/oleObject" Target="../embeddings/oleObject9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7.png"/><Relationship Id="rId4" Type="http://schemas.openxmlformats.org/officeDocument/2006/relationships/image" Target="../media/image100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7.png"/><Relationship Id="rId4" Type="http://schemas.openxmlformats.org/officeDocument/2006/relationships/image" Target="../media/image101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7.png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9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7.png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9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7.png"/><Relationship Id="rId5" Type="http://schemas.openxmlformats.org/officeDocument/2006/relationships/image" Target="../media/image104.emf"/><Relationship Id="rId4" Type="http://schemas.openxmlformats.org/officeDocument/2006/relationships/oleObject" Target="../embeddings/oleObject97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7.png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98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7.png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99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直接连接符 14345"/>
          <p:cNvSpPr>
            <a:spLocks noChangeShapeType="1"/>
          </p:cNvSpPr>
          <p:nvPr/>
        </p:nvSpPr>
        <p:spPr bwMode="auto">
          <a:xfrm>
            <a:off x="188978" y="2337720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4367" name="矩形 9"/>
          <p:cNvSpPr>
            <a:spLocks noChangeArrowheads="1"/>
          </p:cNvSpPr>
          <p:nvPr/>
        </p:nvSpPr>
        <p:spPr bwMode="auto">
          <a:xfrm>
            <a:off x="180160" y="2431332"/>
            <a:ext cx="8812659" cy="11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en-US" altLang="zh-CN" sz="2400" b="0" dirty="0">
                <a:solidFill>
                  <a:srgbClr val="996633"/>
                </a:solidFill>
              </a:rPr>
              <a:t>Section </a:t>
            </a:r>
            <a:r>
              <a:rPr lang="en-US" altLang="zh-CN" sz="2400" b="0" dirty="0" smtClean="0">
                <a:solidFill>
                  <a:srgbClr val="996633"/>
                </a:solidFill>
              </a:rPr>
              <a:t>Ⅱ</a:t>
            </a:r>
            <a:r>
              <a:rPr lang="zh-CN" altLang="en-US" sz="2400" b="0" dirty="0" smtClean="0">
                <a:solidFill>
                  <a:srgbClr val="996633"/>
                </a:solidFill>
              </a:rPr>
              <a:t> </a:t>
            </a:r>
            <a:r>
              <a:rPr lang="en-US" altLang="zh-CN" sz="2400" b="0" dirty="0" smtClean="0">
                <a:solidFill>
                  <a:srgbClr val="996633"/>
                </a:solidFill>
              </a:rPr>
              <a:t>Listening </a:t>
            </a:r>
            <a:r>
              <a:rPr lang="en-US" altLang="zh-CN" sz="2400" b="0" dirty="0">
                <a:solidFill>
                  <a:srgbClr val="996633"/>
                </a:solidFill>
              </a:rPr>
              <a:t>and Speaking &amp;Reading and Thinking——Language Points</a:t>
            </a:r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173656" y="1401601"/>
            <a:ext cx="8819162" cy="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7" rIns="68576" bIns="34287">
            <a:spAutoFit/>
          </a:bodyPr>
          <a:lstStyle/>
          <a:p>
            <a:pPr algn="ctr" defTabSz="683895"/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Unit 5  The Value of Money</a:t>
            </a:r>
          </a:p>
        </p:txBody>
      </p:sp>
      <p:sp>
        <p:nvSpPr>
          <p:cNvPr id="6" name="矩形 5"/>
          <p:cNvSpPr/>
          <p:nvPr/>
        </p:nvSpPr>
        <p:spPr>
          <a:xfrm>
            <a:off x="3499071" y="4071499"/>
            <a:ext cx="2304194" cy="41182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6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805890"/>
          <p:cNvGraphicFramePr/>
          <p:nvPr/>
        </p:nvGraphicFramePr>
        <p:xfrm>
          <a:off x="390557" y="725786"/>
          <a:ext cx="8338955" cy="368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4" imgW="10556875" imgH="4667885" progId="Word.Document.8">
                  <p:embed/>
                </p:oleObj>
              </mc:Choice>
              <mc:Fallback>
                <p:oleObj r:id="rId4" imgW="10556875" imgH="4667885" progId="Word.Document.8">
                  <p:embed/>
                  <p:pic>
                    <p:nvPicPr>
                      <p:cNvPr id="0" name="对象 80589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725786"/>
                        <a:ext cx="8338955" cy="3684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5892" name="文本框 805891"/>
          <p:cNvSpPr txBox="1">
            <a:spLocks noChangeArrowheads="1"/>
          </p:cNvSpPr>
          <p:nvPr/>
        </p:nvSpPr>
        <p:spPr bwMode="auto">
          <a:xfrm>
            <a:off x="1006622" y="2794778"/>
            <a:ext cx="912016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I'm writing you this letter to apologise to you for my not being</a:t>
            </a:r>
            <a:endParaRPr lang="zh-CN" altLang="en-US" b="0"/>
          </a:p>
        </p:txBody>
      </p:sp>
      <p:sp>
        <p:nvSpPr>
          <p:cNvPr id="805893" name="矩形 805892"/>
          <p:cNvSpPr>
            <a:spLocks noChangeArrowheads="1"/>
          </p:cNvSpPr>
          <p:nvPr/>
        </p:nvSpPr>
        <p:spPr bwMode="auto">
          <a:xfrm>
            <a:off x="404415" y="3287455"/>
            <a:ext cx="575545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able to pay a visit to Beijing with you next week. </a:t>
            </a:r>
            <a:endParaRPr lang="zh-CN" altLang="en-US" b="0"/>
          </a:p>
        </p:txBody>
      </p:sp>
      <p:pic>
        <p:nvPicPr>
          <p:cNvPr id="22532" name="图片 80589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05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05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805892" grpId="0"/>
      <p:bldP spid="805892" grpId="1"/>
      <p:bldP spid="805893" grpId="0"/>
      <p:bldP spid="80589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869378"/>
          <p:cNvGraphicFramePr/>
          <p:nvPr/>
        </p:nvGraphicFramePr>
        <p:xfrm>
          <a:off x="361580" y="909753"/>
          <a:ext cx="8420845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4" imgW="10622915" imgH="4182745" progId="Word.Document.8">
                  <p:embed/>
                </p:oleObj>
              </mc:Choice>
              <mc:Fallback>
                <p:oleObj r:id="rId4" imgW="10622915" imgH="4182745" progId="Word.Document.8">
                  <p:embed/>
                  <p:pic>
                    <p:nvPicPr>
                      <p:cNvPr id="0" name="对象 86937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909753"/>
                        <a:ext cx="8420845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870403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87040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05" name="文本框 870404"/>
          <p:cNvSpPr txBox="1">
            <a:spLocks noChangeArrowheads="1"/>
          </p:cNvSpPr>
          <p:nvPr/>
        </p:nvSpPr>
        <p:spPr bwMode="auto">
          <a:xfrm>
            <a:off x="4641292" y="1490633"/>
            <a:ext cx="65630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for </a:t>
            </a:r>
            <a:endParaRPr lang="zh-CN" altLang="en-US" b="0"/>
          </a:p>
        </p:txBody>
      </p:sp>
      <p:sp>
        <p:nvSpPr>
          <p:cNvPr id="870406" name="文本框 870405"/>
          <p:cNvSpPr txBox="1">
            <a:spLocks noChangeArrowheads="1"/>
          </p:cNvSpPr>
          <p:nvPr/>
        </p:nvSpPr>
        <p:spPr bwMode="auto">
          <a:xfrm>
            <a:off x="2352145" y="2489847"/>
            <a:ext cx="139208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apology </a:t>
            </a:r>
            <a:endParaRPr lang="zh-CN" altLang="en-US" b="0"/>
          </a:p>
        </p:txBody>
      </p:sp>
      <p:sp>
        <p:nvSpPr>
          <p:cNvPr id="870407" name="文本框 870406"/>
          <p:cNvSpPr txBox="1">
            <a:spLocks noChangeArrowheads="1"/>
          </p:cNvSpPr>
          <p:nvPr/>
        </p:nvSpPr>
        <p:spPr bwMode="auto">
          <a:xfrm>
            <a:off x="449769" y="3576005"/>
            <a:ext cx="190985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apologising </a:t>
            </a:r>
            <a:endParaRPr lang="zh-CN" altLang="en-US" b="0"/>
          </a:p>
        </p:txBody>
      </p:sp>
      <p:pic>
        <p:nvPicPr>
          <p:cNvPr id="26629" name="图片 87040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70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7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</p:childTnLst>
        </p:cTn>
      </p:par>
    </p:tnLst>
    <p:bldLst>
      <p:bldP spid="870405" grpId="0"/>
      <p:bldP spid="870405" grpId="1"/>
      <p:bldP spid="870406" grpId="0"/>
      <p:bldP spid="870406" grpId="1"/>
      <p:bldP spid="870407" grpId="0"/>
      <p:bldP spid="87040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对象 864262"/>
          <p:cNvGraphicFramePr/>
          <p:nvPr/>
        </p:nvGraphicFramePr>
        <p:xfrm>
          <a:off x="391816" y="1535994"/>
          <a:ext cx="8360373" cy="20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r:id="rId4" imgW="10519410" imgH="2606040" progId="Word.Document.8">
                  <p:embed/>
                </p:oleObj>
              </mc:Choice>
              <mc:Fallback>
                <p:oleObj r:id="rId4" imgW="10519410" imgH="2606040" progId="Word.Document.8">
                  <p:embed/>
                  <p:pic>
                    <p:nvPicPr>
                      <p:cNvPr id="0" name="对象 8642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35994"/>
                        <a:ext cx="8360373" cy="20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对象 965633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656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964609"/>
          <p:cNvGraphicFramePr/>
          <p:nvPr/>
        </p:nvGraphicFramePr>
        <p:xfrm>
          <a:off x="391816" y="404476"/>
          <a:ext cx="8360373" cy="433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r:id="rId4" imgW="10551160" imgH="5475605" progId="Word.Document.8">
                  <p:embed/>
                </p:oleObj>
              </mc:Choice>
              <mc:Fallback>
                <p:oleObj r:id="rId4" imgW="10551160" imgH="5475605" progId="Word.Document.8">
                  <p:embed/>
                  <p:pic>
                    <p:nvPicPr>
                      <p:cNvPr id="0" name="对象 9646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04476"/>
                        <a:ext cx="8360373" cy="4335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1" name="文本框 964610"/>
          <p:cNvSpPr txBox="1">
            <a:spLocks noChangeArrowheads="1"/>
          </p:cNvSpPr>
          <p:nvPr/>
        </p:nvSpPr>
        <p:spPr bwMode="auto">
          <a:xfrm>
            <a:off x="894495" y="3612547"/>
            <a:ext cx="926533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You ignored the bell and went to somewhere quiet to calm your</a:t>
            </a:r>
            <a:endParaRPr lang="zh-CN" altLang="en-US" b="0"/>
          </a:p>
        </p:txBody>
      </p:sp>
      <p:sp>
        <p:nvSpPr>
          <p:cNvPr id="964612" name="矩形 964611"/>
          <p:cNvSpPr>
            <a:spLocks noChangeArrowheads="1"/>
          </p:cNvSpPr>
          <p:nvPr/>
        </p:nvSpPr>
        <p:spPr bwMode="auto">
          <a:xfrm>
            <a:off x="456066" y="4166967"/>
            <a:ext cx="1659786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friend down. </a:t>
            </a:r>
            <a:endParaRPr lang="zh-CN" altLang="en-US" b="0"/>
          </a:p>
        </p:txBody>
      </p:sp>
      <p:pic>
        <p:nvPicPr>
          <p:cNvPr id="32772" name="图片 964612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  <p:bldLst>
      <p:bldP spid="964611" grpId="0"/>
      <p:bldP spid="964611" grpId="1"/>
      <p:bldP spid="964612" grpId="0"/>
      <p:bldP spid="9646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963585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r:id="rId4" imgW="10622915" imgH="2800985" progId="Word.Document.8">
                  <p:embed/>
                </p:oleObj>
              </mc:Choice>
              <mc:Fallback>
                <p:oleObj r:id="rId4" imgW="10622915" imgH="2800985" progId="Word.Document.8">
                  <p:embed/>
                  <p:pic>
                    <p:nvPicPr>
                      <p:cNvPr id="0" name="对象 9635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对象 962561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625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3" name="文本框 962562"/>
          <p:cNvSpPr txBox="1">
            <a:spLocks noChangeArrowheads="1"/>
          </p:cNvSpPr>
          <p:nvPr/>
        </p:nvSpPr>
        <p:spPr bwMode="auto">
          <a:xfrm>
            <a:off x="2901438" y="1964409"/>
            <a:ext cx="152192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ignore </a:t>
            </a:r>
            <a:endParaRPr lang="zh-CN" altLang="en-US" b="0"/>
          </a:p>
        </p:txBody>
      </p:sp>
      <p:sp>
        <p:nvSpPr>
          <p:cNvPr id="962564" name="文本框 962563"/>
          <p:cNvSpPr txBox="1">
            <a:spLocks noChangeArrowheads="1"/>
          </p:cNvSpPr>
          <p:nvPr/>
        </p:nvSpPr>
        <p:spPr bwMode="auto">
          <a:xfrm>
            <a:off x="3489788" y="2559150"/>
            <a:ext cx="143216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of/about </a:t>
            </a:r>
            <a:endParaRPr lang="zh-CN" altLang="en-US" b="0"/>
          </a:p>
        </p:txBody>
      </p:sp>
      <p:sp>
        <p:nvSpPr>
          <p:cNvPr id="962565" name="文本框 962564"/>
          <p:cNvSpPr txBox="1">
            <a:spLocks noChangeArrowheads="1"/>
          </p:cNvSpPr>
          <p:nvPr/>
        </p:nvSpPr>
        <p:spPr bwMode="auto">
          <a:xfrm>
            <a:off x="903314" y="3612547"/>
            <a:ext cx="165016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ignorance </a:t>
            </a:r>
            <a:endParaRPr lang="zh-CN" altLang="en-US" b="0"/>
          </a:p>
        </p:txBody>
      </p:sp>
      <p:pic>
        <p:nvPicPr>
          <p:cNvPr id="36869" name="图片 962565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</p:childTnLst>
        </p:cTn>
      </p:par>
    </p:tnLst>
    <p:bldLst>
      <p:bldP spid="962563" grpId="0"/>
      <p:bldP spid="962563" grpId="1"/>
      <p:bldP spid="962564" grpId="0"/>
      <p:bldP spid="962564" grpId="1"/>
      <p:bldP spid="962565" grpId="0"/>
      <p:bldP spid="96256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对象 961537"/>
          <p:cNvGraphicFramePr/>
          <p:nvPr/>
        </p:nvGraphicFramePr>
        <p:xfrm>
          <a:off x="391816" y="469997"/>
          <a:ext cx="8360373" cy="420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r:id="rId4" imgW="10519410" imgH="5290185" progId="Word.Document.8">
                  <p:embed/>
                </p:oleObj>
              </mc:Choice>
              <mc:Fallback>
                <p:oleObj r:id="rId4" imgW="10519410" imgH="5290185" progId="Word.Document.8">
                  <p:embed/>
                  <p:pic>
                    <p:nvPicPr>
                      <p:cNvPr id="0" name="对象 9615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69997"/>
                        <a:ext cx="8360373" cy="4204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1539" name="文本框 961538"/>
          <p:cNvSpPr txBox="1">
            <a:spLocks noChangeArrowheads="1"/>
          </p:cNvSpPr>
          <p:nvPr/>
        </p:nvSpPr>
        <p:spPr bwMode="auto">
          <a:xfrm>
            <a:off x="3302073" y="937473"/>
            <a:ext cx="337179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ignored all these facts </a:t>
            </a:r>
            <a:endParaRPr lang="zh-CN" altLang="en-US" b="0"/>
          </a:p>
        </p:txBody>
      </p:sp>
      <p:sp>
        <p:nvSpPr>
          <p:cNvPr id="961540" name="文本框 961539"/>
          <p:cNvSpPr txBox="1">
            <a:spLocks noChangeArrowheads="1"/>
          </p:cNvSpPr>
          <p:nvPr/>
        </p:nvSpPr>
        <p:spPr bwMode="auto">
          <a:xfrm>
            <a:off x="2600333" y="2002210"/>
            <a:ext cx="407551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ignored his doctor's advice </a:t>
            </a:r>
            <a:endParaRPr lang="zh-CN" altLang="en-US" b="0"/>
          </a:p>
        </p:txBody>
      </p:sp>
      <p:sp>
        <p:nvSpPr>
          <p:cNvPr id="961541" name="文本框 961540"/>
          <p:cNvSpPr txBox="1">
            <a:spLocks noChangeArrowheads="1"/>
          </p:cNvSpPr>
          <p:nvPr/>
        </p:nvSpPr>
        <p:spPr bwMode="auto">
          <a:xfrm>
            <a:off x="2668367" y="3017806"/>
            <a:ext cx="209900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feels ignored </a:t>
            </a:r>
            <a:endParaRPr lang="zh-CN" altLang="en-US" b="0"/>
          </a:p>
        </p:txBody>
      </p:sp>
      <p:sp>
        <p:nvSpPr>
          <p:cNvPr id="961542" name="文本框 961541"/>
          <p:cNvSpPr txBox="1">
            <a:spLocks noChangeArrowheads="1"/>
          </p:cNvSpPr>
          <p:nvPr/>
        </p:nvSpPr>
        <p:spPr bwMode="auto">
          <a:xfrm>
            <a:off x="1746154" y="4044742"/>
            <a:ext cx="176077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is ignorant </a:t>
            </a:r>
            <a:endParaRPr lang="zh-CN" altLang="en-US" b="0"/>
          </a:p>
        </p:txBody>
      </p:sp>
      <p:pic>
        <p:nvPicPr>
          <p:cNvPr id="38918" name="图片 961542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</p:childTnLst>
        </p:cTn>
      </p:par>
    </p:tnLst>
    <p:bldLst>
      <p:bldP spid="961539" grpId="0"/>
      <p:bldP spid="961539" grpId="1"/>
      <p:bldP spid="961540" grpId="0"/>
      <p:bldP spid="961540" grpId="1"/>
      <p:bldP spid="961541" grpId="0"/>
      <p:bldP spid="961541" grpId="1"/>
      <p:bldP spid="961542" grpId="0"/>
      <p:bldP spid="96154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960513"/>
          <p:cNvGraphicFramePr/>
          <p:nvPr/>
        </p:nvGraphicFramePr>
        <p:xfrm>
          <a:off x="391816" y="1810685"/>
          <a:ext cx="8360373" cy="152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r:id="rId4" imgW="10519410" imgH="1915795" progId="Word.Document.8">
                  <p:embed/>
                </p:oleObj>
              </mc:Choice>
              <mc:Fallback>
                <p:oleObj r:id="rId4" imgW="10519410" imgH="1915795" progId="Word.Document.8">
                  <p:embed/>
                  <p:pic>
                    <p:nvPicPr>
                      <p:cNvPr id="0" name="对象 9605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810685"/>
                        <a:ext cx="8360373" cy="1522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0642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80643" name="组合 880642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教</a:t>
              </a:r>
            </a:p>
          </p:txBody>
        </p:sp>
      </p:grpSp>
      <p:grpSp>
        <p:nvGrpSpPr>
          <p:cNvPr id="880646" name="组合 880645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75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学</a:t>
              </a:r>
            </a:p>
          </p:txBody>
        </p:sp>
      </p:grpSp>
      <p:grpSp>
        <p:nvGrpSpPr>
          <p:cNvPr id="880649" name="组合 880648"/>
          <p:cNvGrpSpPr/>
          <p:nvPr/>
        </p:nvGrpSpPr>
        <p:grpSpPr bwMode="auto">
          <a:xfrm>
            <a:off x="3714573" y="2471815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识</a:t>
              </a:r>
            </a:p>
          </p:txBody>
        </p:sp>
      </p:grpSp>
      <p:grpSp>
        <p:nvGrpSpPr>
          <p:cNvPr id="880652" name="组合 880651"/>
          <p:cNvGrpSpPr/>
          <p:nvPr/>
        </p:nvGrpSpPr>
        <p:grpSpPr bwMode="auto">
          <a:xfrm>
            <a:off x="4875195" y="2506961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81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细</a:t>
              </a:r>
            </a:p>
          </p:txBody>
        </p:sp>
      </p:grpSp>
      <p:grpSp>
        <p:nvGrpSpPr>
          <p:cNvPr id="880655" name="组合 880654"/>
          <p:cNvGrpSpPr/>
          <p:nvPr/>
        </p:nvGrpSpPr>
        <p:grpSpPr bwMode="auto">
          <a:xfrm>
            <a:off x="6017581" y="2460339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84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解</a:t>
              </a:r>
            </a:p>
          </p:txBody>
        </p:sp>
      </p:grpSp>
      <p:grpSp>
        <p:nvGrpSpPr>
          <p:cNvPr id="880658" name="组合 880657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87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码</a:t>
              </a:r>
            </a:p>
          </p:txBody>
        </p:sp>
      </p:grpSp>
      <p:grpSp>
        <p:nvGrpSpPr>
          <p:cNvPr id="880661" name="组合 880660"/>
          <p:cNvGrpSpPr/>
          <p:nvPr/>
        </p:nvGrpSpPr>
        <p:grpSpPr bwMode="auto">
          <a:xfrm>
            <a:off x="2552991" y="2471815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90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知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959489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594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958465"/>
          <p:cNvGraphicFramePr/>
          <p:nvPr/>
        </p:nvGraphicFramePr>
        <p:xfrm>
          <a:off x="391816" y="984095"/>
          <a:ext cx="8360373" cy="31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r:id="rId4" imgW="10519410" imgH="3996690" progId="Word.Document.8">
                  <p:embed/>
                </p:oleObj>
              </mc:Choice>
              <mc:Fallback>
                <p:oleObj r:id="rId4" imgW="10519410" imgH="3996690" progId="Word.Document.8">
                  <p:embed/>
                  <p:pic>
                    <p:nvPicPr>
                      <p:cNvPr id="0" name="对象 9584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4095"/>
                        <a:ext cx="8360373" cy="317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7" name="文本框 958466"/>
          <p:cNvSpPr txBox="1">
            <a:spLocks noChangeArrowheads="1"/>
          </p:cNvSpPr>
          <p:nvPr/>
        </p:nvSpPr>
        <p:spPr bwMode="auto">
          <a:xfrm>
            <a:off x="1208198" y="3041747"/>
            <a:ext cx="84974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You mentioned that you would like to teach me English in</a:t>
            </a:r>
            <a:endParaRPr lang="zh-CN" altLang="en-US" b="0"/>
          </a:p>
        </p:txBody>
      </p:sp>
      <p:sp>
        <p:nvSpPr>
          <p:cNvPr id="958468" name="矩形 958467"/>
          <p:cNvSpPr>
            <a:spLocks noChangeArrowheads="1"/>
          </p:cNvSpPr>
          <p:nvPr/>
        </p:nvSpPr>
        <p:spPr bwMode="auto">
          <a:xfrm>
            <a:off x="408193" y="3579786"/>
            <a:ext cx="5249358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return</a:t>
            </a:r>
            <a:r>
              <a:rPr lang="zh-CN" altLang="en-US" b="0"/>
              <a:t>，</a:t>
            </a:r>
            <a:r>
              <a:rPr lang="en-US" altLang="zh-CN" b="0"/>
              <a:t>which is exactly that I am dying for. </a:t>
            </a:r>
            <a:endParaRPr lang="zh-CN" altLang="en-US" b="0"/>
          </a:p>
        </p:txBody>
      </p:sp>
      <p:pic>
        <p:nvPicPr>
          <p:cNvPr id="45060" name="图片 958468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  <p:bldLst>
      <p:bldP spid="958467" grpId="0"/>
      <p:bldP spid="958467" grpId="1"/>
      <p:bldP spid="958468" grpId="0"/>
      <p:bldP spid="9584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对象 957441"/>
          <p:cNvGraphicFramePr/>
          <p:nvPr/>
        </p:nvGraphicFramePr>
        <p:xfrm>
          <a:off x="370397" y="459917"/>
          <a:ext cx="8378010" cy="4378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r:id="rId4" imgW="10661650" imgH="5577840" progId="Word.Document.8">
                  <p:embed/>
                </p:oleObj>
              </mc:Choice>
              <mc:Fallback>
                <p:oleObj r:id="rId4" imgW="10661650" imgH="5577840" progId="Word.Document.8">
                  <p:embed/>
                  <p:pic>
                    <p:nvPicPr>
                      <p:cNvPr id="0" name="对象 9574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97" y="459917"/>
                        <a:ext cx="8378010" cy="4378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对象 956417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564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19" name="文本框 956418"/>
          <p:cNvSpPr txBox="1">
            <a:spLocks noChangeArrowheads="1"/>
          </p:cNvSpPr>
          <p:nvPr/>
        </p:nvSpPr>
        <p:spPr bwMode="auto">
          <a:xfrm>
            <a:off x="4684127" y="2298321"/>
            <a:ext cx="51524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 </a:t>
            </a:r>
            <a:endParaRPr lang="zh-CN" altLang="en-US" b="0"/>
          </a:p>
        </p:txBody>
      </p:sp>
      <p:sp>
        <p:nvSpPr>
          <p:cNvPr id="956420" name="文本框 956419"/>
          <p:cNvSpPr txBox="1">
            <a:spLocks noChangeArrowheads="1"/>
          </p:cNvSpPr>
          <p:nvPr/>
        </p:nvSpPr>
        <p:spPr bwMode="auto">
          <a:xfrm>
            <a:off x="6067444" y="3315176"/>
            <a:ext cx="51524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</a:t>
            </a:r>
            <a:endParaRPr lang="zh-CN" altLang="en-US" b="0"/>
          </a:p>
        </p:txBody>
      </p:sp>
      <p:pic>
        <p:nvPicPr>
          <p:cNvPr id="49156" name="图片 956420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  <p:bldLst>
      <p:bldP spid="956419" grpId="0"/>
      <p:bldP spid="956419" grpId="1"/>
      <p:bldP spid="956420" grpId="0"/>
      <p:bldP spid="95642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955393"/>
          <p:cNvGraphicFramePr/>
          <p:nvPr/>
        </p:nvGraphicFramePr>
        <p:xfrm>
          <a:off x="390557" y="418335"/>
          <a:ext cx="8338955" cy="428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r:id="rId4" imgW="10556875" imgH="5426710" progId="Word.Document.8">
                  <p:embed/>
                </p:oleObj>
              </mc:Choice>
              <mc:Fallback>
                <p:oleObj r:id="rId4" imgW="10556875" imgH="5426710" progId="Word.Document.8">
                  <p:embed/>
                  <p:pic>
                    <p:nvPicPr>
                      <p:cNvPr id="0" name="对象 955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418335"/>
                        <a:ext cx="8338955" cy="4285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395" name="文本框 955394"/>
          <p:cNvSpPr txBox="1">
            <a:spLocks noChangeArrowheads="1"/>
          </p:cNvSpPr>
          <p:nvPr/>
        </p:nvSpPr>
        <p:spPr bwMode="auto">
          <a:xfrm>
            <a:off x="4535465" y="1481811"/>
            <a:ext cx="322271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recite the text in turn </a:t>
            </a:r>
            <a:endParaRPr lang="zh-CN" altLang="en-US" b="0"/>
          </a:p>
        </p:txBody>
      </p:sp>
      <p:sp>
        <p:nvSpPr>
          <p:cNvPr id="955396" name="文本框 955395"/>
          <p:cNvSpPr txBox="1">
            <a:spLocks noChangeArrowheads="1"/>
          </p:cNvSpPr>
          <p:nvPr/>
        </p:nvSpPr>
        <p:spPr bwMode="auto">
          <a:xfrm>
            <a:off x="4869325" y="2535209"/>
            <a:ext cx="406429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asked for nothing in return </a:t>
            </a:r>
            <a:endParaRPr lang="zh-CN" altLang="en-US" b="0"/>
          </a:p>
        </p:txBody>
      </p:sp>
      <p:sp>
        <p:nvSpPr>
          <p:cNvPr id="955397" name="文本框 955396"/>
          <p:cNvSpPr txBox="1">
            <a:spLocks noChangeArrowheads="1"/>
          </p:cNvSpPr>
          <p:nvPr/>
        </p:nvSpPr>
        <p:spPr bwMode="auto">
          <a:xfrm>
            <a:off x="4757200" y="3612547"/>
            <a:ext cx="339263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 turn serves practice </a:t>
            </a:r>
            <a:endParaRPr lang="zh-CN" altLang="en-US" b="0"/>
          </a:p>
        </p:txBody>
      </p:sp>
      <p:pic>
        <p:nvPicPr>
          <p:cNvPr id="51205" name="图片 955397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5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</p:childTnLst>
        </p:cTn>
      </p:par>
    </p:tnLst>
    <p:bldLst>
      <p:bldP spid="955395" grpId="0"/>
      <p:bldP spid="955395" grpId="1"/>
      <p:bldP spid="955396" grpId="0"/>
      <p:bldP spid="955396" grpId="1"/>
      <p:bldP spid="955397" grpId="0"/>
      <p:bldP spid="95539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对象 954369"/>
          <p:cNvGraphicFramePr/>
          <p:nvPr/>
        </p:nvGraphicFramePr>
        <p:xfrm>
          <a:off x="391816" y="438497"/>
          <a:ext cx="8360373" cy="426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r:id="rId4" imgW="10519410" imgH="5367655" progId="Word.Document.8">
                  <p:embed/>
                </p:oleObj>
              </mc:Choice>
              <mc:Fallback>
                <p:oleObj r:id="rId4" imgW="10519410" imgH="5367655" progId="Word.Document.8">
                  <p:embed/>
                  <p:pic>
                    <p:nvPicPr>
                      <p:cNvPr id="0" name="对象 9543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38497"/>
                        <a:ext cx="8360373" cy="4266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对象 953345"/>
          <p:cNvGraphicFramePr/>
          <p:nvPr/>
        </p:nvGraphicFramePr>
        <p:xfrm>
          <a:off x="391816" y="434715"/>
          <a:ext cx="8360373" cy="427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r:id="rId4" imgW="10519410" imgH="5376545" progId="Word.Document.8">
                  <p:embed/>
                </p:oleObj>
              </mc:Choice>
              <mc:Fallback>
                <p:oleObj r:id="rId4" imgW="10519410" imgH="5376545" progId="Word.Document.8">
                  <p:embed/>
                  <p:pic>
                    <p:nvPicPr>
                      <p:cNvPr id="0" name="对象 9533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34715"/>
                        <a:ext cx="8360373" cy="4274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347" name="文本框 953346"/>
          <p:cNvSpPr txBox="1">
            <a:spLocks noChangeArrowheads="1"/>
          </p:cNvSpPr>
          <p:nvPr/>
        </p:nvSpPr>
        <p:spPr bwMode="auto">
          <a:xfrm>
            <a:off x="1044417" y="3598686"/>
            <a:ext cx="869536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Judging from the above story</a:t>
            </a:r>
            <a:r>
              <a:rPr lang="zh-CN" altLang="en-US" b="0"/>
              <a:t>，</a:t>
            </a:r>
            <a:r>
              <a:rPr lang="en-US" altLang="zh-CN" b="0"/>
              <a:t>we can draw the conclusion</a:t>
            </a:r>
            <a:endParaRPr lang="zh-CN" altLang="en-US" b="0"/>
          </a:p>
        </p:txBody>
      </p:sp>
      <p:sp>
        <p:nvSpPr>
          <p:cNvPr id="953348" name="矩形 953347"/>
          <p:cNvSpPr>
            <a:spLocks noChangeArrowheads="1"/>
          </p:cNvSpPr>
          <p:nvPr/>
        </p:nvSpPr>
        <p:spPr bwMode="auto">
          <a:xfrm>
            <a:off x="422052" y="4131685"/>
            <a:ext cx="5260580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that we don't judge a book by/from its cover. </a:t>
            </a:r>
            <a:endParaRPr lang="zh-CN" altLang="en-US" b="0"/>
          </a:p>
        </p:txBody>
      </p:sp>
      <p:pic>
        <p:nvPicPr>
          <p:cNvPr id="55300" name="图片 953348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5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953347" grpId="0"/>
      <p:bldP spid="953347" grpId="1"/>
      <p:bldP spid="953348" grpId="0"/>
      <p:bldP spid="95334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对象 952321"/>
          <p:cNvGraphicFramePr/>
          <p:nvPr/>
        </p:nvGraphicFramePr>
        <p:xfrm>
          <a:off x="361580" y="909753"/>
          <a:ext cx="8420845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r:id="rId4" imgW="10622915" imgH="4182745" progId="Word.Document.8">
                  <p:embed/>
                </p:oleObj>
              </mc:Choice>
              <mc:Fallback>
                <p:oleObj r:id="rId4" imgW="10622915" imgH="4182745" progId="Word.Document.8">
                  <p:embed/>
                  <p:pic>
                    <p:nvPicPr>
                      <p:cNvPr id="0" name="对象 9523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909753"/>
                        <a:ext cx="8420845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对象 951297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512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对象 950273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502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5" name="文本框 950274"/>
          <p:cNvSpPr txBox="1">
            <a:spLocks noChangeArrowheads="1"/>
          </p:cNvSpPr>
          <p:nvPr/>
        </p:nvSpPr>
        <p:spPr bwMode="auto">
          <a:xfrm>
            <a:off x="3458292" y="1444011"/>
            <a:ext cx="139368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by/from </a:t>
            </a:r>
            <a:endParaRPr lang="zh-CN" altLang="en-US" b="0"/>
          </a:p>
        </p:txBody>
      </p:sp>
      <p:sp>
        <p:nvSpPr>
          <p:cNvPr id="950276" name="文本框 950275"/>
          <p:cNvSpPr txBox="1">
            <a:spLocks noChangeArrowheads="1"/>
          </p:cNvSpPr>
          <p:nvPr/>
        </p:nvSpPr>
        <p:spPr bwMode="auto">
          <a:xfrm>
            <a:off x="1229617" y="2002210"/>
            <a:ext cx="13728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Judging </a:t>
            </a:r>
            <a:endParaRPr lang="zh-CN" altLang="en-US" b="0"/>
          </a:p>
        </p:txBody>
      </p:sp>
      <p:sp>
        <p:nvSpPr>
          <p:cNvPr id="950277" name="文本框 950276"/>
          <p:cNvSpPr txBox="1">
            <a:spLocks noChangeArrowheads="1"/>
          </p:cNvSpPr>
          <p:nvPr/>
        </p:nvSpPr>
        <p:spPr bwMode="auto">
          <a:xfrm>
            <a:off x="4796254" y="3093409"/>
            <a:ext cx="17495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judgement </a:t>
            </a:r>
            <a:endParaRPr lang="zh-CN" altLang="en-US" b="0"/>
          </a:p>
        </p:txBody>
      </p:sp>
      <p:pic>
        <p:nvPicPr>
          <p:cNvPr id="61445" name="图片 950277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5"/>
                  </p:tgtEl>
                </p:cond>
              </p:nextCondLst>
            </p:seq>
          </p:childTnLst>
        </p:cTn>
      </p:par>
    </p:tnLst>
    <p:bldLst>
      <p:bldP spid="950275" grpId="0"/>
      <p:bldP spid="950275" grpId="1"/>
      <p:bldP spid="950276" grpId="0"/>
      <p:bldP spid="950276" grpId="1"/>
      <p:bldP spid="950277" grpId="0"/>
      <p:bldP spid="95027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971777"/>
          <p:cNvGraphicFramePr/>
          <p:nvPr/>
        </p:nvGraphicFramePr>
        <p:xfrm>
          <a:off x="391816" y="952594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r:id="rId4" imgW="10519410" imgH="4077335" progId="Word.Document.8">
                  <p:embed/>
                </p:oleObj>
              </mc:Choice>
              <mc:Fallback>
                <p:oleObj r:id="rId4" imgW="10519410" imgH="4077335" progId="Word.Document.8">
                  <p:embed/>
                  <p:pic>
                    <p:nvPicPr>
                      <p:cNvPr id="0" name="对象 9717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4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1779" name="文本框 971778"/>
          <p:cNvSpPr txBox="1">
            <a:spLocks noChangeArrowheads="1"/>
          </p:cNvSpPr>
          <p:nvPr/>
        </p:nvSpPr>
        <p:spPr bwMode="auto">
          <a:xfrm>
            <a:off x="1271191" y="1407470"/>
            <a:ext cx="95286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basis </a:t>
            </a:r>
            <a:endParaRPr lang="zh-CN" altLang="en-US" b="0"/>
          </a:p>
        </p:txBody>
      </p:sp>
      <p:sp>
        <p:nvSpPr>
          <p:cNvPr id="971780" name="文本框 971779"/>
          <p:cNvSpPr txBox="1">
            <a:spLocks noChangeArrowheads="1"/>
          </p:cNvSpPr>
          <p:nvPr/>
        </p:nvSpPr>
        <p:spPr bwMode="auto">
          <a:xfrm>
            <a:off x="1341743" y="2497407"/>
            <a:ext cx="161009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apologise </a:t>
            </a:r>
            <a:endParaRPr lang="zh-CN" altLang="en-US" b="0"/>
          </a:p>
        </p:txBody>
      </p:sp>
      <p:sp>
        <p:nvSpPr>
          <p:cNvPr id="971781" name="文本框 971780"/>
          <p:cNvSpPr txBox="1">
            <a:spLocks noChangeArrowheads="1"/>
          </p:cNvSpPr>
          <p:nvPr/>
        </p:nvSpPr>
        <p:spPr bwMode="auto">
          <a:xfrm>
            <a:off x="1303949" y="3054347"/>
            <a:ext cx="11532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ignore </a:t>
            </a:r>
            <a:endParaRPr lang="zh-CN" altLang="en-US" b="0"/>
          </a:p>
        </p:txBody>
      </p:sp>
      <p:pic>
        <p:nvPicPr>
          <p:cNvPr id="9221" name="图片 97178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</p:childTnLst>
        </p:cTn>
      </p:par>
    </p:tnLst>
    <p:bldLst>
      <p:bldP spid="971779" grpId="0"/>
      <p:bldP spid="971779" grpId="1"/>
      <p:bldP spid="971780" grpId="0"/>
      <p:bldP spid="971780" grpId="1"/>
      <p:bldP spid="971781" grpId="0"/>
      <p:bldP spid="97178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对象 949249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492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对象 948225"/>
          <p:cNvGraphicFramePr/>
          <p:nvPr/>
        </p:nvGraphicFramePr>
        <p:xfrm>
          <a:off x="391816" y="681684"/>
          <a:ext cx="8360373" cy="37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r:id="rId4" imgW="10551160" imgH="4773295" progId="Word.Document.8">
                  <p:embed/>
                </p:oleObj>
              </mc:Choice>
              <mc:Fallback>
                <p:oleObj r:id="rId4" imgW="10551160" imgH="4773295" progId="Word.Document.8">
                  <p:embed/>
                  <p:pic>
                    <p:nvPicPr>
                      <p:cNvPr id="0" name="对象 9482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81684"/>
                        <a:ext cx="8360373" cy="37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对象 947201"/>
          <p:cNvGraphicFramePr/>
          <p:nvPr/>
        </p:nvGraphicFramePr>
        <p:xfrm>
          <a:off x="391816" y="952595"/>
          <a:ext cx="8360373" cy="32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r:id="rId4" imgW="10519410" imgH="4074795" progId="Word.Document.8">
                  <p:embed/>
                </p:oleObj>
              </mc:Choice>
              <mc:Fallback>
                <p:oleObj r:id="rId4" imgW="10519410" imgH="4074795" progId="Word.Document.8">
                  <p:embed/>
                  <p:pic>
                    <p:nvPicPr>
                      <p:cNvPr id="0" name="对象 9472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5"/>
                        <a:ext cx="8360373" cy="32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03" name="文本框 947202"/>
          <p:cNvSpPr txBox="1">
            <a:spLocks noChangeArrowheads="1"/>
          </p:cNvSpPr>
          <p:nvPr/>
        </p:nvSpPr>
        <p:spPr bwMode="auto">
          <a:xfrm>
            <a:off x="933553" y="3116088"/>
            <a:ext cx="922115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Those who worked behind the scenes are the real heroes of this</a:t>
            </a:r>
            <a:endParaRPr lang="zh-CN" altLang="en-US" b="0"/>
          </a:p>
        </p:txBody>
      </p:sp>
      <p:sp>
        <p:nvSpPr>
          <p:cNvPr id="947204" name="矩形 947203"/>
          <p:cNvSpPr>
            <a:spLocks noChangeArrowheads="1"/>
          </p:cNvSpPr>
          <p:nvPr/>
        </p:nvSpPr>
        <p:spPr bwMode="auto">
          <a:xfrm>
            <a:off x="522841" y="3612547"/>
            <a:ext cx="1071485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project. </a:t>
            </a:r>
            <a:endParaRPr lang="zh-CN" altLang="en-US" b="0"/>
          </a:p>
        </p:txBody>
      </p:sp>
      <p:pic>
        <p:nvPicPr>
          <p:cNvPr id="67588" name="图片 947204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4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</p:childTnLst>
        </p:cTn>
      </p:par>
    </p:tnLst>
    <p:bldLst>
      <p:bldP spid="947203" grpId="0"/>
      <p:bldP spid="947203" grpId="1"/>
      <p:bldP spid="947204" grpId="0"/>
      <p:bldP spid="94720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对象 946177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r:id="rId4" imgW="10622915" imgH="2800985" progId="Word.Document.8">
                  <p:embed/>
                </p:oleObj>
              </mc:Choice>
              <mc:Fallback>
                <p:oleObj r:id="rId4" imgW="10622915" imgH="2800985" progId="Word.Document.8">
                  <p:embed/>
                  <p:pic>
                    <p:nvPicPr>
                      <p:cNvPr id="0" name="对象 9461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对象 945153"/>
          <p:cNvGraphicFramePr/>
          <p:nvPr/>
        </p:nvGraphicFramePr>
        <p:xfrm>
          <a:off x="335123" y="593482"/>
          <a:ext cx="8475019" cy="3957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r:id="rId4" imgW="10691495" imgH="4979670" progId="Word.Document.8">
                  <p:embed/>
                </p:oleObj>
              </mc:Choice>
              <mc:Fallback>
                <p:oleObj r:id="rId4" imgW="10691495" imgH="4979670" progId="Word.Document.8">
                  <p:embed/>
                  <p:pic>
                    <p:nvPicPr>
                      <p:cNvPr id="0" name="对象 9451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593482"/>
                        <a:ext cx="8475019" cy="3957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对象 944129"/>
          <p:cNvGraphicFramePr/>
          <p:nvPr/>
        </p:nvGraphicFramePr>
        <p:xfrm>
          <a:off x="335123" y="1939209"/>
          <a:ext cx="8475019" cy="126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r:id="rId4" imgW="10691495" imgH="1593215" progId="Word.Document.8">
                  <p:embed/>
                </p:oleObj>
              </mc:Choice>
              <mc:Fallback>
                <p:oleObj r:id="rId4" imgW="10691495" imgH="1593215" progId="Word.Document.8">
                  <p:embed/>
                  <p:pic>
                    <p:nvPicPr>
                      <p:cNvPr id="0" name="对象 9441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1939209"/>
                        <a:ext cx="8475019" cy="1265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对象 943105"/>
          <p:cNvGraphicFramePr/>
          <p:nvPr/>
        </p:nvGraphicFramePr>
        <p:xfrm>
          <a:off x="391816" y="469997"/>
          <a:ext cx="8360373" cy="420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r:id="rId4" imgW="10519410" imgH="5290185" progId="Word.Document.8">
                  <p:embed/>
                </p:oleObj>
              </mc:Choice>
              <mc:Fallback>
                <p:oleObj r:id="rId4" imgW="10519410" imgH="5290185" progId="Word.Document.8">
                  <p:embed/>
                  <p:pic>
                    <p:nvPicPr>
                      <p:cNvPr id="0" name="对象 9431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69997"/>
                        <a:ext cx="8360373" cy="4204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7" name="文本框 943106"/>
          <p:cNvSpPr txBox="1">
            <a:spLocks noChangeArrowheads="1"/>
          </p:cNvSpPr>
          <p:nvPr/>
        </p:nvSpPr>
        <p:spPr bwMode="auto">
          <a:xfrm>
            <a:off x="3347425" y="1564975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 </a:t>
            </a:r>
            <a:endParaRPr lang="zh-CN" altLang="en-US" b="0"/>
          </a:p>
        </p:txBody>
      </p:sp>
      <p:sp>
        <p:nvSpPr>
          <p:cNvPr id="943108" name="文本框 943107"/>
          <p:cNvSpPr txBox="1">
            <a:spLocks noChangeArrowheads="1"/>
          </p:cNvSpPr>
          <p:nvPr/>
        </p:nvSpPr>
        <p:spPr bwMode="auto">
          <a:xfrm>
            <a:off x="4405703" y="2571750"/>
            <a:ext cx="12125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behind </a:t>
            </a:r>
            <a:endParaRPr lang="zh-CN" altLang="en-US" b="0"/>
          </a:p>
        </p:txBody>
      </p:sp>
      <p:sp>
        <p:nvSpPr>
          <p:cNvPr id="943109" name="文本框 943108"/>
          <p:cNvSpPr txBox="1">
            <a:spLocks noChangeArrowheads="1"/>
          </p:cNvSpPr>
          <p:nvPr/>
        </p:nvSpPr>
        <p:spPr bwMode="auto">
          <a:xfrm>
            <a:off x="7630921" y="3612547"/>
            <a:ext cx="111316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where </a:t>
            </a:r>
            <a:endParaRPr lang="zh-CN" altLang="en-US" b="0"/>
          </a:p>
        </p:txBody>
      </p:sp>
      <p:pic>
        <p:nvPicPr>
          <p:cNvPr id="75781" name="图片 943109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</p:childTnLst>
        </p:cTn>
      </p:par>
    </p:tnLst>
    <p:bldLst>
      <p:bldP spid="943107" grpId="0"/>
      <p:bldP spid="943107" grpId="1"/>
      <p:bldP spid="943108" grpId="0"/>
      <p:bldP spid="943108" grpId="1"/>
      <p:bldP spid="943109" grpId="0"/>
      <p:bldP spid="94310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对象 942081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4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083" name="文本框 942082"/>
          <p:cNvSpPr txBox="1">
            <a:spLocks noChangeArrowheads="1"/>
          </p:cNvSpPr>
          <p:nvPr/>
        </p:nvSpPr>
        <p:spPr bwMode="auto">
          <a:xfrm>
            <a:off x="4981454" y="1456611"/>
            <a:ext cx="133117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scenery </a:t>
            </a:r>
            <a:endParaRPr lang="zh-CN" altLang="en-US" b="0"/>
          </a:p>
        </p:txBody>
      </p:sp>
      <p:sp>
        <p:nvSpPr>
          <p:cNvPr id="942084" name="文本框 942083"/>
          <p:cNvSpPr txBox="1">
            <a:spLocks noChangeArrowheads="1"/>
          </p:cNvSpPr>
          <p:nvPr/>
        </p:nvSpPr>
        <p:spPr bwMode="auto">
          <a:xfrm>
            <a:off x="1713399" y="2014811"/>
            <a:ext cx="103140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scene </a:t>
            </a:r>
            <a:endParaRPr lang="zh-CN" altLang="en-US" b="0"/>
          </a:p>
        </p:txBody>
      </p:sp>
      <p:sp>
        <p:nvSpPr>
          <p:cNvPr id="942085" name="文本框 942084"/>
          <p:cNvSpPr txBox="1">
            <a:spLocks noChangeArrowheads="1"/>
          </p:cNvSpPr>
          <p:nvPr/>
        </p:nvSpPr>
        <p:spPr bwMode="auto">
          <a:xfrm>
            <a:off x="3978611" y="3054347"/>
            <a:ext cx="9336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view </a:t>
            </a:r>
            <a:endParaRPr lang="zh-CN" altLang="en-US" b="0"/>
          </a:p>
        </p:txBody>
      </p:sp>
      <p:sp>
        <p:nvSpPr>
          <p:cNvPr id="942086" name="文本框 942085"/>
          <p:cNvSpPr txBox="1">
            <a:spLocks noChangeArrowheads="1"/>
          </p:cNvSpPr>
          <p:nvPr/>
        </p:nvSpPr>
        <p:spPr bwMode="auto">
          <a:xfrm>
            <a:off x="4030265" y="3574746"/>
            <a:ext cx="9336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sight </a:t>
            </a:r>
            <a:endParaRPr lang="zh-CN" altLang="en-US" b="0"/>
          </a:p>
        </p:txBody>
      </p:sp>
      <p:pic>
        <p:nvPicPr>
          <p:cNvPr id="77830" name="图片 942086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4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</p:childTnLst>
        </p:cTn>
      </p:par>
    </p:tnLst>
    <p:bldLst>
      <p:bldP spid="942083" grpId="0"/>
      <p:bldP spid="942083" grpId="1"/>
      <p:bldP spid="942084" grpId="0"/>
      <p:bldP spid="942084" grpId="1"/>
      <p:bldP spid="942085" grpId="0"/>
      <p:bldP spid="942085" grpId="1"/>
      <p:bldP spid="942086" grpId="0"/>
      <p:bldP spid="94208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对象 984068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r:id="rId3" imgW="10519410" imgH="3453765" progId="Word.Document.8">
                  <p:embed/>
                </p:oleObj>
              </mc:Choice>
              <mc:Fallback>
                <p:oleObj r:id="rId3" imgW="10519410" imgH="3453765" progId="Word.Document.8">
                  <p:embed/>
                  <p:pic>
                    <p:nvPicPr>
                      <p:cNvPr id="0" name="对象 98406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7" name="对象 941057"/>
          <p:cNvGraphicFramePr/>
          <p:nvPr/>
        </p:nvGraphicFramePr>
        <p:xfrm>
          <a:off x="391816" y="1227284"/>
          <a:ext cx="8360373" cy="26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r:id="rId4" imgW="10519410" imgH="3383915" progId="Word.Document.8">
                  <p:embed/>
                </p:oleObj>
              </mc:Choice>
              <mc:Fallback>
                <p:oleObj r:id="rId4" imgW="10519410" imgH="3383915" progId="Word.Document.8">
                  <p:embed/>
                  <p:pic>
                    <p:nvPicPr>
                      <p:cNvPr id="0" name="对象 9410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27284"/>
                        <a:ext cx="8360373" cy="2690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9" name="文本框 941058"/>
          <p:cNvSpPr txBox="1">
            <a:spLocks noChangeArrowheads="1"/>
          </p:cNvSpPr>
          <p:nvPr/>
        </p:nvSpPr>
        <p:spPr bwMode="auto">
          <a:xfrm>
            <a:off x="1117489" y="2818719"/>
            <a:ext cx="858315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The man who was caught on the scene was there purely by</a:t>
            </a:r>
            <a:endParaRPr lang="zh-CN" altLang="en-US" b="0"/>
          </a:p>
        </p:txBody>
      </p:sp>
      <p:sp>
        <p:nvSpPr>
          <p:cNvPr id="941060" name="矩形 941059"/>
          <p:cNvSpPr>
            <a:spLocks noChangeArrowheads="1"/>
          </p:cNvSpPr>
          <p:nvPr/>
        </p:nvSpPr>
        <p:spPr bwMode="auto">
          <a:xfrm>
            <a:off x="456068" y="3375660"/>
            <a:ext cx="1226975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accident. </a:t>
            </a:r>
            <a:endParaRPr lang="zh-CN" altLang="en-US" b="0"/>
          </a:p>
        </p:txBody>
      </p:sp>
      <p:pic>
        <p:nvPicPr>
          <p:cNvPr id="80900" name="图片 941060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4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4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0"/>
                  </p:tgtEl>
                </p:cond>
              </p:nextCondLst>
            </p:seq>
          </p:childTnLst>
        </p:cTn>
      </p:par>
    </p:tnLst>
    <p:bldLst>
      <p:bldP spid="941059" grpId="0"/>
      <p:bldP spid="941059" grpId="1"/>
      <p:bldP spid="941060" grpId="0"/>
      <p:bldP spid="9410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970753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707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5" name="文本框 970754"/>
          <p:cNvSpPr txBox="1">
            <a:spLocks noChangeArrowheads="1"/>
          </p:cNvSpPr>
          <p:nvPr/>
        </p:nvSpPr>
        <p:spPr bwMode="auto">
          <a:xfrm>
            <a:off x="1388356" y="863131"/>
            <a:ext cx="103301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judge </a:t>
            </a:r>
            <a:endParaRPr lang="zh-CN" altLang="en-US" b="0"/>
          </a:p>
        </p:txBody>
      </p:sp>
      <p:sp>
        <p:nvSpPr>
          <p:cNvPr id="970756" name="文本框 970755"/>
          <p:cNvSpPr txBox="1">
            <a:spLocks noChangeArrowheads="1"/>
          </p:cNvSpPr>
          <p:nvPr/>
        </p:nvSpPr>
        <p:spPr bwMode="auto">
          <a:xfrm>
            <a:off x="1341744" y="2002210"/>
            <a:ext cx="13728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narrator </a:t>
            </a:r>
            <a:endParaRPr lang="zh-CN" altLang="en-US" b="0"/>
          </a:p>
        </p:txBody>
      </p:sp>
      <p:sp>
        <p:nvSpPr>
          <p:cNvPr id="970757" name="文本框 970756"/>
          <p:cNvSpPr txBox="1">
            <a:spLocks noChangeArrowheads="1"/>
          </p:cNvSpPr>
          <p:nvPr/>
        </p:nvSpPr>
        <p:spPr bwMode="auto">
          <a:xfrm>
            <a:off x="1341744" y="3079548"/>
            <a:ext cx="12526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mining </a:t>
            </a:r>
            <a:endParaRPr lang="zh-CN" altLang="en-US" b="0"/>
          </a:p>
        </p:txBody>
      </p:sp>
      <p:pic>
        <p:nvPicPr>
          <p:cNvPr id="11269" name="图片 97075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</p:childTnLst>
        </p:cTn>
      </p:par>
    </p:tnLst>
    <p:bldLst>
      <p:bldP spid="970755" grpId="0"/>
      <p:bldP spid="970755" grpId="1"/>
      <p:bldP spid="970756" grpId="0"/>
      <p:bldP spid="970756" grpId="1"/>
      <p:bldP spid="970757" grpId="0"/>
      <p:bldP spid="97075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对象 940033"/>
          <p:cNvGraphicFramePr/>
          <p:nvPr/>
        </p:nvGraphicFramePr>
        <p:xfrm>
          <a:off x="374178" y="145661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r:id="rId4" imgW="10622915" imgH="2800985" progId="Word.Document.8">
                  <p:embed/>
                </p:oleObj>
              </mc:Choice>
              <mc:Fallback>
                <p:oleObj r:id="rId4" imgW="10622915" imgH="2800985" progId="Word.Document.8">
                  <p:embed/>
                  <p:pic>
                    <p:nvPicPr>
                      <p:cNvPr id="0" name="对象 9400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145661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3" name="对象 939009"/>
          <p:cNvGraphicFramePr/>
          <p:nvPr/>
        </p:nvGraphicFramePr>
        <p:xfrm>
          <a:off x="391816" y="1262566"/>
          <a:ext cx="8360373" cy="261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r:id="rId4" imgW="10519410" imgH="3296920" progId="Word.Document.8">
                  <p:embed/>
                </p:oleObj>
              </mc:Choice>
              <mc:Fallback>
                <p:oleObj r:id="rId4" imgW="10519410" imgH="3296920" progId="Word.Document.8">
                  <p:embed/>
                  <p:pic>
                    <p:nvPicPr>
                      <p:cNvPr id="0" name="对象 9390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62566"/>
                        <a:ext cx="8360373" cy="261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1" name="文本框 939010"/>
          <p:cNvSpPr txBox="1">
            <a:spLocks noChangeArrowheads="1"/>
          </p:cNvSpPr>
          <p:nvPr/>
        </p:nvSpPr>
        <p:spPr bwMode="auto">
          <a:xfrm>
            <a:off x="5130114" y="1717441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by </a:t>
            </a:r>
            <a:endParaRPr lang="zh-CN" altLang="en-US" b="0"/>
          </a:p>
        </p:txBody>
      </p:sp>
      <p:sp>
        <p:nvSpPr>
          <p:cNvPr id="939012" name="文本框 939011"/>
          <p:cNvSpPr txBox="1">
            <a:spLocks noChangeArrowheads="1"/>
          </p:cNvSpPr>
          <p:nvPr/>
        </p:nvSpPr>
        <p:spPr bwMode="auto">
          <a:xfrm>
            <a:off x="4742080" y="2828799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 </a:t>
            </a:r>
            <a:endParaRPr lang="zh-CN" altLang="en-US" b="0"/>
          </a:p>
        </p:txBody>
      </p:sp>
      <p:pic>
        <p:nvPicPr>
          <p:cNvPr id="84996" name="图片 939012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39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9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6"/>
                  </p:tgtEl>
                </p:cond>
              </p:nextCondLst>
            </p:seq>
          </p:childTnLst>
        </p:cTn>
      </p:par>
    </p:tnLst>
    <p:bldLst>
      <p:bldP spid="939011" grpId="0"/>
      <p:bldP spid="939011" grpId="1"/>
      <p:bldP spid="939012" grpId="0"/>
      <p:bldP spid="93901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对象 937985"/>
          <p:cNvGraphicFramePr/>
          <p:nvPr/>
        </p:nvGraphicFramePr>
        <p:xfrm>
          <a:off x="391816" y="681684"/>
          <a:ext cx="8360373" cy="37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r:id="rId4" imgW="10519410" imgH="4756150" progId="Word.Document.8">
                  <p:embed/>
                </p:oleObj>
              </mc:Choice>
              <mc:Fallback>
                <p:oleObj r:id="rId4" imgW="10519410" imgH="4756150" progId="Word.Document.8">
                  <p:embed/>
                  <p:pic>
                    <p:nvPicPr>
                      <p:cNvPr id="0" name="对象 9379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81684"/>
                        <a:ext cx="8360373" cy="37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对象 985091"/>
          <p:cNvGraphicFramePr/>
          <p:nvPr/>
        </p:nvGraphicFramePr>
        <p:xfrm>
          <a:off x="391816" y="1227284"/>
          <a:ext cx="8360373" cy="26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r:id="rId3" imgW="10519410" imgH="3383915" progId="Word.Document.8">
                  <p:embed/>
                </p:oleObj>
              </mc:Choice>
              <mc:Fallback>
                <p:oleObj r:id="rId3" imgW="10519410" imgH="3383915" progId="Word.Document.8">
                  <p:embed/>
                  <p:pic>
                    <p:nvPicPr>
                      <p:cNvPr id="0" name="对象 98509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27284"/>
                        <a:ext cx="8360373" cy="2690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5093" name="文本框 985092"/>
          <p:cNvSpPr txBox="1">
            <a:spLocks noChangeArrowheads="1"/>
          </p:cNvSpPr>
          <p:nvPr/>
        </p:nvSpPr>
        <p:spPr bwMode="auto">
          <a:xfrm>
            <a:off x="1176701" y="2818719"/>
            <a:ext cx="839400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When the man was trying to break into the bank</a:t>
            </a:r>
            <a:r>
              <a:rPr lang="zh-CN" altLang="en-US" b="0"/>
              <a:t>，</a:t>
            </a:r>
            <a:r>
              <a:rPr lang="en-US" altLang="zh-CN" b="0"/>
              <a:t>he was</a:t>
            </a:r>
            <a:endParaRPr lang="zh-CN" altLang="en-US" b="0"/>
          </a:p>
        </p:txBody>
      </p:sp>
      <p:sp>
        <p:nvSpPr>
          <p:cNvPr id="985094" name="矩形 985093"/>
          <p:cNvSpPr>
            <a:spLocks noChangeArrowheads="1"/>
          </p:cNvSpPr>
          <p:nvPr/>
        </p:nvSpPr>
        <p:spPr bwMode="auto">
          <a:xfrm>
            <a:off x="422053" y="3315177"/>
            <a:ext cx="4578855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caught by the police on the spot/scene. </a:t>
            </a:r>
            <a:endParaRPr lang="zh-CN" altLang="en-US" b="0"/>
          </a:p>
        </p:txBody>
      </p:sp>
      <p:pic>
        <p:nvPicPr>
          <p:cNvPr id="89092" name="图片 985094" descr="答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85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8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2"/>
                  </p:tgtEl>
                </p:cond>
              </p:nextCondLst>
            </p:seq>
          </p:childTnLst>
        </p:cTn>
      </p:par>
    </p:tnLst>
    <p:bldLst>
      <p:bldP spid="985093" grpId="0"/>
      <p:bldP spid="985093" grpId="1"/>
      <p:bldP spid="985094" grpId="0"/>
      <p:bldP spid="98509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对象 936961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" r:id="rId4" imgW="10622915" imgH="2800985" progId="Word.Document.8">
                  <p:embed/>
                </p:oleObj>
              </mc:Choice>
              <mc:Fallback>
                <p:oleObj r:id="rId4" imgW="10622915" imgH="2800985" progId="Word.Document.8">
                  <p:embed/>
                  <p:pic>
                    <p:nvPicPr>
                      <p:cNvPr id="0" name="对象 9369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1" name="对象 935937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9359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09" name="对象 934913"/>
          <p:cNvGraphicFramePr/>
          <p:nvPr/>
        </p:nvGraphicFramePr>
        <p:xfrm>
          <a:off x="391816" y="970235"/>
          <a:ext cx="8360373" cy="320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r:id="rId4" imgW="10519410" imgH="4030345" progId="Word.Document.8">
                  <p:embed/>
                </p:oleObj>
              </mc:Choice>
              <mc:Fallback>
                <p:oleObj r:id="rId4" imgW="10519410" imgH="4030345" progId="Word.Document.8">
                  <p:embed/>
                  <p:pic>
                    <p:nvPicPr>
                      <p:cNvPr id="0" name="对象 9349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70235"/>
                        <a:ext cx="8360373" cy="320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5" name="文本框 934914"/>
          <p:cNvSpPr txBox="1">
            <a:spLocks noChangeArrowheads="1"/>
          </p:cNvSpPr>
          <p:nvPr/>
        </p:nvSpPr>
        <p:spPr bwMode="auto">
          <a:xfrm>
            <a:off x="1378279" y="2002210"/>
            <a:ext cx="12125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staring </a:t>
            </a:r>
            <a:endParaRPr lang="zh-CN" altLang="en-US" b="0"/>
          </a:p>
        </p:txBody>
      </p:sp>
      <p:sp>
        <p:nvSpPr>
          <p:cNvPr id="934916" name="文本框 934915"/>
          <p:cNvSpPr txBox="1">
            <a:spLocks noChangeArrowheads="1"/>
          </p:cNvSpPr>
          <p:nvPr/>
        </p:nvSpPr>
        <p:spPr bwMode="auto">
          <a:xfrm>
            <a:off x="6468078" y="2567970"/>
            <a:ext cx="111316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where </a:t>
            </a:r>
            <a:endParaRPr lang="zh-CN" altLang="en-US" b="0"/>
          </a:p>
        </p:txBody>
      </p:sp>
      <p:sp>
        <p:nvSpPr>
          <p:cNvPr id="934917" name="文本框 934916"/>
          <p:cNvSpPr txBox="1">
            <a:spLocks noChangeArrowheads="1"/>
          </p:cNvSpPr>
          <p:nvPr/>
        </p:nvSpPr>
        <p:spPr bwMode="auto">
          <a:xfrm>
            <a:off x="5019248" y="3538204"/>
            <a:ext cx="191947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was spotted </a:t>
            </a:r>
            <a:endParaRPr lang="zh-CN" altLang="en-US" b="0"/>
          </a:p>
        </p:txBody>
      </p:sp>
      <p:pic>
        <p:nvPicPr>
          <p:cNvPr id="94213" name="图片 934917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4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3"/>
                  </p:tgtEl>
                </p:cond>
              </p:nextCondLst>
            </p:seq>
          </p:childTnLst>
        </p:cTn>
      </p:par>
    </p:tnLst>
    <p:bldLst>
      <p:bldP spid="934915" grpId="0"/>
      <p:bldP spid="934915" grpId="1"/>
      <p:bldP spid="934916" grpId="0"/>
      <p:bldP spid="934916" grpId="1"/>
      <p:bldP spid="934917" grpId="0"/>
      <p:bldP spid="93491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7" name="对象 933889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338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5" name="对象 932865"/>
          <p:cNvGraphicFramePr/>
          <p:nvPr/>
        </p:nvGraphicFramePr>
        <p:xfrm>
          <a:off x="391816" y="984095"/>
          <a:ext cx="8360373" cy="31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r:id="rId4" imgW="10556875" imgH="4009390" progId="Word.Document.8">
                  <p:embed/>
                </p:oleObj>
              </mc:Choice>
              <mc:Fallback>
                <p:oleObj r:id="rId4" imgW="10556875" imgH="4009390" progId="Word.Document.8">
                  <p:embed/>
                  <p:pic>
                    <p:nvPicPr>
                      <p:cNvPr id="0" name="对象 9328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4095"/>
                        <a:ext cx="8360373" cy="317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867" name="文本框 932866"/>
          <p:cNvSpPr txBox="1">
            <a:spLocks noChangeArrowheads="1"/>
          </p:cNvSpPr>
          <p:nvPr/>
        </p:nvSpPr>
        <p:spPr bwMode="auto">
          <a:xfrm>
            <a:off x="1006622" y="3017806"/>
            <a:ext cx="821606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She has no patience with losing weight through dieting. </a:t>
            </a:r>
            <a:endParaRPr lang="zh-CN" altLang="en-US" b="0"/>
          </a:p>
        </p:txBody>
      </p:sp>
      <p:pic>
        <p:nvPicPr>
          <p:cNvPr id="98307" name="图片 932867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32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7"/>
                  </p:tgtEl>
                </p:cond>
              </p:nextCondLst>
            </p:seq>
          </p:childTnLst>
        </p:cTn>
      </p:par>
    </p:tnLst>
    <p:bldLst>
      <p:bldP spid="932867" grpId="0"/>
      <p:bldP spid="93286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3" name="对象 931842"/>
          <p:cNvGraphicFramePr/>
          <p:nvPr/>
        </p:nvGraphicFramePr>
        <p:xfrm>
          <a:off x="362837" y="419596"/>
          <a:ext cx="8418326" cy="436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r:id="rId4" imgW="10748645" imgH="5550535" progId="Word.Document.8">
                  <p:embed/>
                </p:oleObj>
              </mc:Choice>
              <mc:Fallback>
                <p:oleObj r:id="rId4" imgW="10748645" imgH="5550535" progId="Word.Document.8">
                  <p:embed/>
                  <p:pic>
                    <p:nvPicPr>
                      <p:cNvPr id="0" name="对象 93184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419596"/>
                        <a:ext cx="8418326" cy="4362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983043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3" imgW="10519410" imgH="4142740" progId="Word.Document.8">
                  <p:embed/>
                </p:oleObj>
              </mc:Choice>
              <mc:Fallback>
                <p:oleObj r:id="rId3" imgW="10519410" imgH="4142740" progId="Word.Document.8">
                  <p:embed/>
                  <p:pic>
                    <p:nvPicPr>
                      <p:cNvPr id="0" name="对象 98304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45" name="文本框 983044"/>
          <p:cNvSpPr txBox="1">
            <a:spLocks noChangeArrowheads="1"/>
          </p:cNvSpPr>
          <p:nvPr/>
        </p:nvSpPr>
        <p:spPr bwMode="auto">
          <a:xfrm>
            <a:off x="1341742" y="863131"/>
            <a:ext cx="14289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patience </a:t>
            </a:r>
            <a:endParaRPr lang="zh-CN" altLang="en-US" b="0"/>
          </a:p>
        </p:txBody>
      </p:sp>
      <p:sp>
        <p:nvSpPr>
          <p:cNvPr id="983046" name="文本框 983045"/>
          <p:cNvSpPr txBox="1">
            <a:spLocks noChangeArrowheads="1"/>
          </p:cNvSpPr>
          <p:nvPr/>
        </p:nvSpPr>
        <p:spPr bwMode="auto">
          <a:xfrm>
            <a:off x="1341744" y="2002210"/>
            <a:ext cx="13696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indicate </a:t>
            </a:r>
            <a:endParaRPr lang="zh-CN" altLang="en-US" b="0"/>
          </a:p>
        </p:txBody>
      </p:sp>
      <p:sp>
        <p:nvSpPr>
          <p:cNvPr id="983047" name="文本框 983046"/>
          <p:cNvSpPr txBox="1">
            <a:spLocks noChangeArrowheads="1"/>
          </p:cNvSpPr>
          <p:nvPr/>
        </p:nvSpPr>
        <p:spPr bwMode="auto">
          <a:xfrm>
            <a:off x="1302686" y="3088368"/>
            <a:ext cx="77492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odd </a:t>
            </a:r>
            <a:endParaRPr lang="zh-CN" altLang="en-US" b="0"/>
          </a:p>
        </p:txBody>
      </p:sp>
      <p:pic>
        <p:nvPicPr>
          <p:cNvPr id="13317" name="图片 983047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83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83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83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</p:childTnLst>
        </p:cTn>
      </p:par>
    </p:tnLst>
    <p:bldLst>
      <p:bldP spid="983045" grpId="0"/>
      <p:bldP spid="983045" grpId="1"/>
      <p:bldP spid="983046" grpId="0"/>
      <p:bldP spid="983046" grpId="1"/>
      <p:bldP spid="983047" grpId="0"/>
      <p:bldP spid="98304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1" name="对象 930817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308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19" name="文本框 930818"/>
          <p:cNvSpPr txBox="1">
            <a:spLocks noChangeArrowheads="1"/>
          </p:cNvSpPr>
          <p:nvPr/>
        </p:nvSpPr>
        <p:spPr bwMode="auto">
          <a:xfrm>
            <a:off x="371656" y="2237839"/>
            <a:ext cx="14289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patience </a:t>
            </a:r>
            <a:endParaRPr lang="zh-CN" altLang="en-US" b="0"/>
          </a:p>
        </p:txBody>
      </p:sp>
      <p:sp>
        <p:nvSpPr>
          <p:cNvPr id="930820" name="文本框 930819"/>
          <p:cNvSpPr txBox="1">
            <a:spLocks noChangeArrowheads="1"/>
          </p:cNvSpPr>
          <p:nvPr/>
        </p:nvSpPr>
        <p:spPr bwMode="auto">
          <a:xfrm>
            <a:off x="3343645" y="2794778"/>
            <a:ext cx="14289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patience </a:t>
            </a:r>
            <a:endParaRPr lang="zh-CN" altLang="en-US" b="0"/>
          </a:p>
        </p:txBody>
      </p:sp>
      <p:sp>
        <p:nvSpPr>
          <p:cNvPr id="930821" name="文本框 930820"/>
          <p:cNvSpPr txBox="1">
            <a:spLocks noChangeArrowheads="1"/>
          </p:cNvSpPr>
          <p:nvPr/>
        </p:nvSpPr>
        <p:spPr bwMode="auto">
          <a:xfrm>
            <a:off x="6677214" y="3351718"/>
            <a:ext cx="87431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with </a:t>
            </a:r>
            <a:endParaRPr lang="zh-CN" altLang="en-US" b="0"/>
          </a:p>
        </p:txBody>
      </p:sp>
      <p:pic>
        <p:nvPicPr>
          <p:cNvPr id="102405" name="图片 930821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0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5"/>
                  </p:tgtEl>
                </p:cond>
              </p:nextCondLst>
            </p:seq>
          </p:childTnLst>
        </p:cTn>
      </p:par>
    </p:tnLst>
    <p:bldLst>
      <p:bldP spid="930819" grpId="0"/>
      <p:bldP spid="930819" grpId="1"/>
      <p:bldP spid="930820" grpId="0"/>
      <p:bldP spid="930820" grpId="1"/>
      <p:bldP spid="930821" grpId="0"/>
      <p:bldP spid="930821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对象 929793"/>
          <p:cNvGraphicFramePr/>
          <p:nvPr/>
        </p:nvGraphicFramePr>
        <p:xfrm>
          <a:off x="391816" y="1505755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r:id="rId4" imgW="10519410" imgH="2684145" progId="Word.Document.8">
                  <p:embed/>
                </p:oleObj>
              </mc:Choice>
              <mc:Fallback>
                <p:oleObj r:id="rId4" imgW="10519410" imgH="2684145" progId="Word.Document.8">
                  <p:embed/>
                  <p:pic>
                    <p:nvPicPr>
                      <p:cNvPr id="0" name="对象 9297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05755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对象 928769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287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5" name="对象 927745"/>
          <p:cNvGraphicFramePr/>
          <p:nvPr/>
        </p:nvGraphicFramePr>
        <p:xfrm>
          <a:off x="391816" y="1776664"/>
          <a:ext cx="8360373" cy="159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r:id="rId4" imgW="10556875" imgH="2011680" progId="Word.Document.8">
                  <p:embed/>
                </p:oleObj>
              </mc:Choice>
              <mc:Fallback>
                <p:oleObj r:id="rId4" imgW="10556875" imgH="2011680" progId="Word.Document.8">
                  <p:embed/>
                  <p:pic>
                    <p:nvPicPr>
                      <p:cNvPr id="0" name="对象 9277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76664"/>
                        <a:ext cx="8360373" cy="1591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7" name="文本框 927746"/>
          <p:cNvSpPr txBox="1">
            <a:spLocks noChangeArrowheads="1"/>
          </p:cNvSpPr>
          <p:nvPr/>
        </p:nvSpPr>
        <p:spPr bwMode="auto">
          <a:xfrm>
            <a:off x="932290" y="2261780"/>
            <a:ext cx="923237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 was about to go to school when my uncle came this morning. </a:t>
            </a:r>
            <a:endParaRPr lang="zh-CN" altLang="en-US" b="0"/>
          </a:p>
        </p:txBody>
      </p:sp>
      <p:pic>
        <p:nvPicPr>
          <p:cNvPr id="108547" name="图片 927747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7"/>
                  </p:tgtEl>
                </p:cond>
              </p:nextCondLst>
            </p:seq>
          </p:childTnLst>
        </p:cTn>
      </p:par>
    </p:tnLst>
    <p:bldLst>
      <p:bldP spid="927747" grpId="0"/>
      <p:bldP spid="92774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3" name="对象 926721"/>
          <p:cNvGraphicFramePr/>
          <p:nvPr/>
        </p:nvGraphicFramePr>
        <p:xfrm>
          <a:off x="374178" y="937473"/>
          <a:ext cx="8420845" cy="326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9" r:id="rId4" imgW="10622915" imgH="4103370" progId="Word.Document.8">
                  <p:embed/>
                </p:oleObj>
              </mc:Choice>
              <mc:Fallback>
                <p:oleObj r:id="rId4" imgW="10622915" imgH="4103370" progId="Word.Document.8">
                  <p:embed/>
                  <p:pic>
                    <p:nvPicPr>
                      <p:cNvPr id="0" name="对象 9267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937473"/>
                        <a:ext cx="8420845" cy="3260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1" name="对象 925697"/>
          <p:cNvGraphicFramePr/>
          <p:nvPr/>
        </p:nvGraphicFramePr>
        <p:xfrm>
          <a:off x="391816" y="466218"/>
          <a:ext cx="8360373" cy="421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r:id="rId4" imgW="10519410" imgH="5299075" progId="Word.Document.8">
                  <p:embed/>
                </p:oleObj>
              </mc:Choice>
              <mc:Fallback>
                <p:oleObj r:id="rId4" imgW="10519410" imgH="5299075" progId="Word.Document.8">
                  <p:embed/>
                  <p:pic>
                    <p:nvPicPr>
                      <p:cNvPr id="0" name="对象 9256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66218"/>
                        <a:ext cx="8360373" cy="421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699" name="文本框 925698"/>
          <p:cNvSpPr txBox="1">
            <a:spLocks noChangeArrowheads="1"/>
          </p:cNvSpPr>
          <p:nvPr/>
        </p:nvSpPr>
        <p:spPr bwMode="auto">
          <a:xfrm>
            <a:off x="1490404" y="1518354"/>
            <a:ext cx="211984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was studying </a:t>
            </a:r>
            <a:endParaRPr lang="zh-CN" altLang="en-US" b="0"/>
          </a:p>
        </p:txBody>
      </p:sp>
      <p:sp>
        <p:nvSpPr>
          <p:cNvPr id="925700" name="文本框 925699"/>
          <p:cNvSpPr txBox="1">
            <a:spLocks noChangeArrowheads="1"/>
          </p:cNvSpPr>
          <p:nvPr/>
        </p:nvSpPr>
        <p:spPr bwMode="auto">
          <a:xfrm>
            <a:off x="4682868" y="1528434"/>
            <a:ext cx="101377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when </a:t>
            </a:r>
            <a:endParaRPr lang="zh-CN" altLang="en-US" b="0"/>
          </a:p>
        </p:txBody>
      </p:sp>
      <p:sp>
        <p:nvSpPr>
          <p:cNvPr id="925701" name="文本框 925700"/>
          <p:cNvSpPr txBox="1">
            <a:spLocks noChangeArrowheads="1"/>
          </p:cNvSpPr>
          <p:nvPr/>
        </p:nvSpPr>
        <p:spPr bwMode="auto">
          <a:xfrm>
            <a:off x="1080952" y="2571750"/>
            <a:ext cx="407230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was about to give up when </a:t>
            </a:r>
            <a:endParaRPr lang="zh-CN" altLang="en-US" b="0"/>
          </a:p>
        </p:txBody>
      </p:sp>
      <p:sp>
        <p:nvSpPr>
          <p:cNvPr id="925702" name="文本框 925701"/>
          <p:cNvSpPr txBox="1">
            <a:spLocks noChangeArrowheads="1"/>
          </p:cNvSpPr>
          <p:nvPr/>
        </p:nvSpPr>
        <p:spPr bwMode="auto">
          <a:xfrm>
            <a:off x="1564735" y="3574746"/>
            <a:ext cx="530982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was on the point of giving up when </a:t>
            </a:r>
            <a:endParaRPr lang="zh-CN" altLang="en-US" b="0"/>
          </a:p>
        </p:txBody>
      </p:sp>
      <p:pic>
        <p:nvPicPr>
          <p:cNvPr id="112646" name="图片 925702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25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6"/>
                  </p:tgtEl>
                </p:cond>
              </p:nextCondLst>
            </p:seq>
          </p:childTnLst>
        </p:cTn>
      </p:par>
    </p:tnLst>
    <p:bldLst>
      <p:bldP spid="925699" grpId="0"/>
      <p:bldP spid="925699" grpId="1"/>
      <p:bldP spid="925700" grpId="0"/>
      <p:bldP spid="925700" grpId="1"/>
      <p:bldP spid="925701" grpId="0"/>
      <p:bldP spid="925701" grpId="1"/>
      <p:bldP spid="925702" grpId="0"/>
      <p:bldP spid="92570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89" name="对象 924673"/>
          <p:cNvGraphicFramePr/>
          <p:nvPr/>
        </p:nvGraphicFramePr>
        <p:xfrm>
          <a:off x="391816" y="1793044"/>
          <a:ext cx="8360373" cy="155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8" r:id="rId4" imgW="10519410" imgH="1959610" progId="Word.Document.8">
                  <p:embed/>
                </p:oleObj>
              </mc:Choice>
              <mc:Fallback>
                <p:oleObj r:id="rId4" imgW="10519410" imgH="1959610" progId="Word.Document.8">
                  <p:embed/>
                  <p:pic>
                    <p:nvPicPr>
                      <p:cNvPr id="0" name="对象 9246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93044"/>
                        <a:ext cx="8360373" cy="1557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75" name="文本框 924674"/>
          <p:cNvSpPr txBox="1">
            <a:spLocks noChangeArrowheads="1"/>
          </p:cNvSpPr>
          <p:nvPr/>
        </p:nvSpPr>
        <p:spPr bwMode="auto">
          <a:xfrm>
            <a:off x="1601272" y="2261780"/>
            <a:ext cx="258632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had just covered </a:t>
            </a:r>
            <a:endParaRPr lang="zh-CN" altLang="en-US" b="0"/>
          </a:p>
        </p:txBody>
      </p:sp>
      <p:sp>
        <p:nvSpPr>
          <p:cNvPr id="924676" name="文本框 924675"/>
          <p:cNvSpPr txBox="1">
            <a:spLocks noChangeArrowheads="1"/>
          </p:cNvSpPr>
          <p:nvPr/>
        </p:nvSpPr>
        <p:spPr bwMode="auto">
          <a:xfrm>
            <a:off x="5390904" y="2270600"/>
            <a:ext cx="101377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when </a:t>
            </a:r>
            <a:endParaRPr lang="zh-CN" altLang="en-US" b="0"/>
          </a:p>
        </p:txBody>
      </p:sp>
      <p:pic>
        <p:nvPicPr>
          <p:cNvPr id="114692" name="图片 924676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4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</p:childTnLst>
        </p:cTn>
      </p:par>
    </p:tnLst>
    <p:bldLst>
      <p:bldP spid="924675" grpId="0"/>
      <p:bldP spid="924675" grpId="1"/>
      <p:bldP spid="924676" grpId="0"/>
      <p:bldP spid="924676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对象 609298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3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6092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5" name="对象 611348"/>
          <p:cNvGraphicFramePr/>
          <p:nvPr/>
        </p:nvGraphicFramePr>
        <p:xfrm>
          <a:off x="391816" y="1227284"/>
          <a:ext cx="8360373" cy="26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r:id="rId4" imgW="10519410" imgH="3383915" progId="Word.Document.8">
                  <p:embed/>
                </p:oleObj>
              </mc:Choice>
              <mc:Fallback>
                <p:oleObj r:id="rId4" imgW="10519410" imgH="3383915" progId="Word.Document.8">
                  <p:embed/>
                  <p:pic>
                    <p:nvPicPr>
                      <p:cNvPr id="0" name="对象 6113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27284"/>
                        <a:ext cx="8360373" cy="2690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50" name="文本框 611349"/>
          <p:cNvSpPr txBox="1">
            <a:spLocks noChangeArrowheads="1"/>
          </p:cNvSpPr>
          <p:nvPr/>
        </p:nvSpPr>
        <p:spPr bwMode="auto">
          <a:xfrm>
            <a:off x="1006622" y="2790998"/>
            <a:ext cx="843818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You shouldn't have postponed handing in your homework</a:t>
            </a:r>
            <a:endParaRPr lang="zh-CN" altLang="en-US" b="0"/>
          </a:p>
        </p:txBody>
      </p:sp>
      <p:sp>
        <p:nvSpPr>
          <p:cNvPr id="611351" name="矩形 611350"/>
          <p:cNvSpPr>
            <a:spLocks noChangeArrowheads="1"/>
          </p:cNvSpPr>
          <p:nvPr/>
        </p:nvSpPr>
        <p:spPr bwMode="auto">
          <a:xfrm>
            <a:off x="573234" y="3351719"/>
            <a:ext cx="127916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yesterday.</a:t>
            </a:r>
            <a:endParaRPr lang="zh-CN" altLang="en-US" b="0"/>
          </a:p>
        </p:txBody>
      </p:sp>
      <p:pic>
        <p:nvPicPr>
          <p:cNvPr id="118788" name="图片 611351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88"/>
                  </p:tgtEl>
                </p:cond>
              </p:nextCondLst>
            </p:seq>
          </p:childTnLst>
        </p:cTn>
      </p:par>
    </p:tnLst>
    <p:bldLst>
      <p:bldP spid="611350" grpId="0"/>
      <p:bldP spid="611350" grpId="1"/>
      <p:bldP spid="611351" grpId="0"/>
      <p:bldP spid="611351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3" name="对象 986115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r:id="rId3" imgW="10622915" imgH="2800985" progId="Word.Document.8">
                  <p:embed/>
                </p:oleObj>
              </mc:Choice>
              <mc:Fallback>
                <p:oleObj r:id="rId3" imgW="10622915" imgH="2800985" progId="Word.Document.8">
                  <p:embed/>
                  <p:pic>
                    <p:nvPicPr>
                      <p:cNvPr id="0" name="对象 9861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969729"/>
          <p:cNvGraphicFramePr/>
          <p:nvPr/>
        </p:nvGraphicFramePr>
        <p:xfrm>
          <a:off x="391816" y="952594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r:id="rId4" imgW="10519410" imgH="4077335" progId="Word.Document.8">
                  <p:embed/>
                </p:oleObj>
              </mc:Choice>
              <mc:Fallback>
                <p:oleObj r:id="rId4" imgW="10519410" imgH="4077335" progId="Word.Document.8">
                  <p:embed/>
                  <p:pic>
                    <p:nvPicPr>
                      <p:cNvPr id="0" name="对象 9697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4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1" name="文本框 969730"/>
          <p:cNvSpPr txBox="1">
            <a:spLocks noChangeArrowheads="1"/>
          </p:cNvSpPr>
          <p:nvPr/>
        </p:nvSpPr>
        <p:spPr bwMode="auto">
          <a:xfrm>
            <a:off x="4052944" y="1964409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法官 </a:t>
            </a:r>
          </a:p>
        </p:txBody>
      </p:sp>
      <p:sp>
        <p:nvSpPr>
          <p:cNvPr id="969732" name="文本框 969731"/>
          <p:cNvSpPr txBox="1">
            <a:spLocks noChangeArrowheads="1"/>
          </p:cNvSpPr>
          <p:nvPr/>
        </p:nvSpPr>
        <p:spPr bwMode="auto">
          <a:xfrm>
            <a:off x="5835633" y="2521349"/>
            <a:ext cx="13135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评判员 </a:t>
            </a:r>
          </a:p>
        </p:txBody>
      </p:sp>
      <p:sp>
        <p:nvSpPr>
          <p:cNvPr id="969733" name="文本框 969732"/>
          <p:cNvSpPr txBox="1">
            <a:spLocks noChangeArrowheads="1"/>
          </p:cNvSpPr>
          <p:nvPr/>
        </p:nvSpPr>
        <p:spPr bwMode="auto">
          <a:xfrm>
            <a:off x="7357533" y="3054347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判断 </a:t>
            </a:r>
          </a:p>
        </p:txBody>
      </p:sp>
      <p:sp>
        <p:nvSpPr>
          <p:cNvPr id="969734" name="文本框 969733"/>
          <p:cNvSpPr txBox="1">
            <a:spLocks noChangeArrowheads="1"/>
          </p:cNvSpPr>
          <p:nvPr/>
        </p:nvSpPr>
        <p:spPr bwMode="auto">
          <a:xfrm>
            <a:off x="4051683" y="3608767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判决 </a:t>
            </a:r>
          </a:p>
        </p:txBody>
      </p:sp>
      <p:pic>
        <p:nvPicPr>
          <p:cNvPr id="14342" name="图片 96973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  <p:bldLst>
      <p:bldP spid="969731" grpId="0"/>
      <p:bldP spid="969731" grpId="1"/>
      <p:bldP spid="969732" grpId="0"/>
      <p:bldP spid="969732" grpId="1"/>
      <p:bldP spid="969733" grpId="0"/>
      <p:bldP spid="969733" grpId="1"/>
      <p:bldP spid="969734" grpId="0"/>
      <p:bldP spid="96973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7" name="对象 613393"/>
          <p:cNvGraphicFramePr/>
          <p:nvPr/>
        </p:nvGraphicFramePr>
        <p:xfrm>
          <a:off x="395595" y="742167"/>
          <a:ext cx="8296121" cy="362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r:id="rId4" imgW="10556875" imgH="4613275" progId="Word.Document.8">
                  <p:embed/>
                </p:oleObj>
              </mc:Choice>
              <mc:Fallback>
                <p:oleObj r:id="rId4" imgW="10556875" imgH="4613275" progId="Word.Document.8">
                  <p:embed/>
                  <p:pic>
                    <p:nvPicPr>
                      <p:cNvPr id="0" name="对象 61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5" y="742167"/>
                        <a:ext cx="8296121" cy="3620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95" name="文本框 613394"/>
          <p:cNvSpPr txBox="1">
            <a:spLocks noChangeArrowheads="1"/>
          </p:cNvSpPr>
          <p:nvPr/>
        </p:nvSpPr>
        <p:spPr bwMode="auto">
          <a:xfrm>
            <a:off x="3050102" y="1234844"/>
            <a:ext cx="131193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making </a:t>
            </a:r>
            <a:endParaRPr lang="zh-CN" altLang="en-US" b="0"/>
          </a:p>
        </p:txBody>
      </p:sp>
      <p:sp>
        <p:nvSpPr>
          <p:cNvPr id="613396" name="文本框 613395"/>
          <p:cNvSpPr txBox="1">
            <a:spLocks noChangeArrowheads="1"/>
          </p:cNvSpPr>
          <p:nvPr/>
        </p:nvSpPr>
        <p:spPr bwMode="auto">
          <a:xfrm>
            <a:off x="6010752" y="2256739"/>
            <a:ext cx="304478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has been postponed </a:t>
            </a:r>
            <a:endParaRPr lang="zh-CN" altLang="en-US" b="0"/>
          </a:p>
        </p:txBody>
      </p:sp>
      <p:sp>
        <p:nvSpPr>
          <p:cNvPr id="613397" name="文本框 613396"/>
          <p:cNvSpPr txBox="1">
            <a:spLocks noChangeArrowheads="1"/>
          </p:cNvSpPr>
          <p:nvPr/>
        </p:nvSpPr>
        <p:spPr bwMode="auto">
          <a:xfrm>
            <a:off x="3755619" y="3276114"/>
            <a:ext cx="224808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postponement </a:t>
            </a:r>
            <a:endParaRPr lang="zh-CN" altLang="en-US" b="0"/>
          </a:p>
        </p:txBody>
      </p:sp>
      <p:pic>
        <p:nvPicPr>
          <p:cNvPr id="121861" name="图片 613397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3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1"/>
                  </p:tgtEl>
                </p:cond>
              </p:nextCondLst>
            </p:seq>
          </p:childTnLst>
        </p:cTn>
      </p:par>
    </p:tnLst>
    <p:bldLst>
      <p:bldP spid="613395" grpId="0"/>
      <p:bldP spid="613395" grpId="1"/>
      <p:bldP spid="613396" grpId="0"/>
      <p:bldP spid="613396" grpId="1"/>
      <p:bldP spid="613397" grpId="0"/>
      <p:bldP spid="613397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5" name="对象 471061"/>
          <p:cNvGraphicFramePr/>
          <p:nvPr/>
        </p:nvGraphicFramePr>
        <p:xfrm>
          <a:off x="391816" y="1505755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r:id="rId4" imgW="10519410" imgH="2684145" progId="Word.Document.8">
                  <p:embed/>
                </p:oleObj>
              </mc:Choice>
              <mc:Fallback>
                <p:oleObj r:id="rId4" imgW="10519410" imgH="2684145" progId="Word.Document.8">
                  <p:embed/>
                  <p:pic>
                    <p:nvPicPr>
                      <p:cNvPr id="0" name="对象 4710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05755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6" name="对象 471062"/>
          <p:cNvGraphicFramePr/>
          <p:nvPr/>
        </p:nvGraphicFramePr>
        <p:xfrm>
          <a:off x="411974" y="1011816"/>
          <a:ext cx="8304939" cy="47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6" r:id="rId6" imgW="10565765" imgH="617220" progId="Word.Document.8">
                  <p:embed/>
                </p:oleObj>
              </mc:Choice>
              <mc:Fallback>
                <p:oleObj r:id="rId6" imgW="10565765" imgH="617220" progId="Word.Document.8">
                  <p:embed/>
                  <p:pic>
                    <p:nvPicPr>
                      <p:cNvPr id="0" name="对象 47106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74" y="1011816"/>
                        <a:ext cx="8304939" cy="475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3" name="对象 987139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r:id="rId3" imgW="10519410" imgH="2072005" progId="Word.Document.8">
                  <p:embed/>
                </p:oleObj>
              </mc:Choice>
              <mc:Fallback>
                <p:oleObj r:id="rId3" imgW="10519410" imgH="2072005" progId="Word.Document.8">
                  <p:embed/>
                  <p:pic>
                    <p:nvPicPr>
                      <p:cNvPr id="0" name="对象 9871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7" name="对象 789508"/>
          <p:cNvGraphicFramePr/>
          <p:nvPr/>
        </p:nvGraphicFramePr>
        <p:xfrm>
          <a:off x="391816" y="434715"/>
          <a:ext cx="8360373" cy="427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r:id="rId4" imgW="10556875" imgH="5394960" progId="Word.Document.8">
                  <p:embed/>
                </p:oleObj>
              </mc:Choice>
              <mc:Fallback>
                <p:oleObj r:id="rId4" imgW="10556875" imgH="5394960" progId="Word.Document.8">
                  <p:embed/>
                  <p:pic>
                    <p:nvPicPr>
                      <p:cNvPr id="0" name="对象 7895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34715"/>
                        <a:ext cx="8360373" cy="4274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510" name="文本框 789509"/>
          <p:cNvSpPr txBox="1">
            <a:spLocks noChangeArrowheads="1"/>
          </p:cNvSpPr>
          <p:nvPr/>
        </p:nvSpPr>
        <p:spPr bwMode="auto">
          <a:xfrm>
            <a:off x="1080955" y="3612547"/>
            <a:ext cx="926282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Even the best writers sometimes find themselves lost for word. </a:t>
            </a:r>
            <a:endParaRPr lang="zh-CN" altLang="en-US" b="0"/>
          </a:p>
        </p:txBody>
      </p:sp>
      <p:pic>
        <p:nvPicPr>
          <p:cNvPr id="126979" name="图片 789510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79"/>
                  </p:tgtEl>
                </p:cond>
              </p:nextCondLst>
            </p:seq>
          </p:childTnLst>
        </p:cTn>
      </p:par>
    </p:tnLst>
    <p:bldLst>
      <p:bldP spid="789510" grpId="0"/>
      <p:bldP spid="789510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5" name="对象 831492"/>
          <p:cNvGraphicFramePr/>
          <p:nvPr/>
        </p:nvGraphicFramePr>
        <p:xfrm>
          <a:off x="362837" y="1048358"/>
          <a:ext cx="8418326" cy="3233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r:id="rId4" imgW="10748645" imgH="4114800" progId="Word.Document.8">
                  <p:embed/>
                </p:oleObj>
              </mc:Choice>
              <mc:Fallback>
                <p:oleObj r:id="rId4" imgW="10748645" imgH="4114800" progId="Word.Document.8">
                  <p:embed/>
                  <p:pic>
                    <p:nvPicPr>
                      <p:cNvPr id="0" name="对象 8314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1048358"/>
                        <a:ext cx="8418326" cy="3233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3" name="对象 833540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8335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2" name="文本框 833541"/>
          <p:cNvSpPr txBox="1">
            <a:spLocks noChangeArrowheads="1"/>
          </p:cNvSpPr>
          <p:nvPr/>
        </p:nvSpPr>
        <p:spPr bwMode="auto">
          <a:xfrm>
            <a:off x="3867745" y="2261780"/>
            <a:ext cx="338461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found all the lights on </a:t>
            </a:r>
            <a:endParaRPr lang="zh-CN" altLang="en-US" b="0"/>
          </a:p>
        </p:txBody>
      </p:sp>
      <p:sp>
        <p:nvSpPr>
          <p:cNvPr id="833543" name="文本框 833542"/>
          <p:cNvSpPr txBox="1">
            <a:spLocks noChangeArrowheads="1"/>
          </p:cNvSpPr>
          <p:nvPr/>
        </p:nvSpPr>
        <p:spPr bwMode="auto">
          <a:xfrm>
            <a:off x="2752775" y="3349198"/>
            <a:ext cx="262800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 humorous man </a:t>
            </a:r>
            <a:endParaRPr lang="zh-CN" altLang="en-US" b="0"/>
          </a:p>
        </p:txBody>
      </p:sp>
      <p:pic>
        <p:nvPicPr>
          <p:cNvPr id="131076" name="图片 833543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76"/>
                  </p:tgtEl>
                </p:cond>
              </p:nextCondLst>
            </p:seq>
          </p:childTnLst>
        </p:cTn>
      </p:par>
    </p:tnLst>
    <p:bldLst>
      <p:bldP spid="833542" grpId="0"/>
      <p:bldP spid="833542" grpId="1"/>
      <p:bldP spid="833543" grpId="0"/>
      <p:bldP spid="833543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1" name="对象 835589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1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8355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591" name="文本框 835590"/>
          <p:cNvSpPr txBox="1">
            <a:spLocks noChangeArrowheads="1"/>
          </p:cNvSpPr>
          <p:nvPr/>
        </p:nvSpPr>
        <p:spPr bwMode="auto">
          <a:xfrm>
            <a:off x="3198765" y="1420070"/>
            <a:ext cx="216793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 heavy debt </a:t>
            </a:r>
            <a:endParaRPr lang="zh-CN" altLang="en-US" b="0"/>
          </a:p>
        </p:txBody>
      </p:sp>
      <p:sp>
        <p:nvSpPr>
          <p:cNvPr id="835592" name="文本框 835591"/>
          <p:cNvSpPr txBox="1">
            <a:spLocks noChangeArrowheads="1"/>
          </p:cNvSpPr>
          <p:nvPr/>
        </p:nvSpPr>
        <p:spPr bwMode="auto">
          <a:xfrm>
            <a:off x="5019249" y="2535209"/>
            <a:ext cx="210862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staring at her </a:t>
            </a:r>
            <a:endParaRPr lang="zh-CN" altLang="en-US" b="0"/>
          </a:p>
        </p:txBody>
      </p:sp>
      <p:sp>
        <p:nvSpPr>
          <p:cNvPr id="835593" name="文本框 835592"/>
          <p:cNvSpPr txBox="1">
            <a:spLocks noChangeArrowheads="1"/>
          </p:cNvSpPr>
          <p:nvPr/>
        </p:nvSpPr>
        <p:spPr bwMode="auto">
          <a:xfrm>
            <a:off x="4350269" y="3636488"/>
            <a:ext cx="328523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found ourselves back </a:t>
            </a:r>
            <a:endParaRPr lang="zh-CN" altLang="en-US" b="0"/>
          </a:p>
        </p:txBody>
      </p:sp>
      <p:pic>
        <p:nvPicPr>
          <p:cNvPr id="133125" name="图片 835593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5"/>
                  </p:tgtEl>
                </p:cond>
              </p:nextCondLst>
            </p:seq>
          </p:childTnLst>
        </p:cTn>
      </p:par>
    </p:tnLst>
    <p:bldLst>
      <p:bldP spid="835591" grpId="0"/>
      <p:bldP spid="835591" grpId="1"/>
      <p:bldP spid="835592" grpId="0"/>
      <p:bldP spid="835592" grpId="1"/>
      <p:bldP spid="835593" grpId="0"/>
      <p:bldP spid="835593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69" name="对象 988163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5" r:id="rId3" imgW="10519410" imgH="2072005" progId="Word.Document.8">
                  <p:embed/>
                </p:oleObj>
              </mc:Choice>
              <mc:Fallback>
                <p:oleObj r:id="rId3" imgW="10519410" imgH="2072005" progId="Word.Document.8">
                  <p:embed/>
                  <p:pic>
                    <p:nvPicPr>
                      <p:cNvPr id="0" name="对象 98816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3" name="对象 837663"/>
          <p:cNvGraphicFramePr/>
          <p:nvPr/>
        </p:nvGraphicFramePr>
        <p:xfrm>
          <a:off x="391816" y="2023631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r:id="rId4" imgW="10519410" imgH="1381760" progId="Word.Document.8">
                  <p:embed/>
                </p:oleObj>
              </mc:Choice>
              <mc:Fallback>
                <p:oleObj r:id="rId4" imgW="10519410" imgH="1381760" progId="Word.Document.8">
                  <p:embed/>
                  <p:pic>
                    <p:nvPicPr>
                      <p:cNvPr id="0" name="对象 83766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023631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1" name="对象 839688"/>
          <p:cNvGraphicFramePr/>
          <p:nvPr/>
        </p:nvGraphicFramePr>
        <p:xfrm>
          <a:off x="391816" y="1505755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7" r:id="rId4" imgW="10519410" imgH="2684145" progId="Word.Document.8">
                  <p:embed/>
                </p:oleObj>
              </mc:Choice>
              <mc:Fallback>
                <p:oleObj r:id="rId4" imgW="10519410" imgH="2684145" progId="Word.Document.8">
                  <p:embed/>
                  <p:pic>
                    <p:nvPicPr>
                      <p:cNvPr id="0" name="对象 83968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05755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968705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r:id="rId4" imgW="10556875" imgH="3465830" progId="Word.Document.8">
                  <p:embed/>
                </p:oleObj>
              </mc:Choice>
              <mc:Fallback>
                <p:oleObj r:id="rId4" imgW="10556875" imgH="3465830" progId="Word.Document.8">
                  <p:embed/>
                  <p:pic>
                    <p:nvPicPr>
                      <p:cNvPr id="0" name="对象 9687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7" name="文本框 968706"/>
          <p:cNvSpPr txBox="1">
            <a:spLocks noChangeArrowheads="1"/>
          </p:cNvSpPr>
          <p:nvPr/>
        </p:nvSpPr>
        <p:spPr bwMode="auto">
          <a:xfrm>
            <a:off x="6504614" y="2261780"/>
            <a:ext cx="203168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用</a:t>
            </a:r>
            <a:r>
              <a:rPr lang="en-US" altLang="zh-CN" b="0"/>
              <a:t>……</a:t>
            </a:r>
            <a:r>
              <a:rPr lang="zh-CN" altLang="en-US" b="0"/>
              <a:t>打赌 </a:t>
            </a:r>
          </a:p>
        </p:txBody>
      </p:sp>
      <p:sp>
        <p:nvSpPr>
          <p:cNvPr id="968708" name="文本框 968707"/>
          <p:cNvSpPr txBox="1">
            <a:spLocks noChangeArrowheads="1"/>
          </p:cNvSpPr>
          <p:nvPr/>
        </p:nvSpPr>
        <p:spPr bwMode="auto">
          <a:xfrm>
            <a:off x="4127274" y="2818719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敢说 </a:t>
            </a:r>
          </a:p>
        </p:txBody>
      </p:sp>
      <p:sp>
        <p:nvSpPr>
          <p:cNvPr id="968709" name="文本框 968708"/>
          <p:cNvSpPr txBox="1">
            <a:spLocks noChangeArrowheads="1"/>
          </p:cNvSpPr>
          <p:nvPr/>
        </p:nvSpPr>
        <p:spPr bwMode="auto">
          <a:xfrm>
            <a:off x="6354691" y="3339117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打赌 </a:t>
            </a:r>
          </a:p>
        </p:txBody>
      </p:sp>
      <p:pic>
        <p:nvPicPr>
          <p:cNvPr id="16389" name="图片 96870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968707" grpId="0"/>
      <p:bldP spid="968707" grpId="1"/>
      <p:bldP spid="968708" grpId="0"/>
      <p:bldP spid="968708" grpId="1"/>
      <p:bldP spid="968709" grpId="0"/>
      <p:bldP spid="968709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89" name="对象 841737"/>
          <p:cNvGraphicFramePr/>
          <p:nvPr/>
        </p:nvGraphicFramePr>
        <p:xfrm>
          <a:off x="390557" y="446057"/>
          <a:ext cx="8338955" cy="422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8" r:id="rId4" imgW="10556875" imgH="5358130" progId="Word.Document.8">
                  <p:embed/>
                </p:oleObj>
              </mc:Choice>
              <mc:Fallback>
                <p:oleObj r:id="rId4" imgW="10556875" imgH="5358130" progId="Word.Document.8">
                  <p:embed/>
                  <p:pic>
                    <p:nvPicPr>
                      <p:cNvPr id="0" name="对象 8417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446057"/>
                        <a:ext cx="8338955" cy="4229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1739" name="文本框 841738"/>
          <p:cNvSpPr txBox="1">
            <a:spLocks noChangeArrowheads="1"/>
          </p:cNvSpPr>
          <p:nvPr/>
        </p:nvSpPr>
        <p:spPr bwMode="auto">
          <a:xfrm>
            <a:off x="963787" y="3054347"/>
            <a:ext cx="937183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It was when we were returning home that I realized what a good</a:t>
            </a:r>
            <a:endParaRPr lang="zh-CN" altLang="en-US" b="0"/>
          </a:p>
        </p:txBody>
      </p:sp>
      <p:sp>
        <p:nvSpPr>
          <p:cNvPr id="841740" name="矩形 841739"/>
          <p:cNvSpPr>
            <a:spLocks noChangeArrowheads="1"/>
          </p:cNvSpPr>
          <p:nvPr/>
        </p:nvSpPr>
        <p:spPr bwMode="auto">
          <a:xfrm>
            <a:off x="404415" y="3574746"/>
            <a:ext cx="575545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feeling it was to have helped someone in trouble. </a:t>
            </a:r>
            <a:endParaRPr lang="zh-CN" altLang="en-US" b="0"/>
          </a:p>
        </p:txBody>
      </p:sp>
      <p:pic>
        <p:nvPicPr>
          <p:cNvPr id="140292" name="图片 841740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41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41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2"/>
                  </p:tgtEl>
                </p:cond>
              </p:nextCondLst>
            </p:seq>
          </p:childTnLst>
        </p:cTn>
      </p:par>
    </p:tnLst>
    <p:bldLst>
      <p:bldP spid="841739" grpId="0"/>
      <p:bldP spid="841739" grpId="1"/>
      <p:bldP spid="841740" grpId="0"/>
      <p:bldP spid="841740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7" name="对象 982018"/>
          <p:cNvGraphicFramePr/>
          <p:nvPr/>
        </p:nvGraphicFramePr>
        <p:xfrm>
          <a:off x="362837" y="419596"/>
          <a:ext cx="8418326" cy="4378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r:id="rId4" imgW="10748645" imgH="5568950" progId="Word.Document.8">
                  <p:embed/>
                </p:oleObj>
              </mc:Choice>
              <mc:Fallback>
                <p:oleObj r:id="rId4" imgW="10748645" imgH="5568950" progId="Word.Document.8">
                  <p:embed/>
                  <p:pic>
                    <p:nvPicPr>
                      <p:cNvPr id="0" name="对象 9820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419596"/>
                        <a:ext cx="8418326" cy="4378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5" name="对象 980993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809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0995" name="文本框 980994"/>
          <p:cNvSpPr txBox="1">
            <a:spLocks noChangeArrowheads="1"/>
          </p:cNvSpPr>
          <p:nvPr/>
        </p:nvSpPr>
        <p:spPr bwMode="auto">
          <a:xfrm>
            <a:off x="3198763" y="2298321"/>
            <a:ext cx="7733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that </a:t>
            </a:r>
            <a:endParaRPr lang="zh-CN" altLang="en-US" b="0"/>
          </a:p>
        </p:txBody>
      </p:sp>
      <p:sp>
        <p:nvSpPr>
          <p:cNvPr id="980996" name="文本框 980995"/>
          <p:cNvSpPr txBox="1">
            <a:spLocks noChangeArrowheads="1"/>
          </p:cNvSpPr>
          <p:nvPr/>
        </p:nvSpPr>
        <p:spPr bwMode="auto">
          <a:xfrm>
            <a:off x="5908702" y="2856519"/>
            <a:ext cx="7733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that </a:t>
            </a:r>
            <a:endParaRPr lang="zh-CN" altLang="en-US" b="0"/>
          </a:p>
        </p:txBody>
      </p:sp>
      <p:pic>
        <p:nvPicPr>
          <p:cNvPr id="144388" name="图片 980996" descr="答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8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80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980995" grpId="0"/>
      <p:bldP spid="980995" grpId="1"/>
      <p:bldP spid="980996" grpId="0"/>
      <p:bldP spid="980996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3" name="对象 979969"/>
          <p:cNvGraphicFramePr/>
          <p:nvPr/>
        </p:nvGraphicFramePr>
        <p:xfrm>
          <a:off x="391816" y="1780444"/>
          <a:ext cx="8360373" cy="158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2" r:id="rId4" imgW="10519410" imgH="1994535" progId="Word.Document.8">
                  <p:embed/>
                </p:oleObj>
              </mc:Choice>
              <mc:Fallback>
                <p:oleObj r:id="rId4" imgW="10519410" imgH="1994535" progId="Word.Document.8">
                  <p:embed/>
                  <p:pic>
                    <p:nvPicPr>
                      <p:cNvPr id="0" name="对象 9799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80444"/>
                        <a:ext cx="8360373" cy="158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9971" name="文本框 979970"/>
          <p:cNvSpPr txBox="1">
            <a:spLocks noChangeArrowheads="1"/>
          </p:cNvSpPr>
          <p:nvPr/>
        </p:nvSpPr>
        <p:spPr bwMode="auto">
          <a:xfrm>
            <a:off x="4647592" y="1751462"/>
            <a:ext cx="7733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that </a:t>
            </a:r>
            <a:endParaRPr lang="zh-CN" altLang="en-US" b="0"/>
          </a:p>
        </p:txBody>
      </p:sp>
      <p:sp>
        <p:nvSpPr>
          <p:cNvPr id="979972" name="文本框 979971"/>
          <p:cNvSpPr txBox="1">
            <a:spLocks noChangeArrowheads="1"/>
          </p:cNvSpPr>
          <p:nvPr/>
        </p:nvSpPr>
        <p:spPr bwMode="auto">
          <a:xfrm>
            <a:off x="2939233" y="2298321"/>
            <a:ext cx="4350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it </a:t>
            </a:r>
            <a:endParaRPr lang="zh-CN" altLang="en-US" b="0"/>
          </a:p>
        </p:txBody>
      </p:sp>
      <p:pic>
        <p:nvPicPr>
          <p:cNvPr id="146436" name="图片 97997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79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36"/>
                  </p:tgtEl>
                </p:cond>
              </p:nextCondLst>
            </p:seq>
          </p:childTnLst>
        </p:cTn>
      </p:par>
    </p:tnLst>
    <p:bldLst>
      <p:bldP spid="979971" grpId="0"/>
      <p:bldP spid="979971" grpId="1"/>
      <p:bldP spid="979972" grpId="0"/>
      <p:bldP spid="979972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1" name="对象 978945"/>
          <p:cNvGraphicFramePr/>
          <p:nvPr/>
        </p:nvGraphicFramePr>
        <p:xfrm>
          <a:off x="391816" y="984095"/>
          <a:ext cx="8360373" cy="31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r:id="rId4" imgW="10519410" imgH="3996690" progId="Word.Document.8">
                  <p:embed/>
                </p:oleObj>
              </mc:Choice>
              <mc:Fallback>
                <p:oleObj r:id="rId4" imgW="10519410" imgH="3996690" progId="Word.Document.8">
                  <p:embed/>
                  <p:pic>
                    <p:nvPicPr>
                      <p:cNvPr id="0" name="对象 9789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4095"/>
                        <a:ext cx="8360373" cy="317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8947" name="文本框 978946"/>
          <p:cNvSpPr txBox="1">
            <a:spLocks noChangeArrowheads="1"/>
          </p:cNvSpPr>
          <p:nvPr/>
        </p:nvSpPr>
        <p:spPr bwMode="auto">
          <a:xfrm>
            <a:off x="970086" y="2038752"/>
            <a:ext cx="275463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Where was it that </a:t>
            </a:r>
            <a:endParaRPr lang="zh-CN" altLang="en-US" b="0"/>
          </a:p>
        </p:txBody>
      </p:sp>
      <p:sp>
        <p:nvSpPr>
          <p:cNvPr id="978948" name="文本框 978947"/>
          <p:cNvSpPr txBox="1">
            <a:spLocks noChangeArrowheads="1"/>
          </p:cNvSpPr>
          <p:nvPr/>
        </p:nvSpPr>
        <p:spPr bwMode="auto">
          <a:xfrm>
            <a:off x="970086" y="3079548"/>
            <a:ext cx="514631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It was not until five days later that </a:t>
            </a:r>
            <a:endParaRPr lang="zh-CN" altLang="en-US" b="0"/>
          </a:p>
        </p:txBody>
      </p:sp>
      <p:pic>
        <p:nvPicPr>
          <p:cNvPr id="148484" name="图片 97894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78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8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</p:childTnLst>
        </p:cTn>
      </p:par>
    </p:tnLst>
    <p:bldLst>
      <p:bldP spid="978947" grpId="0"/>
      <p:bldP spid="978947" grpId="1"/>
      <p:bldP spid="978948" grpId="0"/>
      <p:bldP spid="978948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9" name="对象 995329"/>
          <p:cNvGraphicFramePr/>
          <p:nvPr/>
        </p:nvGraphicFramePr>
        <p:xfrm>
          <a:off x="391816" y="1122701"/>
          <a:ext cx="8360373" cy="164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9953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22701"/>
                        <a:ext cx="8360373" cy="164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5331" name="对象 995330"/>
          <p:cNvGraphicFramePr/>
          <p:nvPr/>
        </p:nvGraphicFramePr>
        <p:xfrm>
          <a:off x="374178" y="3128691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9533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3128691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7" name="对象 996353"/>
          <p:cNvGraphicFramePr/>
          <p:nvPr/>
        </p:nvGraphicFramePr>
        <p:xfrm>
          <a:off x="391816" y="677905"/>
          <a:ext cx="8360373" cy="378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r:id="rId4" imgW="10519410" imgH="4765040" progId="Word.Document.8">
                  <p:embed/>
                </p:oleObj>
              </mc:Choice>
              <mc:Fallback>
                <p:oleObj r:id="rId4" imgW="10519410" imgH="4765040" progId="Word.Document.8">
                  <p:embed/>
                  <p:pic>
                    <p:nvPicPr>
                      <p:cNvPr id="0" name="对象 9963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7905"/>
                        <a:ext cx="8360373" cy="3787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6355" name="文本框 996354"/>
          <p:cNvSpPr txBox="1">
            <a:spLocks noChangeArrowheads="1"/>
          </p:cNvSpPr>
          <p:nvPr/>
        </p:nvSpPr>
        <p:spPr bwMode="auto">
          <a:xfrm>
            <a:off x="970088" y="3339117"/>
            <a:ext cx="874820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That is why English has so many difficult rules that confuse</a:t>
            </a:r>
            <a:endParaRPr lang="zh-CN" altLang="en-US" b="0"/>
          </a:p>
        </p:txBody>
      </p:sp>
      <p:sp>
        <p:nvSpPr>
          <p:cNvPr id="996356" name="矩形 996355"/>
          <p:cNvSpPr>
            <a:spLocks noChangeArrowheads="1"/>
          </p:cNvSpPr>
          <p:nvPr/>
        </p:nvSpPr>
        <p:spPr bwMode="auto">
          <a:xfrm>
            <a:off x="472446" y="3872116"/>
            <a:ext cx="1039424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people. </a:t>
            </a:r>
            <a:endParaRPr lang="zh-CN" altLang="en-US" b="0"/>
          </a:p>
        </p:txBody>
      </p:sp>
      <p:pic>
        <p:nvPicPr>
          <p:cNvPr id="152580" name="图片 99635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96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9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80"/>
                  </p:tgtEl>
                </p:cond>
              </p:nextCondLst>
            </p:seq>
          </p:childTnLst>
        </p:cTn>
      </p:par>
    </p:tnLst>
    <p:bldLst>
      <p:bldP spid="996355" grpId="0"/>
      <p:bldP spid="996355" grpId="1"/>
      <p:bldP spid="996356" grpId="0"/>
      <p:bldP spid="996356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5" name="对象 997377"/>
          <p:cNvGraphicFramePr/>
          <p:nvPr/>
        </p:nvGraphicFramePr>
        <p:xfrm>
          <a:off x="361580" y="1215944"/>
          <a:ext cx="8420845" cy="27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r:id="rId4" imgW="10622915" imgH="3412490" progId="Word.Document.8">
                  <p:embed/>
                </p:oleObj>
              </mc:Choice>
              <mc:Fallback>
                <p:oleObj r:id="rId4" imgW="10622915" imgH="3412490" progId="Word.Document.8">
                  <p:embed/>
                  <p:pic>
                    <p:nvPicPr>
                      <p:cNvPr id="0" name="对象 9973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215944"/>
                        <a:ext cx="8420845" cy="27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3" name="对象 998401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9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984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1" name="对象 999425"/>
          <p:cNvGraphicFramePr/>
          <p:nvPr/>
        </p:nvGraphicFramePr>
        <p:xfrm>
          <a:off x="391816" y="406995"/>
          <a:ext cx="8360373" cy="432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r:id="rId4" imgW="10519410" imgH="5447030" progId="Word.Document.8">
                  <p:embed/>
                </p:oleObj>
              </mc:Choice>
              <mc:Fallback>
                <p:oleObj r:id="rId4" imgW="10519410" imgH="5447030" progId="Word.Document.8">
                  <p:embed/>
                  <p:pic>
                    <p:nvPicPr>
                      <p:cNvPr id="0" name="对象 9994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06995"/>
                        <a:ext cx="8360373" cy="432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9427" name="文本框 999426"/>
          <p:cNvSpPr txBox="1">
            <a:spLocks noChangeArrowheads="1"/>
          </p:cNvSpPr>
          <p:nvPr/>
        </p:nvSpPr>
        <p:spPr bwMode="auto">
          <a:xfrm>
            <a:off x="3198765" y="1456611"/>
            <a:ext cx="85507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why </a:t>
            </a:r>
            <a:endParaRPr lang="zh-CN" altLang="en-US" b="0"/>
          </a:p>
        </p:txBody>
      </p:sp>
      <p:sp>
        <p:nvSpPr>
          <p:cNvPr id="999428" name="文本框 999427"/>
          <p:cNvSpPr txBox="1">
            <a:spLocks noChangeArrowheads="1"/>
          </p:cNvSpPr>
          <p:nvPr/>
        </p:nvSpPr>
        <p:spPr bwMode="auto">
          <a:xfrm>
            <a:off x="6839734" y="2571750"/>
            <a:ext cx="13696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because </a:t>
            </a:r>
            <a:endParaRPr lang="zh-CN" altLang="en-US" b="0"/>
          </a:p>
        </p:txBody>
      </p:sp>
      <p:sp>
        <p:nvSpPr>
          <p:cNvPr id="999429" name="文本框 999428"/>
          <p:cNvSpPr txBox="1">
            <a:spLocks noChangeArrowheads="1"/>
          </p:cNvSpPr>
          <p:nvPr/>
        </p:nvSpPr>
        <p:spPr bwMode="auto">
          <a:xfrm>
            <a:off x="3494830" y="3649088"/>
            <a:ext cx="85507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why </a:t>
            </a:r>
            <a:endParaRPr lang="zh-CN" altLang="en-US" b="0"/>
          </a:p>
        </p:txBody>
      </p:sp>
      <p:pic>
        <p:nvPicPr>
          <p:cNvPr id="158725" name="图片 99942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99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99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99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25"/>
                  </p:tgtEl>
                </p:cond>
              </p:nextCondLst>
            </p:seq>
          </p:childTnLst>
        </p:cTn>
      </p:par>
    </p:tnLst>
    <p:bldLst>
      <p:bldP spid="999427" grpId="0"/>
      <p:bldP spid="999427" grpId="1"/>
      <p:bldP spid="999428" grpId="0"/>
      <p:bldP spid="999428" grpId="1"/>
      <p:bldP spid="999429" grpId="0"/>
      <p:bldP spid="9994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967681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676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7683" name="文本框 967682"/>
          <p:cNvSpPr txBox="1">
            <a:spLocks noChangeArrowheads="1"/>
          </p:cNvSpPr>
          <p:nvPr/>
        </p:nvSpPr>
        <p:spPr bwMode="auto">
          <a:xfrm>
            <a:off x="5612639" y="1713660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斑点 </a:t>
            </a:r>
          </a:p>
        </p:txBody>
      </p:sp>
      <p:sp>
        <p:nvSpPr>
          <p:cNvPr id="967684" name="文本框 967683"/>
          <p:cNvSpPr txBox="1">
            <a:spLocks noChangeArrowheads="1"/>
          </p:cNvSpPr>
          <p:nvPr/>
        </p:nvSpPr>
        <p:spPr bwMode="auto">
          <a:xfrm>
            <a:off x="5984295" y="2234059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污迹 </a:t>
            </a:r>
          </a:p>
        </p:txBody>
      </p:sp>
      <p:sp>
        <p:nvSpPr>
          <p:cNvPr id="967685" name="文本框 967684"/>
          <p:cNvSpPr txBox="1">
            <a:spLocks noChangeArrowheads="1"/>
          </p:cNvSpPr>
          <p:nvPr/>
        </p:nvSpPr>
        <p:spPr bwMode="auto">
          <a:xfrm>
            <a:off x="7172335" y="2818719"/>
            <a:ext cx="203168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地点；场所 </a:t>
            </a:r>
          </a:p>
        </p:txBody>
      </p:sp>
      <p:sp>
        <p:nvSpPr>
          <p:cNvPr id="967686" name="文本框 967685"/>
          <p:cNvSpPr txBox="1">
            <a:spLocks noChangeArrowheads="1"/>
          </p:cNvSpPr>
          <p:nvPr/>
        </p:nvSpPr>
        <p:spPr bwMode="auto">
          <a:xfrm>
            <a:off x="5797837" y="3339117"/>
            <a:ext cx="239075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发现；注意到 </a:t>
            </a:r>
          </a:p>
        </p:txBody>
      </p:sp>
      <p:pic>
        <p:nvPicPr>
          <p:cNvPr id="18438" name="图片 96768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7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967683" grpId="0"/>
      <p:bldP spid="967683" grpId="1"/>
      <p:bldP spid="967684" grpId="0"/>
      <p:bldP spid="967684" grpId="1"/>
      <p:bldP spid="967685" grpId="0"/>
      <p:bldP spid="967685" grpId="1"/>
      <p:bldP spid="967686" grpId="0"/>
      <p:bldP spid="967686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69" name="对象 1007617"/>
          <p:cNvGraphicFramePr/>
          <p:nvPr/>
        </p:nvGraphicFramePr>
        <p:xfrm>
          <a:off x="390557" y="432196"/>
          <a:ext cx="8338955" cy="425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0" r:id="rId4" imgW="10556875" imgH="5440680" progId="Word.Document.8">
                  <p:embed/>
                </p:oleObj>
              </mc:Choice>
              <mc:Fallback>
                <p:oleObj r:id="rId4" imgW="10556875" imgH="5440680" progId="Word.Document.8">
                  <p:embed/>
                  <p:pic>
                    <p:nvPicPr>
                      <p:cNvPr id="0" name="对象 10076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432196"/>
                        <a:ext cx="8338955" cy="4257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7619" name="文本框 1007618"/>
          <p:cNvSpPr txBox="1">
            <a:spLocks noChangeArrowheads="1"/>
          </p:cNvSpPr>
          <p:nvPr/>
        </p:nvSpPr>
        <p:spPr bwMode="auto">
          <a:xfrm>
            <a:off x="6964458" y="1454091"/>
            <a:ext cx="202046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this was why</a:t>
            </a:r>
            <a:endParaRPr lang="zh-CN" altLang="en-US" b="0"/>
          </a:p>
        </p:txBody>
      </p:sp>
      <p:sp>
        <p:nvSpPr>
          <p:cNvPr id="1007620" name="文本框 1007619"/>
          <p:cNvSpPr txBox="1">
            <a:spLocks noChangeArrowheads="1"/>
          </p:cNvSpPr>
          <p:nvPr/>
        </p:nvSpPr>
        <p:spPr bwMode="auto">
          <a:xfrm>
            <a:off x="970086" y="3079548"/>
            <a:ext cx="244525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That is because </a:t>
            </a:r>
            <a:endParaRPr lang="zh-CN" altLang="en-US" b="0"/>
          </a:p>
        </p:txBody>
      </p:sp>
      <p:sp>
        <p:nvSpPr>
          <p:cNvPr id="1007621" name="文本框 1007620"/>
          <p:cNvSpPr txBox="1">
            <a:spLocks noChangeArrowheads="1"/>
          </p:cNvSpPr>
          <p:nvPr/>
        </p:nvSpPr>
        <p:spPr bwMode="auto">
          <a:xfrm>
            <a:off x="933550" y="4131685"/>
            <a:ext cx="252861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The reason why </a:t>
            </a:r>
            <a:endParaRPr lang="zh-CN" altLang="en-US" b="0"/>
          </a:p>
        </p:txBody>
      </p:sp>
      <p:sp>
        <p:nvSpPr>
          <p:cNvPr id="1007622" name="文本框 1007621"/>
          <p:cNvSpPr txBox="1">
            <a:spLocks noChangeArrowheads="1"/>
          </p:cNvSpPr>
          <p:nvPr/>
        </p:nvSpPr>
        <p:spPr bwMode="auto">
          <a:xfrm>
            <a:off x="411974" y="1940468"/>
            <a:ext cx="328683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 was angry with him </a:t>
            </a:r>
            <a:endParaRPr lang="zh-CN" altLang="en-US" b="0"/>
          </a:p>
        </p:txBody>
      </p:sp>
      <p:pic>
        <p:nvPicPr>
          <p:cNvPr id="160774" name="图片 100762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07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07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07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74"/>
                  </p:tgtEl>
                </p:cond>
              </p:nextCondLst>
            </p:seq>
          </p:childTnLst>
        </p:cTn>
      </p:par>
    </p:tnLst>
    <p:bldLst>
      <p:bldP spid="1007619" grpId="0"/>
      <p:bldP spid="1007619" grpId="1"/>
      <p:bldP spid="1007620" grpId="0"/>
      <p:bldP spid="1007620" grpId="1"/>
      <p:bldP spid="1007621" grpId="0"/>
      <p:bldP spid="1007621" grpId="1"/>
      <p:bldP spid="1007622" grpId="0"/>
      <p:bldP spid="1007622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7" name="对象 1008641"/>
          <p:cNvGraphicFramePr/>
          <p:nvPr/>
        </p:nvGraphicFramePr>
        <p:xfrm>
          <a:off x="391816" y="453616"/>
          <a:ext cx="8360373" cy="153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1" r:id="rId4" imgW="10519410" imgH="1927860" progId="Word.Document.8">
                  <p:embed/>
                </p:oleObj>
              </mc:Choice>
              <mc:Fallback>
                <p:oleObj r:id="rId4" imgW="10519410" imgH="1927860" progId="Word.Document.8">
                  <p:embed/>
                  <p:pic>
                    <p:nvPicPr>
                      <p:cNvPr id="0" name="对象 10086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53616"/>
                        <a:ext cx="8360373" cy="1530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8643" name="对象 1008642"/>
          <p:cNvGraphicFramePr/>
          <p:nvPr/>
        </p:nvGraphicFramePr>
        <p:xfrm>
          <a:off x="391816" y="2200037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2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100864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200037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8644" name="对象 1008643"/>
          <p:cNvGraphicFramePr/>
          <p:nvPr/>
        </p:nvGraphicFramePr>
        <p:xfrm>
          <a:off x="391816" y="3500404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3" r:id="rId8" imgW="10519410" imgH="1381760" progId="Word.Document.8">
                  <p:embed/>
                </p:oleObj>
              </mc:Choice>
              <mc:Fallback>
                <p:oleObj r:id="rId8" imgW="10519410" imgH="1381760" progId="Word.Document.8">
                  <p:embed/>
                  <p:pic>
                    <p:nvPicPr>
                      <p:cNvPr id="0" name="对象 100864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500404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5" name="对象 1009665"/>
          <p:cNvGraphicFramePr/>
          <p:nvPr/>
        </p:nvGraphicFramePr>
        <p:xfrm>
          <a:off x="391816" y="863131"/>
          <a:ext cx="8360373" cy="10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9" r:id="rId4" imgW="10519410" imgH="1303655" progId="Word.Document.8">
                  <p:embed/>
                </p:oleObj>
              </mc:Choice>
              <mc:Fallback>
                <p:oleObj r:id="rId4" imgW="10519410" imgH="1303655" progId="Word.Document.8">
                  <p:embed/>
                  <p:pic>
                    <p:nvPicPr>
                      <p:cNvPr id="0" name="对象 10096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863131"/>
                        <a:ext cx="8360373" cy="103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9667" name="对象 1009666"/>
          <p:cNvGraphicFramePr/>
          <p:nvPr/>
        </p:nvGraphicFramePr>
        <p:xfrm>
          <a:off x="356540" y="2014812"/>
          <a:ext cx="8360373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0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100966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40" y="2014812"/>
                        <a:ext cx="8360373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9668" name="对象 1009667"/>
          <p:cNvGraphicFramePr/>
          <p:nvPr/>
        </p:nvGraphicFramePr>
        <p:xfrm>
          <a:off x="374178" y="3538205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r:id="rId8" imgW="10519410" imgH="692150" progId="Word.Document.8">
                  <p:embed/>
                </p:oleObj>
              </mc:Choice>
              <mc:Fallback>
                <p:oleObj r:id="rId8" imgW="10519410" imgH="692150" progId="Word.Document.8">
                  <p:embed/>
                  <p:pic>
                    <p:nvPicPr>
                      <p:cNvPr id="0" name="对象 100966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3538205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3" name="对象 1010689"/>
          <p:cNvGraphicFramePr/>
          <p:nvPr/>
        </p:nvGraphicFramePr>
        <p:xfrm>
          <a:off x="391816" y="863132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7" r:id="rId4" imgW="10519410" imgH="692150" progId="Word.Document.8">
                  <p:embed/>
                </p:oleObj>
              </mc:Choice>
              <mc:Fallback>
                <p:oleObj r:id="rId4" imgW="10519410" imgH="692150" progId="Word.Document.8">
                  <p:embed/>
                  <p:pic>
                    <p:nvPicPr>
                      <p:cNvPr id="0" name="对象 10106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863132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0691" name="对象 1010690"/>
          <p:cNvGraphicFramePr/>
          <p:nvPr/>
        </p:nvGraphicFramePr>
        <p:xfrm>
          <a:off x="356540" y="1753982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8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101069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40" y="1753982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0692" name="对象 1010691"/>
          <p:cNvGraphicFramePr/>
          <p:nvPr/>
        </p:nvGraphicFramePr>
        <p:xfrm>
          <a:off x="374178" y="3240835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r:id="rId8" imgW="10519410" imgH="692150" progId="Word.Document.8">
                  <p:embed/>
                </p:oleObj>
              </mc:Choice>
              <mc:Fallback>
                <p:oleObj r:id="rId8" imgW="10519410" imgH="692150" progId="Word.Document.8">
                  <p:embed/>
                  <p:pic>
                    <p:nvPicPr>
                      <p:cNvPr id="0" name="对象 101069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3240835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1" name="对象 1011713"/>
          <p:cNvGraphicFramePr/>
          <p:nvPr/>
        </p:nvGraphicFramePr>
        <p:xfrm>
          <a:off x="335123" y="438497"/>
          <a:ext cx="8475019" cy="426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7" r:id="rId4" imgW="10691495" imgH="5367655" progId="Word.Document.8">
                  <p:embed/>
                </p:oleObj>
              </mc:Choice>
              <mc:Fallback>
                <p:oleObj r:id="rId4" imgW="10691495" imgH="5367655" progId="Word.Document.8">
                  <p:embed/>
                  <p:pic>
                    <p:nvPicPr>
                      <p:cNvPr id="0" name="对象 10117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438497"/>
                        <a:ext cx="8475019" cy="4266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09" name="对象 1013761"/>
          <p:cNvGraphicFramePr/>
          <p:nvPr/>
        </p:nvGraphicFramePr>
        <p:xfrm>
          <a:off x="335123" y="412036"/>
          <a:ext cx="8475019" cy="431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5" r:id="rId4" imgW="10691495" imgH="5434965" progId="Word.Document.8">
                  <p:embed/>
                </p:oleObj>
              </mc:Choice>
              <mc:Fallback>
                <p:oleObj r:id="rId4" imgW="10691495" imgH="5434965" progId="Word.Document.8">
                  <p:embed/>
                  <p:pic>
                    <p:nvPicPr>
                      <p:cNvPr id="0" name="对象 10137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412036"/>
                        <a:ext cx="8475019" cy="4319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57" name="对象 1015809"/>
          <p:cNvGraphicFramePr/>
          <p:nvPr/>
        </p:nvGraphicFramePr>
        <p:xfrm>
          <a:off x="391816" y="677905"/>
          <a:ext cx="8360373" cy="378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6" r:id="rId4" imgW="10519410" imgH="4766945" progId="Word.Document.8">
                  <p:embed/>
                </p:oleObj>
              </mc:Choice>
              <mc:Fallback>
                <p:oleObj r:id="rId4" imgW="10519410" imgH="4766945" progId="Word.Document.8">
                  <p:embed/>
                  <p:pic>
                    <p:nvPicPr>
                      <p:cNvPr id="0" name="对象 10158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7905"/>
                        <a:ext cx="8360373" cy="3788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5811" name="文本框 1015810"/>
          <p:cNvSpPr txBox="1">
            <a:spLocks noChangeArrowheads="1"/>
          </p:cNvSpPr>
          <p:nvPr/>
        </p:nvSpPr>
        <p:spPr bwMode="auto">
          <a:xfrm>
            <a:off x="375436" y="2756976"/>
            <a:ext cx="14289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patience </a:t>
            </a:r>
            <a:endParaRPr lang="zh-CN" altLang="en-US" b="0"/>
          </a:p>
        </p:txBody>
      </p:sp>
      <p:sp>
        <p:nvSpPr>
          <p:cNvPr id="1015812" name="文本框 1015811"/>
          <p:cNvSpPr txBox="1">
            <a:spLocks noChangeArrowheads="1"/>
          </p:cNvSpPr>
          <p:nvPr/>
        </p:nvSpPr>
        <p:spPr bwMode="auto">
          <a:xfrm>
            <a:off x="338900" y="3831795"/>
            <a:ext cx="117087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scenes </a:t>
            </a:r>
            <a:endParaRPr lang="zh-CN" altLang="en-US" b="0"/>
          </a:p>
        </p:txBody>
      </p:sp>
      <p:pic>
        <p:nvPicPr>
          <p:cNvPr id="173060" name="图片 101581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15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15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60"/>
                  </p:tgtEl>
                </p:cond>
              </p:nextCondLst>
            </p:seq>
          </p:childTnLst>
        </p:cTn>
      </p:par>
    </p:tnLst>
    <p:bldLst>
      <p:bldP spid="1015811" grpId="0"/>
      <p:bldP spid="1015811" grpId="1"/>
      <p:bldP spid="1015812" grpId="0"/>
      <p:bldP spid="1015812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5" name="对象 1012739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6" r:id="rId3" imgW="10519410" imgH="3374390" progId="Word.Document.8">
                  <p:embed/>
                </p:oleObj>
              </mc:Choice>
              <mc:Fallback>
                <p:oleObj r:id="rId3" imgW="10519410" imgH="3374390" progId="Word.Document.8">
                  <p:embed/>
                  <p:pic>
                    <p:nvPicPr>
                      <p:cNvPr id="0" name="对象 10127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2741" name="文本框 1012740"/>
          <p:cNvSpPr txBox="1">
            <a:spLocks noChangeArrowheads="1"/>
          </p:cNvSpPr>
          <p:nvPr/>
        </p:nvSpPr>
        <p:spPr bwMode="auto">
          <a:xfrm>
            <a:off x="5093581" y="1184442"/>
            <a:ext cx="127185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spotted </a:t>
            </a:r>
            <a:endParaRPr lang="zh-CN" altLang="en-US" b="0"/>
          </a:p>
        </p:txBody>
      </p:sp>
      <p:sp>
        <p:nvSpPr>
          <p:cNvPr id="1012742" name="文本框 1012741"/>
          <p:cNvSpPr txBox="1">
            <a:spLocks noChangeArrowheads="1"/>
          </p:cNvSpPr>
          <p:nvPr/>
        </p:nvSpPr>
        <p:spPr bwMode="auto">
          <a:xfrm>
            <a:off x="2789311" y="1751462"/>
            <a:ext cx="6739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bet </a:t>
            </a:r>
            <a:endParaRPr lang="zh-CN" altLang="en-US" b="0"/>
          </a:p>
        </p:txBody>
      </p:sp>
      <p:sp>
        <p:nvSpPr>
          <p:cNvPr id="1012743" name="文本框 1012742"/>
          <p:cNvSpPr txBox="1">
            <a:spLocks noChangeArrowheads="1"/>
          </p:cNvSpPr>
          <p:nvPr/>
        </p:nvSpPr>
        <p:spPr bwMode="auto">
          <a:xfrm>
            <a:off x="4462393" y="2298321"/>
            <a:ext cx="85347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loan </a:t>
            </a:r>
            <a:endParaRPr lang="zh-CN" altLang="en-US" b="0"/>
          </a:p>
        </p:txBody>
      </p:sp>
      <p:sp>
        <p:nvSpPr>
          <p:cNvPr id="1012744" name="文本框 1012743"/>
          <p:cNvSpPr txBox="1">
            <a:spLocks noChangeArrowheads="1"/>
          </p:cNvSpPr>
          <p:nvPr/>
        </p:nvSpPr>
        <p:spPr bwMode="auto">
          <a:xfrm>
            <a:off x="6926664" y="2818719"/>
            <a:ext cx="117087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plastic </a:t>
            </a:r>
            <a:endParaRPr lang="zh-CN" altLang="en-US" b="0"/>
          </a:p>
        </p:txBody>
      </p:sp>
      <p:pic>
        <p:nvPicPr>
          <p:cNvPr id="175110" name="图片 1012744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12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12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12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10"/>
                  </p:tgtEl>
                </p:cond>
              </p:nextCondLst>
            </p:seq>
          </p:childTnLst>
        </p:cTn>
      </p:par>
    </p:tnLst>
    <p:bldLst>
      <p:bldP spid="1012741" grpId="0"/>
      <p:bldP spid="1012741" grpId="1"/>
      <p:bldP spid="1012742" grpId="0"/>
      <p:bldP spid="1012742" grpId="1"/>
      <p:bldP spid="1012743" grpId="0"/>
      <p:bldP spid="1012743" grpId="1"/>
      <p:bldP spid="1012744" grpId="0"/>
      <p:bldP spid="1012744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29" name="对象 1014787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0" r:id="rId3" imgW="10519410" imgH="3374390" progId="Word.Document.8">
                  <p:embed/>
                </p:oleObj>
              </mc:Choice>
              <mc:Fallback>
                <p:oleObj r:id="rId3" imgW="10519410" imgH="3374390" progId="Word.Document.8">
                  <p:embed/>
                  <p:pic>
                    <p:nvPicPr>
                      <p:cNvPr id="0" name="对象 101478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789" name="文本框 1014788"/>
          <p:cNvSpPr txBox="1">
            <a:spLocks noChangeArrowheads="1"/>
          </p:cNvSpPr>
          <p:nvPr/>
        </p:nvSpPr>
        <p:spPr bwMode="auto">
          <a:xfrm>
            <a:off x="3486011" y="1160501"/>
            <a:ext cx="11532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ignore </a:t>
            </a:r>
            <a:endParaRPr lang="zh-CN" altLang="en-US" b="0"/>
          </a:p>
        </p:txBody>
      </p:sp>
      <p:sp>
        <p:nvSpPr>
          <p:cNvPr id="1014790" name="文本框 1014789"/>
          <p:cNvSpPr txBox="1">
            <a:spLocks noChangeArrowheads="1"/>
          </p:cNvSpPr>
          <p:nvPr/>
        </p:nvSpPr>
        <p:spPr bwMode="auto">
          <a:xfrm>
            <a:off x="3310891" y="1741380"/>
            <a:ext cx="115003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accent </a:t>
            </a:r>
            <a:endParaRPr lang="zh-CN" altLang="en-US" b="0"/>
          </a:p>
        </p:txBody>
      </p:sp>
      <p:sp>
        <p:nvSpPr>
          <p:cNvPr id="1014791" name="文本框 1014790"/>
          <p:cNvSpPr txBox="1">
            <a:spLocks noChangeArrowheads="1"/>
          </p:cNvSpPr>
          <p:nvPr/>
        </p:nvSpPr>
        <p:spPr bwMode="auto">
          <a:xfrm>
            <a:off x="2270254" y="2270600"/>
            <a:ext cx="154917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indicated </a:t>
            </a:r>
            <a:endParaRPr lang="zh-CN" altLang="en-US" b="0"/>
          </a:p>
        </p:txBody>
      </p:sp>
      <p:sp>
        <p:nvSpPr>
          <p:cNvPr id="1014792" name="文本框 1014791"/>
          <p:cNvSpPr txBox="1">
            <a:spLocks noChangeArrowheads="1"/>
          </p:cNvSpPr>
          <p:nvPr/>
        </p:nvSpPr>
        <p:spPr bwMode="auto">
          <a:xfrm>
            <a:off x="3753097" y="3302576"/>
            <a:ext cx="171108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postponed </a:t>
            </a:r>
            <a:endParaRPr lang="zh-CN" altLang="en-US" b="0"/>
          </a:p>
        </p:txBody>
      </p:sp>
      <p:pic>
        <p:nvPicPr>
          <p:cNvPr id="176134" name="图片 1014792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14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14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14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34"/>
                  </p:tgtEl>
                </p:cond>
              </p:nextCondLst>
            </p:seq>
          </p:childTnLst>
        </p:cTn>
      </p:par>
    </p:tnLst>
    <p:bldLst>
      <p:bldP spid="1014789" grpId="0"/>
      <p:bldP spid="1014789" grpId="1"/>
      <p:bldP spid="1014790" grpId="0"/>
      <p:bldP spid="1014790" grpId="1"/>
      <p:bldP spid="1014791" grpId="0"/>
      <p:bldP spid="1014791" grpId="1"/>
      <p:bldP spid="1014792" grpId="0"/>
      <p:bldP spid="1014792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3" name="对象 1024001"/>
          <p:cNvGraphicFramePr/>
          <p:nvPr/>
        </p:nvGraphicFramePr>
        <p:xfrm>
          <a:off x="331341" y="941253"/>
          <a:ext cx="8481318" cy="326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3" r:id="rId4" imgW="10689590" imgH="4103370" progId="Word.Document.8">
                  <p:embed/>
                </p:oleObj>
              </mc:Choice>
              <mc:Fallback>
                <p:oleObj r:id="rId4" imgW="10689590" imgH="4103370" progId="Word.Document.8">
                  <p:embed/>
                  <p:pic>
                    <p:nvPicPr>
                      <p:cNvPr id="0" name="对象 10240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941253"/>
                        <a:ext cx="8481318" cy="3260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03" name="文本框 1024002"/>
          <p:cNvSpPr txBox="1">
            <a:spLocks noChangeArrowheads="1"/>
          </p:cNvSpPr>
          <p:nvPr/>
        </p:nvSpPr>
        <p:spPr bwMode="auto">
          <a:xfrm>
            <a:off x="3654829" y="2544029"/>
            <a:ext cx="103301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judge </a:t>
            </a:r>
            <a:endParaRPr lang="zh-CN" altLang="en-US" b="0"/>
          </a:p>
        </p:txBody>
      </p:sp>
      <p:sp>
        <p:nvSpPr>
          <p:cNvPr id="1024004" name="文本框 1024003"/>
          <p:cNvSpPr txBox="1">
            <a:spLocks noChangeArrowheads="1"/>
          </p:cNvSpPr>
          <p:nvPr/>
        </p:nvSpPr>
        <p:spPr bwMode="auto">
          <a:xfrm>
            <a:off x="5242241" y="2559150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by </a:t>
            </a:r>
            <a:endParaRPr lang="zh-CN" altLang="en-US" b="0"/>
          </a:p>
        </p:txBody>
      </p:sp>
      <p:sp>
        <p:nvSpPr>
          <p:cNvPr id="1024005" name="文本框 1024004"/>
          <p:cNvSpPr txBox="1">
            <a:spLocks noChangeArrowheads="1"/>
          </p:cNvSpPr>
          <p:nvPr/>
        </p:nvSpPr>
        <p:spPr bwMode="auto">
          <a:xfrm>
            <a:off x="1873401" y="3116088"/>
            <a:ext cx="320508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was about to give up </a:t>
            </a:r>
            <a:endParaRPr lang="zh-CN" altLang="en-US" b="0"/>
          </a:p>
        </p:txBody>
      </p:sp>
      <p:pic>
        <p:nvPicPr>
          <p:cNvPr id="177157" name="图片 102400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4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4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4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</p:childTnLst>
        </p:cTn>
      </p:par>
    </p:tnLst>
    <p:bldLst>
      <p:bldP spid="1024003" grpId="0"/>
      <p:bldP spid="1024003" grpId="1"/>
      <p:bldP spid="1024004" grpId="0"/>
      <p:bldP spid="1024004" grpId="1"/>
      <p:bldP spid="1024005" grpId="0"/>
      <p:bldP spid="102400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966657"/>
          <p:cNvGraphicFramePr/>
          <p:nvPr/>
        </p:nvGraphicFramePr>
        <p:xfrm>
          <a:off x="391816" y="708146"/>
          <a:ext cx="8360373" cy="372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4" imgW="10519410" imgH="4688840" progId="Word.Document.8">
                  <p:embed/>
                </p:oleObj>
              </mc:Choice>
              <mc:Fallback>
                <p:oleObj r:id="rId4" imgW="10519410" imgH="4688840" progId="Word.Document.8">
                  <p:embed/>
                  <p:pic>
                    <p:nvPicPr>
                      <p:cNvPr id="0" name="对象 9666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08146"/>
                        <a:ext cx="8360373" cy="372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1" name="对象 1025025"/>
          <p:cNvGraphicFramePr/>
          <p:nvPr/>
        </p:nvGraphicFramePr>
        <p:xfrm>
          <a:off x="391816" y="1262566"/>
          <a:ext cx="8360373" cy="261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1" r:id="rId4" imgW="10519410" imgH="3296920" progId="Word.Document.8">
                  <p:embed/>
                </p:oleObj>
              </mc:Choice>
              <mc:Fallback>
                <p:oleObj r:id="rId4" imgW="10519410" imgH="3296920" progId="Word.Document.8">
                  <p:embed/>
                  <p:pic>
                    <p:nvPicPr>
                      <p:cNvPr id="0" name="对象 10250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62566"/>
                        <a:ext cx="8360373" cy="261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7" name="文本框 1025026"/>
          <p:cNvSpPr txBox="1">
            <a:spLocks noChangeArrowheads="1"/>
          </p:cNvSpPr>
          <p:nvPr/>
        </p:nvSpPr>
        <p:spPr bwMode="auto">
          <a:xfrm>
            <a:off x="5206967" y="1220983"/>
            <a:ext cx="23186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 the basis of </a:t>
            </a:r>
            <a:endParaRPr lang="zh-CN" altLang="en-US" b="0"/>
          </a:p>
        </p:txBody>
      </p:sp>
      <p:sp>
        <p:nvSpPr>
          <p:cNvPr id="1025028" name="文本框 1025027"/>
          <p:cNvSpPr txBox="1">
            <a:spLocks noChangeArrowheads="1"/>
          </p:cNvSpPr>
          <p:nvPr/>
        </p:nvSpPr>
        <p:spPr bwMode="auto">
          <a:xfrm>
            <a:off x="5755002" y="1791783"/>
            <a:ext cx="237793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took out a loan </a:t>
            </a:r>
            <a:endParaRPr lang="zh-CN" altLang="en-US" b="0"/>
          </a:p>
        </p:txBody>
      </p:sp>
      <p:sp>
        <p:nvSpPr>
          <p:cNvPr id="1025029" name="文本框 1025028"/>
          <p:cNvSpPr txBox="1">
            <a:spLocks noChangeArrowheads="1"/>
          </p:cNvSpPr>
          <p:nvPr/>
        </p:nvSpPr>
        <p:spPr bwMode="auto">
          <a:xfrm>
            <a:off x="4691688" y="2818719"/>
            <a:ext cx="146261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 return </a:t>
            </a:r>
            <a:endParaRPr lang="zh-CN" altLang="en-US" b="0"/>
          </a:p>
        </p:txBody>
      </p:sp>
      <p:pic>
        <p:nvPicPr>
          <p:cNvPr id="179205" name="图片 102502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9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5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5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05"/>
                  </p:tgtEl>
                </p:cond>
              </p:nextCondLst>
            </p:seq>
          </p:childTnLst>
        </p:cTn>
      </p:par>
    </p:tnLst>
    <p:bldLst>
      <p:bldP spid="1025027" grpId="0"/>
      <p:bldP spid="1025027" grpId="1"/>
      <p:bldP spid="1025028" grpId="0"/>
      <p:bldP spid="1025028" grpId="1"/>
      <p:bldP spid="1025029" grpId="0"/>
      <p:bldP spid="1025029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49" name="对象 1026049"/>
          <p:cNvGraphicFramePr/>
          <p:nvPr/>
        </p:nvGraphicFramePr>
        <p:xfrm>
          <a:off x="391816" y="713186"/>
          <a:ext cx="8360373" cy="37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1" r:id="rId4" imgW="10519410" imgH="4676775" progId="Word.Document.8">
                  <p:embed/>
                </p:oleObj>
              </mc:Choice>
              <mc:Fallback>
                <p:oleObj r:id="rId4" imgW="10519410" imgH="4676775" progId="Word.Document.8">
                  <p:embed/>
                  <p:pic>
                    <p:nvPicPr>
                      <p:cNvPr id="0" name="对象 10260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13186"/>
                        <a:ext cx="8360373" cy="371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51" name="文本框 1026050"/>
          <p:cNvSpPr txBox="1">
            <a:spLocks noChangeArrowheads="1"/>
          </p:cNvSpPr>
          <p:nvPr/>
        </p:nvSpPr>
        <p:spPr bwMode="auto">
          <a:xfrm>
            <a:off x="2381119" y="701845"/>
            <a:ext cx="17880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make a bet </a:t>
            </a:r>
            <a:endParaRPr lang="zh-CN" altLang="en-US" b="0"/>
          </a:p>
        </p:txBody>
      </p:sp>
      <p:sp>
        <p:nvSpPr>
          <p:cNvPr id="1026052" name="文本框 1026051"/>
          <p:cNvSpPr txBox="1">
            <a:spLocks noChangeArrowheads="1"/>
          </p:cNvSpPr>
          <p:nvPr/>
        </p:nvSpPr>
        <p:spPr bwMode="auto">
          <a:xfrm>
            <a:off x="3659868" y="1197042"/>
            <a:ext cx="187779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by accident </a:t>
            </a:r>
            <a:endParaRPr lang="zh-CN" altLang="en-US" b="0"/>
          </a:p>
        </p:txBody>
      </p:sp>
      <p:sp>
        <p:nvSpPr>
          <p:cNvPr id="1026053" name="文本框 1026052"/>
          <p:cNvSpPr txBox="1">
            <a:spLocks noChangeArrowheads="1"/>
          </p:cNvSpPr>
          <p:nvPr/>
        </p:nvSpPr>
        <p:spPr bwMode="auto">
          <a:xfrm>
            <a:off x="1440011" y="2234059"/>
            <a:ext cx="290532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As a matter of fact </a:t>
            </a:r>
            <a:endParaRPr lang="zh-CN" altLang="en-US" b="0"/>
          </a:p>
        </p:txBody>
      </p:sp>
      <p:sp>
        <p:nvSpPr>
          <p:cNvPr id="1026054" name="文本框 1026053"/>
          <p:cNvSpPr txBox="1">
            <a:spLocks noChangeArrowheads="1"/>
          </p:cNvSpPr>
          <p:nvPr/>
        </p:nvSpPr>
        <p:spPr bwMode="auto">
          <a:xfrm>
            <a:off x="1341742" y="3274855"/>
            <a:ext cx="206432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be honest </a:t>
            </a:r>
            <a:endParaRPr lang="zh-CN" altLang="en-US" b="0"/>
          </a:p>
        </p:txBody>
      </p:sp>
      <p:sp>
        <p:nvSpPr>
          <p:cNvPr id="1026055" name="文本框 1026054"/>
          <p:cNvSpPr txBox="1">
            <a:spLocks noChangeArrowheads="1"/>
          </p:cNvSpPr>
          <p:nvPr/>
        </p:nvSpPr>
        <p:spPr bwMode="auto">
          <a:xfrm>
            <a:off x="4090737" y="3821714"/>
            <a:ext cx="142254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ought to </a:t>
            </a:r>
            <a:endParaRPr lang="zh-CN" altLang="en-US" b="0"/>
          </a:p>
        </p:txBody>
      </p:sp>
      <p:pic>
        <p:nvPicPr>
          <p:cNvPr id="181255" name="图片 102605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6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2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6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2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2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255"/>
                  </p:tgtEl>
                </p:cond>
              </p:nextCondLst>
            </p:seq>
          </p:childTnLst>
        </p:cTn>
      </p:par>
    </p:tnLst>
    <p:bldLst>
      <p:bldP spid="1026051" grpId="0"/>
      <p:bldP spid="1026051" grpId="1"/>
      <p:bldP spid="1026052" grpId="0"/>
      <p:bldP spid="1026052" grpId="1"/>
      <p:bldP spid="1026053" grpId="0"/>
      <p:bldP spid="1026053" grpId="1"/>
      <p:bldP spid="1026054" grpId="0"/>
      <p:bldP spid="1026054" grpId="1"/>
      <p:bldP spid="1026055" grpId="0"/>
      <p:bldP spid="1026055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7" name="对象 1027073"/>
          <p:cNvGraphicFramePr/>
          <p:nvPr/>
        </p:nvGraphicFramePr>
        <p:xfrm>
          <a:off x="390557" y="885813"/>
          <a:ext cx="8338955" cy="336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r:id="rId4" imgW="10556875" imgH="4265930" progId="Word.Document.8">
                  <p:embed/>
                </p:oleObj>
              </mc:Choice>
              <mc:Fallback>
                <p:oleObj r:id="rId4" imgW="10556875" imgH="4265930" progId="Word.Document.8">
                  <p:embed/>
                  <p:pic>
                    <p:nvPicPr>
                      <p:cNvPr id="0" name="对象 10270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885813"/>
                        <a:ext cx="8338955" cy="3364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75" name="文本框 1027074"/>
          <p:cNvSpPr txBox="1">
            <a:spLocks noChangeArrowheads="1"/>
          </p:cNvSpPr>
          <p:nvPr/>
        </p:nvSpPr>
        <p:spPr bwMode="auto">
          <a:xfrm>
            <a:off x="5315312" y="1454091"/>
            <a:ext cx="5745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an </a:t>
            </a:r>
            <a:endParaRPr lang="zh-CN" altLang="en-US" b="0"/>
          </a:p>
        </p:txBody>
      </p:sp>
      <p:sp>
        <p:nvSpPr>
          <p:cNvPr id="1027076" name="文本框 1027075"/>
          <p:cNvSpPr txBox="1">
            <a:spLocks noChangeArrowheads="1"/>
          </p:cNvSpPr>
          <p:nvPr/>
        </p:nvSpPr>
        <p:spPr bwMode="auto">
          <a:xfrm>
            <a:off x="1563476" y="1902667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by </a:t>
            </a:r>
            <a:endParaRPr lang="zh-CN" altLang="en-US" b="0"/>
          </a:p>
        </p:txBody>
      </p:sp>
      <p:sp>
        <p:nvSpPr>
          <p:cNvPr id="1027077" name="文本框 1027076"/>
          <p:cNvSpPr txBox="1">
            <a:spLocks noChangeArrowheads="1"/>
          </p:cNvSpPr>
          <p:nvPr/>
        </p:nvSpPr>
        <p:spPr bwMode="auto">
          <a:xfrm>
            <a:off x="7803521" y="1902667"/>
            <a:ext cx="125422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hungry </a:t>
            </a:r>
            <a:endParaRPr lang="zh-CN" altLang="en-US" b="0"/>
          </a:p>
        </p:txBody>
      </p:sp>
      <p:sp>
        <p:nvSpPr>
          <p:cNvPr id="1027078" name="文本框 1027077"/>
          <p:cNvSpPr txBox="1">
            <a:spLocks noChangeArrowheads="1"/>
          </p:cNvSpPr>
          <p:nvPr/>
        </p:nvSpPr>
        <p:spPr bwMode="auto">
          <a:xfrm>
            <a:off x="2921598" y="2348723"/>
            <a:ext cx="191947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was spotted </a:t>
            </a:r>
            <a:endParaRPr lang="zh-CN" altLang="en-US" b="0"/>
          </a:p>
        </p:txBody>
      </p:sp>
      <p:sp>
        <p:nvSpPr>
          <p:cNvPr id="1027079" name="文本框 1027078"/>
          <p:cNvSpPr txBox="1">
            <a:spLocks noChangeArrowheads="1"/>
          </p:cNvSpPr>
          <p:nvPr/>
        </p:nvSpPr>
        <p:spPr bwMode="auto">
          <a:xfrm>
            <a:off x="8211712" y="2386524"/>
            <a:ext cx="85507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who </a:t>
            </a:r>
            <a:endParaRPr lang="zh-CN" altLang="en-US" b="0"/>
          </a:p>
        </p:txBody>
      </p:sp>
      <p:sp>
        <p:nvSpPr>
          <p:cNvPr id="1027080" name="文本框 1027079"/>
          <p:cNvSpPr txBox="1">
            <a:spLocks noChangeArrowheads="1"/>
          </p:cNvSpPr>
          <p:nvPr/>
        </p:nvSpPr>
        <p:spPr bwMode="auto">
          <a:xfrm>
            <a:off x="7395327" y="2869121"/>
            <a:ext cx="177840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have made </a:t>
            </a:r>
            <a:endParaRPr lang="zh-CN" altLang="en-US" b="0"/>
          </a:p>
        </p:txBody>
      </p:sp>
      <p:sp>
        <p:nvSpPr>
          <p:cNvPr id="1027081" name="文本框 1027080"/>
          <p:cNvSpPr txBox="1">
            <a:spLocks noChangeArrowheads="1"/>
          </p:cNvSpPr>
          <p:nvPr/>
        </p:nvSpPr>
        <p:spPr bwMode="auto">
          <a:xfrm>
            <a:off x="7506196" y="3315176"/>
            <a:ext cx="87431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with </a:t>
            </a:r>
            <a:endParaRPr lang="zh-CN" altLang="en-US" b="0"/>
          </a:p>
        </p:txBody>
      </p:sp>
      <p:pic>
        <p:nvPicPr>
          <p:cNvPr id="183305" name="图片 102708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3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27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27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27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27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27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05"/>
                  </p:tgtEl>
                </p:cond>
              </p:nextCondLst>
            </p:seq>
          </p:childTnLst>
        </p:cTn>
      </p:par>
    </p:tnLst>
    <p:bldLst>
      <p:bldP spid="1027075" grpId="0"/>
      <p:bldP spid="1027075" grpId="1"/>
      <p:bldP spid="1027076" grpId="0"/>
      <p:bldP spid="1027076" grpId="1"/>
      <p:bldP spid="1027077" grpId="0"/>
      <p:bldP spid="1027077" grpId="1"/>
      <p:bldP spid="1027078" grpId="0"/>
      <p:bldP spid="1027078" grpId="1"/>
      <p:bldP spid="1027079" grpId="0"/>
      <p:bldP spid="1027079" grpId="1"/>
      <p:bldP spid="1027080" grpId="0"/>
      <p:bldP spid="1027080" grpId="1"/>
      <p:bldP spid="1027081" grpId="0"/>
      <p:bldP spid="1027081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5" name="对象 1028097"/>
          <p:cNvGraphicFramePr/>
          <p:nvPr/>
        </p:nvGraphicFramePr>
        <p:xfrm>
          <a:off x="374178" y="1753982"/>
          <a:ext cx="8360373" cy="161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5" r:id="rId4" imgW="10546715" imgH="2038985" progId="Word.Document.8">
                  <p:embed/>
                </p:oleObj>
              </mc:Choice>
              <mc:Fallback>
                <p:oleObj r:id="rId4" imgW="10546715" imgH="2038985" progId="Word.Document.8">
                  <p:embed/>
                  <p:pic>
                    <p:nvPicPr>
                      <p:cNvPr id="0" name="对象 10280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1753982"/>
                        <a:ext cx="8360373" cy="1619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099" name="文本框 1028098"/>
          <p:cNvSpPr txBox="1">
            <a:spLocks noChangeArrowheads="1"/>
          </p:cNvSpPr>
          <p:nvPr/>
        </p:nvSpPr>
        <p:spPr bwMode="auto">
          <a:xfrm>
            <a:off x="524098" y="1717441"/>
            <a:ext cx="103301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while </a:t>
            </a:r>
            <a:endParaRPr lang="zh-CN" altLang="en-US" b="0"/>
          </a:p>
        </p:txBody>
      </p:sp>
      <p:sp>
        <p:nvSpPr>
          <p:cNvPr id="1028100" name="文本框 1028099"/>
          <p:cNvSpPr txBox="1">
            <a:spLocks noChangeArrowheads="1"/>
          </p:cNvSpPr>
          <p:nvPr/>
        </p:nvSpPr>
        <p:spPr bwMode="auto">
          <a:xfrm>
            <a:off x="598430" y="2261780"/>
            <a:ext cx="176077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promise </a:t>
            </a:r>
            <a:endParaRPr lang="zh-CN" altLang="en-US" b="0"/>
          </a:p>
        </p:txBody>
      </p:sp>
      <p:sp>
        <p:nvSpPr>
          <p:cNvPr id="1028101" name="文本框 1028100"/>
          <p:cNvSpPr txBox="1">
            <a:spLocks noChangeArrowheads="1"/>
          </p:cNvSpPr>
          <p:nvPr/>
        </p:nvSpPr>
        <p:spPr bwMode="auto">
          <a:xfrm>
            <a:off x="2345845" y="2794778"/>
            <a:ext cx="85507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why </a:t>
            </a:r>
            <a:endParaRPr lang="zh-CN" altLang="en-US" b="0"/>
          </a:p>
        </p:txBody>
      </p:sp>
      <p:pic>
        <p:nvPicPr>
          <p:cNvPr id="185349" name="图片 102810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5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8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8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8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349"/>
                  </p:tgtEl>
                </p:cond>
              </p:nextCondLst>
            </p:seq>
          </p:childTnLst>
        </p:cTn>
      </p:par>
    </p:tnLst>
    <p:bldLst>
      <p:bldP spid="1028099" grpId="0"/>
      <p:bldP spid="1028099" grpId="1"/>
      <p:bldP spid="1028100" grpId="0"/>
      <p:bldP spid="1028100" grpId="1"/>
      <p:bldP spid="1028101" grpId="0"/>
      <p:bldP spid="1028101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图片 81938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4" y="1922828"/>
            <a:ext cx="3585537" cy="12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矩形 7"/>
          <p:cNvSpPr>
            <a:spLocks noChangeArrowheads="1"/>
          </p:cNvSpPr>
          <p:nvPr/>
        </p:nvSpPr>
        <p:spPr bwMode="auto">
          <a:xfrm>
            <a:off x="3206324" y="2848961"/>
            <a:ext cx="3027103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187395" name="图片 81941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5" y="1929129"/>
            <a:ext cx="3585537" cy="7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</Words>
  <Application>Microsoft Office PowerPoint</Application>
  <PresentationFormat>全屏显示(16:9)</PresentationFormat>
  <Paragraphs>231</Paragraphs>
  <Slides>94</Slides>
  <Notes>86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94</vt:i4>
      </vt:variant>
    </vt:vector>
  </HeadingPairs>
  <TitlesOfParts>
    <vt:vector size="103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2023-01-16T14:09:06Z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AB3A81237945444187721B0807CC7ABC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