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299" r:id="rId3"/>
    <p:sldId id="270" r:id="rId4"/>
    <p:sldId id="257" r:id="rId5"/>
    <p:sldId id="300" r:id="rId6"/>
    <p:sldId id="280" r:id="rId7"/>
    <p:sldId id="277" r:id="rId8"/>
    <p:sldId id="278" r:id="rId9"/>
    <p:sldId id="279" r:id="rId10"/>
    <p:sldId id="301" r:id="rId11"/>
    <p:sldId id="281" r:id="rId12"/>
    <p:sldId id="282" r:id="rId13"/>
    <p:sldId id="302" r:id="rId14"/>
    <p:sldId id="303" r:id="rId15"/>
    <p:sldId id="304" r:id="rId16"/>
    <p:sldId id="283" r:id="rId17"/>
    <p:sldId id="308" r:id="rId18"/>
    <p:sldId id="309" r:id="rId19"/>
    <p:sldId id="310" r:id="rId20"/>
    <p:sldId id="305" r:id="rId21"/>
    <p:sldId id="311" r:id="rId22"/>
    <p:sldId id="312" r:id="rId23"/>
    <p:sldId id="306" r:id="rId24"/>
    <p:sldId id="307" r:id="rId25"/>
    <p:sldId id="314" r:id="rId26"/>
    <p:sldId id="315"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2"/>
    <a:srgbClr val="565757"/>
    <a:srgbClr val="FFFFFF"/>
    <a:srgbClr val="0079B3"/>
    <a:srgbClr val="005692"/>
    <a:srgbClr val="5E5E5E"/>
    <a:srgbClr val="000000"/>
    <a:srgbClr val="98DFF2"/>
    <a:srgbClr val="ADE5F8"/>
    <a:srgbClr val="97E2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2" autoAdjust="0"/>
    <p:restoredTop sz="94660"/>
  </p:normalViewPr>
  <p:slideViewPr>
    <p:cSldViewPr snapToGrid="0">
      <p:cViewPr>
        <p:scale>
          <a:sx n="75" d="100"/>
          <a:sy n="75" d="100"/>
        </p:scale>
        <p:origin x="-1950" y="-942"/>
      </p:cViewPr>
      <p:guideLst>
        <p:guide orient="horz" pos="212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方正楷体简体" panose="03000509000000000000" charset="-122"/>
                <a:ea typeface="方正楷体简体" panose="03000509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方正楷体简体" panose="03000509000000000000" charset="-122"/>
                <a:ea typeface="方正楷体简体" panose="03000509000000000000" charset="-122"/>
              </a:defRPr>
            </a:lvl1pPr>
          </a:lstStyle>
          <a:p>
            <a:fld id="{004E378D-8736-409A-9BA1-4AF68EABF14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方正楷体简体" panose="03000509000000000000" charset="-122"/>
                <a:ea typeface="方正楷体简体" panose="03000509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方正楷体简体" panose="03000509000000000000" charset="-122"/>
                <a:ea typeface="方正楷体简体" panose="03000509000000000000" charset="-122"/>
              </a:defRPr>
            </a:lvl1pPr>
          </a:lstStyle>
          <a:p>
            <a:fld id="{B067D655-E063-4101-A6FB-167D0A9237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方正楷体简体" panose="03000509000000000000" charset="-122"/>
        <a:ea typeface="方正楷体简体" panose="03000509000000000000" charset="-122"/>
        <a:cs typeface="+mn-cs"/>
      </a:defRPr>
    </a:lvl1pPr>
    <a:lvl2pPr marL="457200" algn="l" defTabSz="914400" rtl="0" eaLnBrk="1" latinLnBrk="0" hangingPunct="1">
      <a:defRPr sz="1200" kern="1200">
        <a:solidFill>
          <a:schemeClr val="tx1"/>
        </a:solidFill>
        <a:latin typeface="方正楷体简体" panose="03000509000000000000" charset="-122"/>
        <a:ea typeface="方正楷体简体" panose="03000509000000000000" charset="-122"/>
        <a:cs typeface="+mn-cs"/>
      </a:defRPr>
    </a:lvl2pPr>
    <a:lvl3pPr marL="914400" algn="l" defTabSz="914400" rtl="0" eaLnBrk="1" latinLnBrk="0" hangingPunct="1">
      <a:defRPr sz="1200" kern="1200">
        <a:solidFill>
          <a:schemeClr val="tx1"/>
        </a:solidFill>
        <a:latin typeface="方正楷体简体" panose="03000509000000000000" charset="-122"/>
        <a:ea typeface="方正楷体简体" panose="03000509000000000000" charset="-122"/>
        <a:cs typeface="+mn-cs"/>
      </a:defRPr>
    </a:lvl3pPr>
    <a:lvl4pPr marL="1371600" algn="l" defTabSz="914400" rtl="0" eaLnBrk="1" latinLnBrk="0" hangingPunct="1">
      <a:defRPr sz="1200" kern="1200">
        <a:solidFill>
          <a:schemeClr val="tx1"/>
        </a:solidFill>
        <a:latin typeface="方正楷体简体" panose="03000509000000000000" charset="-122"/>
        <a:ea typeface="方正楷体简体" panose="03000509000000000000" charset="-122"/>
        <a:cs typeface="+mn-cs"/>
      </a:defRPr>
    </a:lvl4pPr>
    <a:lvl5pPr marL="1828800" algn="l" defTabSz="914400" rtl="0" eaLnBrk="1" latinLnBrk="0" hangingPunct="1">
      <a:defRPr sz="1200" kern="1200">
        <a:solidFill>
          <a:schemeClr val="tx1"/>
        </a:solidFill>
        <a:latin typeface="方正楷体简体" panose="03000509000000000000" charset="-122"/>
        <a:ea typeface="方正楷体简体" panose="03000509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67D655-E063-4101-A6FB-167D0A9237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2" name="矩形 11"/>
          <p:cNvSpPr/>
          <p:nvPr userDrawn="1"/>
        </p:nvSpPr>
        <p:spPr>
          <a:xfrm>
            <a:off x="0" y="0"/>
            <a:ext cx="12192000" cy="6858000"/>
          </a:xfrm>
          <a:prstGeom prst="rect">
            <a:avLst/>
          </a:prstGeom>
          <a:blipFill dpi="0" rotWithShape="1">
            <a:blip r:embed="rId2">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rotWithShape="1">
          <a:blip r:embed="rId3" cstate="screen"/>
          <a:srcRect/>
          <a:stretch>
            <a:fillRect/>
          </a:stretch>
        </p:blipFill>
        <p:spPr>
          <a:xfrm>
            <a:off x="11202218" y="277090"/>
            <a:ext cx="760993" cy="734292"/>
          </a:xfrm>
          <a:prstGeom prst="rect">
            <a:avLst/>
          </a:prstGeom>
        </p:spPr>
      </p:pic>
      <p:pic>
        <p:nvPicPr>
          <p:cNvPr id="17" name="图片 16"/>
          <p:cNvPicPr>
            <a:picLocks noChangeAspect="1"/>
          </p:cNvPicPr>
          <p:nvPr userDrawn="1"/>
        </p:nvPicPr>
        <p:blipFill rotWithShape="1">
          <a:blip r:embed="rId4" cstate="screen"/>
          <a:srcRect/>
          <a:stretch>
            <a:fillRect/>
          </a:stretch>
        </p:blipFill>
        <p:spPr>
          <a:xfrm>
            <a:off x="10198394" y="699654"/>
            <a:ext cx="1188153" cy="1146463"/>
          </a:xfrm>
          <a:prstGeom prst="rect">
            <a:avLst/>
          </a:prstGeom>
        </p:spPr>
      </p:pic>
      <p:pic>
        <p:nvPicPr>
          <p:cNvPr id="18" name="图片 17"/>
          <p:cNvPicPr>
            <a:picLocks noChangeAspect="1"/>
          </p:cNvPicPr>
          <p:nvPr userDrawn="1"/>
        </p:nvPicPr>
        <p:blipFill rotWithShape="1">
          <a:blip r:embed="rId3" cstate="screen"/>
          <a:srcRect/>
          <a:stretch>
            <a:fillRect/>
          </a:stretch>
        </p:blipFill>
        <p:spPr>
          <a:xfrm>
            <a:off x="5715503" y="277090"/>
            <a:ext cx="760993" cy="734292"/>
          </a:xfrm>
          <a:prstGeom prst="rect">
            <a:avLst/>
          </a:prstGeom>
        </p:spPr>
      </p:pic>
      <p:pic>
        <p:nvPicPr>
          <p:cNvPr id="19" name="图片 18"/>
          <p:cNvPicPr>
            <a:picLocks noChangeAspect="1"/>
          </p:cNvPicPr>
          <p:nvPr userDrawn="1"/>
        </p:nvPicPr>
        <p:blipFill rotWithShape="1">
          <a:blip r:embed="rId5" cstate="screen"/>
          <a:srcRect/>
          <a:stretch>
            <a:fillRect/>
          </a:stretch>
        </p:blipFill>
        <p:spPr>
          <a:xfrm>
            <a:off x="228789" y="699654"/>
            <a:ext cx="974573" cy="940378"/>
          </a:xfrm>
          <a:prstGeom prst="rect">
            <a:avLst/>
          </a:prstGeom>
        </p:spPr>
      </p:pic>
      <p:sp>
        <p:nvSpPr>
          <p:cNvPr id="20" name="矩形 19"/>
          <p:cNvSpPr/>
          <p:nvPr userDrawn="1"/>
        </p:nvSpPr>
        <p:spPr>
          <a:xfrm>
            <a:off x="228789" y="304800"/>
            <a:ext cx="11734422" cy="6303820"/>
          </a:xfrm>
          <a:prstGeom prst="rect">
            <a:avLst/>
          </a:prstGeom>
          <a:noFill/>
          <a:ln w="19050">
            <a:solidFill>
              <a:schemeClr val="accent5">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
        <p:nvSpPr>
          <p:cNvPr id="11" name="TextBox 10"/>
          <p:cNvSpPr txBox="1"/>
          <p:nvPr userDrawn="1"/>
        </p:nvSpPr>
        <p:spPr>
          <a:xfrm>
            <a:off x="25670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4CDDB81A-DA3D-4D18-9CE9-8523E24EB8CC}"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30C89A15-A3A7-42C2-A338-8224F2B1A0C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5692">
                <a:lumMod val="99000"/>
              </a:srgbClr>
            </a:gs>
            <a:gs pos="100000">
              <a:srgbClr val="0079B3"/>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方正楷体简体" panose="03000509000000000000" charset="-122"/>
          <a:ea typeface="方正楷体简体" panose="03000509000000000000"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方正楷体简体" panose="03000509000000000000" charset="-122"/>
          <a:ea typeface="方正楷体简体" panose="03000509000000000000"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方正楷体简体" panose="03000509000000000000" charset="-122"/>
          <a:ea typeface="方正楷体简体" panose="03000509000000000000"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楷体简体" panose="03000509000000000000" charset="-122"/>
          <a:ea typeface="方正楷体简体" panose="03000509000000000000"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方正楷体简体" panose="03000509000000000000" charset="-122"/>
          <a:ea typeface="方正楷体简体" panose="03000509000000000000"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1"/>
            <a:chOff x="0" y="0"/>
            <a:chExt cx="12192000" cy="6858001"/>
          </a:xfrm>
        </p:grpSpPr>
        <p:pic>
          <p:nvPicPr>
            <p:cNvPr id="3" name="图片 2"/>
            <p:cNvPicPr>
              <a:picLocks noChangeAspect="1"/>
            </p:cNvPicPr>
            <p:nvPr/>
          </p:nvPicPr>
          <p:blipFill rotWithShape="1">
            <a:blip r:embed="rId3" cstate="screen"/>
            <a:srcRect/>
            <a:stretch>
              <a:fillRect/>
            </a:stretch>
          </p:blipFill>
          <p:spPr>
            <a:xfrm>
              <a:off x="0" y="0"/>
              <a:ext cx="12192000" cy="6858001"/>
            </a:xfrm>
            <a:prstGeom prst="rect">
              <a:avLst/>
            </a:prstGeom>
            <a:gradFill>
              <a:gsLst>
                <a:gs pos="0">
                  <a:srgbClr val="005692">
                    <a:lumMod val="99000"/>
                  </a:srgbClr>
                </a:gs>
                <a:gs pos="100000">
                  <a:srgbClr val="0079B3"/>
                </a:gs>
                <a:gs pos="100000">
                  <a:schemeClr val="accent1">
                    <a:lumMod val="45000"/>
                    <a:lumOff val="55000"/>
                  </a:schemeClr>
                </a:gs>
                <a:gs pos="100000">
                  <a:schemeClr val="accent1">
                    <a:lumMod val="30000"/>
                    <a:lumOff val="70000"/>
                  </a:schemeClr>
                </a:gs>
              </a:gsLst>
              <a:lin ang="5400000" scaled="1"/>
            </a:gradFill>
          </p:spPr>
        </p:pic>
        <p:pic>
          <p:nvPicPr>
            <p:cNvPr id="15" name="图片 14"/>
            <p:cNvPicPr>
              <a:picLocks noChangeAspect="1"/>
            </p:cNvPicPr>
            <p:nvPr/>
          </p:nvPicPr>
          <p:blipFill rotWithShape="1">
            <a:blip r:embed="rId4" cstate="screen"/>
            <a:srcRect/>
            <a:stretch>
              <a:fillRect/>
            </a:stretch>
          </p:blipFill>
          <p:spPr>
            <a:xfrm>
              <a:off x="722228" y="3368675"/>
              <a:ext cx="3732088" cy="3031510"/>
            </a:xfrm>
            <a:prstGeom prst="rect">
              <a:avLst/>
            </a:prstGeom>
          </p:spPr>
        </p:pic>
        <p:grpSp>
          <p:nvGrpSpPr>
            <p:cNvPr id="16" name="组合 15"/>
            <p:cNvGrpSpPr/>
            <p:nvPr/>
          </p:nvGrpSpPr>
          <p:grpSpPr>
            <a:xfrm>
              <a:off x="228789" y="143785"/>
              <a:ext cx="11942880" cy="1588356"/>
              <a:chOff x="228789" y="143785"/>
              <a:chExt cx="11942880" cy="1588356"/>
            </a:xfrm>
          </p:grpSpPr>
          <p:pic>
            <p:nvPicPr>
              <p:cNvPr id="31" name="图片 30"/>
              <p:cNvPicPr>
                <a:picLocks noChangeAspect="1"/>
              </p:cNvPicPr>
              <p:nvPr/>
            </p:nvPicPr>
            <p:blipFill rotWithShape="1">
              <a:blip r:embed="rId5" cstate="screen"/>
              <a:srcRect/>
              <a:stretch>
                <a:fillRect/>
              </a:stretch>
            </p:blipFill>
            <p:spPr>
              <a:xfrm>
                <a:off x="11410676" y="143785"/>
                <a:ext cx="760993" cy="734292"/>
              </a:xfrm>
              <a:prstGeom prst="rect">
                <a:avLst/>
              </a:prstGeom>
            </p:spPr>
          </p:pic>
          <p:pic>
            <p:nvPicPr>
              <p:cNvPr id="35" name="图片 34"/>
              <p:cNvPicPr>
                <a:picLocks noChangeAspect="1"/>
              </p:cNvPicPr>
              <p:nvPr/>
            </p:nvPicPr>
            <p:blipFill rotWithShape="1">
              <a:blip r:embed="rId6" cstate="screen"/>
              <a:srcRect/>
              <a:stretch>
                <a:fillRect/>
              </a:stretch>
            </p:blipFill>
            <p:spPr>
              <a:xfrm>
                <a:off x="10608141" y="585678"/>
                <a:ext cx="1188153" cy="1146463"/>
              </a:xfrm>
              <a:prstGeom prst="rect">
                <a:avLst/>
              </a:prstGeom>
            </p:spPr>
          </p:pic>
          <p:pic>
            <p:nvPicPr>
              <p:cNvPr id="37" name="图片 36"/>
              <p:cNvPicPr>
                <a:picLocks noChangeAspect="1"/>
              </p:cNvPicPr>
              <p:nvPr/>
            </p:nvPicPr>
            <p:blipFill rotWithShape="1">
              <a:blip r:embed="rId5" cstate="screen"/>
              <a:srcRect/>
              <a:stretch>
                <a:fillRect/>
              </a:stretch>
            </p:blipFill>
            <p:spPr>
              <a:xfrm>
                <a:off x="5715503" y="277090"/>
                <a:ext cx="760993" cy="734292"/>
              </a:xfrm>
              <a:prstGeom prst="rect">
                <a:avLst/>
              </a:prstGeom>
            </p:spPr>
          </p:pic>
          <p:pic>
            <p:nvPicPr>
              <p:cNvPr id="40" name="图片 39"/>
              <p:cNvPicPr>
                <a:picLocks noChangeAspect="1"/>
              </p:cNvPicPr>
              <p:nvPr/>
            </p:nvPicPr>
            <p:blipFill rotWithShape="1">
              <a:blip r:embed="rId7" cstate="screen"/>
              <a:srcRect/>
              <a:stretch>
                <a:fillRect/>
              </a:stretch>
            </p:blipFill>
            <p:spPr>
              <a:xfrm>
                <a:off x="228789" y="699654"/>
                <a:ext cx="974573" cy="940378"/>
              </a:xfrm>
              <a:prstGeom prst="rect">
                <a:avLst/>
              </a:prstGeom>
            </p:spPr>
          </p:pic>
        </p:grpSp>
      </p:grpSp>
      <p:grpSp>
        <p:nvGrpSpPr>
          <p:cNvPr id="9" name="组合 8"/>
          <p:cNvGrpSpPr/>
          <p:nvPr/>
        </p:nvGrpSpPr>
        <p:grpSpPr>
          <a:xfrm>
            <a:off x="2737864" y="1083957"/>
            <a:ext cx="6686991" cy="3391287"/>
            <a:chOff x="2089099" y="1678908"/>
            <a:chExt cx="5662176" cy="2871555"/>
          </a:xfrm>
        </p:grpSpPr>
        <p:sp>
          <p:nvSpPr>
            <p:cNvPr id="4" name="矩形 3"/>
            <p:cNvSpPr/>
            <p:nvPr/>
          </p:nvSpPr>
          <p:spPr>
            <a:xfrm>
              <a:off x="2089099" y="1678908"/>
              <a:ext cx="5662176" cy="2679973"/>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 name="图片 6"/>
            <p:cNvPicPr>
              <a:picLocks noChangeAspect="1"/>
            </p:cNvPicPr>
            <p:nvPr/>
          </p:nvPicPr>
          <p:blipFill rotWithShape="1">
            <a:blip r:embed="rId8" cstate="screen"/>
            <a:srcRect l="12564" t="29333" r="18359" b="25202"/>
            <a:stretch>
              <a:fillRect/>
            </a:stretch>
          </p:blipFill>
          <p:spPr>
            <a:xfrm>
              <a:off x="2250984" y="1983547"/>
              <a:ext cx="5199988" cy="2566916"/>
            </a:xfrm>
            <a:prstGeom prst="rect">
              <a:avLst/>
            </a:prstGeom>
          </p:spPr>
        </p:pic>
        <p:sp>
          <p:nvSpPr>
            <p:cNvPr id="8" name="矩形 7"/>
            <p:cNvSpPr/>
            <p:nvPr/>
          </p:nvSpPr>
          <p:spPr>
            <a:xfrm>
              <a:off x="2307102" y="1885071"/>
              <a:ext cx="5219113" cy="2286386"/>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3795176" y="4378354"/>
            <a:ext cx="4601647" cy="1375580"/>
            <a:chOff x="7343410" y="715172"/>
            <a:chExt cx="4601647" cy="1375580"/>
          </a:xfrm>
        </p:grpSpPr>
        <p:sp>
          <p:nvSpPr>
            <p:cNvPr id="38" name="文本框 37"/>
            <p:cNvSpPr txBox="1"/>
            <p:nvPr/>
          </p:nvSpPr>
          <p:spPr>
            <a:xfrm rot="16200000">
              <a:off x="9415968" y="141636"/>
              <a:ext cx="461665" cy="2512522"/>
            </a:xfrm>
            <a:prstGeom prst="rect">
              <a:avLst/>
            </a:prstGeom>
            <a:noFill/>
          </p:spPr>
          <p:txBody>
            <a:bodyPr vert="eaVert" wrap="square" rtlCol="0">
              <a:spAutoFit/>
            </a:bodyPr>
            <a:lstStyle/>
            <a:p>
              <a:pPr algn="dist"/>
              <a:r>
                <a:rPr lang="zh-CN" altLang="en-US" b="1" dirty="0">
                  <a:solidFill>
                    <a:schemeClr val="bg1"/>
                  </a:solidFill>
                  <a:cs typeface="+mn-ea"/>
                  <a:sym typeface="+mn-lt"/>
                </a:rPr>
                <a:t>祈福禳灾拔苦谢罪</a:t>
              </a:r>
            </a:p>
          </p:txBody>
        </p:sp>
        <p:sp>
          <p:nvSpPr>
            <p:cNvPr id="39" name="文本框 38"/>
            <p:cNvSpPr txBox="1"/>
            <p:nvPr/>
          </p:nvSpPr>
          <p:spPr>
            <a:xfrm rot="16200000">
              <a:off x="9383374" y="-901170"/>
              <a:ext cx="492443" cy="3725127"/>
            </a:xfrm>
            <a:prstGeom prst="rect">
              <a:avLst/>
            </a:prstGeom>
            <a:noFill/>
          </p:spPr>
          <p:txBody>
            <a:bodyPr vert="eaVert" wrap="square" rtlCol="0">
              <a:spAutoFit/>
            </a:bodyPr>
            <a:lstStyle/>
            <a:p>
              <a:pPr algn="dist"/>
              <a:r>
                <a:rPr lang="en-US" altLang="zh-CN" sz="2000" b="1" dirty="0">
                  <a:solidFill>
                    <a:schemeClr val="bg1"/>
                  </a:solidFill>
                  <a:cs typeface="+mn-ea"/>
                  <a:sym typeface="+mn-lt"/>
                </a:rPr>
                <a:t>— </a:t>
              </a:r>
              <a:r>
                <a:rPr lang="zh-CN" altLang="en-US" sz="2000" b="1" dirty="0">
                  <a:solidFill>
                    <a:schemeClr val="bg1"/>
                  </a:solidFill>
                  <a:cs typeface="+mn-ea"/>
                  <a:sym typeface="+mn-lt"/>
                </a:rPr>
                <a:t>中华传统节日</a:t>
              </a:r>
              <a:r>
                <a:rPr lang="en-US" altLang="zh-CN" sz="2000" b="1" dirty="0">
                  <a:solidFill>
                    <a:schemeClr val="bg1"/>
                  </a:solidFill>
                  <a:cs typeface="+mn-ea"/>
                  <a:sym typeface="+mn-lt"/>
                </a:rPr>
                <a:t>·</a:t>
              </a:r>
              <a:r>
                <a:rPr lang="zh-CN" altLang="en-US" sz="2000" b="1" dirty="0">
                  <a:solidFill>
                    <a:schemeClr val="bg1"/>
                  </a:solidFill>
                  <a:cs typeface="+mn-ea"/>
                  <a:sym typeface="+mn-lt"/>
                </a:rPr>
                <a:t>祭祀节 </a:t>
              </a:r>
              <a:r>
                <a:rPr lang="en-US" altLang="zh-CN" sz="2000" b="1" dirty="0">
                  <a:solidFill>
                    <a:schemeClr val="bg1"/>
                  </a:solidFill>
                  <a:cs typeface="+mn-ea"/>
                  <a:sym typeface="+mn-lt"/>
                </a:rPr>
                <a:t>—</a:t>
              </a:r>
              <a:endParaRPr lang="zh-CN" altLang="en-US" sz="2000" b="1" dirty="0">
                <a:solidFill>
                  <a:schemeClr val="bg1"/>
                </a:solidFill>
                <a:cs typeface="+mn-ea"/>
                <a:sym typeface="+mn-lt"/>
              </a:endParaRPr>
            </a:p>
          </p:txBody>
        </p:sp>
        <p:sp>
          <p:nvSpPr>
            <p:cNvPr id="42" name="矩形 41"/>
            <p:cNvSpPr/>
            <p:nvPr/>
          </p:nvSpPr>
          <p:spPr>
            <a:xfrm rot="16200000">
              <a:off x="9336457" y="-517848"/>
              <a:ext cx="615553" cy="4601647"/>
            </a:xfrm>
            <a:prstGeom prst="rect">
              <a:avLst/>
            </a:prstGeom>
          </p:spPr>
          <p:txBody>
            <a:bodyPr vert="eaVert" wrap="square">
              <a:spAutoFit/>
            </a:bodyPr>
            <a:lstStyle/>
            <a:p>
              <a:pPr algn="ctr"/>
              <a:r>
                <a:rPr lang="zh-CN" altLang="en-US" sz="1400" dirty="0">
                  <a:solidFill>
                    <a:schemeClr val="bg1"/>
                  </a:solidFill>
                  <a:cs typeface="+mn-ea"/>
                  <a:sym typeface="+mn-lt"/>
                </a:rPr>
                <a:t>下元节的来历与道教有关。道家有三官：天官、地官、水官，谓天官赐福，地官赦罪，水官解厄。</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279535" y="1618451"/>
            <a:ext cx="1107440" cy="3959064"/>
            <a:chOff x="3585612" y="1860972"/>
            <a:chExt cx="1107440" cy="3959064"/>
          </a:xfrm>
        </p:grpSpPr>
        <p:grpSp>
          <p:nvGrpSpPr>
            <p:cNvPr id="22" name="组合 21"/>
            <p:cNvGrpSpPr/>
            <p:nvPr/>
          </p:nvGrpSpPr>
          <p:grpSpPr>
            <a:xfrm>
              <a:off x="3585612" y="1860972"/>
              <a:ext cx="1107440" cy="3959064"/>
              <a:chOff x="8147288" y="1860972"/>
              <a:chExt cx="1107440" cy="3959064"/>
            </a:xfrm>
          </p:grpSpPr>
          <p:grpSp>
            <p:nvGrpSpPr>
              <p:cNvPr id="24" name="组合 23"/>
              <p:cNvGrpSpPr/>
              <p:nvPr/>
            </p:nvGrpSpPr>
            <p:grpSpPr>
              <a:xfrm rot="5400000">
                <a:off x="6721476" y="3286784"/>
                <a:ext cx="3959064" cy="1107440"/>
                <a:chOff x="4462462" y="720616"/>
                <a:chExt cx="2911475" cy="1107440"/>
              </a:xfrm>
            </p:grpSpPr>
            <p:sp>
              <p:nvSpPr>
                <p:cNvPr id="27" name="矩形 26"/>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28" name="矩形 27"/>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25" name="文本框 24"/>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节日别称</a:t>
                </a:r>
              </a:p>
            </p:txBody>
          </p:sp>
          <p:sp>
            <p:nvSpPr>
              <p:cNvPr id="26" name="文本框 25"/>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贰</a:t>
                </a:r>
              </a:p>
            </p:txBody>
          </p:sp>
        </p:grpSp>
        <p:cxnSp>
          <p:nvCxnSpPr>
            <p:cNvPr id="23" name="直接连接符 22"/>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29" name="文本框 24"/>
          <p:cNvSpPr txBox="1"/>
          <p:nvPr/>
        </p:nvSpPr>
        <p:spPr>
          <a:xfrm>
            <a:off x="2672435" y="1805758"/>
            <a:ext cx="2503154"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300" dirty="0">
                <a:solidFill>
                  <a:schemeClr val="bg1"/>
                </a:solidFill>
                <a:cs typeface="+mn-ea"/>
                <a:sym typeface="+mn-lt"/>
              </a:rPr>
              <a:t>此处输入文字</a:t>
            </a:r>
          </a:p>
        </p:txBody>
      </p:sp>
      <p:sp>
        <p:nvSpPr>
          <p:cNvPr id="30" name="文本框 25"/>
          <p:cNvSpPr txBox="1"/>
          <p:nvPr/>
        </p:nvSpPr>
        <p:spPr>
          <a:xfrm>
            <a:off x="2622300" y="2405375"/>
            <a:ext cx="4594426" cy="361432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endParaRPr lang="en-US" altLang="zh-CN" sz="1400" dirty="0">
              <a:solidFill>
                <a:schemeClr val="bg1"/>
              </a:solidFill>
              <a:cs typeface="+mn-ea"/>
              <a:sym typeface="+mn-lt"/>
            </a:endParaRPr>
          </a:p>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p>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p>
          <a:p>
            <a:pPr>
              <a:lnSpc>
                <a:spcPct val="150000"/>
              </a:lnSpc>
            </a:pPr>
            <a:r>
              <a:rPr lang="zh-CN" altLang="en-US" sz="1400" dirty="0">
                <a:solidFill>
                  <a:schemeClr val="bg1"/>
                </a:solidFill>
                <a:cs typeface="+mn-ea"/>
                <a:sym typeface="+mn-lt"/>
              </a:rPr>
              <a:t>点击此处输入相关主题文字内容点击此处输入相关主题文字内容</a:t>
            </a:r>
          </a:p>
        </p:txBody>
      </p:sp>
      <p:pic>
        <p:nvPicPr>
          <p:cNvPr id="3" name="图片 2"/>
          <p:cNvPicPr>
            <a:picLocks noChangeAspect="1"/>
          </p:cNvPicPr>
          <p:nvPr/>
        </p:nvPicPr>
        <p:blipFill>
          <a:blip r:embed="rId3" cstate="screen"/>
          <a:stretch>
            <a:fillRect/>
          </a:stretch>
        </p:blipFill>
        <p:spPr>
          <a:xfrm>
            <a:off x="7016413" y="1537462"/>
            <a:ext cx="4718972" cy="47189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570"/>
          <p:cNvSpPr/>
          <p:nvPr/>
        </p:nvSpPr>
        <p:spPr>
          <a:xfrm>
            <a:off x="3729955" y="1646716"/>
            <a:ext cx="1704860" cy="499624"/>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spc="300" dirty="0">
                <a:solidFill>
                  <a:schemeClr val="bg1"/>
                </a:solidFill>
                <a:cs typeface="+mn-ea"/>
                <a:sym typeface="+mn-lt"/>
              </a:rPr>
              <a:t>输入标题</a:t>
            </a:r>
            <a:endParaRPr sz="2000" b="1" spc="300" dirty="0">
              <a:solidFill>
                <a:schemeClr val="bg1"/>
              </a:solidFill>
              <a:cs typeface="+mn-ea"/>
              <a:sym typeface="+mn-lt"/>
            </a:endParaRPr>
          </a:p>
        </p:txBody>
      </p:sp>
      <p:sp>
        <p:nvSpPr>
          <p:cNvPr id="29" name="Shape 570"/>
          <p:cNvSpPr/>
          <p:nvPr/>
        </p:nvSpPr>
        <p:spPr>
          <a:xfrm>
            <a:off x="3721764" y="2081884"/>
            <a:ext cx="3704176" cy="613694"/>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solidFill>
                <a:cs typeface="+mn-ea"/>
                <a:sym typeface="+mn-lt"/>
              </a:rPr>
              <a:t>点击此处输入相关文本内容点击此处输入相关文本内容点击此处输入相关文本内容点击</a:t>
            </a:r>
          </a:p>
        </p:txBody>
      </p:sp>
      <p:sp>
        <p:nvSpPr>
          <p:cNvPr id="30" name="Shape 570"/>
          <p:cNvSpPr/>
          <p:nvPr/>
        </p:nvSpPr>
        <p:spPr>
          <a:xfrm>
            <a:off x="3710791" y="4570305"/>
            <a:ext cx="1704860" cy="499624"/>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spc="300" dirty="0">
                <a:solidFill>
                  <a:schemeClr val="bg1"/>
                </a:solidFill>
                <a:cs typeface="+mn-ea"/>
                <a:sym typeface="+mn-lt"/>
              </a:rPr>
              <a:t>输入标题</a:t>
            </a:r>
            <a:endParaRPr sz="2000" b="1" spc="300" dirty="0">
              <a:solidFill>
                <a:schemeClr val="bg1"/>
              </a:solidFill>
              <a:cs typeface="+mn-ea"/>
              <a:sym typeface="+mn-lt"/>
            </a:endParaRPr>
          </a:p>
        </p:txBody>
      </p:sp>
      <p:sp>
        <p:nvSpPr>
          <p:cNvPr id="31" name="Shape 570"/>
          <p:cNvSpPr/>
          <p:nvPr/>
        </p:nvSpPr>
        <p:spPr>
          <a:xfrm>
            <a:off x="3702599" y="5018718"/>
            <a:ext cx="3640733" cy="613694"/>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solidFill>
                <a:cs typeface="+mn-ea"/>
                <a:sym typeface="+mn-lt"/>
              </a:rPr>
              <a:t>点击此处输入相关文本内容点击此处输入相关文本内容点击此处输入相关文本内容点击</a:t>
            </a:r>
          </a:p>
        </p:txBody>
      </p:sp>
      <p:sp>
        <p:nvSpPr>
          <p:cNvPr id="32" name="Shape 570"/>
          <p:cNvSpPr/>
          <p:nvPr/>
        </p:nvSpPr>
        <p:spPr>
          <a:xfrm>
            <a:off x="3694601" y="3142292"/>
            <a:ext cx="1704860" cy="499624"/>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spc="300" dirty="0">
                <a:solidFill>
                  <a:schemeClr val="bg1"/>
                </a:solidFill>
                <a:cs typeface="+mn-ea"/>
                <a:sym typeface="+mn-lt"/>
              </a:rPr>
              <a:t>输入标题</a:t>
            </a:r>
            <a:endParaRPr sz="2000" b="1" spc="300" dirty="0">
              <a:solidFill>
                <a:schemeClr val="bg1"/>
              </a:solidFill>
              <a:cs typeface="+mn-ea"/>
              <a:sym typeface="+mn-lt"/>
            </a:endParaRPr>
          </a:p>
        </p:txBody>
      </p:sp>
      <p:sp>
        <p:nvSpPr>
          <p:cNvPr id="33" name="Shape 570"/>
          <p:cNvSpPr/>
          <p:nvPr/>
        </p:nvSpPr>
        <p:spPr>
          <a:xfrm>
            <a:off x="3686410" y="3590705"/>
            <a:ext cx="3653684" cy="613694"/>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200" dirty="0">
                <a:solidFill>
                  <a:schemeClr val="bg1"/>
                </a:solidFill>
                <a:cs typeface="+mn-ea"/>
                <a:sym typeface="+mn-lt"/>
              </a:rPr>
              <a:t>点击此处输入相关文本内容点击此处输入相关文本内容点击此处输入相关文本内容点击</a:t>
            </a:r>
          </a:p>
        </p:txBody>
      </p:sp>
      <p:grpSp>
        <p:nvGrpSpPr>
          <p:cNvPr id="40" name="组合 39"/>
          <p:cNvGrpSpPr/>
          <p:nvPr/>
        </p:nvGrpSpPr>
        <p:grpSpPr>
          <a:xfrm>
            <a:off x="1279535" y="1618451"/>
            <a:ext cx="1107440" cy="3959064"/>
            <a:chOff x="3585612" y="1860972"/>
            <a:chExt cx="1107440" cy="3959064"/>
          </a:xfrm>
        </p:grpSpPr>
        <p:grpSp>
          <p:nvGrpSpPr>
            <p:cNvPr id="41" name="组合 40"/>
            <p:cNvGrpSpPr/>
            <p:nvPr/>
          </p:nvGrpSpPr>
          <p:grpSpPr>
            <a:xfrm>
              <a:off x="3585612" y="1860972"/>
              <a:ext cx="1107440" cy="3959064"/>
              <a:chOff x="8147288" y="1860972"/>
              <a:chExt cx="1107440" cy="3959064"/>
            </a:xfrm>
          </p:grpSpPr>
          <p:grpSp>
            <p:nvGrpSpPr>
              <p:cNvPr id="43" name="组合 42"/>
              <p:cNvGrpSpPr/>
              <p:nvPr/>
            </p:nvGrpSpPr>
            <p:grpSpPr>
              <a:xfrm rot="5400000">
                <a:off x="6721476" y="3286784"/>
                <a:ext cx="3959064" cy="1107440"/>
                <a:chOff x="4462462" y="720616"/>
                <a:chExt cx="2911475" cy="1107440"/>
              </a:xfrm>
            </p:grpSpPr>
            <p:sp>
              <p:nvSpPr>
                <p:cNvPr id="46" name="矩形 45"/>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47" name="矩形 46"/>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44" name="文本框 4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节日别称</a:t>
                </a:r>
              </a:p>
            </p:txBody>
          </p:sp>
          <p:sp>
            <p:nvSpPr>
              <p:cNvPr id="45" name="文本框 44"/>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贰</a:t>
                </a:r>
              </a:p>
            </p:txBody>
          </p:sp>
        </p:grpSp>
        <p:cxnSp>
          <p:nvCxnSpPr>
            <p:cNvPr id="42" name="直接连接符 41"/>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a:blip r:embed="rId3" cstate="screen"/>
          <a:stretch>
            <a:fillRect/>
          </a:stretch>
        </p:blipFill>
        <p:spPr>
          <a:xfrm>
            <a:off x="7039473" y="1432883"/>
            <a:ext cx="4423387" cy="4423387"/>
          </a:xfrm>
          <a:prstGeom prst="rect">
            <a:avLst/>
          </a:prstGeom>
        </p:spPr>
      </p:pic>
      <p:pic>
        <p:nvPicPr>
          <p:cNvPr id="48" name="图片 47"/>
          <p:cNvPicPr>
            <a:picLocks noChangeAspect="1"/>
          </p:cNvPicPr>
          <p:nvPr/>
        </p:nvPicPr>
        <p:blipFill rotWithShape="1">
          <a:blip r:embed="rId4" cstate="screen"/>
          <a:srcRect/>
          <a:stretch>
            <a:fillRect/>
          </a:stretch>
        </p:blipFill>
        <p:spPr>
          <a:xfrm>
            <a:off x="3113987" y="1644055"/>
            <a:ext cx="566808" cy="727171"/>
          </a:xfrm>
          <a:prstGeom prst="rect">
            <a:avLst/>
          </a:prstGeom>
        </p:spPr>
      </p:pic>
      <p:pic>
        <p:nvPicPr>
          <p:cNvPr id="49" name="图片 48"/>
          <p:cNvPicPr>
            <a:picLocks noChangeAspect="1"/>
          </p:cNvPicPr>
          <p:nvPr/>
        </p:nvPicPr>
        <p:blipFill rotWithShape="1">
          <a:blip r:embed="rId4" cstate="screen"/>
          <a:srcRect/>
          <a:stretch>
            <a:fillRect/>
          </a:stretch>
        </p:blipFill>
        <p:spPr>
          <a:xfrm>
            <a:off x="3113987" y="3112423"/>
            <a:ext cx="566808" cy="727171"/>
          </a:xfrm>
          <a:prstGeom prst="rect">
            <a:avLst/>
          </a:prstGeom>
        </p:spPr>
      </p:pic>
      <p:pic>
        <p:nvPicPr>
          <p:cNvPr id="50" name="图片 49"/>
          <p:cNvPicPr>
            <a:picLocks noChangeAspect="1"/>
          </p:cNvPicPr>
          <p:nvPr/>
        </p:nvPicPr>
        <p:blipFill rotWithShape="1">
          <a:blip r:embed="rId4" cstate="screen"/>
          <a:srcRect/>
          <a:stretch>
            <a:fillRect/>
          </a:stretch>
        </p:blipFill>
        <p:spPr>
          <a:xfrm>
            <a:off x="3113987" y="4537516"/>
            <a:ext cx="566808" cy="727171"/>
          </a:xfrm>
          <a:prstGeom prst="rect">
            <a:avLst/>
          </a:prstGeom>
        </p:spPr>
      </p:pic>
      <p:sp>
        <p:nvSpPr>
          <p:cNvPr id="21" name="TextBox 20"/>
          <p:cNvSpPr txBox="1"/>
          <p:nvPr/>
        </p:nvSpPr>
        <p:spPr>
          <a:xfrm>
            <a:off x="1407139" y="6648959"/>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rgbClr val="0067A2"/>
                </a:solidFill>
                <a:effectLst/>
                <a:uLnTx/>
                <a:uFillTx/>
              </a:rPr>
              <a:t>节日</a:t>
            </a:r>
            <a:r>
              <a:rPr kumimoji="0" lang="en-US" altLang="zh-CN" sz="100" b="0" i="0" u="none" strike="noStrike" kern="0" cap="none" spc="0" normalizeH="0" baseline="0" noProof="0" smtClean="0">
                <a:ln>
                  <a:noFill/>
                </a:ln>
                <a:solidFill>
                  <a:srgbClr val="0067A2"/>
                </a:solidFill>
                <a:effectLst/>
                <a:uLnTx/>
                <a:uFillTx/>
              </a:rPr>
              <a:t>PPT</a:t>
            </a:r>
            <a:r>
              <a:rPr kumimoji="0" lang="zh-CN" altLang="en-US" sz="100" b="0" i="0" u="none" strike="noStrike" kern="0" cap="none" spc="0" normalizeH="0" baseline="0" noProof="0" smtClean="0">
                <a:ln>
                  <a:noFill/>
                </a:ln>
                <a:solidFill>
                  <a:srgbClr val="0067A2"/>
                </a:solidFill>
                <a:effectLst/>
                <a:uLnTx/>
                <a:uFillTx/>
              </a:rPr>
              <a:t>模板 </a:t>
            </a:r>
            <a:r>
              <a:rPr kumimoji="0" lang="en-US" altLang="zh-CN" sz="100" b="0" i="0" u="none" strike="noStrike" kern="0" cap="none" spc="0" normalizeH="0" baseline="0" noProof="0" smtClean="0">
                <a:ln>
                  <a:noFill/>
                </a:ln>
                <a:solidFill>
                  <a:srgbClr val="0067A2"/>
                </a:solidFill>
                <a:effectLst/>
                <a:uLnTx/>
                <a:uFillTx/>
              </a:rPr>
              <a:t>http:// www.PPT818.com/jieri/</a:t>
            </a:r>
            <a:endParaRPr kumimoji="0" lang="en-US" altLang="zh-CN" sz="100" b="0" i="0" u="none" strike="noStrike" kern="0" cap="none" spc="0" normalizeH="0" baseline="0" noProof="0" dirty="0" smtClean="0">
              <a:ln>
                <a:noFill/>
              </a:ln>
              <a:solidFill>
                <a:srgbClr val="0067A2"/>
              </a:solidFill>
              <a:effectLst/>
              <a:uLnTx/>
              <a:uFillTx/>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randombar(horizontal)">
                                      <p:cBhvr>
                                        <p:cTn id="14" dur="500"/>
                                        <p:tgtEl>
                                          <p:spTgt spid="40"/>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1+#ppt_w/2"/>
                                          </p:val>
                                        </p:tav>
                                        <p:tav tm="100000">
                                          <p:val>
                                            <p:strVal val="#ppt_x"/>
                                          </p:val>
                                        </p:tav>
                                      </p:tavLst>
                                    </p:anim>
                                    <p:anim calcmode="lin" valueType="num">
                                      <p:cBhvr additive="base">
                                        <p:cTn id="30" dur="500" fill="hold"/>
                                        <p:tgtEl>
                                          <p:spTgt spid="31"/>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279535" y="1618451"/>
            <a:ext cx="1107440" cy="3959064"/>
            <a:chOff x="3585612" y="1860972"/>
            <a:chExt cx="1107440" cy="3959064"/>
          </a:xfrm>
        </p:grpSpPr>
        <p:grpSp>
          <p:nvGrpSpPr>
            <p:cNvPr id="41" name="组合 40"/>
            <p:cNvGrpSpPr/>
            <p:nvPr/>
          </p:nvGrpSpPr>
          <p:grpSpPr>
            <a:xfrm>
              <a:off x="3585612" y="1860972"/>
              <a:ext cx="1107440" cy="3959064"/>
              <a:chOff x="8147288" y="1860972"/>
              <a:chExt cx="1107440" cy="3959064"/>
            </a:xfrm>
          </p:grpSpPr>
          <p:grpSp>
            <p:nvGrpSpPr>
              <p:cNvPr id="43" name="组合 42"/>
              <p:cNvGrpSpPr/>
              <p:nvPr/>
            </p:nvGrpSpPr>
            <p:grpSpPr>
              <a:xfrm rot="5400000">
                <a:off x="6721476" y="3286784"/>
                <a:ext cx="3959064" cy="1107440"/>
                <a:chOff x="4462462" y="720616"/>
                <a:chExt cx="2911475" cy="1107440"/>
              </a:xfrm>
            </p:grpSpPr>
            <p:sp>
              <p:nvSpPr>
                <p:cNvPr id="46" name="矩形 45"/>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47" name="矩形 46"/>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44" name="文本框 4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节日别称</a:t>
                </a:r>
              </a:p>
            </p:txBody>
          </p:sp>
          <p:sp>
            <p:nvSpPr>
              <p:cNvPr id="45" name="文本框 44"/>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贰</a:t>
                </a:r>
              </a:p>
            </p:txBody>
          </p:sp>
        </p:grpSp>
        <p:cxnSp>
          <p:nvCxnSpPr>
            <p:cNvPr id="42" name="直接连接符 41"/>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48" name="Shape 570"/>
          <p:cNvSpPr/>
          <p:nvPr/>
        </p:nvSpPr>
        <p:spPr>
          <a:xfrm>
            <a:off x="8041537" y="4394427"/>
            <a:ext cx="2761524" cy="1061829"/>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a:t>
            </a:r>
          </a:p>
        </p:txBody>
      </p:sp>
      <p:sp>
        <p:nvSpPr>
          <p:cNvPr id="49" name="Shape 570"/>
          <p:cNvSpPr/>
          <p:nvPr/>
        </p:nvSpPr>
        <p:spPr>
          <a:xfrm>
            <a:off x="3342667" y="2260150"/>
            <a:ext cx="1704860" cy="499624"/>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spc="300" dirty="0">
                <a:solidFill>
                  <a:schemeClr val="bg1"/>
                </a:solidFill>
                <a:cs typeface="+mn-ea"/>
                <a:sym typeface="+mn-lt"/>
              </a:rPr>
              <a:t>输入标题</a:t>
            </a:r>
            <a:endParaRPr sz="2000" b="1" spc="300" dirty="0">
              <a:solidFill>
                <a:schemeClr val="bg1"/>
              </a:solidFill>
              <a:cs typeface="+mn-ea"/>
              <a:sym typeface="+mn-lt"/>
            </a:endParaRPr>
          </a:p>
        </p:txBody>
      </p:sp>
      <p:sp>
        <p:nvSpPr>
          <p:cNvPr id="50" name="Shape 570"/>
          <p:cNvSpPr/>
          <p:nvPr/>
        </p:nvSpPr>
        <p:spPr>
          <a:xfrm>
            <a:off x="3334476" y="2704932"/>
            <a:ext cx="2761524" cy="1061829"/>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a:t>
            </a:r>
          </a:p>
        </p:txBody>
      </p:sp>
      <p:sp>
        <p:nvSpPr>
          <p:cNvPr id="51" name="Shape 570"/>
          <p:cNvSpPr/>
          <p:nvPr/>
        </p:nvSpPr>
        <p:spPr>
          <a:xfrm>
            <a:off x="8041473" y="3982755"/>
            <a:ext cx="1704860" cy="499624"/>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spc="300" dirty="0">
                <a:solidFill>
                  <a:schemeClr val="bg1"/>
                </a:solidFill>
                <a:cs typeface="+mn-ea"/>
                <a:sym typeface="+mn-lt"/>
              </a:rPr>
              <a:t>输入标题</a:t>
            </a:r>
            <a:endParaRPr sz="2000" b="1" spc="300" dirty="0">
              <a:solidFill>
                <a:schemeClr val="bg1"/>
              </a:solidFill>
              <a:cs typeface="+mn-ea"/>
              <a:sym typeface="+mn-lt"/>
            </a:endParaRPr>
          </a:p>
        </p:txBody>
      </p:sp>
      <p:sp>
        <p:nvSpPr>
          <p:cNvPr id="52" name="Shape 570"/>
          <p:cNvSpPr/>
          <p:nvPr/>
        </p:nvSpPr>
        <p:spPr>
          <a:xfrm>
            <a:off x="4505119" y="4413502"/>
            <a:ext cx="1704860" cy="499624"/>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2000" b="1" spc="300" dirty="0">
                <a:solidFill>
                  <a:schemeClr val="bg1"/>
                </a:solidFill>
                <a:cs typeface="+mn-ea"/>
                <a:sym typeface="+mn-lt"/>
              </a:rPr>
              <a:t>输入标题</a:t>
            </a:r>
            <a:endParaRPr sz="2000" b="1" spc="300" dirty="0">
              <a:solidFill>
                <a:schemeClr val="bg1"/>
              </a:solidFill>
              <a:cs typeface="+mn-ea"/>
              <a:sym typeface="+mn-lt"/>
            </a:endParaRPr>
          </a:p>
        </p:txBody>
      </p:sp>
      <p:sp>
        <p:nvSpPr>
          <p:cNvPr id="53" name="Shape 570"/>
          <p:cNvSpPr/>
          <p:nvPr/>
        </p:nvSpPr>
        <p:spPr>
          <a:xfrm>
            <a:off x="4496928" y="4800409"/>
            <a:ext cx="2761524" cy="1061829"/>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a:t>
            </a:r>
          </a:p>
        </p:txBody>
      </p:sp>
      <p:pic>
        <p:nvPicPr>
          <p:cNvPr id="19" name="图片 18"/>
          <p:cNvPicPr>
            <a:picLocks noChangeAspect="1"/>
          </p:cNvPicPr>
          <p:nvPr/>
        </p:nvPicPr>
        <p:blipFill>
          <a:blip r:embed="rId3" cstate="screen"/>
          <a:stretch>
            <a:fillRect/>
          </a:stretch>
        </p:blipFill>
        <p:spPr>
          <a:xfrm>
            <a:off x="6574248" y="1418159"/>
            <a:ext cx="3329408" cy="23105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randombar(horizont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1000"/>
                                        <p:tgtEl>
                                          <p:spTgt spid="50"/>
                                        </p:tgtEl>
                                      </p:cBhvr>
                                    </p:animEffect>
                                    <p:anim calcmode="lin" valueType="num">
                                      <p:cBhvr>
                                        <p:cTn id="20" dur="1000" fill="hold"/>
                                        <p:tgtEl>
                                          <p:spTgt spid="50"/>
                                        </p:tgtEl>
                                        <p:attrNameLst>
                                          <p:attrName>ppt_x</p:attrName>
                                        </p:attrNameLst>
                                      </p:cBhvr>
                                      <p:tavLst>
                                        <p:tav tm="0">
                                          <p:val>
                                            <p:strVal val="#ppt_x"/>
                                          </p:val>
                                        </p:tav>
                                        <p:tav tm="100000">
                                          <p:val>
                                            <p:strVal val="#ppt_x"/>
                                          </p:val>
                                        </p:tav>
                                      </p:tavLst>
                                    </p:anim>
                                    <p:anim calcmode="lin" valueType="num">
                                      <p:cBhvr>
                                        <p:cTn id="21" dur="1000" fill="hold"/>
                                        <p:tgtEl>
                                          <p:spTgt spid="5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1000" fill="hold"/>
                                        <p:tgtEl>
                                          <p:spTgt spid="4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1000"/>
                                        <p:tgtEl>
                                          <p:spTgt spid="51"/>
                                        </p:tgtEl>
                                      </p:cBhvr>
                                    </p:animEffect>
                                    <p:anim calcmode="lin" valueType="num">
                                      <p:cBhvr>
                                        <p:cTn id="30" dur="1000" fill="hold"/>
                                        <p:tgtEl>
                                          <p:spTgt spid="51"/>
                                        </p:tgtEl>
                                        <p:attrNameLst>
                                          <p:attrName>ppt_x</p:attrName>
                                        </p:attrNameLst>
                                      </p:cBhvr>
                                      <p:tavLst>
                                        <p:tav tm="0">
                                          <p:val>
                                            <p:strVal val="#ppt_x"/>
                                          </p:val>
                                        </p:tav>
                                        <p:tav tm="100000">
                                          <p:val>
                                            <p:strVal val="#ppt_x"/>
                                          </p:val>
                                        </p:tav>
                                      </p:tavLst>
                                    </p:anim>
                                    <p:anim calcmode="lin" valueType="num">
                                      <p:cBhvr>
                                        <p:cTn id="31" dur="1000" fill="hold"/>
                                        <p:tgtEl>
                                          <p:spTgt spid="5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279535" y="1618451"/>
            <a:ext cx="1107440" cy="3959064"/>
            <a:chOff x="3585612" y="1860972"/>
            <a:chExt cx="1107440" cy="3959064"/>
          </a:xfrm>
        </p:grpSpPr>
        <p:grpSp>
          <p:nvGrpSpPr>
            <p:cNvPr id="41" name="组合 40"/>
            <p:cNvGrpSpPr/>
            <p:nvPr/>
          </p:nvGrpSpPr>
          <p:grpSpPr>
            <a:xfrm>
              <a:off x="3585612" y="1860972"/>
              <a:ext cx="1107440" cy="3959064"/>
              <a:chOff x="8147288" y="1860972"/>
              <a:chExt cx="1107440" cy="3959064"/>
            </a:xfrm>
          </p:grpSpPr>
          <p:grpSp>
            <p:nvGrpSpPr>
              <p:cNvPr id="43" name="组合 42"/>
              <p:cNvGrpSpPr/>
              <p:nvPr/>
            </p:nvGrpSpPr>
            <p:grpSpPr>
              <a:xfrm rot="5400000">
                <a:off x="6721476" y="3286784"/>
                <a:ext cx="3959064" cy="1107440"/>
                <a:chOff x="4462462" y="720616"/>
                <a:chExt cx="2911475" cy="1107440"/>
              </a:xfrm>
            </p:grpSpPr>
            <p:sp>
              <p:nvSpPr>
                <p:cNvPr id="46" name="矩形 45"/>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47" name="矩形 46"/>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44" name="文本框 4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节日别称</a:t>
                </a:r>
              </a:p>
            </p:txBody>
          </p:sp>
          <p:sp>
            <p:nvSpPr>
              <p:cNvPr id="45" name="文本框 44"/>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贰</a:t>
                </a:r>
              </a:p>
            </p:txBody>
          </p:sp>
        </p:grpSp>
        <p:cxnSp>
          <p:nvCxnSpPr>
            <p:cNvPr id="42" name="直接连接符 41"/>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2836904" y="1582259"/>
            <a:ext cx="2730386" cy="646331"/>
            <a:chOff x="1241124" y="2887553"/>
            <a:chExt cx="2730386" cy="646331"/>
          </a:xfrm>
        </p:grpSpPr>
        <p:sp>
          <p:nvSpPr>
            <p:cNvPr id="30" name="文本框 3"/>
            <p:cNvSpPr txBox="1"/>
            <p:nvPr/>
          </p:nvSpPr>
          <p:spPr>
            <a:xfrm>
              <a:off x="1996459" y="3026052"/>
              <a:ext cx="1975051"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b="1" dirty="0">
                  <a:solidFill>
                    <a:schemeClr val="bg1"/>
                  </a:solidFill>
                  <a:cs typeface="+mn-ea"/>
                  <a:sym typeface="+mn-lt"/>
                </a:rPr>
                <a:t>此处添加标题</a:t>
              </a:r>
            </a:p>
          </p:txBody>
        </p:sp>
        <p:sp>
          <p:nvSpPr>
            <p:cNvPr id="31" name="文本框 67"/>
            <p:cNvSpPr>
              <a:spLocks noChangeArrowheads="1"/>
            </p:cNvSpPr>
            <p:nvPr/>
          </p:nvSpPr>
          <p:spPr bwMode="auto">
            <a:xfrm>
              <a:off x="1241124" y="2887553"/>
              <a:ext cx="726481" cy="646331"/>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chemeClr val="bg1"/>
                  </a:solidFill>
                  <a:cs typeface="+mn-ea"/>
                  <a:sym typeface="+mn-lt"/>
                </a:rPr>
                <a:t>01</a:t>
              </a:r>
              <a:endParaRPr lang="zh-CN" altLang="en-US" sz="3600" dirty="0">
                <a:solidFill>
                  <a:schemeClr val="bg1"/>
                </a:solidFill>
                <a:cs typeface="+mn-ea"/>
                <a:sym typeface="+mn-lt"/>
              </a:endParaRPr>
            </a:p>
          </p:txBody>
        </p:sp>
      </p:grpSp>
      <p:grpSp>
        <p:nvGrpSpPr>
          <p:cNvPr id="20" name="组合 19"/>
          <p:cNvGrpSpPr/>
          <p:nvPr/>
        </p:nvGrpSpPr>
        <p:grpSpPr>
          <a:xfrm>
            <a:off x="2836904" y="3633826"/>
            <a:ext cx="2730386" cy="646331"/>
            <a:chOff x="1241124" y="2887553"/>
            <a:chExt cx="2730386" cy="646331"/>
          </a:xfrm>
        </p:grpSpPr>
        <p:sp>
          <p:nvSpPr>
            <p:cNvPr id="28" name="文本框 6"/>
            <p:cNvSpPr txBox="1"/>
            <p:nvPr/>
          </p:nvSpPr>
          <p:spPr>
            <a:xfrm>
              <a:off x="1996459" y="3026052"/>
              <a:ext cx="1975051"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b="1" dirty="0">
                  <a:solidFill>
                    <a:schemeClr val="bg1"/>
                  </a:solidFill>
                  <a:cs typeface="+mn-ea"/>
                  <a:sym typeface="+mn-lt"/>
                </a:rPr>
                <a:t>此处添加标题</a:t>
              </a:r>
            </a:p>
          </p:txBody>
        </p:sp>
        <p:sp>
          <p:nvSpPr>
            <p:cNvPr id="29" name="文本框 67"/>
            <p:cNvSpPr>
              <a:spLocks noChangeArrowheads="1"/>
            </p:cNvSpPr>
            <p:nvPr/>
          </p:nvSpPr>
          <p:spPr bwMode="auto">
            <a:xfrm>
              <a:off x="1241124" y="2887553"/>
              <a:ext cx="726481" cy="646331"/>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chemeClr val="bg1"/>
                  </a:solidFill>
                  <a:cs typeface="+mn-ea"/>
                  <a:sym typeface="+mn-lt"/>
                </a:rPr>
                <a:t>03</a:t>
              </a:r>
              <a:endParaRPr lang="zh-CN" altLang="en-US" sz="3600" dirty="0">
                <a:solidFill>
                  <a:schemeClr val="bg1"/>
                </a:solidFill>
                <a:cs typeface="+mn-ea"/>
                <a:sym typeface="+mn-lt"/>
              </a:endParaRPr>
            </a:p>
          </p:txBody>
        </p:sp>
      </p:grpSp>
      <p:grpSp>
        <p:nvGrpSpPr>
          <p:cNvPr id="21" name="组合 20"/>
          <p:cNvGrpSpPr/>
          <p:nvPr/>
        </p:nvGrpSpPr>
        <p:grpSpPr>
          <a:xfrm>
            <a:off x="7969945" y="1542307"/>
            <a:ext cx="2730386" cy="646331"/>
            <a:chOff x="1241124" y="2887553"/>
            <a:chExt cx="2730386" cy="646331"/>
          </a:xfrm>
        </p:grpSpPr>
        <p:sp>
          <p:nvSpPr>
            <p:cNvPr id="26" name="文本框 9"/>
            <p:cNvSpPr txBox="1"/>
            <p:nvPr/>
          </p:nvSpPr>
          <p:spPr>
            <a:xfrm>
              <a:off x="1996459" y="3026052"/>
              <a:ext cx="1975051"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b="1" dirty="0">
                  <a:solidFill>
                    <a:schemeClr val="bg1"/>
                  </a:solidFill>
                  <a:cs typeface="+mn-ea"/>
                  <a:sym typeface="+mn-lt"/>
                </a:rPr>
                <a:t>此处添加标题</a:t>
              </a:r>
            </a:p>
          </p:txBody>
        </p:sp>
        <p:sp>
          <p:nvSpPr>
            <p:cNvPr id="27" name="文本框 67"/>
            <p:cNvSpPr>
              <a:spLocks noChangeArrowheads="1"/>
            </p:cNvSpPr>
            <p:nvPr/>
          </p:nvSpPr>
          <p:spPr bwMode="auto">
            <a:xfrm>
              <a:off x="1241124" y="2887553"/>
              <a:ext cx="726481" cy="646331"/>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chemeClr val="bg1"/>
                  </a:solidFill>
                  <a:cs typeface="+mn-ea"/>
                  <a:sym typeface="+mn-lt"/>
                </a:rPr>
                <a:t>02</a:t>
              </a:r>
              <a:endParaRPr lang="zh-CN" altLang="en-US" sz="3600" dirty="0">
                <a:solidFill>
                  <a:schemeClr val="bg1"/>
                </a:solidFill>
                <a:cs typeface="+mn-ea"/>
                <a:sym typeface="+mn-lt"/>
              </a:endParaRPr>
            </a:p>
          </p:txBody>
        </p:sp>
      </p:grpSp>
      <p:grpSp>
        <p:nvGrpSpPr>
          <p:cNvPr id="22" name="组合 21"/>
          <p:cNvGrpSpPr/>
          <p:nvPr/>
        </p:nvGrpSpPr>
        <p:grpSpPr>
          <a:xfrm>
            <a:off x="7989903" y="3597983"/>
            <a:ext cx="2730386" cy="646331"/>
            <a:chOff x="1241124" y="2887553"/>
            <a:chExt cx="2730386" cy="646331"/>
          </a:xfrm>
        </p:grpSpPr>
        <p:sp>
          <p:nvSpPr>
            <p:cNvPr id="24" name="文本框 12"/>
            <p:cNvSpPr txBox="1"/>
            <p:nvPr/>
          </p:nvSpPr>
          <p:spPr>
            <a:xfrm>
              <a:off x="1996459" y="3026052"/>
              <a:ext cx="1975051"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b="1" dirty="0">
                  <a:solidFill>
                    <a:schemeClr val="bg1"/>
                  </a:solidFill>
                  <a:cs typeface="+mn-ea"/>
                  <a:sym typeface="+mn-lt"/>
                </a:rPr>
                <a:t>此处添加标题</a:t>
              </a:r>
            </a:p>
          </p:txBody>
        </p:sp>
        <p:sp>
          <p:nvSpPr>
            <p:cNvPr id="25" name="文本框 67"/>
            <p:cNvSpPr>
              <a:spLocks noChangeArrowheads="1"/>
            </p:cNvSpPr>
            <p:nvPr/>
          </p:nvSpPr>
          <p:spPr bwMode="auto">
            <a:xfrm>
              <a:off x="1241124" y="2887553"/>
              <a:ext cx="726481" cy="646331"/>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chemeClr val="bg1"/>
                  </a:solidFill>
                  <a:cs typeface="+mn-ea"/>
                  <a:sym typeface="+mn-lt"/>
                </a:rPr>
                <a:t>04</a:t>
              </a:r>
              <a:endParaRPr lang="zh-CN" altLang="en-US" sz="3600" dirty="0">
                <a:solidFill>
                  <a:schemeClr val="bg1"/>
                </a:solidFill>
                <a:cs typeface="+mn-ea"/>
                <a:sym typeface="+mn-lt"/>
              </a:endParaRPr>
            </a:p>
          </p:txBody>
        </p:sp>
      </p:grpSp>
      <p:sp>
        <p:nvSpPr>
          <p:cNvPr id="32" name="Shape 570"/>
          <p:cNvSpPr/>
          <p:nvPr/>
        </p:nvSpPr>
        <p:spPr>
          <a:xfrm>
            <a:off x="2988544" y="2237635"/>
            <a:ext cx="2645463" cy="1061829"/>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a:t>
            </a:r>
          </a:p>
        </p:txBody>
      </p:sp>
      <p:sp>
        <p:nvSpPr>
          <p:cNvPr id="33" name="Shape 570"/>
          <p:cNvSpPr/>
          <p:nvPr/>
        </p:nvSpPr>
        <p:spPr>
          <a:xfrm>
            <a:off x="2988544" y="4220710"/>
            <a:ext cx="2645463" cy="1061829"/>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a:t>
            </a:r>
          </a:p>
        </p:txBody>
      </p:sp>
      <p:sp>
        <p:nvSpPr>
          <p:cNvPr id="34" name="Shape 570"/>
          <p:cNvSpPr/>
          <p:nvPr/>
        </p:nvSpPr>
        <p:spPr>
          <a:xfrm>
            <a:off x="8157598" y="2237635"/>
            <a:ext cx="2645463" cy="1061829"/>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a:t>
            </a:r>
          </a:p>
        </p:txBody>
      </p:sp>
      <p:sp>
        <p:nvSpPr>
          <p:cNvPr id="35" name="Shape 570"/>
          <p:cNvSpPr/>
          <p:nvPr/>
        </p:nvSpPr>
        <p:spPr>
          <a:xfrm>
            <a:off x="8157598" y="4220710"/>
            <a:ext cx="2645463" cy="1061829"/>
          </a:xfrm>
          <a:prstGeom prst="rect">
            <a:avLst/>
          </a:prstGeom>
          <a:ln w="12700">
            <a:miter lim="400000"/>
          </a:ln>
        </p:spPr>
        <p:txBody>
          <a:bodyPr vert="horz" wrap="square" lIns="45719" rIns="45719"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a:t>
            </a:r>
          </a:p>
        </p:txBody>
      </p:sp>
      <p:pic>
        <p:nvPicPr>
          <p:cNvPr id="36" name="图片 35"/>
          <p:cNvPicPr>
            <a:picLocks noChangeAspect="1"/>
          </p:cNvPicPr>
          <p:nvPr/>
        </p:nvPicPr>
        <p:blipFill>
          <a:blip r:embed="rId3" cstate="screen"/>
          <a:stretch>
            <a:fillRect/>
          </a:stretch>
        </p:blipFill>
        <p:spPr>
          <a:xfrm>
            <a:off x="5309424" y="2173673"/>
            <a:ext cx="3016468" cy="30164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randombar(horizontal)">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1000"/>
                                        <p:tgtEl>
                                          <p:spTgt spid="35"/>
                                        </p:tgtEl>
                                      </p:cBhvr>
                                    </p:animEffect>
                                    <p:anim calcmode="lin" valueType="num">
                                      <p:cBhvr>
                                        <p:cTn id="55" dur="1000" fill="hold"/>
                                        <p:tgtEl>
                                          <p:spTgt spid="35"/>
                                        </p:tgtEl>
                                        <p:attrNameLst>
                                          <p:attrName>ppt_x</p:attrName>
                                        </p:attrNameLst>
                                      </p:cBhvr>
                                      <p:tavLst>
                                        <p:tav tm="0">
                                          <p:val>
                                            <p:strVal val="#ppt_x"/>
                                          </p:val>
                                        </p:tav>
                                        <p:tav tm="100000">
                                          <p:val>
                                            <p:strVal val="#ppt_x"/>
                                          </p:val>
                                        </p:tav>
                                      </p:tavLst>
                                    </p:anim>
                                    <p:anim calcmode="lin" valueType="num">
                                      <p:cBhvr>
                                        <p:cTn id="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stretch>
            <a:fillRect/>
          </a:stretch>
        </p:blipFill>
        <p:spPr>
          <a:xfrm rot="5400000" flipV="1">
            <a:off x="2666996" y="-2667002"/>
            <a:ext cx="6858000" cy="12192007"/>
          </a:xfrm>
          <a:prstGeom prst="rect">
            <a:avLst/>
          </a:prstGeom>
        </p:spPr>
      </p:pic>
      <p:grpSp>
        <p:nvGrpSpPr>
          <p:cNvPr id="7" name="组合 6"/>
          <p:cNvGrpSpPr/>
          <p:nvPr/>
        </p:nvGrpSpPr>
        <p:grpSpPr>
          <a:xfrm>
            <a:off x="-27822" y="1660290"/>
            <a:ext cx="12219822" cy="5184612"/>
            <a:chOff x="-27822" y="1660290"/>
            <a:chExt cx="12219822" cy="5184612"/>
          </a:xfrm>
        </p:grpSpPr>
        <p:grpSp>
          <p:nvGrpSpPr>
            <p:cNvPr id="12" name="组合 11"/>
            <p:cNvGrpSpPr/>
            <p:nvPr/>
          </p:nvGrpSpPr>
          <p:grpSpPr>
            <a:xfrm>
              <a:off x="-27822" y="1660290"/>
              <a:ext cx="12219822" cy="5184612"/>
              <a:chOff x="-27822" y="1653814"/>
              <a:chExt cx="12219822" cy="5184612"/>
            </a:xfrm>
          </p:grpSpPr>
          <p:pic>
            <p:nvPicPr>
              <p:cNvPr id="49" name="图片 48"/>
              <p:cNvPicPr>
                <a:picLocks noChangeAspect="1"/>
              </p:cNvPicPr>
              <p:nvPr/>
            </p:nvPicPr>
            <p:blipFill rotWithShape="1">
              <a:blip r:embed="rId4" cstate="screen"/>
              <a:srcRect/>
              <a:stretch>
                <a:fillRect/>
              </a:stretch>
            </p:blipFill>
            <p:spPr>
              <a:xfrm flipH="1">
                <a:off x="-2" y="2561825"/>
                <a:ext cx="12192002" cy="4276601"/>
              </a:xfrm>
              <a:prstGeom prst="rect">
                <a:avLst/>
              </a:prstGeom>
            </p:spPr>
          </p:pic>
          <p:pic>
            <p:nvPicPr>
              <p:cNvPr id="48" name="图片 47"/>
              <p:cNvPicPr>
                <a:picLocks noChangeAspect="1"/>
              </p:cNvPicPr>
              <p:nvPr/>
            </p:nvPicPr>
            <p:blipFill rotWithShape="1">
              <a:blip r:embed="rId5" cstate="screen"/>
              <a:srcRect/>
              <a:stretch>
                <a:fillRect/>
              </a:stretch>
            </p:blipFill>
            <p:spPr>
              <a:xfrm>
                <a:off x="-27822" y="1653814"/>
                <a:ext cx="2711798" cy="3361038"/>
              </a:xfrm>
              <a:prstGeom prst="rect">
                <a:avLst/>
              </a:prstGeom>
            </p:spPr>
          </p:pic>
        </p:grpSp>
        <p:pic>
          <p:nvPicPr>
            <p:cNvPr id="85" name="图片 84"/>
            <p:cNvPicPr>
              <a:picLocks noChangeAspect="1"/>
            </p:cNvPicPr>
            <p:nvPr/>
          </p:nvPicPr>
          <p:blipFill rotWithShape="1">
            <a:blip r:embed="rId6" cstate="screen"/>
            <a:srcRect/>
            <a:stretch>
              <a:fillRect/>
            </a:stretch>
          </p:blipFill>
          <p:spPr>
            <a:xfrm>
              <a:off x="9305034" y="3424629"/>
              <a:ext cx="2749229" cy="1682096"/>
            </a:xfrm>
            <a:prstGeom prst="rect">
              <a:avLst/>
            </a:prstGeom>
          </p:spPr>
        </p:pic>
      </p:grpSp>
      <p:grpSp>
        <p:nvGrpSpPr>
          <p:cNvPr id="2" name="组合 1"/>
          <p:cNvGrpSpPr/>
          <p:nvPr/>
        </p:nvGrpSpPr>
        <p:grpSpPr>
          <a:xfrm>
            <a:off x="0" y="48264"/>
            <a:ext cx="12564874" cy="6858000"/>
            <a:chOff x="-27822" y="-19699"/>
            <a:chExt cx="12564874" cy="6858000"/>
          </a:xfrm>
        </p:grpSpPr>
        <p:pic>
          <p:nvPicPr>
            <p:cNvPr id="33" name="图片 32"/>
            <p:cNvPicPr>
              <a:picLocks noChangeAspect="1"/>
            </p:cNvPicPr>
            <p:nvPr/>
          </p:nvPicPr>
          <p:blipFill>
            <a:blip r:embed="rId7" cstate="screen"/>
            <a:stretch>
              <a:fillRect/>
            </a:stretch>
          </p:blipFill>
          <p:spPr>
            <a:xfrm flipH="1">
              <a:off x="-27822" y="-19699"/>
              <a:ext cx="7311081" cy="6858000"/>
            </a:xfrm>
            <a:prstGeom prst="rect">
              <a:avLst/>
            </a:prstGeom>
          </p:spPr>
        </p:pic>
        <p:pic>
          <p:nvPicPr>
            <p:cNvPr id="34" name="图片 33"/>
            <p:cNvPicPr>
              <a:picLocks noChangeAspect="1"/>
            </p:cNvPicPr>
            <p:nvPr/>
          </p:nvPicPr>
          <p:blipFill rotWithShape="1">
            <a:blip r:embed="rId8" cstate="screen"/>
            <a:srcRect l="-714" r="-2940"/>
            <a:stretch>
              <a:fillRect/>
            </a:stretch>
          </p:blipFill>
          <p:spPr>
            <a:xfrm>
              <a:off x="5539722" y="19699"/>
              <a:ext cx="6997330" cy="2881201"/>
            </a:xfrm>
            <a:prstGeom prst="rect">
              <a:avLst/>
            </a:prstGeom>
          </p:spPr>
        </p:pic>
      </p:grpSp>
      <p:pic>
        <p:nvPicPr>
          <p:cNvPr id="84" name="图片 83"/>
          <p:cNvPicPr>
            <a:picLocks noChangeAspect="1"/>
          </p:cNvPicPr>
          <p:nvPr/>
        </p:nvPicPr>
        <p:blipFill rotWithShape="1">
          <a:blip r:embed="rId9" cstate="screen"/>
          <a:srcRect/>
          <a:stretch>
            <a:fillRect/>
          </a:stretch>
        </p:blipFill>
        <p:spPr>
          <a:xfrm>
            <a:off x="8594703" y="4444154"/>
            <a:ext cx="3703058" cy="2182656"/>
          </a:xfrm>
          <a:prstGeom prst="rect">
            <a:avLst/>
          </a:prstGeom>
        </p:spPr>
      </p:pic>
      <p:pic>
        <p:nvPicPr>
          <p:cNvPr id="86" name="图片 85"/>
          <p:cNvPicPr>
            <a:picLocks noChangeAspect="1"/>
          </p:cNvPicPr>
          <p:nvPr/>
        </p:nvPicPr>
        <p:blipFill rotWithShape="1">
          <a:blip r:embed="rId10" cstate="screen"/>
          <a:srcRect/>
          <a:stretch>
            <a:fillRect/>
          </a:stretch>
        </p:blipFill>
        <p:spPr>
          <a:xfrm>
            <a:off x="572088" y="3917092"/>
            <a:ext cx="3122775" cy="2786168"/>
          </a:xfrm>
          <a:prstGeom prst="rect">
            <a:avLst/>
          </a:prstGeom>
        </p:spPr>
      </p:pic>
      <p:pic>
        <p:nvPicPr>
          <p:cNvPr id="87" name="图片 86"/>
          <p:cNvPicPr>
            <a:picLocks noChangeAspect="1"/>
          </p:cNvPicPr>
          <p:nvPr/>
        </p:nvPicPr>
        <p:blipFill>
          <a:blip r:embed="rId11" cstate="screen"/>
          <a:stretch>
            <a:fillRect/>
          </a:stretch>
        </p:blipFill>
        <p:spPr>
          <a:xfrm rot="5400000">
            <a:off x="2754623" y="-2598129"/>
            <a:ext cx="6820495" cy="12054264"/>
          </a:xfrm>
          <a:prstGeom prst="rect">
            <a:avLst/>
          </a:prstGeom>
        </p:spPr>
      </p:pic>
      <p:grpSp>
        <p:nvGrpSpPr>
          <p:cNvPr id="5" name="组合 4"/>
          <p:cNvGrpSpPr/>
          <p:nvPr/>
        </p:nvGrpSpPr>
        <p:grpSpPr>
          <a:xfrm>
            <a:off x="2572727" y="1483555"/>
            <a:ext cx="7311083" cy="3959064"/>
            <a:chOff x="3818298" y="1653817"/>
            <a:chExt cx="7311083" cy="3959064"/>
          </a:xfrm>
        </p:grpSpPr>
        <p:grpSp>
          <p:nvGrpSpPr>
            <p:cNvPr id="45" name="组合 44"/>
            <p:cNvGrpSpPr/>
            <p:nvPr/>
          </p:nvGrpSpPr>
          <p:grpSpPr>
            <a:xfrm>
              <a:off x="3818298" y="1653817"/>
              <a:ext cx="7311083" cy="3959064"/>
              <a:chOff x="3585613" y="1860973"/>
              <a:chExt cx="3309346" cy="3959064"/>
            </a:xfrm>
          </p:grpSpPr>
          <p:grpSp>
            <p:nvGrpSpPr>
              <p:cNvPr id="46" name="组合 45"/>
              <p:cNvGrpSpPr/>
              <p:nvPr/>
            </p:nvGrpSpPr>
            <p:grpSpPr>
              <a:xfrm>
                <a:off x="3585613" y="1860973"/>
                <a:ext cx="3309346" cy="3959064"/>
                <a:chOff x="8147289" y="1860973"/>
                <a:chExt cx="3309346" cy="3959064"/>
              </a:xfrm>
            </p:grpSpPr>
            <p:grpSp>
              <p:nvGrpSpPr>
                <p:cNvPr id="50" name="组合 49"/>
                <p:cNvGrpSpPr/>
                <p:nvPr/>
              </p:nvGrpSpPr>
              <p:grpSpPr>
                <a:xfrm rot="5400000">
                  <a:off x="7822430" y="2185832"/>
                  <a:ext cx="3959064" cy="3309346"/>
                  <a:chOff x="4462462" y="-1481290"/>
                  <a:chExt cx="2911475" cy="3309346"/>
                </a:xfrm>
              </p:grpSpPr>
              <p:sp>
                <p:nvSpPr>
                  <p:cNvPr id="53" name="矩形 52"/>
                  <p:cNvSpPr/>
                  <p:nvPr/>
                </p:nvSpPr>
                <p:spPr>
                  <a:xfrm>
                    <a:off x="4462462" y="-1481290"/>
                    <a:ext cx="2911475" cy="33093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54" name="矩形 53"/>
                  <p:cNvSpPr/>
                  <p:nvPr/>
                </p:nvSpPr>
                <p:spPr>
                  <a:xfrm>
                    <a:off x="4600207" y="-1342180"/>
                    <a:ext cx="2579069" cy="3060832"/>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51" name="文本框 50"/>
                <p:cNvSpPr txBox="1"/>
                <p:nvPr/>
              </p:nvSpPr>
              <p:spPr>
                <a:xfrm>
                  <a:off x="8325003" y="3244877"/>
                  <a:ext cx="306491" cy="1948820"/>
                </a:xfrm>
                <a:prstGeom prst="rect">
                  <a:avLst/>
                </a:prstGeom>
                <a:noFill/>
              </p:spPr>
              <p:txBody>
                <a:bodyPr vert="eaVert" wrap="square" rtlCol="0">
                  <a:spAutoFit/>
                </a:bodyPr>
                <a:lstStyle/>
                <a:p>
                  <a:pPr algn="dist"/>
                  <a:r>
                    <a:rPr lang="zh-CN" altLang="en-US" sz="3200" b="1" dirty="0">
                      <a:cs typeface="+mn-ea"/>
                      <a:sym typeface="+mn-lt"/>
                    </a:rPr>
                    <a:t>节令食物</a:t>
                  </a:r>
                </a:p>
              </p:txBody>
            </p:sp>
            <p:sp>
              <p:nvSpPr>
                <p:cNvPr id="52" name="文本框 51"/>
                <p:cNvSpPr txBox="1"/>
                <p:nvPr/>
              </p:nvSpPr>
              <p:spPr>
                <a:xfrm>
                  <a:off x="8313380" y="2137771"/>
                  <a:ext cx="274057" cy="707886"/>
                </a:xfrm>
                <a:prstGeom prst="rect">
                  <a:avLst/>
                </a:prstGeom>
                <a:noFill/>
              </p:spPr>
              <p:txBody>
                <a:bodyPr wrap="square" rtlCol="0">
                  <a:spAutoFit/>
                </a:bodyPr>
                <a:lstStyle/>
                <a:p>
                  <a:r>
                    <a:rPr lang="zh-CN" altLang="en-US" sz="4000" b="1" dirty="0">
                      <a:cs typeface="+mn-ea"/>
                      <a:sym typeface="+mn-lt"/>
                    </a:rPr>
                    <a:t>叁</a:t>
                  </a:r>
                </a:p>
              </p:txBody>
            </p:sp>
          </p:grpSp>
          <p:cxnSp>
            <p:nvCxnSpPr>
              <p:cNvPr id="47" name="直接连接符 46"/>
              <p:cNvCxnSpPr/>
              <p:nvPr/>
            </p:nvCxnSpPr>
            <p:spPr>
              <a:xfrm>
                <a:off x="3713216" y="2963867"/>
                <a:ext cx="403729"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5000367" y="1844892"/>
              <a:ext cx="0" cy="3492000"/>
            </a:xfrm>
            <a:prstGeom prst="line">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矩形 24"/>
          <p:cNvSpPr/>
          <p:nvPr/>
        </p:nvSpPr>
        <p:spPr>
          <a:xfrm>
            <a:off x="4107801" y="2089733"/>
            <a:ext cx="5332894" cy="2655471"/>
          </a:xfrm>
          <a:prstGeom prst="rect">
            <a:avLst/>
          </a:prstGeom>
        </p:spPr>
        <p:txBody>
          <a:bodyPr wrap="square">
            <a:spAutoFit/>
          </a:bodyPr>
          <a:lstStyle/>
          <a:p>
            <a:pPr>
              <a:lnSpc>
                <a:spcPct val="120000"/>
              </a:lnSpc>
            </a:pPr>
            <a:r>
              <a:rPr lang="zh-CN" altLang="en-US" sz="1400" dirty="0">
                <a:solidFill>
                  <a:schemeClr val="tx1">
                    <a:lumMod val="75000"/>
                    <a:lumOff val="25000"/>
                  </a:schemeClr>
                </a:solidFill>
                <a:cs typeface="+mn-ea"/>
                <a:sym typeface="+mn-lt"/>
              </a:rPr>
              <a:t>饮食风俗是节日习俗的一个重要组成部分。人类在长期的、众多的节日活动的实践中，形成了独立的、特殊的节令食品，诸如春节吃饺子，正月十五吃元宵、端午节吃粽子，中秋节吃月饼等等，它同其它风俗习惯一样，作为民族的一种共同情感、共同心态</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统一着人们的节日行为，对节日的生存、发展起着重要作用。</a:t>
            </a:r>
          </a:p>
          <a:p>
            <a:pPr>
              <a:lnSpc>
                <a:spcPct val="120000"/>
              </a:lnSpc>
            </a:pPr>
            <a:endParaRPr lang="zh-CN" altLang="en-US" sz="1400" dirty="0">
              <a:solidFill>
                <a:schemeClr val="tx1">
                  <a:lumMod val="75000"/>
                  <a:lumOff val="25000"/>
                </a:schemeClr>
              </a:solidFill>
              <a:cs typeface="+mn-ea"/>
              <a:sym typeface="+mn-lt"/>
            </a:endParaRPr>
          </a:p>
          <a:p>
            <a:pPr>
              <a:lnSpc>
                <a:spcPct val="120000"/>
              </a:lnSpc>
            </a:pPr>
            <a:r>
              <a:rPr lang="zh-CN" altLang="en-US" sz="1400" dirty="0">
                <a:solidFill>
                  <a:schemeClr val="tx1">
                    <a:lumMod val="75000"/>
                    <a:lumOff val="25000"/>
                  </a:schemeClr>
                </a:solidFill>
                <a:cs typeface="+mn-ea"/>
                <a:sym typeface="+mn-lt"/>
              </a:rPr>
              <a:t>下元节也有其独特的节令食品，以北京为例，过下元节时，家家户户都要做</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豆泥骨朵</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豆泥</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就是红小豆做的</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豆沙馅儿</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。是北京小吃</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豆沙包子</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。这种一年四季都能吃到的</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豆沙包子</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，在几百年前的明代，早已是孟冬十月的节令食品了。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par>
                                <p:cTn id="25" presetID="2" presetClass="entr" presetSubtype="2"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8500" fill="hold"/>
                                        <p:tgtEl>
                                          <p:spTgt spid="84"/>
                                        </p:tgtEl>
                                        <p:attrNameLst>
                                          <p:attrName>ppt_x</p:attrName>
                                        </p:attrNameLst>
                                      </p:cBhvr>
                                      <p:tavLst>
                                        <p:tav tm="0">
                                          <p:val>
                                            <p:strVal val="1+#ppt_w/2"/>
                                          </p:val>
                                        </p:tav>
                                        <p:tav tm="100000">
                                          <p:val>
                                            <p:strVal val="#ppt_x"/>
                                          </p:val>
                                        </p:tav>
                                      </p:tavLst>
                                    </p:anim>
                                    <p:anim calcmode="lin" valueType="num">
                                      <p:cBhvr additive="base">
                                        <p:cTn id="28" dur="8500" fill="hold"/>
                                        <p:tgtEl>
                                          <p:spTgt spid="84"/>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strVal val="#ppt_w*0.70"/>
                                          </p:val>
                                        </p:tav>
                                        <p:tav tm="100000">
                                          <p:val>
                                            <p:strVal val="#ppt_w"/>
                                          </p:val>
                                        </p:tav>
                                      </p:tavLst>
                                    </p:anim>
                                    <p:anim calcmode="lin" valueType="num">
                                      <p:cBhvr>
                                        <p:cTn id="37" dur="1000" fill="hold"/>
                                        <p:tgtEl>
                                          <p:spTgt spid="25"/>
                                        </p:tgtEl>
                                        <p:attrNameLst>
                                          <p:attrName>ppt_h</p:attrName>
                                        </p:attrNameLst>
                                      </p:cBhvr>
                                      <p:tavLst>
                                        <p:tav tm="0">
                                          <p:val>
                                            <p:strVal val="#ppt_h"/>
                                          </p:val>
                                        </p:tav>
                                        <p:tav tm="100000">
                                          <p:val>
                                            <p:strVal val="#ppt_h"/>
                                          </p:val>
                                        </p:tav>
                                      </p:tavLst>
                                    </p:anim>
                                    <p:animEffect transition="in" filter="fade">
                                      <p:cBhvr>
                                        <p:cTn id="3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36985" y="3732463"/>
            <a:ext cx="7536984" cy="490613"/>
            <a:chOff x="3193" y="6139"/>
            <a:chExt cx="8250" cy="537"/>
          </a:xfrm>
        </p:grpSpPr>
        <p:sp>
          <p:nvSpPr>
            <p:cNvPr id="24" name="文本框 35"/>
            <p:cNvSpPr txBox="1"/>
            <p:nvPr/>
          </p:nvSpPr>
          <p:spPr>
            <a:xfrm>
              <a:off x="3193" y="6238"/>
              <a:ext cx="2619" cy="438"/>
            </a:xfrm>
            <a:prstGeom prst="rect">
              <a:avLst/>
            </a:prstGeom>
            <a:noFill/>
          </p:spPr>
          <p:txBody>
            <a:bodyPr vert="horz" wrap="square" rtlCol="0">
              <a:spAutoFit/>
            </a:bodyPr>
            <a:lstStyle/>
            <a:p>
              <a:pPr algn="ctr"/>
              <a:r>
                <a:rPr lang="zh-CN" altLang="en-US" sz="2000" b="1" spc="300" dirty="0">
                  <a:solidFill>
                    <a:schemeClr val="bg1"/>
                  </a:solidFill>
                  <a:cs typeface="+mn-ea"/>
                  <a:sym typeface="+mn-lt"/>
                </a:rPr>
                <a:t>点击添加文本</a:t>
              </a:r>
              <a:endParaRPr lang="zh-CN" altLang="en-US" sz="2000" b="1" dirty="0">
                <a:solidFill>
                  <a:schemeClr val="bg1"/>
                </a:solidFill>
                <a:cs typeface="+mn-ea"/>
                <a:sym typeface="+mn-lt"/>
              </a:endParaRPr>
            </a:p>
          </p:txBody>
        </p:sp>
        <p:sp>
          <p:nvSpPr>
            <p:cNvPr id="30" name="文本框 35"/>
            <p:cNvSpPr txBox="1"/>
            <p:nvPr/>
          </p:nvSpPr>
          <p:spPr>
            <a:xfrm>
              <a:off x="5813" y="6176"/>
              <a:ext cx="3028" cy="438"/>
            </a:xfrm>
            <a:prstGeom prst="rect">
              <a:avLst/>
            </a:prstGeom>
            <a:noFill/>
          </p:spPr>
          <p:txBody>
            <a:bodyPr vert="horz" wrap="square" rtlCol="0">
              <a:spAutoFit/>
            </a:bodyPr>
            <a:lstStyle/>
            <a:p>
              <a:pPr algn="ctr"/>
              <a:r>
                <a:rPr lang="zh-CN" altLang="en-US" sz="2000" b="1" spc="300" dirty="0">
                  <a:solidFill>
                    <a:schemeClr val="bg1"/>
                  </a:solidFill>
                  <a:cs typeface="+mn-ea"/>
                  <a:sym typeface="+mn-lt"/>
                </a:rPr>
                <a:t>点击添加文本</a:t>
              </a:r>
              <a:endParaRPr lang="zh-CN" altLang="en-US" sz="2000" b="1" dirty="0">
                <a:solidFill>
                  <a:schemeClr val="bg1"/>
                </a:solidFill>
                <a:cs typeface="+mn-ea"/>
                <a:sym typeface="+mn-lt"/>
              </a:endParaRPr>
            </a:p>
          </p:txBody>
        </p:sp>
        <p:sp>
          <p:nvSpPr>
            <p:cNvPr id="33" name="文本框 35"/>
            <p:cNvSpPr txBox="1"/>
            <p:nvPr/>
          </p:nvSpPr>
          <p:spPr>
            <a:xfrm>
              <a:off x="8697" y="6139"/>
              <a:ext cx="2746" cy="438"/>
            </a:xfrm>
            <a:prstGeom prst="rect">
              <a:avLst/>
            </a:prstGeom>
            <a:noFill/>
          </p:spPr>
          <p:txBody>
            <a:bodyPr vert="horz" wrap="square" rtlCol="0">
              <a:spAutoFit/>
            </a:bodyPr>
            <a:lstStyle/>
            <a:p>
              <a:pPr algn="ctr"/>
              <a:r>
                <a:rPr lang="zh-CN" altLang="en-US" sz="2000" b="1" spc="300" dirty="0">
                  <a:solidFill>
                    <a:schemeClr val="bg1"/>
                  </a:solidFill>
                  <a:cs typeface="+mn-ea"/>
                  <a:sym typeface="+mn-lt"/>
                </a:rPr>
                <a:t>点击添加文本</a:t>
              </a:r>
              <a:endParaRPr lang="zh-CN" altLang="en-US" sz="2000" b="1" dirty="0">
                <a:solidFill>
                  <a:schemeClr val="bg1"/>
                </a:solidFill>
                <a:cs typeface="+mn-ea"/>
                <a:sym typeface="+mn-lt"/>
              </a:endParaRPr>
            </a:p>
          </p:txBody>
        </p:sp>
      </p:grpSp>
      <p:sp>
        <p:nvSpPr>
          <p:cNvPr id="10" name="文本框 9"/>
          <p:cNvSpPr txBox="1">
            <a:spLocks noChangeArrowheads="1"/>
          </p:cNvSpPr>
          <p:nvPr/>
        </p:nvSpPr>
        <p:spPr bwMode="auto">
          <a:xfrm>
            <a:off x="3180114" y="4223076"/>
            <a:ext cx="22460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300" dirty="0">
                <a:solidFill>
                  <a:schemeClr val="bg1"/>
                </a:solidFill>
                <a:latin typeface="+mn-lt"/>
                <a:ea typeface="+mn-ea"/>
                <a:cs typeface="+mn-ea"/>
                <a:sym typeface="+mn-lt"/>
              </a:rPr>
              <a:t>点击添加文本信息点击添加文本信息点击添加文本信息点击添加文本信息 </a:t>
            </a:r>
          </a:p>
        </p:txBody>
      </p:sp>
      <p:sp>
        <p:nvSpPr>
          <p:cNvPr id="21" name="文本框 20"/>
          <p:cNvSpPr txBox="1">
            <a:spLocks noChangeArrowheads="1"/>
          </p:cNvSpPr>
          <p:nvPr/>
        </p:nvSpPr>
        <p:spPr bwMode="auto">
          <a:xfrm>
            <a:off x="8296404" y="4243183"/>
            <a:ext cx="22460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300" dirty="0">
                <a:solidFill>
                  <a:schemeClr val="bg1"/>
                </a:solidFill>
                <a:latin typeface="+mn-lt"/>
                <a:ea typeface="+mn-ea"/>
                <a:cs typeface="+mn-ea"/>
                <a:sym typeface="+mn-lt"/>
              </a:rPr>
              <a:t>点击添加文本信息点击添加文本信息点击添加文本信息点击添加文本信息 </a:t>
            </a:r>
          </a:p>
        </p:txBody>
      </p:sp>
      <p:sp>
        <p:nvSpPr>
          <p:cNvPr id="35" name="文本框 34"/>
          <p:cNvSpPr txBox="1">
            <a:spLocks noChangeArrowheads="1"/>
          </p:cNvSpPr>
          <p:nvPr/>
        </p:nvSpPr>
        <p:spPr bwMode="auto">
          <a:xfrm>
            <a:off x="5790651" y="4243183"/>
            <a:ext cx="22460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300" dirty="0">
                <a:solidFill>
                  <a:schemeClr val="bg1"/>
                </a:solidFill>
                <a:latin typeface="+mn-lt"/>
                <a:ea typeface="+mn-ea"/>
                <a:cs typeface="+mn-ea"/>
                <a:sym typeface="+mn-lt"/>
              </a:rPr>
              <a:t>点击添加文本信息点击添加文本信息点击添加文本信息点击添加文本信息 </a:t>
            </a:r>
          </a:p>
        </p:txBody>
      </p:sp>
      <p:grpSp>
        <p:nvGrpSpPr>
          <p:cNvPr id="22" name="组合 21"/>
          <p:cNvGrpSpPr/>
          <p:nvPr/>
        </p:nvGrpSpPr>
        <p:grpSpPr>
          <a:xfrm>
            <a:off x="1279535" y="1618451"/>
            <a:ext cx="1107440" cy="3959064"/>
            <a:chOff x="3585612" y="1860972"/>
            <a:chExt cx="1107440" cy="3959064"/>
          </a:xfrm>
        </p:grpSpPr>
        <p:grpSp>
          <p:nvGrpSpPr>
            <p:cNvPr id="25" name="组合 24"/>
            <p:cNvGrpSpPr/>
            <p:nvPr/>
          </p:nvGrpSpPr>
          <p:grpSpPr>
            <a:xfrm>
              <a:off x="3585612" y="1860972"/>
              <a:ext cx="1107440" cy="3959064"/>
              <a:chOff x="8147288" y="1860972"/>
              <a:chExt cx="1107440" cy="3959064"/>
            </a:xfrm>
          </p:grpSpPr>
          <p:grpSp>
            <p:nvGrpSpPr>
              <p:cNvPr id="27" name="组合 26"/>
              <p:cNvGrpSpPr/>
              <p:nvPr/>
            </p:nvGrpSpPr>
            <p:grpSpPr>
              <a:xfrm rot="5400000">
                <a:off x="6721476" y="3286784"/>
                <a:ext cx="3959064" cy="1107440"/>
                <a:chOff x="4462462" y="720616"/>
                <a:chExt cx="2911475" cy="1107440"/>
              </a:xfrm>
            </p:grpSpPr>
            <p:sp>
              <p:nvSpPr>
                <p:cNvPr id="37" name="矩形 36"/>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38" name="矩形 37"/>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34" name="文本框 3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节令食物</a:t>
                </a:r>
              </a:p>
            </p:txBody>
          </p:sp>
          <p:sp>
            <p:nvSpPr>
              <p:cNvPr id="36" name="文本框 35"/>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叁</a:t>
                </a:r>
              </a:p>
            </p:txBody>
          </p:sp>
        </p:grpSp>
        <p:cxnSp>
          <p:nvCxnSpPr>
            <p:cNvPr id="26" name="直接连接符 25"/>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pic>
        <p:nvPicPr>
          <p:cNvPr id="14" name="图片 13"/>
          <p:cNvPicPr>
            <a:picLocks noChangeAspect="1"/>
          </p:cNvPicPr>
          <p:nvPr/>
        </p:nvPicPr>
        <p:blipFill>
          <a:blip r:embed="rId3" cstate="screen"/>
          <a:stretch>
            <a:fillRect/>
          </a:stretch>
        </p:blipFill>
        <p:spPr>
          <a:xfrm>
            <a:off x="8528202" y="1830097"/>
            <a:ext cx="1782497" cy="1782497"/>
          </a:xfrm>
          <a:prstGeom prst="rect">
            <a:avLst/>
          </a:prstGeom>
        </p:spPr>
      </p:pic>
      <p:pic>
        <p:nvPicPr>
          <p:cNvPr id="28" name="图片 27"/>
          <p:cNvPicPr>
            <a:picLocks noChangeAspect="1"/>
          </p:cNvPicPr>
          <p:nvPr/>
        </p:nvPicPr>
        <p:blipFill>
          <a:blip r:embed="rId3" cstate="screen"/>
          <a:stretch>
            <a:fillRect/>
          </a:stretch>
        </p:blipFill>
        <p:spPr>
          <a:xfrm>
            <a:off x="6022449" y="1830097"/>
            <a:ext cx="1782497" cy="1782497"/>
          </a:xfrm>
          <a:prstGeom prst="rect">
            <a:avLst/>
          </a:prstGeom>
        </p:spPr>
      </p:pic>
      <p:pic>
        <p:nvPicPr>
          <p:cNvPr id="29" name="图片 28"/>
          <p:cNvPicPr>
            <a:picLocks noChangeAspect="1"/>
          </p:cNvPicPr>
          <p:nvPr/>
        </p:nvPicPr>
        <p:blipFill>
          <a:blip r:embed="rId3" cstate="screen"/>
          <a:stretch>
            <a:fillRect/>
          </a:stretch>
        </p:blipFill>
        <p:spPr>
          <a:xfrm>
            <a:off x="3411912" y="1830097"/>
            <a:ext cx="1782497" cy="17824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par>
                          <p:cTn id="25" fill="hold">
                            <p:stCondLst>
                              <p:cond delay="500"/>
                            </p:stCondLst>
                            <p:childTnLst>
                              <p:par>
                                <p:cTn id="26" presetID="47"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55"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strVal val="#ppt_w*0.70"/>
                                          </p:val>
                                        </p:tav>
                                        <p:tav tm="100000">
                                          <p:val>
                                            <p:strVal val="#ppt_w"/>
                                          </p:val>
                                        </p:tav>
                                      </p:tavLst>
                                    </p:anim>
                                    <p:anim calcmode="lin" valueType="num">
                                      <p:cBhvr>
                                        <p:cTn id="35" dur="1000" fill="hold"/>
                                        <p:tgtEl>
                                          <p:spTgt spid="21"/>
                                        </p:tgtEl>
                                        <p:attrNameLst>
                                          <p:attrName>ppt_h</p:attrName>
                                        </p:attrNameLst>
                                      </p:cBhvr>
                                      <p:tavLst>
                                        <p:tav tm="0">
                                          <p:val>
                                            <p:strVal val="#ppt_h"/>
                                          </p:val>
                                        </p:tav>
                                        <p:tav tm="100000">
                                          <p:val>
                                            <p:strVal val="#ppt_h"/>
                                          </p:val>
                                        </p:tav>
                                      </p:tavLst>
                                    </p:anim>
                                    <p:animEffect transition="in" filter="fade">
                                      <p:cBhvr>
                                        <p:cTn id="36" dur="1000"/>
                                        <p:tgtEl>
                                          <p:spTgt spid="21"/>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1000" fill="hold"/>
                                        <p:tgtEl>
                                          <p:spTgt spid="35"/>
                                        </p:tgtEl>
                                        <p:attrNameLst>
                                          <p:attrName>ppt_w</p:attrName>
                                        </p:attrNameLst>
                                      </p:cBhvr>
                                      <p:tavLst>
                                        <p:tav tm="0">
                                          <p:val>
                                            <p:strVal val="#ppt_w*0.70"/>
                                          </p:val>
                                        </p:tav>
                                        <p:tav tm="100000">
                                          <p:val>
                                            <p:strVal val="#ppt_w"/>
                                          </p:val>
                                        </p:tav>
                                      </p:tavLst>
                                    </p:anim>
                                    <p:anim calcmode="lin" valueType="num">
                                      <p:cBhvr>
                                        <p:cTn id="40" dur="1000" fill="hold"/>
                                        <p:tgtEl>
                                          <p:spTgt spid="35"/>
                                        </p:tgtEl>
                                        <p:attrNameLst>
                                          <p:attrName>ppt_h</p:attrName>
                                        </p:attrNameLst>
                                      </p:cBhvr>
                                      <p:tavLst>
                                        <p:tav tm="0">
                                          <p:val>
                                            <p:strVal val="#ppt_h"/>
                                          </p:val>
                                        </p:tav>
                                        <p:tav tm="100000">
                                          <p:val>
                                            <p:strVal val="#ppt_h"/>
                                          </p:val>
                                        </p:tav>
                                      </p:tavLst>
                                    </p:anim>
                                    <p:animEffect transition="in" filter="fade">
                                      <p:cBhvr>
                                        <p:cTn id="41" dur="1000"/>
                                        <p:tgtEl>
                                          <p:spTgt spid="35"/>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0.70"/>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279535" y="1618451"/>
            <a:ext cx="1107440" cy="3959064"/>
            <a:chOff x="3585612" y="1860972"/>
            <a:chExt cx="1107440" cy="3959064"/>
          </a:xfrm>
        </p:grpSpPr>
        <p:grpSp>
          <p:nvGrpSpPr>
            <p:cNvPr id="25" name="组合 24"/>
            <p:cNvGrpSpPr/>
            <p:nvPr/>
          </p:nvGrpSpPr>
          <p:grpSpPr>
            <a:xfrm>
              <a:off x="3585612" y="1860972"/>
              <a:ext cx="1107440" cy="3959064"/>
              <a:chOff x="8147288" y="1860972"/>
              <a:chExt cx="1107440" cy="3959064"/>
            </a:xfrm>
          </p:grpSpPr>
          <p:grpSp>
            <p:nvGrpSpPr>
              <p:cNvPr id="27" name="组合 26"/>
              <p:cNvGrpSpPr/>
              <p:nvPr/>
            </p:nvGrpSpPr>
            <p:grpSpPr>
              <a:xfrm rot="5400000">
                <a:off x="6721476" y="3286784"/>
                <a:ext cx="3959064" cy="1107440"/>
                <a:chOff x="4462462" y="720616"/>
                <a:chExt cx="2911475" cy="1107440"/>
              </a:xfrm>
            </p:grpSpPr>
            <p:sp>
              <p:nvSpPr>
                <p:cNvPr id="37" name="矩形 36"/>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38" name="矩形 37"/>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34" name="文本框 3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节令食物</a:t>
                </a:r>
              </a:p>
            </p:txBody>
          </p:sp>
          <p:sp>
            <p:nvSpPr>
              <p:cNvPr id="36" name="文本框 35"/>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叁</a:t>
                </a:r>
              </a:p>
            </p:txBody>
          </p:sp>
        </p:grpSp>
        <p:cxnSp>
          <p:nvCxnSpPr>
            <p:cNvPr id="26" name="直接连接符 25"/>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40" name="文本框 24"/>
          <p:cNvSpPr txBox="1"/>
          <p:nvPr/>
        </p:nvSpPr>
        <p:spPr>
          <a:xfrm>
            <a:off x="3105572" y="1966868"/>
            <a:ext cx="2503154"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300" dirty="0">
                <a:solidFill>
                  <a:schemeClr val="bg1"/>
                </a:solidFill>
                <a:cs typeface="+mn-ea"/>
                <a:sym typeface="+mn-lt"/>
              </a:rPr>
              <a:t>此处输入文字</a:t>
            </a:r>
          </a:p>
        </p:txBody>
      </p:sp>
      <p:sp>
        <p:nvSpPr>
          <p:cNvPr id="41" name="文本框 25"/>
          <p:cNvSpPr txBox="1"/>
          <p:nvPr/>
        </p:nvSpPr>
        <p:spPr>
          <a:xfrm>
            <a:off x="3019342" y="2551195"/>
            <a:ext cx="4656806" cy="267765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endParaRPr lang="en-US" altLang="zh-CN" sz="1400" dirty="0">
              <a:solidFill>
                <a:schemeClr val="bg1"/>
              </a:solidFill>
              <a:cs typeface="+mn-ea"/>
              <a:sym typeface="+mn-lt"/>
            </a:endParaRPr>
          </a:p>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p>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p>
          <a:p>
            <a:pPr>
              <a:lnSpc>
                <a:spcPct val="150000"/>
              </a:lnSpc>
            </a:pPr>
            <a:r>
              <a:rPr lang="zh-CN" altLang="en-US" sz="1400" dirty="0">
                <a:solidFill>
                  <a:schemeClr val="bg1"/>
                </a:solidFill>
                <a:cs typeface="+mn-ea"/>
                <a:sym typeface="+mn-lt"/>
              </a:rPr>
              <a:t>点击此处输入相关主题文字内容点击此处输入相关主题文字内容</a:t>
            </a:r>
          </a:p>
        </p:txBody>
      </p:sp>
      <p:pic>
        <p:nvPicPr>
          <p:cNvPr id="14" name="图片 13"/>
          <p:cNvPicPr>
            <a:picLocks noChangeAspect="1"/>
          </p:cNvPicPr>
          <p:nvPr/>
        </p:nvPicPr>
        <p:blipFill>
          <a:blip r:embed="rId3" cstate="screen"/>
          <a:stretch>
            <a:fillRect/>
          </a:stretch>
        </p:blipFill>
        <p:spPr>
          <a:xfrm>
            <a:off x="8081627" y="1966868"/>
            <a:ext cx="3165296" cy="30744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9848443" y="1618451"/>
            <a:ext cx="1107440" cy="3959064"/>
            <a:chOff x="3585612" y="1860972"/>
            <a:chExt cx="1107440" cy="3959064"/>
          </a:xfrm>
        </p:grpSpPr>
        <p:grpSp>
          <p:nvGrpSpPr>
            <p:cNvPr id="25" name="组合 24"/>
            <p:cNvGrpSpPr/>
            <p:nvPr/>
          </p:nvGrpSpPr>
          <p:grpSpPr>
            <a:xfrm>
              <a:off x="3585612" y="1860972"/>
              <a:ext cx="1107440" cy="3959064"/>
              <a:chOff x="8147288" y="1860972"/>
              <a:chExt cx="1107440" cy="3959064"/>
            </a:xfrm>
          </p:grpSpPr>
          <p:grpSp>
            <p:nvGrpSpPr>
              <p:cNvPr id="27" name="组合 26"/>
              <p:cNvGrpSpPr/>
              <p:nvPr/>
            </p:nvGrpSpPr>
            <p:grpSpPr>
              <a:xfrm rot="5400000">
                <a:off x="6721476" y="3286784"/>
                <a:ext cx="3959064" cy="1107440"/>
                <a:chOff x="4462462" y="720616"/>
                <a:chExt cx="2911475" cy="1107440"/>
              </a:xfrm>
            </p:grpSpPr>
            <p:sp>
              <p:nvSpPr>
                <p:cNvPr id="37" name="矩形 36"/>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38" name="矩形 37"/>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34" name="文本框 3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节令食物</a:t>
                </a:r>
              </a:p>
            </p:txBody>
          </p:sp>
          <p:sp>
            <p:nvSpPr>
              <p:cNvPr id="36" name="文本框 35"/>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叁</a:t>
                </a:r>
              </a:p>
            </p:txBody>
          </p:sp>
        </p:grpSp>
        <p:cxnSp>
          <p:nvCxnSpPr>
            <p:cNvPr id="26" name="直接连接符 25"/>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40" name="文本框 24"/>
          <p:cNvSpPr txBox="1"/>
          <p:nvPr/>
        </p:nvSpPr>
        <p:spPr>
          <a:xfrm>
            <a:off x="5269267" y="1618451"/>
            <a:ext cx="2503154"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300" dirty="0">
                <a:solidFill>
                  <a:schemeClr val="bg1"/>
                </a:solidFill>
                <a:cs typeface="+mn-ea"/>
                <a:sym typeface="+mn-lt"/>
              </a:rPr>
              <a:t>此处输入文字</a:t>
            </a:r>
          </a:p>
        </p:txBody>
      </p:sp>
      <p:sp>
        <p:nvSpPr>
          <p:cNvPr id="41" name="文本框 25"/>
          <p:cNvSpPr txBox="1"/>
          <p:nvPr/>
        </p:nvSpPr>
        <p:spPr>
          <a:xfrm>
            <a:off x="5183037" y="2202778"/>
            <a:ext cx="4042640" cy="3614323"/>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endParaRPr lang="en-US" altLang="zh-CN" sz="1400" dirty="0">
              <a:solidFill>
                <a:schemeClr val="bg1"/>
              </a:solidFill>
              <a:cs typeface="+mn-ea"/>
              <a:sym typeface="+mn-lt"/>
            </a:endParaRPr>
          </a:p>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p>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p>
          <a:p>
            <a:pPr>
              <a:lnSpc>
                <a:spcPct val="150000"/>
              </a:lnSpc>
            </a:pPr>
            <a:r>
              <a:rPr lang="zh-CN" altLang="en-US" sz="1400" dirty="0">
                <a:solidFill>
                  <a:schemeClr val="bg1"/>
                </a:solidFill>
                <a:cs typeface="+mn-ea"/>
                <a:sym typeface="+mn-lt"/>
              </a:rPr>
              <a:t>点击此处输入相关主题文字内容点击此处输入相关主题文字内容</a:t>
            </a:r>
          </a:p>
        </p:txBody>
      </p:sp>
      <p:pic>
        <p:nvPicPr>
          <p:cNvPr id="15" name="图片 14"/>
          <p:cNvPicPr>
            <a:picLocks noChangeAspect="1"/>
          </p:cNvPicPr>
          <p:nvPr/>
        </p:nvPicPr>
        <p:blipFill>
          <a:blip r:embed="rId3"/>
          <a:stretch>
            <a:fillRect/>
          </a:stretch>
        </p:blipFill>
        <p:spPr>
          <a:xfrm>
            <a:off x="905287" y="2605105"/>
            <a:ext cx="4168348" cy="25836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279535" y="1618451"/>
            <a:ext cx="1107440" cy="3959064"/>
            <a:chOff x="3585612" y="1860972"/>
            <a:chExt cx="1107440" cy="3959064"/>
          </a:xfrm>
        </p:grpSpPr>
        <p:grpSp>
          <p:nvGrpSpPr>
            <p:cNvPr id="25" name="组合 24"/>
            <p:cNvGrpSpPr/>
            <p:nvPr/>
          </p:nvGrpSpPr>
          <p:grpSpPr>
            <a:xfrm>
              <a:off x="3585612" y="1860972"/>
              <a:ext cx="1107440" cy="3959064"/>
              <a:chOff x="8147288" y="1860972"/>
              <a:chExt cx="1107440" cy="3959064"/>
            </a:xfrm>
          </p:grpSpPr>
          <p:grpSp>
            <p:nvGrpSpPr>
              <p:cNvPr id="27" name="组合 26"/>
              <p:cNvGrpSpPr/>
              <p:nvPr/>
            </p:nvGrpSpPr>
            <p:grpSpPr>
              <a:xfrm rot="5400000">
                <a:off x="6721476" y="3286784"/>
                <a:ext cx="3959064" cy="1107440"/>
                <a:chOff x="4462462" y="720616"/>
                <a:chExt cx="2911475" cy="1107440"/>
              </a:xfrm>
            </p:grpSpPr>
            <p:sp>
              <p:nvSpPr>
                <p:cNvPr id="37" name="矩形 36"/>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38" name="矩形 37"/>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34" name="文本框 3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节令食物</a:t>
                </a:r>
              </a:p>
            </p:txBody>
          </p:sp>
          <p:sp>
            <p:nvSpPr>
              <p:cNvPr id="36" name="文本框 35"/>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叁</a:t>
                </a:r>
              </a:p>
            </p:txBody>
          </p:sp>
        </p:grpSp>
        <p:cxnSp>
          <p:nvCxnSpPr>
            <p:cNvPr id="26" name="直接连接符 25"/>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40" name="文本框 24"/>
          <p:cNvSpPr txBox="1"/>
          <p:nvPr/>
        </p:nvSpPr>
        <p:spPr>
          <a:xfrm>
            <a:off x="3105572" y="1966868"/>
            <a:ext cx="2503154"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spc="300" dirty="0">
                <a:solidFill>
                  <a:schemeClr val="bg1"/>
                </a:solidFill>
                <a:cs typeface="+mn-ea"/>
                <a:sym typeface="+mn-lt"/>
              </a:rPr>
              <a:t>此处输入文字</a:t>
            </a:r>
          </a:p>
        </p:txBody>
      </p:sp>
      <p:sp>
        <p:nvSpPr>
          <p:cNvPr id="41" name="文本框 25"/>
          <p:cNvSpPr txBox="1"/>
          <p:nvPr/>
        </p:nvSpPr>
        <p:spPr>
          <a:xfrm>
            <a:off x="3019342" y="2551195"/>
            <a:ext cx="4656806" cy="2677656"/>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endParaRPr lang="en-US" altLang="zh-CN" sz="1400" dirty="0">
              <a:solidFill>
                <a:schemeClr val="bg1"/>
              </a:solidFill>
              <a:cs typeface="+mn-ea"/>
              <a:sym typeface="+mn-lt"/>
            </a:endParaRPr>
          </a:p>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p>
          <a:p>
            <a:pPr>
              <a:lnSpc>
                <a:spcPct val="150000"/>
              </a:lnSpc>
            </a:pPr>
            <a:r>
              <a:rPr lang="zh-CN" altLang="en-US" sz="1400" dirty="0">
                <a:solidFill>
                  <a:schemeClr val="bg1"/>
                </a:solidFill>
                <a:cs typeface="+mn-ea"/>
                <a:sym typeface="+mn-lt"/>
              </a:rPr>
              <a:t>点击此处输入相关主题文字内容点击此处输入相关主题文字内容点击此处输入相关主题文字内容，建议行距为</a:t>
            </a:r>
            <a:r>
              <a:rPr lang="en-US" altLang="zh-CN" sz="1400" dirty="0">
                <a:solidFill>
                  <a:schemeClr val="bg1"/>
                </a:solidFill>
                <a:cs typeface="+mn-ea"/>
                <a:sym typeface="+mn-lt"/>
              </a:rPr>
              <a:t>1.5</a:t>
            </a:r>
            <a:r>
              <a:rPr lang="zh-CN" altLang="en-US" sz="1400" dirty="0">
                <a:solidFill>
                  <a:schemeClr val="bg1"/>
                </a:solidFill>
                <a:cs typeface="+mn-ea"/>
                <a:sym typeface="+mn-lt"/>
              </a:rPr>
              <a:t>。</a:t>
            </a:r>
          </a:p>
          <a:p>
            <a:pPr>
              <a:lnSpc>
                <a:spcPct val="150000"/>
              </a:lnSpc>
            </a:pPr>
            <a:r>
              <a:rPr lang="zh-CN" altLang="en-US" sz="1400" dirty="0">
                <a:solidFill>
                  <a:schemeClr val="bg1"/>
                </a:solidFill>
                <a:cs typeface="+mn-ea"/>
                <a:sym typeface="+mn-lt"/>
              </a:rPr>
              <a:t>点击此处输入相关主题文字内容点击此处输入相关主题文字内容</a:t>
            </a:r>
          </a:p>
        </p:txBody>
      </p:sp>
      <p:pic>
        <p:nvPicPr>
          <p:cNvPr id="14" name="图片 13"/>
          <p:cNvPicPr>
            <a:picLocks noChangeAspect="1"/>
          </p:cNvPicPr>
          <p:nvPr/>
        </p:nvPicPr>
        <p:blipFill>
          <a:blip r:embed="rId3" cstate="screen"/>
          <a:stretch>
            <a:fillRect/>
          </a:stretch>
        </p:blipFill>
        <p:spPr>
          <a:xfrm>
            <a:off x="7857979" y="1618451"/>
            <a:ext cx="3593213" cy="359321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iṧḷïḑê"/>
          <p:cNvGrpSpPr/>
          <p:nvPr/>
        </p:nvGrpSpPr>
        <p:grpSpPr>
          <a:xfrm>
            <a:off x="8507876" y="882720"/>
            <a:ext cx="2895600" cy="3187645"/>
            <a:chOff x="7449211" y="1035942"/>
            <a:chExt cx="2895600" cy="3187645"/>
          </a:xfrm>
        </p:grpSpPr>
        <p:sp>
          <p:nvSpPr>
            <p:cNvPr id="41" name="iṩḷîḋê"/>
            <p:cNvSpPr/>
            <p:nvPr/>
          </p:nvSpPr>
          <p:spPr>
            <a:xfrm>
              <a:off x="7449211" y="1327987"/>
              <a:ext cx="2895600" cy="2895600"/>
            </a:xfrm>
            <a:prstGeom prst="ellipse">
              <a:avLst/>
            </a:prstGeom>
            <a:solidFill>
              <a:srgbClr val="FFFF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nchorCtr="1">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913765">
                <a:defRPr/>
              </a:pPr>
              <a:endParaRPr lang="zh-CN" altLang="en-US" sz="2400" b="1" dirty="0">
                <a:solidFill>
                  <a:srgbClr val="5E5E5E"/>
                </a:solidFill>
                <a:cs typeface="+mn-ea"/>
                <a:sym typeface="+mn-lt"/>
              </a:endParaRPr>
            </a:p>
          </p:txBody>
        </p:sp>
        <p:sp>
          <p:nvSpPr>
            <p:cNvPr id="44" name="íśḻîḓé"/>
            <p:cNvSpPr/>
            <p:nvPr/>
          </p:nvSpPr>
          <p:spPr>
            <a:xfrm>
              <a:off x="7670850" y="1035942"/>
              <a:ext cx="742950" cy="742950"/>
            </a:xfrm>
            <a:prstGeom prst="ellipse">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solidFill>
                    <a:schemeClr val="bg1"/>
                  </a:solidFill>
                  <a:cs typeface="+mn-ea"/>
                  <a:sym typeface="+mn-lt"/>
                </a:rPr>
                <a:t>01</a:t>
              </a:r>
              <a:endParaRPr dirty="0">
                <a:solidFill>
                  <a:schemeClr val="bg1"/>
                </a:solidFill>
                <a:cs typeface="+mn-ea"/>
                <a:sym typeface="+mn-lt"/>
              </a:endParaRPr>
            </a:p>
          </p:txBody>
        </p:sp>
      </p:grpSp>
      <p:grpSp>
        <p:nvGrpSpPr>
          <p:cNvPr id="22" name="组合 21"/>
          <p:cNvGrpSpPr/>
          <p:nvPr/>
        </p:nvGrpSpPr>
        <p:grpSpPr>
          <a:xfrm>
            <a:off x="1279535" y="1618451"/>
            <a:ext cx="1107440" cy="3959064"/>
            <a:chOff x="3585612" y="1860972"/>
            <a:chExt cx="1107440" cy="3959064"/>
          </a:xfrm>
        </p:grpSpPr>
        <p:grpSp>
          <p:nvGrpSpPr>
            <p:cNvPr id="25" name="组合 24"/>
            <p:cNvGrpSpPr/>
            <p:nvPr/>
          </p:nvGrpSpPr>
          <p:grpSpPr>
            <a:xfrm>
              <a:off x="3585612" y="1860972"/>
              <a:ext cx="1107440" cy="3959064"/>
              <a:chOff x="8147288" y="1860972"/>
              <a:chExt cx="1107440" cy="3959064"/>
            </a:xfrm>
          </p:grpSpPr>
          <p:grpSp>
            <p:nvGrpSpPr>
              <p:cNvPr id="27" name="组合 26"/>
              <p:cNvGrpSpPr/>
              <p:nvPr/>
            </p:nvGrpSpPr>
            <p:grpSpPr>
              <a:xfrm rot="5400000">
                <a:off x="6721476" y="3286784"/>
                <a:ext cx="3959064" cy="1107440"/>
                <a:chOff x="4462462" y="720616"/>
                <a:chExt cx="2911475" cy="1107440"/>
              </a:xfrm>
            </p:grpSpPr>
            <p:sp>
              <p:nvSpPr>
                <p:cNvPr id="37" name="矩形 36"/>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38" name="矩形 37"/>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34" name="文本框 3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节令食物</a:t>
                </a:r>
              </a:p>
            </p:txBody>
          </p:sp>
          <p:sp>
            <p:nvSpPr>
              <p:cNvPr id="36" name="文本框 35"/>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叁</a:t>
                </a:r>
              </a:p>
            </p:txBody>
          </p:sp>
        </p:grpSp>
        <p:cxnSp>
          <p:nvCxnSpPr>
            <p:cNvPr id="26" name="直接连接符 25"/>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23" name="椭圆 22"/>
          <p:cNvSpPr/>
          <p:nvPr/>
        </p:nvSpPr>
        <p:spPr>
          <a:xfrm>
            <a:off x="2737222" y="1868336"/>
            <a:ext cx="2947916" cy="2947916"/>
          </a:xfrm>
          <a:prstGeom prst="ellipse">
            <a:avLst/>
          </a:prstGeom>
          <a:solidFill>
            <a:srgbClr val="FFFFF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9" name="TextBox 15"/>
          <p:cNvSpPr txBox="1">
            <a:spLocks noChangeArrowheads="1"/>
          </p:cNvSpPr>
          <p:nvPr/>
        </p:nvSpPr>
        <p:spPr bwMode="auto">
          <a:xfrm>
            <a:off x="3081017" y="2504465"/>
            <a:ext cx="2223388"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50000"/>
              </a:lnSpc>
            </a:pPr>
            <a:r>
              <a:rPr lang="zh-CN" altLang="en-US" sz="2400" b="1" dirty="0">
                <a:solidFill>
                  <a:schemeClr val="bg1"/>
                </a:solidFill>
                <a:latin typeface="+mn-lt"/>
                <a:ea typeface="+mn-ea"/>
                <a:cs typeface="+mn-ea"/>
                <a:sym typeface="+mn-lt"/>
              </a:rPr>
              <a:t>输入标题</a:t>
            </a:r>
            <a:endParaRPr lang="en-US" altLang="zh-CN" sz="2400" b="1" dirty="0">
              <a:solidFill>
                <a:schemeClr val="bg1"/>
              </a:solidFill>
              <a:latin typeface="+mn-lt"/>
              <a:ea typeface="+mn-ea"/>
              <a:cs typeface="+mn-ea"/>
              <a:sym typeface="+mn-lt"/>
            </a:endParaRPr>
          </a:p>
          <a:p>
            <a:pPr algn="ctr">
              <a:lnSpc>
                <a:spcPct val="150000"/>
              </a:lnSpc>
            </a:pPr>
            <a:r>
              <a:rPr lang="zh-CN" altLang="en-US" sz="1100" dirty="0">
                <a:solidFill>
                  <a:schemeClr val="bg1"/>
                </a:solidFill>
                <a:latin typeface="+mn-lt"/>
                <a:ea typeface="+mn-ea"/>
                <a:cs typeface="+mn-ea"/>
                <a:sym typeface="+mn-lt"/>
              </a:rPr>
              <a:t>点击此处输入文字点击此处输入文字点击此处输入文字点击此处输入文字点击此处输入文字点击此处点击此处输入文字点击此处</a:t>
            </a:r>
            <a:endParaRPr lang="en-US" altLang="zh-CN" sz="1100" dirty="0">
              <a:solidFill>
                <a:schemeClr val="bg1"/>
              </a:solidFill>
              <a:latin typeface="+mn-lt"/>
              <a:ea typeface="+mn-ea"/>
              <a:cs typeface="+mn-ea"/>
              <a:sym typeface="+mn-lt"/>
            </a:endParaRPr>
          </a:p>
        </p:txBody>
      </p:sp>
      <p:sp>
        <p:nvSpPr>
          <p:cNvPr id="32" name="TextBox 15"/>
          <p:cNvSpPr txBox="1">
            <a:spLocks noChangeArrowheads="1"/>
          </p:cNvSpPr>
          <p:nvPr/>
        </p:nvSpPr>
        <p:spPr bwMode="auto">
          <a:xfrm>
            <a:off x="4192710" y="4896080"/>
            <a:ext cx="5892241"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a:lnSpc>
                <a:spcPct val="150000"/>
              </a:lnSpc>
            </a:pPr>
            <a:r>
              <a:rPr lang="zh-CN" altLang="en-US" sz="1100" dirty="0">
                <a:solidFill>
                  <a:schemeClr val="bg1"/>
                </a:solidFill>
                <a:latin typeface="+mn-lt"/>
                <a:ea typeface="+mn-ea"/>
                <a:cs typeface="+mn-ea"/>
                <a:sym typeface="+mn-lt"/>
              </a:rPr>
              <a:t>点击此处输入文字点击此处输入文字点击此处输入文字点击此处输入文字点击此处输入文字点击此处点击此处输入文字点击此处书输入文字点击此处输入文字点击此处点击此处输入文字点击此点击此处输入文字点击此处输入文字点击此处输入文字点击此处输入文字点击此处</a:t>
            </a:r>
            <a:endParaRPr lang="en-US" altLang="zh-CN" sz="1100" dirty="0">
              <a:solidFill>
                <a:schemeClr val="bg1"/>
              </a:solidFill>
              <a:latin typeface="+mn-lt"/>
              <a:ea typeface="+mn-ea"/>
              <a:cs typeface="+mn-ea"/>
              <a:sym typeface="+mn-lt"/>
            </a:endParaRPr>
          </a:p>
        </p:txBody>
      </p:sp>
      <p:sp>
        <p:nvSpPr>
          <p:cNvPr id="40" name="TextBox 15"/>
          <p:cNvSpPr txBox="1">
            <a:spLocks noChangeArrowheads="1"/>
          </p:cNvSpPr>
          <p:nvPr/>
        </p:nvSpPr>
        <p:spPr bwMode="auto">
          <a:xfrm>
            <a:off x="9011702" y="2170770"/>
            <a:ext cx="1967921" cy="88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r>
              <a:rPr lang="zh-CN" altLang="en-US" sz="2000" b="1" dirty="0">
                <a:solidFill>
                  <a:schemeClr val="bg1"/>
                </a:solidFill>
                <a:latin typeface="+mn-lt"/>
                <a:ea typeface="+mn-ea"/>
                <a:cs typeface="+mn-ea"/>
                <a:sym typeface="+mn-lt"/>
              </a:rPr>
              <a:t>输入标题</a:t>
            </a:r>
            <a:endParaRPr lang="en-US" altLang="zh-CN" sz="2000" b="1" dirty="0">
              <a:solidFill>
                <a:schemeClr val="bg1"/>
              </a:solidFill>
              <a:latin typeface="+mn-lt"/>
              <a:ea typeface="+mn-ea"/>
              <a:cs typeface="+mn-ea"/>
              <a:sym typeface="+mn-lt"/>
            </a:endParaRPr>
          </a:p>
          <a:p>
            <a:pPr algn="ctr">
              <a:lnSpc>
                <a:spcPct val="150000"/>
              </a:lnSpc>
            </a:pPr>
            <a:r>
              <a:rPr lang="zh-CN" altLang="en-US" sz="1050" dirty="0">
                <a:solidFill>
                  <a:schemeClr val="bg1"/>
                </a:solidFill>
                <a:latin typeface="+mn-lt"/>
                <a:ea typeface="+mn-ea"/>
                <a:cs typeface="+mn-ea"/>
                <a:sym typeface="+mn-lt"/>
              </a:rPr>
              <a:t>点击此处输入文字点击此处输入文字点击此处输入文字点击</a:t>
            </a:r>
            <a:endParaRPr lang="en-US" altLang="zh-CN" sz="1050" dirty="0">
              <a:solidFill>
                <a:schemeClr val="bg1"/>
              </a:solidFill>
              <a:latin typeface="+mn-lt"/>
              <a:ea typeface="+mn-ea"/>
              <a:cs typeface="+mn-ea"/>
              <a:sym typeface="+mn-lt"/>
            </a:endParaRPr>
          </a:p>
        </p:txBody>
      </p:sp>
      <p:pic>
        <p:nvPicPr>
          <p:cNvPr id="18" name="图片 17"/>
          <p:cNvPicPr>
            <a:picLocks noChangeAspect="1"/>
          </p:cNvPicPr>
          <p:nvPr/>
        </p:nvPicPr>
        <p:blipFill>
          <a:blip r:embed="rId3" cstate="screen"/>
          <a:stretch>
            <a:fillRect/>
          </a:stretch>
        </p:blipFill>
        <p:spPr>
          <a:xfrm>
            <a:off x="5209714" y="1568968"/>
            <a:ext cx="4044570" cy="37541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9" grpId="0"/>
      <p:bldP spid="32"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3">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2814433" y="1697983"/>
            <a:ext cx="8211188" cy="3785652"/>
          </a:xfrm>
          <a:prstGeom prst="rect">
            <a:avLst/>
          </a:prstGeom>
          <a:noFill/>
        </p:spPr>
        <p:txBody>
          <a:bodyPr wrap="square" rtlCol="0" anchor="t">
            <a:spAutoFit/>
          </a:bodyPr>
          <a:lstStyle/>
          <a:p>
            <a:pPr>
              <a:lnSpc>
                <a:spcPct val="200000"/>
              </a:lnSpc>
            </a:pPr>
            <a:r>
              <a:rPr lang="zh-CN" altLang="en-US" sz="2000" dirty="0">
                <a:solidFill>
                  <a:schemeClr val="bg1"/>
                </a:solidFill>
                <a:cs typeface="+mn-ea"/>
                <a:sym typeface="+mn-lt"/>
              </a:rPr>
              <a:t>农历十月十五，是中国古老的</a:t>
            </a:r>
            <a:r>
              <a:rPr lang="en-US" altLang="zh-CN" sz="2000" dirty="0">
                <a:solidFill>
                  <a:schemeClr val="bg1"/>
                </a:solidFill>
                <a:cs typeface="+mn-ea"/>
                <a:sym typeface="+mn-lt"/>
              </a:rPr>
              <a:t>"</a:t>
            </a:r>
            <a:r>
              <a:rPr lang="zh-CN" altLang="en-US" sz="2000" dirty="0">
                <a:solidFill>
                  <a:schemeClr val="bg1"/>
                </a:solidFill>
                <a:cs typeface="+mn-ea"/>
                <a:sym typeface="+mn-lt"/>
              </a:rPr>
              <a:t>下元节</a:t>
            </a:r>
            <a:r>
              <a:rPr lang="en-US" altLang="zh-CN" sz="2000" dirty="0">
                <a:solidFill>
                  <a:schemeClr val="bg1"/>
                </a:solidFill>
                <a:cs typeface="+mn-ea"/>
                <a:sym typeface="+mn-lt"/>
              </a:rPr>
              <a:t>"</a:t>
            </a:r>
            <a:r>
              <a:rPr lang="zh-CN" altLang="en-US" sz="2000" dirty="0">
                <a:solidFill>
                  <a:schemeClr val="bg1"/>
                </a:solidFill>
                <a:cs typeface="+mn-ea"/>
                <a:sym typeface="+mn-lt"/>
              </a:rPr>
              <a:t>。此时，正值农村收获季节，武进一带几乎家家户户用新谷磨糯米粉做小团子，包素菜馅心，蒸熟后在大门外</a:t>
            </a:r>
            <a:r>
              <a:rPr lang="en-US" altLang="zh-CN" sz="2000" dirty="0">
                <a:solidFill>
                  <a:schemeClr val="bg1"/>
                </a:solidFill>
                <a:cs typeface="+mn-ea"/>
                <a:sym typeface="+mn-lt"/>
              </a:rPr>
              <a:t>"</a:t>
            </a:r>
            <a:r>
              <a:rPr lang="zh-CN" altLang="en-US" sz="2000" dirty="0">
                <a:solidFill>
                  <a:schemeClr val="bg1"/>
                </a:solidFill>
                <a:cs typeface="+mn-ea"/>
                <a:sym typeface="+mn-lt"/>
              </a:rPr>
              <a:t>斋天</a:t>
            </a:r>
            <a:r>
              <a:rPr lang="en-US" altLang="zh-CN" sz="2000" dirty="0">
                <a:solidFill>
                  <a:schemeClr val="bg1"/>
                </a:solidFill>
                <a:cs typeface="+mn-ea"/>
                <a:sym typeface="+mn-lt"/>
              </a:rPr>
              <a:t>"</a:t>
            </a:r>
            <a:r>
              <a:rPr lang="zh-CN" altLang="en-US" sz="2000" dirty="0">
                <a:solidFill>
                  <a:schemeClr val="bg1"/>
                </a:solidFill>
                <a:cs typeface="+mn-ea"/>
                <a:sym typeface="+mn-lt"/>
              </a:rPr>
              <a:t>。又，旧时俗谚云</a:t>
            </a:r>
            <a:r>
              <a:rPr lang="en-US" altLang="zh-CN" sz="2000" dirty="0">
                <a:solidFill>
                  <a:schemeClr val="bg1"/>
                </a:solidFill>
                <a:cs typeface="+mn-ea"/>
                <a:sym typeface="+mn-lt"/>
              </a:rPr>
              <a:t>:"</a:t>
            </a:r>
            <a:r>
              <a:rPr lang="zh-CN" altLang="en-US" sz="2000" dirty="0">
                <a:solidFill>
                  <a:schemeClr val="bg1"/>
                </a:solidFill>
                <a:cs typeface="+mn-ea"/>
                <a:sym typeface="+mn-lt"/>
              </a:rPr>
              <a:t>十月半，牵砻团子斋三官</a:t>
            </a:r>
            <a:r>
              <a:rPr lang="en-US" altLang="zh-CN" sz="2000" dirty="0">
                <a:solidFill>
                  <a:schemeClr val="bg1"/>
                </a:solidFill>
                <a:cs typeface="+mn-ea"/>
                <a:sym typeface="+mn-lt"/>
              </a:rPr>
              <a:t>"</a:t>
            </a:r>
            <a:r>
              <a:rPr lang="zh-CN" altLang="en-US" sz="2000" dirty="0">
                <a:solidFill>
                  <a:schemeClr val="bg1"/>
                </a:solidFill>
                <a:cs typeface="+mn-ea"/>
                <a:sym typeface="+mn-lt"/>
              </a:rPr>
              <a:t>。原来道教谓是日是</a:t>
            </a:r>
            <a:r>
              <a:rPr lang="en-US" altLang="zh-CN" sz="2000" dirty="0">
                <a:solidFill>
                  <a:schemeClr val="bg1"/>
                </a:solidFill>
                <a:cs typeface="+mn-ea"/>
                <a:sym typeface="+mn-lt"/>
              </a:rPr>
              <a:t>"</a:t>
            </a:r>
            <a:r>
              <a:rPr lang="zh-CN" altLang="en-US" sz="2000" dirty="0">
                <a:solidFill>
                  <a:schemeClr val="bg1"/>
                </a:solidFill>
                <a:cs typeface="+mn-ea"/>
                <a:sym typeface="+mn-lt"/>
              </a:rPr>
              <a:t>三官</a:t>
            </a:r>
            <a:r>
              <a:rPr lang="en-US" altLang="zh-CN" sz="2000" dirty="0">
                <a:solidFill>
                  <a:schemeClr val="bg1"/>
                </a:solidFill>
                <a:cs typeface="+mn-ea"/>
                <a:sym typeface="+mn-lt"/>
              </a:rPr>
              <a:t>"(</a:t>
            </a:r>
            <a:r>
              <a:rPr lang="zh-CN" altLang="en-US" sz="2000" dirty="0">
                <a:solidFill>
                  <a:schemeClr val="bg1"/>
                </a:solidFill>
                <a:cs typeface="+mn-ea"/>
                <a:sym typeface="+mn-lt"/>
              </a:rPr>
              <a:t>天官、地官、水官</a:t>
            </a:r>
            <a:r>
              <a:rPr lang="en-US" altLang="zh-CN" sz="2000" dirty="0">
                <a:solidFill>
                  <a:schemeClr val="bg1"/>
                </a:solidFill>
                <a:cs typeface="+mn-ea"/>
                <a:sym typeface="+mn-lt"/>
              </a:rPr>
              <a:t>)</a:t>
            </a:r>
            <a:r>
              <a:rPr lang="zh-CN" altLang="en-US" sz="2000" dirty="0">
                <a:solidFill>
                  <a:schemeClr val="bg1"/>
                </a:solidFill>
                <a:cs typeface="+mn-ea"/>
                <a:sym typeface="+mn-lt"/>
              </a:rPr>
              <a:t>生日，道教徒家门外均竖天杆，杆上挂黄旗。晚上，杆顶挂三盏天灯，做团子需三官。民国以后，此俗渐废，惟民间将祭亡、烧库等仪式提前在农历七月十五</a:t>
            </a:r>
            <a:r>
              <a:rPr lang="en-US" altLang="zh-CN" sz="2000" dirty="0">
                <a:solidFill>
                  <a:schemeClr val="bg1"/>
                </a:solidFill>
                <a:cs typeface="+mn-ea"/>
                <a:sym typeface="+mn-lt"/>
              </a:rPr>
              <a:t>"</a:t>
            </a:r>
            <a:r>
              <a:rPr lang="zh-CN" altLang="en-US" sz="2000" dirty="0">
                <a:solidFill>
                  <a:schemeClr val="bg1"/>
                </a:solidFill>
                <a:cs typeface="+mn-ea"/>
                <a:sym typeface="+mn-lt"/>
              </a:rPr>
              <a:t>中元节</a:t>
            </a:r>
            <a:r>
              <a:rPr lang="en-US" altLang="zh-CN" sz="2000" dirty="0">
                <a:solidFill>
                  <a:schemeClr val="bg1"/>
                </a:solidFill>
                <a:cs typeface="+mn-ea"/>
                <a:sym typeface="+mn-lt"/>
              </a:rPr>
              <a:t>"</a:t>
            </a:r>
            <a:r>
              <a:rPr lang="zh-CN" altLang="en-US" sz="2000" dirty="0">
                <a:solidFill>
                  <a:schemeClr val="bg1"/>
                </a:solidFill>
                <a:cs typeface="+mn-ea"/>
                <a:sym typeface="+mn-lt"/>
              </a:rPr>
              <a:t>时举行。</a:t>
            </a:r>
          </a:p>
        </p:txBody>
      </p:sp>
      <p:grpSp>
        <p:nvGrpSpPr>
          <p:cNvPr id="10" name="组合 9"/>
          <p:cNvGrpSpPr/>
          <p:nvPr/>
        </p:nvGrpSpPr>
        <p:grpSpPr>
          <a:xfrm>
            <a:off x="1292406" y="2216132"/>
            <a:ext cx="1107440" cy="2911475"/>
            <a:chOff x="1166380" y="2006067"/>
            <a:chExt cx="1107440" cy="2911475"/>
          </a:xfrm>
        </p:grpSpPr>
        <p:grpSp>
          <p:nvGrpSpPr>
            <p:cNvPr id="9" name="组合 8"/>
            <p:cNvGrpSpPr/>
            <p:nvPr/>
          </p:nvGrpSpPr>
          <p:grpSpPr>
            <a:xfrm rot="5400000">
              <a:off x="264362" y="2908085"/>
              <a:ext cx="2911475" cy="1107440"/>
              <a:chOff x="4462462" y="720616"/>
              <a:chExt cx="2911475" cy="1107440"/>
            </a:xfrm>
          </p:grpSpPr>
          <p:sp>
            <p:nvSpPr>
              <p:cNvPr id="6" name="矩形 5"/>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16" name="矩形 15"/>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7" name="文本框 6"/>
            <p:cNvSpPr txBox="1"/>
            <p:nvPr/>
          </p:nvSpPr>
          <p:spPr>
            <a:xfrm>
              <a:off x="1241088" y="2446064"/>
              <a:ext cx="923330" cy="1965871"/>
            </a:xfrm>
            <a:prstGeom prst="rect">
              <a:avLst/>
            </a:prstGeom>
            <a:noFill/>
          </p:spPr>
          <p:txBody>
            <a:bodyPr vert="eaVert" wrap="square" rtlCol="0">
              <a:spAutoFit/>
            </a:bodyPr>
            <a:lstStyle/>
            <a:p>
              <a:pPr algn="ctr"/>
              <a:r>
                <a:rPr lang="zh-CN" altLang="en-US" sz="4800" b="1" dirty="0">
                  <a:solidFill>
                    <a:srgbClr val="000000"/>
                  </a:solidFill>
                  <a:cs typeface="+mn-ea"/>
                  <a:sym typeface="+mn-lt"/>
                </a:rPr>
                <a:t>前言</a:t>
              </a:r>
            </a:p>
          </p:txBody>
        </p:sp>
      </p:grpSp>
      <p:pic>
        <p:nvPicPr>
          <p:cNvPr id="14" name="图片 13"/>
          <p:cNvPicPr>
            <a:picLocks noChangeAspect="1"/>
          </p:cNvPicPr>
          <p:nvPr/>
        </p:nvPicPr>
        <p:blipFill rotWithShape="1">
          <a:blip r:embed="rId4" cstate="screen"/>
          <a:srcRect/>
          <a:stretch>
            <a:fillRect/>
          </a:stretch>
        </p:blipFill>
        <p:spPr>
          <a:xfrm>
            <a:off x="11202218" y="277090"/>
            <a:ext cx="760993" cy="734292"/>
          </a:xfrm>
          <a:prstGeom prst="rect">
            <a:avLst/>
          </a:prstGeom>
        </p:spPr>
      </p:pic>
      <p:pic>
        <p:nvPicPr>
          <p:cNvPr id="15" name="图片 14"/>
          <p:cNvPicPr>
            <a:picLocks noChangeAspect="1"/>
          </p:cNvPicPr>
          <p:nvPr/>
        </p:nvPicPr>
        <p:blipFill rotWithShape="1">
          <a:blip r:embed="rId5" cstate="screen"/>
          <a:srcRect/>
          <a:stretch>
            <a:fillRect/>
          </a:stretch>
        </p:blipFill>
        <p:spPr>
          <a:xfrm>
            <a:off x="10198394" y="699654"/>
            <a:ext cx="1188153" cy="1146463"/>
          </a:xfrm>
          <a:prstGeom prst="rect">
            <a:avLst/>
          </a:prstGeom>
        </p:spPr>
      </p:pic>
      <p:pic>
        <p:nvPicPr>
          <p:cNvPr id="17" name="图片 16"/>
          <p:cNvPicPr>
            <a:picLocks noChangeAspect="1"/>
          </p:cNvPicPr>
          <p:nvPr/>
        </p:nvPicPr>
        <p:blipFill rotWithShape="1">
          <a:blip r:embed="rId4" cstate="screen"/>
          <a:srcRect/>
          <a:stretch>
            <a:fillRect/>
          </a:stretch>
        </p:blipFill>
        <p:spPr>
          <a:xfrm>
            <a:off x="5715503" y="277090"/>
            <a:ext cx="760993" cy="734292"/>
          </a:xfrm>
          <a:prstGeom prst="rect">
            <a:avLst/>
          </a:prstGeom>
        </p:spPr>
      </p:pic>
      <p:pic>
        <p:nvPicPr>
          <p:cNvPr id="18" name="图片 17"/>
          <p:cNvPicPr>
            <a:picLocks noChangeAspect="1"/>
          </p:cNvPicPr>
          <p:nvPr/>
        </p:nvPicPr>
        <p:blipFill rotWithShape="1">
          <a:blip r:embed="rId6" cstate="screen"/>
          <a:srcRect/>
          <a:stretch>
            <a:fillRect/>
          </a:stretch>
        </p:blipFill>
        <p:spPr>
          <a:xfrm>
            <a:off x="228789" y="699654"/>
            <a:ext cx="974573" cy="94037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screen"/>
          <a:stretch>
            <a:fillRect/>
          </a:stretch>
        </p:blipFill>
        <p:spPr>
          <a:xfrm rot="5400000" flipV="1">
            <a:off x="2666996" y="-2667002"/>
            <a:ext cx="6858000" cy="12192007"/>
          </a:xfrm>
          <a:prstGeom prst="rect">
            <a:avLst/>
          </a:prstGeom>
        </p:spPr>
      </p:pic>
      <p:grpSp>
        <p:nvGrpSpPr>
          <p:cNvPr id="7" name="组合 6"/>
          <p:cNvGrpSpPr/>
          <p:nvPr/>
        </p:nvGrpSpPr>
        <p:grpSpPr>
          <a:xfrm>
            <a:off x="-27822" y="1660290"/>
            <a:ext cx="12219822" cy="5184612"/>
            <a:chOff x="-27822" y="1660290"/>
            <a:chExt cx="12219822" cy="5184612"/>
          </a:xfrm>
        </p:grpSpPr>
        <p:grpSp>
          <p:nvGrpSpPr>
            <p:cNvPr id="12" name="组合 11"/>
            <p:cNvGrpSpPr/>
            <p:nvPr/>
          </p:nvGrpSpPr>
          <p:grpSpPr>
            <a:xfrm>
              <a:off x="-27822" y="1660290"/>
              <a:ext cx="12219822" cy="5184612"/>
              <a:chOff x="-27822" y="1653814"/>
              <a:chExt cx="12219822" cy="5184612"/>
            </a:xfrm>
          </p:grpSpPr>
          <p:pic>
            <p:nvPicPr>
              <p:cNvPr id="49" name="图片 48"/>
              <p:cNvPicPr>
                <a:picLocks noChangeAspect="1"/>
              </p:cNvPicPr>
              <p:nvPr/>
            </p:nvPicPr>
            <p:blipFill rotWithShape="1">
              <a:blip r:embed="rId4" cstate="screen"/>
              <a:srcRect/>
              <a:stretch>
                <a:fillRect/>
              </a:stretch>
            </p:blipFill>
            <p:spPr>
              <a:xfrm flipH="1">
                <a:off x="-2" y="2561825"/>
                <a:ext cx="12192002" cy="4276601"/>
              </a:xfrm>
              <a:prstGeom prst="rect">
                <a:avLst/>
              </a:prstGeom>
            </p:spPr>
          </p:pic>
          <p:pic>
            <p:nvPicPr>
              <p:cNvPr id="48" name="图片 47"/>
              <p:cNvPicPr>
                <a:picLocks noChangeAspect="1"/>
              </p:cNvPicPr>
              <p:nvPr/>
            </p:nvPicPr>
            <p:blipFill rotWithShape="1">
              <a:blip r:embed="rId5" cstate="screen"/>
              <a:srcRect/>
              <a:stretch>
                <a:fillRect/>
              </a:stretch>
            </p:blipFill>
            <p:spPr>
              <a:xfrm>
                <a:off x="-27822" y="1653814"/>
                <a:ext cx="2711798" cy="3361038"/>
              </a:xfrm>
              <a:prstGeom prst="rect">
                <a:avLst/>
              </a:prstGeom>
            </p:spPr>
          </p:pic>
        </p:grpSp>
        <p:pic>
          <p:nvPicPr>
            <p:cNvPr id="85" name="图片 84"/>
            <p:cNvPicPr>
              <a:picLocks noChangeAspect="1"/>
            </p:cNvPicPr>
            <p:nvPr/>
          </p:nvPicPr>
          <p:blipFill rotWithShape="1">
            <a:blip r:embed="rId6" cstate="screen"/>
            <a:srcRect/>
            <a:stretch>
              <a:fillRect/>
            </a:stretch>
          </p:blipFill>
          <p:spPr>
            <a:xfrm>
              <a:off x="9305034" y="3424629"/>
              <a:ext cx="2749229" cy="1682096"/>
            </a:xfrm>
            <a:prstGeom prst="rect">
              <a:avLst/>
            </a:prstGeom>
          </p:spPr>
        </p:pic>
      </p:grpSp>
      <p:grpSp>
        <p:nvGrpSpPr>
          <p:cNvPr id="2" name="组合 1"/>
          <p:cNvGrpSpPr/>
          <p:nvPr/>
        </p:nvGrpSpPr>
        <p:grpSpPr>
          <a:xfrm>
            <a:off x="0" y="48264"/>
            <a:ext cx="12564874" cy="6858000"/>
            <a:chOff x="-27822" y="-19699"/>
            <a:chExt cx="12564874" cy="6858000"/>
          </a:xfrm>
        </p:grpSpPr>
        <p:pic>
          <p:nvPicPr>
            <p:cNvPr id="33" name="图片 32"/>
            <p:cNvPicPr>
              <a:picLocks noChangeAspect="1"/>
            </p:cNvPicPr>
            <p:nvPr/>
          </p:nvPicPr>
          <p:blipFill>
            <a:blip r:embed="rId7" cstate="screen"/>
            <a:stretch>
              <a:fillRect/>
            </a:stretch>
          </p:blipFill>
          <p:spPr>
            <a:xfrm flipH="1">
              <a:off x="-27822" y="-19699"/>
              <a:ext cx="7311081" cy="6858000"/>
            </a:xfrm>
            <a:prstGeom prst="rect">
              <a:avLst/>
            </a:prstGeom>
          </p:spPr>
        </p:pic>
        <p:pic>
          <p:nvPicPr>
            <p:cNvPr id="34" name="图片 33"/>
            <p:cNvPicPr>
              <a:picLocks noChangeAspect="1"/>
            </p:cNvPicPr>
            <p:nvPr/>
          </p:nvPicPr>
          <p:blipFill rotWithShape="1">
            <a:blip r:embed="rId8" cstate="screen"/>
            <a:srcRect l="-714" r="-2940"/>
            <a:stretch>
              <a:fillRect/>
            </a:stretch>
          </p:blipFill>
          <p:spPr>
            <a:xfrm>
              <a:off x="5539722" y="19699"/>
              <a:ext cx="6997330" cy="2881201"/>
            </a:xfrm>
            <a:prstGeom prst="rect">
              <a:avLst/>
            </a:prstGeom>
          </p:spPr>
        </p:pic>
      </p:grpSp>
      <p:pic>
        <p:nvPicPr>
          <p:cNvPr id="84" name="图片 83"/>
          <p:cNvPicPr>
            <a:picLocks noChangeAspect="1"/>
          </p:cNvPicPr>
          <p:nvPr/>
        </p:nvPicPr>
        <p:blipFill rotWithShape="1">
          <a:blip r:embed="rId9" cstate="screen"/>
          <a:srcRect/>
          <a:stretch>
            <a:fillRect/>
          </a:stretch>
        </p:blipFill>
        <p:spPr>
          <a:xfrm>
            <a:off x="8594703" y="4444154"/>
            <a:ext cx="3703058" cy="2182656"/>
          </a:xfrm>
          <a:prstGeom prst="rect">
            <a:avLst/>
          </a:prstGeom>
        </p:spPr>
      </p:pic>
      <p:pic>
        <p:nvPicPr>
          <p:cNvPr id="86" name="图片 85"/>
          <p:cNvPicPr>
            <a:picLocks noChangeAspect="1"/>
          </p:cNvPicPr>
          <p:nvPr/>
        </p:nvPicPr>
        <p:blipFill rotWithShape="1">
          <a:blip r:embed="rId10" cstate="screen"/>
          <a:srcRect/>
          <a:stretch>
            <a:fillRect/>
          </a:stretch>
        </p:blipFill>
        <p:spPr>
          <a:xfrm>
            <a:off x="572088" y="3917092"/>
            <a:ext cx="3122775" cy="2786168"/>
          </a:xfrm>
          <a:prstGeom prst="rect">
            <a:avLst/>
          </a:prstGeom>
        </p:spPr>
      </p:pic>
      <p:pic>
        <p:nvPicPr>
          <p:cNvPr id="87" name="图片 86"/>
          <p:cNvPicPr>
            <a:picLocks noChangeAspect="1"/>
          </p:cNvPicPr>
          <p:nvPr/>
        </p:nvPicPr>
        <p:blipFill>
          <a:blip r:embed="rId11" cstate="screen"/>
          <a:stretch>
            <a:fillRect/>
          </a:stretch>
        </p:blipFill>
        <p:spPr>
          <a:xfrm rot="5400000">
            <a:off x="2754623" y="-2598129"/>
            <a:ext cx="6820495" cy="12054264"/>
          </a:xfrm>
          <a:prstGeom prst="rect">
            <a:avLst/>
          </a:prstGeom>
        </p:spPr>
      </p:pic>
      <p:grpSp>
        <p:nvGrpSpPr>
          <p:cNvPr id="5" name="组合 4"/>
          <p:cNvGrpSpPr/>
          <p:nvPr/>
        </p:nvGrpSpPr>
        <p:grpSpPr>
          <a:xfrm>
            <a:off x="2572727" y="1483555"/>
            <a:ext cx="7311083" cy="3959064"/>
            <a:chOff x="3818298" y="1653817"/>
            <a:chExt cx="7311083" cy="3959064"/>
          </a:xfrm>
        </p:grpSpPr>
        <p:grpSp>
          <p:nvGrpSpPr>
            <p:cNvPr id="45" name="组合 44"/>
            <p:cNvGrpSpPr/>
            <p:nvPr/>
          </p:nvGrpSpPr>
          <p:grpSpPr>
            <a:xfrm>
              <a:off x="3818298" y="1653817"/>
              <a:ext cx="7311083" cy="3959064"/>
              <a:chOff x="3585613" y="1860973"/>
              <a:chExt cx="3309346" cy="3959064"/>
            </a:xfrm>
          </p:grpSpPr>
          <p:grpSp>
            <p:nvGrpSpPr>
              <p:cNvPr id="46" name="组合 45"/>
              <p:cNvGrpSpPr/>
              <p:nvPr/>
            </p:nvGrpSpPr>
            <p:grpSpPr>
              <a:xfrm>
                <a:off x="3585613" y="1860973"/>
                <a:ext cx="3309346" cy="3959064"/>
                <a:chOff x="8147289" y="1860973"/>
                <a:chExt cx="3309346" cy="3959064"/>
              </a:xfrm>
            </p:grpSpPr>
            <p:grpSp>
              <p:nvGrpSpPr>
                <p:cNvPr id="50" name="组合 49"/>
                <p:cNvGrpSpPr/>
                <p:nvPr/>
              </p:nvGrpSpPr>
              <p:grpSpPr>
                <a:xfrm rot="5400000">
                  <a:off x="7822430" y="2185832"/>
                  <a:ext cx="3959064" cy="3309346"/>
                  <a:chOff x="4462462" y="-1481290"/>
                  <a:chExt cx="2911475" cy="3309346"/>
                </a:xfrm>
              </p:grpSpPr>
              <p:sp>
                <p:nvSpPr>
                  <p:cNvPr id="53" name="矩形 52"/>
                  <p:cNvSpPr/>
                  <p:nvPr/>
                </p:nvSpPr>
                <p:spPr>
                  <a:xfrm>
                    <a:off x="4462462" y="-1481290"/>
                    <a:ext cx="2911475" cy="33093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54" name="矩形 53"/>
                  <p:cNvSpPr/>
                  <p:nvPr/>
                </p:nvSpPr>
                <p:spPr>
                  <a:xfrm>
                    <a:off x="4600207" y="-1342180"/>
                    <a:ext cx="2579069" cy="3060832"/>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51" name="文本框 50"/>
                <p:cNvSpPr txBox="1"/>
                <p:nvPr/>
              </p:nvSpPr>
              <p:spPr>
                <a:xfrm>
                  <a:off x="8325003" y="3244877"/>
                  <a:ext cx="306491" cy="1948820"/>
                </a:xfrm>
                <a:prstGeom prst="rect">
                  <a:avLst/>
                </a:prstGeom>
                <a:noFill/>
              </p:spPr>
              <p:txBody>
                <a:bodyPr vert="eaVert" wrap="square" rtlCol="0">
                  <a:spAutoFit/>
                </a:bodyPr>
                <a:lstStyle/>
                <a:p>
                  <a:pPr algn="dist"/>
                  <a:r>
                    <a:rPr lang="zh-CN" altLang="en-US" sz="3200" b="1" dirty="0">
                      <a:cs typeface="+mn-ea"/>
                      <a:sym typeface="+mn-lt"/>
                    </a:rPr>
                    <a:t>民俗活动</a:t>
                  </a:r>
                </a:p>
              </p:txBody>
            </p:sp>
            <p:sp>
              <p:nvSpPr>
                <p:cNvPr id="52" name="文本框 51"/>
                <p:cNvSpPr txBox="1"/>
                <p:nvPr/>
              </p:nvSpPr>
              <p:spPr>
                <a:xfrm>
                  <a:off x="8313380" y="2137771"/>
                  <a:ext cx="274057" cy="707886"/>
                </a:xfrm>
                <a:prstGeom prst="rect">
                  <a:avLst/>
                </a:prstGeom>
                <a:noFill/>
              </p:spPr>
              <p:txBody>
                <a:bodyPr wrap="square" rtlCol="0">
                  <a:spAutoFit/>
                </a:bodyPr>
                <a:lstStyle/>
                <a:p>
                  <a:r>
                    <a:rPr lang="zh-CN" altLang="en-US" sz="4000" b="1" dirty="0">
                      <a:cs typeface="+mn-ea"/>
                      <a:sym typeface="+mn-lt"/>
                    </a:rPr>
                    <a:t>肆</a:t>
                  </a:r>
                </a:p>
              </p:txBody>
            </p:sp>
          </p:grpSp>
          <p:cxnSp>
            <p:nvCxnSpPr>
              <p:cNvPr id="47" name="直接连接符 46"/>
              <p:cNvCxnSpPr/>
              <p:nvPr/>
            </p:nvCxnSpPr>
            <p:spPr>
              <a:xfrm>
                <a:off x="3713216" y="2963867"/>
                <a:ext cx="403729"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5000367" y="1844892"/>
              <a:ext cx="0" cy="3492000"/>
            </a:xfrm>
            <a:prstGeom prst="line">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cxnSp>
      </p:grpSp>
      <p:sp>
        <p:nvSpPr>
          <p:cNvPr id="26" name="矩形 25"/>
          <p:cNvSpPr/>
          <p:nvPr/>
        </p:nvSpPr>
        <p:spPr>
          <a:xfrm>
            <a:off x="3984935" y="1902192"/>
            <a:ext cx="5332894" cy="3178049"/>
          </a:xfrm>
          <a:prstGeom prst="rect">
            <a:avLst/>
          </a:prstGeom>
        </p:spPr>
        <p:txBody>
          <a:bodyPr wrap="square">
            <a:spAutoFit/>
          </a:bodyPr>
          <a:lstStyle/>
          <a:p>
            <a:pPr>
              <a:lnSpc>
                <a:spcPct val="120000"/>
              </a:lnSpc>
            </a:pPr>
            <a:r>
              <a:rPr lang="zh-CN" altLang="en-US" sz="1400" dirty="0">
                <a:solidFill>
                  <a:schemeClr val="tx1">
                    <a:lumMod val="75000"/>
                    <a:lumOff val="25000"/>
                  </a:schemeClr>
                </a:solidFill>
                <a:cs typeface="+mn-ea"/>
                <a:sym typeface="+mn-lt"/>
              </a:rPr>
              <a:t>下元日也是道教斋法中规定的修斋日期之一。道教认为凡是要仰仗神力的事，如祈福、禳灾、拔苦、谢罪、求仙、延寿、超度亡人等等，皆要修斋。修斋的方法大致分两类</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一类略有三种，一设供斋。即设坛供斋蘸神，借以求福免灾。</a:t>
            </a:r>
          </a:p>
          <a:p>
            <a:pPr>
              <a:lnSpc>
                <a:spcPct val="120000"/>
              </a:lnSpc>
            </a:pPr>
            <a:r>
              <a:rPr lang="zh-CN" altLang="en-US" sz="1400" dirty="0">
                <a:solidFill>
                  <a:schemeClr val="tx1">
                    <a:lumMod val="75000"/>
                    <a:lumOff val="25000"/>
                  </a:schemeClr>
                </a:solidFill>
                <a:cs typeface="+mn-ea"/>
                <a:sym typeface="+mn-lt"/>
              </a:rPr>
              <a:t>古代结坛方法有九种</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上三坛为国家设之，中三坛为臣僚设之，下三坛为士庶设之。后世设坛渐弛。供斋可</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积德解愈</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二节食斋。古人于祭祀之前，应沐浴更衣，不饮酒，不吃荤，以求外者不染尘垢，内则五脏清虚，洁身清心，以示诚敬，称为斋戒。斋戒可</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和神保寿</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三心斋。心斋可</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夷心静然</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a:t>
            </a:r>
          </a:p>
          <a:p>
            <a:pPr>
              <a:lnSpc>
                <a:spcPct val="120000"/>
              </a:lnSpc>
            </a:pPr>
            <a:r>
              <a:rPr lang="zh-CN" altLang="en-US" sz="1400" dirty="0">
                <a:solidFill>
                  <a:schemeClr val="tx1">
                    <a:lumMod val="75000"/>
                    <a:lumOff val="25000"/>
                  </a:schemeClr>
                </a:solidFill>
                <a:cs typeface="+mn-ea"/>
                <a:sym typeface="+mn-lt"/>
              </a:rPr>
              <a:t>另一类大略有九</a:t>
            </a:r>
            <a:r>
              <a:rPr lang="en-US" altLang="zh-CN" sz="1400" dirty="0">
                <a:solidFill>
                  <a:schemeClr val="tx1">
                    <a:lumMod val="75000"/>
                    <a:lumOff val="25000"/>
                  </a:schemeClr>
                </a:solidFill>
                <a:cs typeface="+mn-ea"/>
                <a:sym typeface="+mn-lt"/>
              </a:rPr>
              <a:t>:</a:t>
            </a:r>
            <a:r>
              <a:rPr lang="zh-CN" altLang="en-US" sz="1400" dirty="0">
                <a:solidFill>
                  <a:schemeClr val="tx1">
                    <a:lumMod val="75000"/>
                    <a:lumOff val="25000"/>
                  </a:schemeClr>
                </a:solidFill>
                <a:cs typeface="+mn-ea"/>
                <a:sym typeface="+mn-lt"/>
              </a:rPr>
              <a:t>一粗食、二蔬食、三节食、四服精、五服牙、六服光、七服气、八服元气、九胎食。</a:t>
            </a:r>
          </a:p>
          <a:p>
            <a:pPr>
              <a:lnSpc>
                <a:spcPct val="120000"/>
              </a:lnSpc>
            </a:pPr>
            <a:endParaRPr lang="zh-CN" altLang="en-US" sz="14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par>
                                <p:cTn id="25" presetID="2" presetClass="entr" presetSubtype="2"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8500" fill="hold"/>
                                        <p:tgtEl>
                                          <p:spTgt spid="84"/>
                                        </p:tgtEl>
                                        <p:attrNameLst>
                                          <p:attrName>ppt_x</p:attrName>
                                        </p:attrNameLst>
                                      </p:cBhvr>
                                      <p:tavLst>
                                        <p:tav tm="0">
                                          <p:val>
                                            <p:strVal val="1+#ppt_w/2"/>
                                          </p:val>
                                        </p:tav>
                                        <p:tav tm="100000">
                                          <p:val>
                                            <p:strVal val="#ppt_x"/>
                                          </p:val>
                                        </p:tav>
                                      </p:tavLst>
                                    </p:anim>
                                    <p:anim calcmode="lin" valueType="num">
                                      <p:cBhvr additive="base">
                                        <p:cTn id="28" dur="8500" fill="hold"/>
                                        <p:tgtEl>
                                          <p:spTgt spid="84"/>
                                        </p:tgtEl>
                                        <p:attrNameLst>
                                          <p:attrName>ppt_y</p:attrName>
                                        </p:attrNameLst>
                                      </p:cBhvr>
                                      <p:tavLst>
                                        <p:tav tm="0">
                                          <p:val>
                                            <p:strVal val="#ppt_y"/>
                                          </p:val>
                                        </p:tav>
                                        <p:tav tm="100000">
                                          <p:val>
                                            <p:strVal val="#ppt_y"/>
                                          </p:val>
                                        </p:tav>
                                      </p:tavLst>
                                    </p:anim>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70"/>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Effect transition="in" filter="fade">
                                      <p:cBhvr>
                                        <p:cTn id="38"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1279535" y="1618451"/>
            <a:ext cx="1107440" cy="3959064"/>
            <a:chOff x="3585612" y="1860972"/>
            <a:chExt cx="1107440" cy="3959064"/>
          </a:xfrm>
        </p:grpSpPr>
        <p:grpSp>
          <p:nvGrpSpPr>
            <p:cNvPr id="49" name="组合 48"/>
            <p:cNvGrpSpPr/>
            <p:nvPr/>
          </p:nvGrpSpPr>
          <p:grpSpPr>
            <a:xfrm>
              <a:off x="3585612" y="1860972"/>
              <a:ext cx="1107440" cy="3959064"/>
              <a:chOff x="8147288" y="1860972"/>
              <a:chExt cx="1107440" cy="3959064"/>
            </a:xfrm>
          </p:grpSpPr>
          <p:grpSp>
            <p:nvGrpSpPr>
              <p:cNvPr id="51" name="组合 50"/>
              <p:cNvGrpSpPr/>
              <p:nvPr/>
            </p:nvGrpSpPr>
            <p:grpSpPr>
              <a:xfrm rot="5400000">
                <a:off x="6721476" y="3286784"/>
                <a:ext cx="3959064" cy="1107440"/>
                <a:chOff x="4462462" y="720616"/>
                <a:chExt cx="2911475" cy="1107440"/>
              </a:xfrm>
            </p:grpSpPr>
            <p:sp>
              <p:nvSpPr>
                <p:cNvPr id="54" name="矩形 53"/>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55" name="矩形 54"/>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52" name="文本框 51"/>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民俗活动</a:t>
                </a:r>
              </a:p>
            </p:txBody>
          </p:sp>
          <p:sp>
            <p:nvSpPr>
              <p:cNvPr id="53" name="文本框 52"/>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肆</a:t>
                </a:r>
              </a:p>
            </p:txBody>
          </p:sp>
        </p:grpSp>
        <p:cxnSp>
          <p:nvCxnSpPr>
            <p:cNvPr id="50" name="直接连接符 49"/>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3121890" y="4325095"/>
            <a:ext cx="2198967" cy="1200329"/>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solidFill>
                <a:cs typeface="+mn-ea"/>
                <a:sym typeface="+mn-lt"/>
              </a:rPr>
              <a:t>单击此处添加文本具体内容，简明扼要的阐述您的观点。单击此处添加文本具体内容，简明扼要的阐述您的观点。</a:t>
            </a:r>
          </a:p>
        </p:txBody>
      </p:sp>
      <p:sp>
        <p:nvSpPr>
          <p:cNvPr id="44" name="文本框 19"/>
          <p:cNvSpPr txBox="1"/>
          <p:nvPr/>
        </p:nvSpPr>
        <p:spPr>
          <a:xfrm>
            <a:off x="3229682" y="3792829"/>
            <a:ext cx="1983382"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cs typeface="+mn-ea"/>
                <a:sym typeface="+mn-lt"/>
              </a:rPr>
              <a:t>输入标题</a:t>
            </a:r>
          </a:p>
        </p:txBody>
      </p:sp>
      <p:sp>
        <p:nvSpPr>
          <p:cNvPr id="45" name="矩形 44"/>
          <p:cNvSpPr/>
          <p:nvPr/>
        </p:nvSpPr>
        <p:spPr>
          <a:xfrm>
            <a:off x="5912338" y="4325095"/>
            <a:ext cx="2198967" cy="1200329"/>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solidFill>
                <a:cs typeface="+mn-ea"/>
                <a:sym typeface="+mn-lt"/>
              </a:rPr>
              <a:t>单击此处添加文本具体内容，简明扼要的阐述您的观点。单击此处添加文本具体内容，简明扼要的阐述您的观点。</a:t>
            </a:r>
          </a:p>
        </p:txBody>
      </p:sp>
      <p:sp>
        <p:nvSpPr>
          <p:cNvPr id="46" name="文本框 19"/>
          <p:cNvSpPr txBox="1"/>
          <p:nvPr/>
        </p:nvSpPr>
        <p:spPr>
          <a:xfrm>
            <a:off x="6020130" y="3792829"/>
            <a:ext cx="1983382"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cs typeface="+mn-ea"/>
                <a:sym typeface="+mn-lt"/>
              </a:rPr>
              <a:t>输入标题</a:t>
            </a:r>
          </a:p>
        </p:txBody>
      </p:sp>
      <p:sp>
        <p:nvSpPr>
          <p:cNvPr id="47" name="矩形 46"/>
          <p:cNvSpPr/>
          <p:nvPr/>
        </p:nvSpPr>
        <p:spPr>
          <a:xfrm>
            <a:off x="8810579" y="4325095"/>
            <a:ext cx="2198967" cy="1200329"/>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solidFill>
                <a:cs typeface="+mn-ea"/>
                <a:sym typeface="+mn-lt"/>
              </a:rPr>
              <a:t>单击此处添加文本具体内容，简明扼要的阐述您的观点。单击此处添加文本具体内容，简明扼要的阐述您的观点。</a:t>
            </a:r>
          </a:p>
        </p:txBody>
      </p:sp>
      <p:sp>
        <p:nvSpPr>
          <p:cNvPr id="56" name="文本框 19"/>
          <p:cNvSpPr txBox="1"/>
          <p:nvPr/>
        </p:nvSpPr>
        <p:spPr>
          <a:xfrm>
            <a:off x="8918371" y="3792829"/>
            <a:ext cx="1983382"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cs typeface="+mn-ea"/>
                <a:sym typeface="+mn-lt"/>
              </a:rPr>
              <a:t>输入标题</a:t>
            </a:r>
          </a:p>
        </p:txBody>
      </p:sp>
      <p:pic>
        <p:nvPicPr>
          <p:cNvPr id="26" name="图片 25"/>
          <p:cNvPicPr>
            <a:picLocks noChangeAspect="1"/>
          </p:cNvPicPr>
          <p:nvPr/>
        </p:nvPicPr>
        <p:blipFill>
          <a:blip r:embed="rId3" cstate="screen"/>
          <a:stretch>
            <a:fillRect/>
          </a:stretch>
        </p:blipFill>
        <p:spPr>
          <a:xfrm>
            <a:off x="5736913" y="1534150"/>
            <a:ext cx="2374392" cy="2374392"/>
          </a:xfrm>
          <a:prstGeom prst="rect">
            <a:avLst/>
          </a:prstGeom>
        </p:spPr>
      </p:pic>
      <p:pic>
        <p:nvPicPr>
          <p:cNvPr id="27" name="图片 26"/>
          <p:cNvPicPr>
            <a:picLocks noChangeAspect="1"/>
          </p:cNvPicPr>
          <p:nvPr/>
        </p:nvPicPr>
        <p:blipFill>
          <a:blip r:embed="rId3" cstate="screen"/>
          <a:stretch>
            <a:fillRect/>
          </a:stretch>
        </p:blipFill>
        <p:spPr>
          <a:xfrm>
            <a:off x="8651620" y="1534150"/>
            <a:ext cx="2374392" cy="2374392"/>
          </a:xfrm>
          <a:prstGeom prst="rect">
            <a:avLst/>
          </a:prstGeom>
        </p:spPr>
      </p:pic>
      <p:pic>
        <p:nvPicPr>
          <p:cNvPr id="28" name="图片 27"/>
          <p:cNvPicPr>
            <a:picLocks noChangeAspect="1"/>
          </p:cNvPicPr>
          <p:nvPr/>
        </p:nvPicPr>
        <p:blipFill>
          <a:blip r:embed="rId3" cstate="screen"/>
          <a:stretch>
            <a:fillRect/>
          </a:stretch>
        </p:blipFill>
        <p:spPr>
          <a:xfrm>
            <a:off x="2978875" y="1534150"/>
            <a:ext cx="2374392" cy="237439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21" presetClass="entr" presetSubtype="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heel(1)">
                                      <p:cBhvr>
                                        <p:cTn id="10" dur="2000"/>
                                        <p:tgtEl>
                                          <p:spTgt spid="26"/>
                                        </p:tgtEl>
                                      </p:cBhvr>
                                    </p:animEffect>
                                  </p:childTnLst>
                                </p:cTn>
                              </p:par>
                              <p:par>
                                <p:cTn id="11" presetID="21" presetClass="entr" presetSubtype="1"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ppt_x"/>
                                          </p:val>
                                        </p:tav>
                                        <p:tav tm="100000">
                                          <p:val>
                                            <p:strVal val="#ppt_x"/>
                                          </p:val>
                                        </p:tav>
                                      </p:tavLst>
                                    </p:anim>
                                    <p:anim calcmode="lin" valueType="num">
                                      <p:cBhvr additive="base">
                                        <p:cTn id="30" dur="500" fill="hold"/>
                                        <p:tgtEl>
                                          <p:spTgt spid="4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500" fill="hold"/>
                                        <p:tgtEl>
                                          <p:spTgt spid="56"/>
                                        </p:tgtEl>
                                        <p:attrNameLst>
                                          <p:attrName>ppt_x</p:attrName>
                                        </p:attrNameLst>
                                      </p:cBhvr>
                                      <p:tavLst>
                                        <p:tav tm="0">
                                          <p:val>
                                            <p:strVal val="#ppt_x"/>
                                          </p:val>
                                        </p:tav>
                                        <p:tav tm="100000">
                                          <p:val>
                                            <p:strVal val="#ppt_x"/>
                                          </p:val>
                                        </p:tav>
                                      </p:tavLst>
                                    </p:anim>
                                    <p:anim calcmode="lin" valueType="num">
                                      <p:cBhvr additive="base">
                                        <p:cTn id="4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46" grpId="0"/>
      <p:bldP spid="47"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279535" y="1618451"/>
            <a:ext cx="1107440" cy="3959064"/>
            <a:chOff x="3585612" y="1860972"/>
            <a:chExt cx="1107440" cy="3959064"/>
          </a:xfrm>
        </p:grpSpPr>
        <p:grpSp>
          <p:nvGrpSpPr>
            <p:cNvPr id="25" name="组合 24"/>
            <p:cNvGrpSpPr/>
            <p:nvPr/>
          </p:nvGrpSpPr>
          <p:grpSpPr>
            <a:xfrm>
              <a:off x="3585612" y="1860972"/>
              <a:ext cx="1107440" cy="3959064"/>
              <a:chOff x="8147288" y="1860972"/>
              <a:chExt cx="1107440" cy="3959064"/>
            </a:xfrm>
          </p:grpSpPr>
          <p:grpSp>
            <p:nvGrpSpPr>
              <p:cNvPr id="27" name="组合 26"/>
              <p:cNvGrpSpPr/>
              <p:nvPr/>
            </p:nvGrpSpPr>
            <p:grpSpPr>
              <a:xfrm rot="5400000">
                <a:off x="6721476" y="3286784"/>
                <a:ext cx="3959064" cy="1107440"/>
                <a:chOff x="4462462" y="720616"/>
                <a:chExt cx="2911475" cy="1107440"/>
              </a:xfrm>
            </p:grpSpPr>
            <p:sp>
              <p:nvSpPr>
                <p:cNvPr id="37" name="矩形 36"/>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38" name="矩形 37"/>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34" name="文本框 3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民俗活动</a:t>
                </a:r>
              </a:p>
            </p:txBody>
          </p:sp>
          <p:sp>
            <p:nvSpPr>
              <p:cNvPr id="36" name="文本框 35"/>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肆</a:t>
                </a:r>
              </a:p>
            </p:txBody>
          </p:sp>
        </p:grpSp>
        <p:cxnSp>
          <p:nvCxnSpPr>
            <p:cNvPr id="26" name="直接连接符 25"/>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24" name="TextBox 15"/>
          <p:cNvSpPr txBox="1">
            <a:spLocks noChangeArrowheads="1"/>
          </p:cNvSpPr>
          <p:nvPr/>
        </p:nvSpPr>
        <p:spPr bwMode="auto">
          <a:xfrm>
            <a:off x="3032522" y="3358322"/>
            <a:ext cx="4117745" cy="5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a:lnSpc>
                <a:spcPct val="150000"/>
              </a:lnSpc>
            </a:pPr>
            <a:r>
              <a:rPr lang="zh-CN" altLang="en-US" sz="1100" dirty="0">
                <a:solidFill>
                  <a:schemeClr val="bg1"/>
                </a:solidFill>
                <a:latin typeface="+mn-lt"/>
                <a:ea typeface="+mn-ea"/>
                <a:cs typeface="+mn-ea"/>
                <a:sym typeface="+mn-lt"/>
              </a:rPr>
              <a:t>点击此处输入文字点击此处输入文字点击此处输入文字点击此处输入文字点击此处输入文字点击此处点击此处输入文字点击此处</a:t>
            </a:r>
            <a:endParaRPr lang="en-US" altLang="zh-CN" sz="1100" dirty="0">
              <a:solidFill>
                <a:schemeClr val="bg1"/>
              </a:solidFill>
              <a:latin typeface="+mn-lt"/>
              <a:ea typeface="+mn-ea"/>
              <a:cs typeface="+mn-ea"/>
              <a:sym typeface="+mn-lt"/>
            </a:endParaRPr>
          </a:p>
        </p:txBody>
      </p:sp>
      <p:sp>
        <p:nvSpPr>
          <p:cNvPr id="28" name="TextBox 15"/>
          <p:cNvSpPr txBox="1">
            <a:spLocks noChangeArrowheads="1"/>
          </p:cNvSpPr>
          <p:nvPr/>
        </p:nvSpPr>
        <p:spPr bwMode="auto">
          <a:xfrm>
            <a:off x="3644397" y="2040029"/>
            <a:ext cx="4117745" cy="5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a:lnSpc>
                <a:spcPct val="150000"/>
              </a:lnSpc>
            </a:pPr>
            <a:r>
              <a:rPr lang="zh-CN" altLang="en-US" sz="1100" dirty="0">
                <a:solidFill>
                  <a:schemeClr val="bg1"/>
                </a:solidFill>
                <a:latin typeface="+mn-lt"/>
                <a:ea typeface="+mn-ea"/>
                <a:cs typeface="+mn-ea"/>
                <a:sym typeface="+mn-lt"/>
              </a:rPr>
              <a:t>点击此处输入文字点击此处输入文字点击此处输入文字点击此处输入文字点击此处输入文字点击此处点击此处输入文字点击此处</a:t>
            </a:r>
            <a:endParaRPr lang="en-US" altLang="zh-CN" sz="1100" dirty="0">
              <a:solidFill>
                <a:schemeClr val="bg1"/>
              </a:solidFill>
              <a:latin typeface="+mn-lt"/>
              <a:ea typeface="+mn-ea"/>
              <a:cs typeface="+mn-ea"/>
              <a:sym typeface="+mn-lt"/>
            </a:endParaRPr>
          </a:p>
        </p:txBody>
      </p:sp>
      <p:sp>
        <p:nvSpPr>
          <p:cNvPr id="30" name="TextBox 15"/>
          <p:cNvSpPr txBox="1">
            <a:spLocks noChangeArrowheads="1"/>
          </p:cNvSpPr>
          <p:nvPr/>
        </p:nvSpPr>
        <p:spPr bwMode="auto">
          <a:xfrm>
            <a:off x="3739932" y="4731220"/>
            <a:ext cx="4117745" cy="5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a:lnSpc>
                <a:spcPct val="150000"/>
              </a:lnSpc>
            </a:pPr>
            <a:r>
              <a:rPr lang="zh-CN" altLang="en-US" sz="1100" dirty="0">
                <a:solidFill>
                  <a:schemeClr val="bg1"/>
                </a:solidFill>
                <a:latin typeface="+mn-lt"/>
                <a:ea typeface="+mn-ea"/>
                <a:cs typeface="+mn-ea"/>
                <a:sym typeface="+mn-lt"/>
              </a:rPr>
              <a:t>点击此处输入文字点击此处输入文字点击此处输入文字点击此处输入文字点击此处输入文字点击此处点击此处输入文字点击此处</a:t>
            </a:r>
            <a:endParaRPr lang="en-US" altLang="zh-CN" sz="1100" dirty="0">
              <a:solidFill>
                <a:schemeClr val="bg1"/>
              </a:solidFill>
              <a:latin typeface="+mn-lt"/>
              <a:ea typeface="+mn-ea"/>
              <a:cs typeface="+mn-ea"/>
              <a:sym typeface="+mn-lt"/>
            </a:endParaRPr>
          </a:p>
        </p:txBody>
      </p:sp>
      <p:sp>
        <p:nvSpPr>
          <p:cNvPr id="42" name="文本框 35"/>
          <p:cNvSpPr txBox="1"/>
          <p:nvPr/>
        </p:nvSpPr>
        <p:spPr>
          <a:xfrm>
            <a:off x="5798804" y="4276450"/>
            <a:ext cx="2392650" cy="400165"/>
          </a:xfrm>
          <a:prstGeom prst="rect">
            <a:avLst/>
          </a:prstGeom>
          <a:noFill/>
        </p:spPr>
        <p:txBody>
          <a:bodyPr vert="horz" wrap="square" rtlCol="0">
            <a:spAutoFit/>
          </a:bodyPr>
          <a:lstStyle/>
          <a:p>
            <a:pPr algn="ctr"/>
            <a:r>
              <a:rPr lang="zh-CN" altLang="en-US" sz="2000" b="1" spc="300" dirty="0">
                <a:solidFill>
                  <a:schemeClr val="bg1"/>
                </a:solidFill>
                <a:cs typeface="+mn-ea"/>
                <a:sym typeface="+mn-lt"/>
              </a:rPr>
              <a:t>点击添加文本</a:t>
            </a:r>
            <a:endParaRPr lang="zh-CN" altLang="en-US" sz="2000" b="1" dirty="0">
              <a:solidFill>
                <a:schemeClr val="bg1"/>
              </a:solidFill>
              <a:cs typeface="+mn-ea"/>
              <a:sym typeface="+mn-lt"/>
            </a:endParaRPr>
          </a:p>
        </p:txBody>
      </p:sp>
      <p:sp>
        <p:nvSpPr>
          <p:cNvPr id="45" name="文本框 35"/>
          <p:cNvSpPr txBox="1"/>
          <p:nvPr/>
        </p:nvSpPr>
        <p:spPr>
          <a:xfrm>
            <a:off x="5091394" y="2958157"/>
            <a:ext cx="2392650" cy="400165"/>
          </a:xfrm>
          <a:prstGeom prst="rect">
            <a:avLst/>
          </a:prstGeom>
          <a:noFill/>
        </p:spPr>
        <p:txBody>
          <a:bodyPr vert="horz" wrap="square" rtlCol="0">
            <a:spAutoFit/>
          </a:bodyPr>
          <a:lstStyle/>
          <a:p>
            <a:pPr algn="ctr"/>
            <a:r>
              <a:rPr lang="zh-CN" altLang="en-US" sz="2000" b="1" spc="300" dirty="0">
                <a:solidFill>
                  <a:schemeClr val="bg1"/>
                </a:solidFill>
                <a:cs typeface="+mn-ea"/>
                <a:sym typeface="+mn-lt"/>
              </a:rPr>
              <a:t>点击添加文本</a:t>
            </a:r>
            <a:endParaRPr lang="zh-CN" altLang="en-US" sz="2000" b="1" dirty="0">
              <a:solidFill>
                <a:schemeClr val="bg1"/>
              </a:solidFill>
              <a:cs typeface="+mn-ea"/>
              <a:sym typeface="+mn-lt"/>
            </a:endParaRPr>
          </a:p>
        </p:txBody>
      </p:sp>
      <p:sp>
        <p:nvSpPr>
          <p:cNvPr id="46" name="文本框 35"/>
          <p:cNvSpPr txBox="1"/>
          <p:nvPr/>
        </p:nvSpPr>
        <p:spPr>
          <a:xfrm>
            <a:off x="5636594" y="1695071"/>
            <a:ext cx="2392650" cy="400165"/>
          </a:xfrm>
          <a:prstGeom prst="rect">
            <a:avLst/>
          </a:prstGeom>
          <a:noFill/>
        </p:spPr>
        <p:txBody>
          <a:bodyPr vert="horz" wrap="square" rtlCol="0">
            <a:spAutoFit/>
          </a:bodyPr>
          <a:lstStyle/>
          <a:p>
            <a:pPr algn="ctr"/>
            <a:r>
              <a:rPr lang="zh-CN" altLang="en-US" sz="2000" b="1" spc="300" dirty="0">
                <a:solidFill>
                  <a:schemeClr val="bg1"/>
                </a:solidFill>
                <a:cs typeface="+mn-ea"/>
                <a:sym typeface="+mn-lt"/>
              </a:rPr>
              <a:t>点击添加文本</a:t>
            </a:r>
            <a:endParaRPr lang="zh-CN" altLang="en-US" sz="2000" b="1" dirty="0">
              <a:solidFill>
                <a:schemeClr val="bg1"/>
              </a:solidFill>
              <a:cs typeface="+mn-ea"/>
              <a:sym typeface="+mn-lt"/>
            </a:endParaRPr>
          </a:p>
        </p:txBody>
      </p:sp>
      <p:pic>
        <p:nvPicPr>
          <p:cNvPr id="18" name="图片 17"/>
          <p:cNvPicPr>
            <a:picLocks noChangeAspect="1"/>
          </p:cNvPicPr>
          <p:nvPr/>
        </p:nvPicPr>
        <p:blipFill>
          <a:blip r:embed="rId3" cstate="screen"/>
          <a:stretch>
            <a:fillRect/>
          </a:stretch>
        </p:blipFill>
        <p:spPr>
          <a:xfrm>
            <a:off x="7504697" y="1412175"/>
            <a:ext cx="3654439" cy="36544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randombar(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1000"/>
                                        <p:tgtEl>
                                          <p:spTgt spid="45"/>
                                        </p:tgtEl>
                                      </p:cBhvr>
                                    </p:animEffect>
                                    <p:anim calcmode="lin" valueType="num">
                                      <p:cBhvr>
                                        <p:cTn id="40" dur="1000" fill="hold"/>
                                        <p:tgtEl>
                                          <p:spTgt spid="45"/>
                                        </p:tgtEl>
                                        <p:attrNameLst>
                                          <p:attrName>ppt_x</p:attrName>
                                        </p:attrNameLst>
                                      </p:cBhvr>
                                      <p:tavLst>
                                        <p:tav tm="0">
                                          <p:val>
                                            <p:strVal val="#ppt_x"/>
                                          </p:val>
                                        </p:tav>
                                        <p:tav tm="100000">
                                          <p:val>
                                            <p:strVal val="#ppt_x"/>
                                          </p:val>
                                        </p:tav>
                                      </p:tavLst>
                                    </p:anim>
                                    <p:anim calcmode="lin" valueType="num">
                                      <p:cBhvr>
                                        <p:cTn id="41" dur="1000" fill="hold"/>
                                        <p:tgtEl>
                                          <p:spTgt spid="4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30" grpId="0"/>
      <p:bldP spid="42"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3208226" y="1431170"/>
            <a:ext cx="1727200" cy="1727200"/>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18" name="椭圆 17"/>
          <p:cNvSpPr/>
          <p:nvPr/>
        </p:nvSpPr>
        <p:spPr>
          <a:xfrm>
            <a:off x="6014926" y="1431170"/>
            <a:ext cx="1727200" cy="1727200"/>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19" name="椭圆 18"/>
          <p:cNvSpPr/>
          <p:nvPr/>
        </p:nvSpPr>
        <p:spPr>
          <a:xfrm>
            <a:off x="8821626" y="1431170"/>
            <a:ext cx="1727200" cy="1727200"/>
          </a:xfrm>
          <a:prstGeom prst="ellipse">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32" name="矩形 31"/>
          <p:cNvSpPr/>
          <p:nvPr/>
        </p:nvSpPr>
        <p:spPr>
          <a:xfrm>
            <a:off x="3121418" y="4091551"/>
            <a:ext cx="2198967" cy="1200329"/>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solidFill>
                <a:cs typeface="+mn-ea"/>
                <a:sym typeface="+mn-lt"/>
              </a:rPr>
              <a:t>单击此处添加文本具体内容，简明扼要的阐述您的观点。单击此处添加文本具体内容，简明扼要的阐述您的观点。</a:t>
            </a:r>
          </a:p>
        </p:txBody>
      </p:sp>
      <p:sp>
        <p:nvSpPr>
          <p:cNvPr id="33" name="文本框 19"/>
          <p:cNvSpPr txBox="1"/>
          <p:nvPr/>
        </p:nvSpPr>
        <p:spPr>
          <a:xfrm>
            <a:off x="3229210" y="3559285"/>
            <a:ext cx="1983382"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cs typeface="+mn-ea"/>
                <a:sym typeface="+mn-lt"/>
              </a:rPr>
              <a:t>输入标题</a:t>
            </a:r>
          </a:p>
        </p:txBody>
      </p:sp>
      <p:sp>
        <p:nvSpPr>
          <p:cNvPr id="39" name="矩形 38"/>
          <p:cNvSpPr/>
          <p:nvPr/>
        </p:nvSpPr>
        <p:spPr>
          <a:xfrm>
            <a:off x="5936739" y="4091551"/>
            <a:ext cx="2198967" cy="1200329"/>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bg1"/>
                </a:solidFill>
                <a:cs typeface="+mn-ea"/>
                <a:sym typeface="+mn-lt"/>
              </a:rPr>
              <a:t>单击此处添加文本具体内容，简明扼要的阐述您的观点。单击此处添加文本具体内容，简明扼要的阐述您的观点。</a:t>
            </a:r>
          </a:p>
        </p:txBody>
      </p:sp>
      <p:sp>
        <p:nvSpPr>
          <p:cNvPr id="40" name="文本框 21"/>
          <p:cNvSpPr txBox="1"/>
          <p:nvPr/>
        </p:nvSpPr>
        <p:spPr>
          <a:xfrm>
            <a:off x="6044531" y="3559285"/>
            <a:ext cx="1983382"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cs typeface="+mn-ea"/>
                <a:sym typeface="+mn-lt"/>
              </a:rPr>
              <a:t>输入标题</a:t>
            </a:r>
          </a:p>
        </p:txBody>
      </p:sp>
      <p:sp>
        <p:nvSpPr>
          <p:cNvPr id="41" name="矩形 40"/>
          <p:cNvSpPr/>
          <p:nvPr/>
        </p:nvSpPr>
        <p:spPr>
          <a:xfrm>
            <a:off x="8713498" y="4091551"/>
            <a:ext cx="2198967" cy="1200329"/>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bg1"/>
                </a:solidFill>
                <a:cs typeface="+mn-ea"/>
                <a:sym typeface="+mn-lt"/>
              </a:rPr>
              <a:t>单击此处添加文本具体内容，简明扼要的阐述您的观点。单击此处添加文本具体内容，简明扼要的阐述您的观点。</a:t>
            </a:r>
          </a:p>
        </p:txBody>
      </p:sp>
      <p:sp>
        <p:nvSpPr>
          <p:cNvPr id="43" name="文本框 23"/>
          <p:cNvSpPr txBox="1"/>
          <p:nvPr/>
        </p:nvSpPr>
        <p:spPr>
          <a:xfrm>
            <a:off x="8821290" y="3559285"/>
            <a:ext cx="1983382"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a:solidFill>
                  <a:schemeClr val="bg1"/>
                </a:solidFill>
                <a:cs typeface="+mn-ea"/>
                <a:sym typeface="+mn-lt"/>
              </a:rPr>
              <a:t>输入标题</a:t>
            </a:r>
          </a:p>
        </p:txBody>
      </p:sp>
      <p:grpSp>
        <p:nvGrpSpPr>
          <p:cNvPr id="48" name="组合 47"/>
          <p:cNvGrpSpPr/>
          <p:nvPr/>
        </p:nvGrpSpPr>
        <p:grpSpPr>
          <a:xfrm>
            <a:off x="1279535" y="1618451"/>
            <a:ext cx="1107440" cy="3959064"/>
            <a:chOff x="3585612" y="1860972"/>
            <a:chExt cx="1107440" cy="3959064"/>
          </a:xfrm>
        </p:grpSpPr>
        <p:grpSp>
          <p:nvGrpSpPr>
            <p:cNvPr id="49" name="组合 48"/>
            <p:cNvGrpSpPr/>
            <p:nvPr/>
          </p:nvGrpSpPr>
          <p:grpSpPr>
            <a:xfrm>
              <a:off x="3585612" y="1860972"/>
              <a:ext cx="1107440" cy="3959064"/>
              <a:chOff x="8147288" y="1860972"/>
              <a:chExt cx="1107440" cy="3959064"/>
            </a:xfrm>
          </p:grpSpPr>
          <p:grpSp>
            <p:nvGrpSpPr>
              <p:cNvPr id="51" name="组合 50"/>
              <p:cNvGrpSpPr/>
              <p:nvPr/>
            </p:nvGrpSpPr>
            <p:grpSpPr>
              <a:xfrm rot="5400000">
                <a:off x="6721476" y="3286784"/>
                <a:ext cx="3959064" cy="1107440"/>
                <a:chOff x="4462462" y="720616"/>
                <a:chExt cx="2911475" cy="1107440"/>
              </a:xfrm>
            </p:grpSpPr>
            <p:sp>
              <p:nvSpPr>
                <p:cNvPr id="54" name="矩形 53"/>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55" name="矩形 54"/>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52" name="文本框 51"/>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民俗活动</a:t>
                </a:r>
              </a:p>
            </p:txBody>
          </p:sp>
          <p:sp>
            <p:nvSpPr>
              <p:cNvPr id="53" name="文本框 52"/>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肆</a:t>
                </a:r>
              </a:p>
            </p:txBody>
          </p:sp>
        </p:grpSp>
        <p:cxnSp>
          <p:nvCxnSpPr>
            <p:cNvPr id="50" name="直接连接符 49"/>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rotWithShape="1">
          <a:blip r:embed="rId3" cstate="screen"/>
          <a:srcRect/>
          <a:stretch>
            <a:fillRect/>
          </a:stretch>
        </p:blipFill>
        <p:spPr>
          <a:xfrm>
            <a:off x="5949089" y="1320581"/>
            <a:ext cx="1858873" cy="1876555"/>
          </a:xfrm>
          <a:prstGeom prst="rect">
            <a:avLst/>
          </a:prstGeom>
        </p:spPr>
      </p:pic>
      <p:pic>
        <p:nvPicPr>
          <p:cNvPr id="5" name="图片 4"/>
          <p:cNvPicPr>
            <a:picLocks noChangeAspect="1"/>
          </p:cNvPicPr>
          <p:nvPr/>
        </p:nvPicPr>
        <p:blipFill rotWithShape="1">
          <a:blip r:embed="rId4" cstate="screen"/>
          <a:srcRect/>
          <a:stretch>
            <a:fillRect/>
          </a:stretch>
        </p:blipFill>
        <p:spPr>
          <a:xfrm>
            <a:off x="8643933" y="1417102"/>
            <a:ext cx="1961165" cy="1655378"/>
          </a:xfrm>
          <a:prstGeom prst="rect">
            <a:avLst/>
          </a:prstGeom>
        </p:spPr>
      </p:pic>
      <p:pic>
        <p:nvPicPr>
          <p:cNvPr id="26" name="图片 25"/>
          <p:cNvPicPr>
            <a:picLocks noChangeAspect="1"/>
          </p:cNvPicPr>
          <p:nvPr/>
        </p:nvPicPr>
        <p:blipFill rotWithShape="1">
          <a:blip r:embed="rId4" cstate="screen"/>
          <a:srcRect/>
          <a:stretch>
            <a:fillRect/>
          </a:stretch>
        </p:blipFill>
        <p:spPr>
          <a:xfrm>
            <a:off x="3047256" y="1417102"/>
            <a:ext cx="1961165" cy="165537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randombar(horizontal)">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anim calcmode="lin" valueType="num">
                                      <p:cBhvr>
                                        <p:cTn id="50" dur="1000" fill="hold"/>
                                        <p:tgtEl>
                                          <p:spTgt spid="33"/>
                                        </p:tgtEl>
                                        <p:attrNameLst>
                                          <p:attrName>ppt_x</p:attrName>
                                        </p:attrNameLst>
                                      </p:cBhvr>
                                      <p:tavLst>
                                        <p:tav tm="0">
                                          <p:val>
                                            <p:strVal val="#ppt_x"/>
                                          </p:val>
                                        </p:tav>
                                        <p:tav tm="100000">
                                          <p:val>
                                            <p:strVal val="#ppt_x"/>
                                          </p:val>
                                        </p:tav>
                                      </p:tavLst>
                                    </p:anim>
                                    <p:anim calcmode="lin" valueType="num">
                                      <p:cBhvr>
                                        <p:cTn id="51" dur="1000" fill="hold"/>
                                        <p:tgtEl>
                                          <p:spTgt spid="3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1000"/>
                                        <p:tgtEl>
                                          <p:spTgt spid="39"/>
                                        </p:tgtEl>
                                      </p:cBhvr>
                                    </p:animEffect>
                                    <p:anim calcmode="lin" valueType="num">
                                      <p:cBhvr>
                                        <p:cTn id="55" dur="1000" fill="hold"/>
                                        <p:tgtEl>
                                          <p:spTgt spid="39"/>
                                        </p:tgtEl>
                                        <p:attrNameLst>
                                          <p:attrName>ppt_x</p:attrName>
                                        </p:attrNameLst>
                                      </p:cBhvr>
                                      <p:tavLst>
                                        <p:tav tm="0">
                                          <p:val>
                                            <p:strVal val="#ppt_x"/>
                                          </p:val>
                                        </p:tav>
                                        <p:tav tm="100000">
                                          <p:val>
                                            <p:strVal val="#ppt_x"/>
                                          </p:val>
                                        </p:tav>
                                      </p:tavLst>
                                    </p:anim>
                                    <p:anim calcmode="lin" valueType="num">
                                      <p:cBhvr>
                                        <p:cTn id="56" dur="1000" fill="hold"/>
                                        <p:tgtEl>
                                          <p:spTgt spid="3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1000"/>
                                        <p:tgtEl>
                                          <p:spTgt spid="43"/>
                                        </p:tgtEl>
                                      </p:cBhvr>
                                    </p:animEffect>
                                    <p:anim calcmode="lin" valueType="num">
                                      <p:cBhvr>
                                        <p:cTn id="70" dur="1000" fill="hold"/>
                                        <p:tgtEl>
                                          <p:spTgt spid="43"/>
                                        </p:tgtEl>
                                        <p:attrNameLst>
                                          <p:attrName>ppt_x</p:attrName>
                                        </p:attrNameLst>
                                      </p:cBhvr>
                                      <p:tavLst>
                                        <p:tav tm="0">
                                          <p:val>
                                            <p:strVal val="#ppt_x"/>
                                          </p:val>
                                        </p:tav>
                                        <p:tav tm="100000">
                                          <p:val>
                                            <p:strVal val="#ppt_x"/>
                                          </p:val>
                                        </p:tav>
                                      </p:tavLst>
                                    </p:anim>
                                    <p:anim calcmode="lin" valueType="num">
                                      <p:cBhvr>
                                        <p:cTn id="7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9" grpId="0"/>
      <p:bldP spid="40" grpId="0"/>
      <p:bldP spid="41"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1279535" y="1618451"/>
            <a:ext cx="1107440" cy="3959064"/>
            <a:chOff x="3585612" y="1860972"/>
            <a:chExt cx="1107440" cy="3959064"/>
          </a:xfrm>
        </p:grpSpPr>
        <p:grpSp>
          <p:nvGrpSpPr>
            <p:cNvPr id="49" name="组合 48"/>
            <p:cNvGrpSpPr/>
            <p:nvPr/>
          </p:nvGrpSpPr>
          <p:grpSpPr>
            <a:xfrm>
              <a:off x="3585612" y="1860972"/>
              <a:ext cx="1107440" cy="3959064"/>
              <a:chOff x="8147288" y="1860972"/>
              <a:chExt cx="1107440" cy="3959064"/>
            </a:xfrm>
          </p:grpSpPr>
          <p:grpSp>
            <p:nvGrpSpPr>
              <p:cNvPr id="51" name="组合 50"/>
              <p:cNvGrpSpPr/>
              <p:nvPr/>
            </p:nvGrpSpPr>
            <p:grpSpPr>
              <a:xfrm rot="5400000">
                <a:off x="6721476" y="3286784"/>
                <a:ext cx="3959064" cy="1107440"/>
                <a:chOff x="4462462" y="720616"/>
                <a:chExt cx="2911475" cy="1107440"/>
              </a:xfrm>
            </p:grpSpPr>
            <p:sp>
              <p:nvSpPr>
                <p:cNvPr id="54" name="矩形 53"/>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55" name="矩形 54"/>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52" name="文本框 51"/>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民俗活动</a:t>
                </a:r>
              </a:p>
            </p:txBody>
          </p:sp>
          <p:sp>
            <p:nvSpPr>
              <p:cNvPr id="53" name="文本框 52"/>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肆</a:t>
                </a:r>
              </a:p>
            </p:txBody>
          </p:sp>
        </p:grpSp>
        <p:cxnSp>
          <p:nvCxnSpPr>
            <p:cNvPr id="50" name="直接连接符 49"/>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16" name="矩形 15"/>
          <p:cNvSpPr/>
          <p:nvPr/>
        </p:nvSpPr>
        <p:spPr>
          <a:xfrm>
            <a:off x="6279510" y="1773069"/>
            <a:ext cx="2316382" cy="491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32" name="矩形 31"/>
          <p:cNvSpPr/>
          <p:nvPr/>
        </p:nvSpPr>
        <p:spPr>
          <a:xfrm>
            <a:off x="5800413" y="2960602"/>
            <a:ext cx="2198967" cy="1200329"/>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bg1"/>
                </a:solidFill>
                <a:cs typeface="+mn-ea"/>
                <a:sym typeface="+mn-lt"/>
              </a:rPr>
              <a:t>单击此处添加文本具体内容，简明扼要的阐述您的观点。单击此处添加文本具体内容，简明扼要的阐述您的观点。</a:t>
            </a:r>
          </a:p>
        </p:txBody>
      </p:sp>
      <p:sp>
        <p:nvSpPr>
          <p:cNvPr id="33" name="文本框 21"/>
          <p:cNvSpPr txBox="1"/>
          <p:nvPr/>
        </p:nvSpPr>
        <p:spPr>
          <a:xfrm>
            <a:off x="5908205" y="2428336"/>
            <a:ext cx="1983382"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cs typeface="+mn-ea"/>
                <a:sym typeface="+mn-lt"/>
              </a:rPr>
              <a:t>输入标题</a:t>
            </a:r>
          </a:p>
        </p:txBody>
      </p:sp>
      <p:sp>
        <p:nvSpPr>
          <p:cNvPr id="47" name="矩形 46"/>
          <p:cNvSpPr/>
          <p:nvPr/>
        </p:nvSpPr>
        <p:spPr>
          <a:xfrm>
            <a:off x="2833940" y="2960602"/>
            <a:ext cx="2198967" cy="1200329"/>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solidFill>
                <a:cs typeface="+mn-ea"/>
                <a:sym typeface="+mn-lt"/>
              </a:rPr>
              <a:t>单击此处添加文本具体内容，简明扼要的阐述您的观点。单击此处添加文本具体内容，简明扼要的阐述您的观点。</a:t>
            </a:r>
          </a:p>
        </p:txBody>
      </p:sp>
      <p:sp>
        <p:nvSpPr>
          <p:cNvPr id="56" name="文本框 21"/>
          <p:cNvSpPr txBox="1"/>
          <p:nvPr/>
        </p:nvSpPr>
        <p:spPr>
          <a:xfrm>
            <a:off x="2941732" y="2428336"/>
            <a:ext cx="1983382"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cs typeface="+mn-ea"/>
                <a:sym typeface="+mn-lt"/>
              </a:rPr>
              <a:t>输入标题</a:t>
            </a:r>
          </a:p>
        </p:txBody>
      </p:sp>
      <p:sp>
        <p:nvSpPr>
          <p:cNvPr id="96" name="矩形 95"/>
          <p:cNvSpPr/>
          <p:nvPr/>
        </p:nvSpPr>
        <p:spPr>
          <a:xfrm>
            <a:off x="8825364" y="2960602"/>
            <a:ext cx="2198967" cy="1200329"/>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a:solidFill>
                  <a:schemeClr val="bg1"/>
                </a:solidFill>
                <a:cs typeface="+mn-ea"/>
                <a:sym typeface="+mn-lt"/>
              </a:rPr>
              <a:t>单击此处添加文本具体内容，简明扼要的阐述您的观点。单击此处添加文本具体内容，简明扼要的阐述您的观点。</a:t>
            </a:r>
          </a:p>
        </p:txBody>
      </p:sp>
      <p:sp>
        <p:nvSpPr>
          <p:cNvPr id="97" name="文本框 21"/>
          <p:cNvSpPr txBox="1"/>
          <p:nvPr/>
        </p:nvSpPr>
        <p:spPr>
          <a:xfrm>
            <a:off x="8933156" y="2428336"/>
            <a:ext cx="1983382"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a:solidFill>
                  <a:schemeClr val="bg1"/>
                </a:solidFill>
                <a:cs typeface="+mn-ea"/>
                <a:sym typeface="+mn-lt"/>
              </a:rPr>
              <a:t>输入标题</a:t>
            </a:r>
          </a:p>
        </p:txBody>
      </p:sp>
      <p:sp>
        <p:nvSpPr>
          <p:cNvPr id="98" name="矩形 97"/>
          <p:cNvSpPr/>
          <p:nvPr/>
        </p:nvSpPr>
        <p:spPr>
          <a:xfrm>
            <a:off x="2967073" y="4667221"/>
            <a:ext cx="8080286" cy="923330"/>
          </a:xfrm>
          <a:prstGeom prst="rect">
            <a:avLst/>
          </a:prstGeom>
        </p:spPr>
        <p:txBody>
          <a:bodyPr vert="horz"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bg1"/>
                </a:solidFill>
                <a:cs typeface="+mn-ea"/>
                <a:sym typeface="+mn-lt"/>
              </a:rPr>
              <a:t>单击此处添加文本具体内容，简明扼要的阐述您的观点。单击此处添加文本具体内容，简明扼要的阐述您的观点。单击此处添加文本具体内容，简明扼要的阐述您的观点。单击此处添加文本具体内容，简明扼要的阐述您的观点。</a:t>
            </a:r>
          </a:p>
          <a:p>
            <a:pPr algn="ctr">
              <a:lnSpc>
                <a:spcPct val="150000"/>
              </a:lnSpc>
            </a:pP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par>
                                <p:cTn id="8" presetID="2" presetClass="entr" presetSubtype="2" fill="hold" grpId="0" nodeType="withEffect" nodePh="1">
                                  <p:stCondLst>
                                    <p:cond delay="0"/>
                                  </p:stCondLst>
                                  <p:endCondLst>
                                    <p:cond evt="begin" delay="0">
                                      <p:tn val="8"/>
                                    </p:cond>
                                  </p:end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1+#ppt_w/2"/>
                                          </p:val>
                                        </p:tav>
                                        <p:tav tm="100000">
                                          <p:val>
                                            <p:strVal val="#ppt_x"/>
                                          </p:val>
                                        </p:tav>
                                      </p:tavLst>
                                    </p:anim>
                                    <p:anim calcmode="lin" valueType="num">
                                      <p:cBhvr additive="base">
                                        <p:cTn id="11" dur="500" fill="hold"/>
                                        <p:tgtEl>
                                          <p:spTgt spid="1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fill="hold"/>
                                        <p:tgtEl>
                                          <p:spTgt spid="32"/>
                                        </p:tgtEl>
                                        <p:attrNameLst>
                                          <p:attrName>ppt_x</p:attrName>
                                        </p:attrNameLst>
                                      </p:cBhvr>
                                      <p:tavLst>
                                        <p:tav tm="0">
                                          <p:val>
                                            <p:strVal val="1+#ppt_w/2"/>
                                          </p:val>
                                        </p:tav>
                                        <p:tav tm="100000">
                                          <p:val>
                                            <p:strVal val="#ppt_x"/>
                                          </p:val>
                                        </p:tav>
                                      </p:tavLst>
                                    </p:anim>
                                    <p:anim calcmode="lin" valueType="num">
                                      <p:cBhvr additive="base">
                                        <p:cTn id="15" dur="500" fill="hold"/>
                                        <p:tgtEl>
                                          <p:spTgt spid="3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1+#ppt_w/2"/>
                                          </p:val>
                                        </p:tav>
                                        <p:tav tm="100000">
                                          <p:val>
                                            <p:strVal val="#ppt_x"/>
                                          </p:val>
                                        </p:tav>
                                      </p:tavLst>
                                    </p:anim>
                                    <p:anim calcmode="lin" valueType="num">
                                      <p:cBhvr additive="base">
                                        <p:cTn id="19" dur="500" fill="hold"/>
                                        <p:tgtEl>
                                          <p:spTgt spid="33"/>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1+#ppt_w/2"/>
                                          </p:val>
                                        </p:tav>
                                        <p:tav tm="100000">
                                          <p:val>
                                            <p:strVal val="#ppt_x"/>
                                          </p:val>
                                        </p:tav>
                                      </p:tavLst>
                                    </p:anim>
                                    <p:anim calcmode="lin" valueType="num">
                                      <p:cBhvr additive="base">
                                        <p:cTn id="23" dur="500" fill="hold"/>
                                        <p:tgtEl>
                                          <p:spTgt spid="47"/>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1+#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fill="hold"/>
                                        <p:tgtEl>
                                          <p:spTgt spid="96"/>
                                        </p:tgtEl>
                                        <p:attrNameLst>
                                          <p:attrName>ppt_x</p:attrName>
                                        </p:attrNameLst>
                                      </p:cBhvr>
                                      <p:tavLst>
                                        <p:tav tm="0">
                                          <p:val>
                                            <p:strVal val="1+#ppt_w/2"/>
                                          </p:val>
                                        </p:tav>
                                        <p:tav tm="100000">
                                          <p:val>
                                            <p:strVal val="#ppt_x"/>
                                          </p:val>
                                        </p:tav>
                                      </p:tavLst>
                                    </p:anim>
                                    <p:anim calcmode="lin" valueType="num">
                                      <p:cBhvr additive="base">
                                        <p:cTn id="31" dur="500" fill="hold"/>
                                        <p:tgtEl>
                                          <p:spTgt spid="9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97"/>
                                        </p:tgtEl>
                                        <p:attrNameLst>
                                          <p:attrName>style.visibility</p:attrName>
                                        </p:attrNameLst>
                                      </p:cBhvr>
                                      <p:to>
                                        <p:strVal val="visible"/>
                                      </p:to>
                                    </p:set>
                                    <p:anim calcmode="lin" valueType="num">
                                      <p:cBhvr additive="base">
                                        <p:cTn id="34" dur="500" fill="hold"/>
                                        <p:tgtEl>
                                          <p:spTgt spid="97"/>
                                        </p:tgtEl>
                                        <p:attrNameLst>
                                          <p:attrName>ppt_x</p:attrName>
                                        </p:attrNameLst>
                                      </p:cBhvr>
                                      <p:tavLst>
                                        <p:tav tm="0">
                                          <p:val>
                                            <p:strVal val="1+#ppt_w/2"/>
                                          </p:val>
                                        </p:tav>
                                        <p:tav tm="100000">
                                          <p:val>
                                            <p:strVal val="#ppt_x"/>
                                          </p:val>
                                        </p:tav>
                                      </p:tavLst>
                                    </p:anim>
                                    <p:anim calcmode="lin" valueType="num">
                                      <p:cBhvr additive="base">
                                        <p:cTn id="35" dur="500" fill="hold"/>
                                        <p:tgtEl>
                                          <p:spTgt spid="9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98"/>
                                        </p:tgtEl>
                                        <p:attrNameLst>
                                          <p:attrName>style.visibility</p:attrName>
                                        </p:attrNameLst>
                                      </p:cBhvr>
                                      <p:to>
                                        <p:strVal val="visible"/>
                                      </p:to>
                                    </p:set>
                                    <p:anim calcmode="lin" valueType="num">
                                      <p:cBhvr additive="base">
                                        <p:cTn id="38" dur="500" fill="hold"/>
                                        <p:tgtEl>
                                          <p:spTgt spid="98"/>
                                        </p:tgtEl>
                                        <p:attrNameLst>
                                          <p:attrName>ppt_x</p:attrName>
                                        </p:attrNameLst>
                                      </p:cBhvr>
                                      <p:tavLst>
                                        <p:tav tm="0">
                                          <p:val>
                                            <p:strVal val="1+#ppt_w/2"/>
                                          </p:val>
                                        </p:tav>
                                        <p:tav tm="100000">
                                          <p:val>
                                            <p:strVal val="#ppt_x"/>
                                          </p:val>
                                        </p:tav>
                                      </p:tavLst>
                                    </p:anim>
                                    <p:anim calcmode="lin" valueType="num">
                                      <p:cBhvr additive="base">
                                        <p:cTn id="39"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2" grpId="0"/>
      <p:bldP spid="33" grpId="0"/>
      <p:bldP spid="47" grpId="0"/>
      <p:bldP spid="56" grpId="0"/>
      <p:bldP spid="96" grpId="0"/>
      <p:bldP spid="97" grpId="0"/>
      <p:bldP spid="9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0" y="0"/>
            <a:ext cx="12192000" cy="6858001"/>
            <a:chOff x="0" y="0"/>
            <a:chExt cx="12192000" cy="6858001"/>
          </a:xfrm>
        </p:grpSpPr>
        <p:pic>
          <p:nvPicPr>
            <p:cNvPr id="19" name="图片 18"/>
            <p:cNvPicPr>
              <a:picLocks noChangeAspect="1"/>
            </p:cNvPicPr>
            <p:nvPr/>
          </p:nvPicPr>
          <p:blipFill rotWithShape="1">
            <a:blip r:embed="rId3" cstate="screen"/>
            <a:srcRect/>
            <a:stretch>
              <a:fillRect/>
            </a:stretch>
          </p:blipFill>
          <p:spPr>
            <a:xfrm>
              <a:off x="0" y="0"/>
              <a:ext cx="12192000" cy="6858001"/>
            </a:xfrm>
            <a:prstGeom prst="rect">
              <a:avLst/>
            </a:prstGeom>
            <a:gradFill>
              <a:gsLst>
                <a:gs pos="0">
                  <a:srgbClr val="005692">
                    <a:lumMod val="99000"/>
                  </a:srgbClr>
                </a:gs>
                <a:gs pos="100000">
                  <a:srgbClr val="0079B3"/>
                </a:gs>
                <a:gs pos="100000">
                  <a:schemeClr val="accent1">
                    <a:lumMod val="45000"/>
                    <a:lumOff val="55000"/>
                  </a:schemeClr>
                </a:gs>
                <a:gs pos="100000">
                  <a:schemeClr val="accent1">
                    <a:lumMod val="30000"/>
                    <a:lumOff val="70000"/>
                  </a:schemeClr>
                </a:gs>
              </a:gsLst>
              <a:lin ang="5400000" scaled="1"/>
            </a:gradFill>
          </p:spPr>
        </p:pic>
        <p:pic>
          <p:nvPicPr>
            <p:cNvPr id="23" name="图片 22"/>
            <p:cNvPicPr>
              <a:picLocks noChangeAspect="1"/>
            </p:cNvPicPr>
            <p:nvPr/>
          </p:nvPicPr>
          <p:blipFill rotWithShape="1">
            <a:blip r:embed="rId4" cstate="screen"/>
            <a:srcRect/>
            <a:stretch>
              <a:fillRect/>
            </a:stretch>
          </p:blipFill>
          <p:spPr>
            <a:xfrm>
              <a:off x="722228" y="3368675"/>
              <a:ext cx="3732088" cy="3031510"/>
            </a:xfrm>
            <a:prstGeom prst="rect">
              <a:avLst/>
            </a:prstGeom>
          </p:spPr>
        </p:pic>
        <p:grpSp>
          <p:nvGrpSpPr>
            <p:cNvPr id="25" name="组合 24"/>
            <p:cNvGrpSpPr/>
            <p:nvPr/>
          </p:nvGrpSpPr>
          <p:grpSpPr>
            <a:xfrm>
              <a:off x="228789" y="143785"/>
              <a:ext cx="11942880" cy="1588356"/>
              <a:chOff x="228789" y="143785"/>
              <a:chExt cx="11942880" cy="1588356"/>
            </a:xfrm>
          </p:grpSpPr>
          <p:pic>
            <p:nvPicPr>
              <p:cNvPr id="26" name="图片 25"/>
              <p:cNvPicPr>
                <a:picLocks noChangeAspect="1"/>
              </p:cNvPicPr>
              <p:nvPr/>
            </p:nvPicPr>
            <p:blipFill rotWithShape="1">
              <a:blip r:embed="rId5" cstate="screen"/>
              <a:srcRect/>
              <a:stretch>
                <a:fillRect/>
              </a:stretch>
            </p:blipFill>
            <p:spPr>
              <a:xfrm>
                <a:off x="11410676" y="143785"/>
                <a:ext cx="760993" cy="734292"/>
              </a:xfrm>
              <a:prstGeom prst="rect">
                <a:avLst/>
              </a:prstGeom>
            </p:spPr>
          </p:pic>
          <p:pic>
            <p:nvPicPr>
              <p:cNvPr id="30" name="图片 29"/>
              <p:cNvPicPr>
                <a:picLocks noChangeAspect="1"/>
              </p:cNvPicPr>
              <p:nvPr/>
            </p:nvPicPr>
            <p:blipFill rotWithShape="1">
              <a:blip r:embed="rId6" cstate="screen"/>
              <a:srcRect/>
              <a:stretch>
                <a:fillRect/>
              </a:stretch>
            </p:blipFill>
            <p:spPr>
              <a:xfrm>
                <a:off x="10608141" y="585678"/>
                <a:ext cx="1188153" cy="1146463"/>
              </a:xfrm>
              <a:prstGeom prst="rect">
                <a:avLst/>
              </a:prstGeom>
            </p:spPr>
          </p:pic>
          <p:pic>
            <p:nvPicPr>
              <p:cNvPr id="32" name="图片 31"/>
              <p:cNvPicPr>
                <a:picLocks noChangeAspect="1"/>
              </p:cNvPicPr>
              <p:nvPr/>
            </p:nvPicPr>
            <p:blipFill rotWithShape="1">
              <a:blip r:embed="rId5" cstate="screen"/>
              <a:srcRect/>
              <a:stretch>
                <a:fillRect/>
              </a:stretch>
            </p:blipFill>
            <p:spPr>
              <a:xfrm>
                <a:off x="5715503" y="277090"/>
                <a:ext cx="760993" cy="734292"/>
              </a:xfrm>
              <a:prstGeom prst="rect">
                <a:avLst/>
              </a:prstGeom>
            </p:spPr>
          </p:pic>
          <p:pic>
            <p:nvPicPr>
              <p:cNvPr id="33" name="图片 32"/>
              <p:cNvPicPr>
                <a:picLocks noChangeAspect="1"/>
              </p:cNvPicPr>
              <p:nvPr/>
            </p:nvPicPr>
            <p:blipFill rotWithShape="1">
              <a:blip r:embed="rId7" cstate="screen"/>
              <a:srcRect/>
              <a:stretch>
                <a:fillRect/>
              </a:stretch>
            </p:blipFill>
            <p:spPr>
              <a:xfrm>
                <a:off x="228789" y="699654"/>
                <a:ext cx="974573" cy="940378"/>
              </a:xfrm>
              <a:prstGeom prst="rect">
                <a:avLst/>
              </a:prstGeom>
            </p:spPr>
          </p:pic>
        </p:grpSp>
      </p:grpSp>
      <p:grpSp>
        <p:nvGrpSpPr>
          <p:cNvPr id="35" name="组合 34"/>
          <p:cNvGrpSpPr/>
          <p:nvPr/>
        </p:nvGrpSpPr>
        <p:grpSpPr>
          <a:xfrm>
            <a:off x="2737864" y="1083957"/>
            <a:ext cx="6686991" cy="3391287"/>
            <a:chOff x="2089099" y="1678908"/>
            <a:chExt cx="5662176" cy="2871555"/>
          </a:xfrm>
        </p:grpSpPr>
        <p:sp>
          <p:nvSpPr>
            <p:cNvPr id="36" name="矩形 35"/>
            <p:cNvSpPr/>
            <p:nvPr/>
          </p:nvSpPr>
          <p:spPr>
            <a:xfrm>
              <a:off x="2089099" y="1678908"/>
              <a:ext cx="5662176" cy="2679973"/>
            </a:xfrm>
            <a:prstGeom prst="rect">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8" name="图片 37"/>
            <p:cNvPicPr>
              <a:picLocks noChangeAspect="1"/>
            </p:cNvPicPr>
            <p:nvPr/>
          </p:nvPicPr>
          <p:blipFill rotWithShape="1">
            <a:blip r:embed="rId8" cstate="screen"/>
            <a:srcRect l="12564" t="29333" r="18359" b="25202"/>
            <a:stretch>
              <a:fillRect/>
            </a:stretch>
          </p:blipFill>
          <p:spPr>
            <a:xfrm>
              <a:off x="2250984" y="1983547"/>
              <a:ext cx="5199988" cy="2566916"/>
            </a:xfrm>
            <a:prstGeom prst="rect">
              <a:avLst/>
            </a:prstGeom>
          </p:spPr>
        </p:pic>
        <p:sp>
          <p:nvSpPr>
            <p:cNvPr id="39" name="矩形 38"/>
            <p:cNvSpPr/>
            <p:nvPr/>
          </p:nvSpPr>
          <p:spPr>
            <a:xfrm>
              <a:off x="2307102" y="1885071"/>
              <a:ext cx="5219113" cy="2286386"/>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p:cNvGrpSpPr/>
          <p:nvPr/>
        </p:nvGrpSpPr>
        <p:grpSpPr>
          <a:xfrm>
            <a:off x="3795176" y="4378354"/>
            <a:ext cx="4601647" cy="1375580"/>
            <a:chOff x="7343410" y="715172"/>
            <a:chExt cx="4601647" cy="1375580"/>
          </a:xfrm>
        </p:grpSpPr>
        <p:sp>
          <p:nvSpPr>
            <p:cNvPr id="48" name="文本框 47"/>
            <p:cNvSpPr txBox="1"/>
            <p:nvPr/>
          </p:nvSpPr>
          <p:spPr>
            <a:xfrm rot="16200000">
              <a:off x="9415968" y="141636"/>
              <a:ext cx="461665" cy="2512522"/>
            </a:xfrm>
            <a:prstGeom prst="rect">
              <a:avLst/>
            </a:prstGeom>
            <a:noFill/>
          </p:spPr>
          <p:txBody>
            <a:bodyPr vert="eaVert" wrap="square" rtlCol="0">
              <a:spAutoFit/>
            </a:bodyPr>
            <a:lstStyle/>
            <a:p>
              <a:pPr algn="dist"/>
              <a:r>
                <a:rPr lang="zh-CN" altLang="en-US" b="1" dirty="0">
                  <a:solidFill>
                    <a:schemeClr val="bg1"/>
                  </a:solidFill>
                  <a:cs typeface="+mn-ea"/>
                  <a:sym typeface="+mn-lt"/>
                </a:rPr>
                <a:t>祈福禳灾拔苦谢罪</a:t>
              </a:r>
            </a:p>
          </p:txBody>
        </p:sp>
        <p:sp>
          <p:nvSpPr>
            <p:cNvPr id="49" name="文本框 48"/>
            <p:cNvSpPr txBox="1"/>
            <p:nvPr/>
          </p:nvSpPr>
          <p:spPr>
            <a:xfrm rot="16200000">
              <a:off x="9383374" y="-901170"/>
              <a:ext cx="492443" cy="3725127"/>
            </a:xfrm>
            <a:prstGeom prst="rect">
              <a:avLst/>
            </a:prstGeom>
            <a:noFill/>
          </p:spPr>
          <p:txBody>
            <a:bodyPr vert="eaVert" wrap="square" rtlCol="0">
              <a:spAutoFit/>
            </a:bodyPr>
            <a:lstStyle/>
            <a:p>
              <a:pPr algn="dist"/>
              <a:r>
                <a:rPr lang="en-US" altLang="zh-CN" sz="2000" b="1" dirty="0">
                  <a:solidFill>
                    <a:schemeClr val="bg1"/>
                  </a:solidFill>
                  <a:cs typeface="+mn-ea"/>
                  <a:sym typeface="+mn-lt"/>
                </a:rPr>
                <a:t>— </a:t>
              </a:r>
              <a:r>
                <a:rPr lang="zh-CN" altLang="en-US" sz="2000" b="1" dirty="0">
                  <a:solidFill>
                    <a:schemeClr val="bg1"/>
                  </a:solidFill>
                  <a:cs typeface="+mn-ea"/>
                  <a:sym typeface="+mn-lt"/>
                </a:rPr>
                <a:t>中华传统节日</a:t>
              </a:r>
              <a:r>
                <a:rPr lang="en-US" altLang="zh-CN" sz="2000" b="1" dirty="0">
                  <a:solidFill>
                    <a:schemeClr val="bg1"/>
                  </a:solidFill>
                  <a:cs typeface="+mn-ea"/>
                  <a:sym typeface="+mn-lt"/>
                </a:rPr>
                <a:t>·</a:t>
              </a:r>
              <a:r>
                <a:rPr lang="zh-CN" altLang="en-US" sz="2000" b="1" dirty="0">
                  <a:solidFill>
                    <a:schemeClr val="bg1"/>
                  </a:solidFill>
                  <a:cs typeface="+mn-ea"/>
                  <a:sym typeface="+mn-lt"/>
                </a:rPr>
                <a:t>祭祀节 </a:t>
              </a:r>
              <a:r>
                <a:rPr lang="en-US" altLang="zh-CN" sz="2000" b="1" dirty="0">
                  <a:solidFill>
                    <a:schemeClr val="bg1"/>
                  </a:solidFill>
                  <a:cs typeface="+mn-ea"/>
                  <a:sym typeface="+mn-lt"/>
                </a:rPr>
                <a:t>—</a:t>
              </a:r>
              <a:endParaRPr lang="zh-CN" altLang="en-US" sz="2000" b="1" dirty="0">
                <a:solidFill>
                  <a:schemeClr val="bg1"/>
                </a:solidFill>
                <a:cs typeface="+mn-ea"/>
                <a:sym typeface="+mn-lt"/>
              </a:endParaRPr>
            </a:p>
          </p:txBody>
        </p:sp>
        <p:sp>
          <p:nvSpPr>
            <p:cNvPr id="50" name="矩形 49"/>
            <p:cNvSpPr/>
            <p:nvPr/>
          </p:nvSpPr>
          <p:spPr>
            <a:xfrm rot="16200000">
              <a:off x="9336457" y="-517848"/>
              <a:ext cx="615553" cy="4601647"/>
            </a:xfrm>
            <a:prstGeom prst="rect">
              <a:avLst/>
            </a:prstGeom>
          </p:spPr>
          <p:txBody>
            <a:bodyPr vert="eaVert" wrap="square">
              <a:spAutoFit/>
            </a:bodyPr>
            <a:lstStyle/>
            <a:p>
              <a:pPr algn="ctr"/>
              <a:r>
                <a:rPr lang="zh-CN" altLang="en-US" sz="1400" dirty="0">
                  <a:solidFill>
                    <a:schemeClr val="bg1"/>
                  </a:solidFill>
                  <a:cs typeface="+mn-ea"/>
                  <a:sym typeface="+mn-lt"/>
                </a:rPr>
                <a:t>下元节的来历与道教有关。道家有三官：天官、地官、水官，谓天官赐福，地官赦罪，水官解厄。</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59"/>
          <p:cNvSpPr txBox="1"/>
          <p:nvPr/>
        </p:nvSpPr>
        <p:spPr>
          <a:xfrm>
            <a:off x="1960244" y="1385152"/>
            <a:ext cx="1200329" cy="2743111"/>
          </a:xfrm>
          <a:prstGeom prst="rect">
            <a:avLst/>
          </a:prstGeom>
          <a:noFill/>
        </p:spPr>
        <p:txBody>
          <a:bodyPr vert="eaVert" wrap="square" rtlCol="0">
            <a:spAutoFit/>
          </a:bodyPr>
          <a:lstStyle/>
          <a:p>
            <a:pPr algn="ctr"/>
            <a:r>
              <a:rPr lang="zh-CN" altLang="en-US" sz="6600" b="1" dirty="0">
                <a:solidFill>
                  <a:schemeClr val="bg1"/>
                </a:solidFill>
                <a:cs typeface="+mn-ea"/>
                <a:sym typeface="+mn-lt"/>
              </a:rPr>
              <a:t>目  录</a:t>
            </a:r>
          </a:p>
        </p:txBody>
      </p:sp>
      <p:grpSp>
        <p:nvGrpSpPr>
          <p:cNvPr id="16" name="组合 15"/>
          <p:cNvGrpSpPr/>
          <p:nvPr/>
        </p:nvGrpSpPr>
        <p:grpSpPr>
          <a:xfrm>
            <a:off x="8282326" y="1653813"/>
            <a:ext cx="1107440" cy="3959064"/>
            <a:chOff x="8147288" y="1860972"/>
            <a:chExt cx="1107440" cy="3959064"/>
          </a:xfrm>
        </p:grpSpPr>
        <p:grpSp>
          <p:nvGrpSpPr>
            <p:cNvPr id="15" name="组合 14"/>
            <p:cNvGrpSpPr/>
            <p:nvPr/>
          </p:nvGrpSpPr>
          <p:grpSpPr>
            <a:xfrm>
              <a:off x="8147288" y="1860972"/>
              <a:ext cx="1107440" cy="3959064"/>
              <a:chOff x="8147288" y="1860972"/>
              <a:chExt cx="1107440" cy="3959064"/>
            </a:xfrm>
          </p:grpSpPr>
          <p:grpSp>
            <p:nvGrpSpPr>
              <p:cNvPr id="56" name="组合 55"/>
              <p:cNvGrpSpPr/>
              <p:nvPr/>
            </p:nvGrpSpPr>
            <p:grpSpPr>
              <a:xfrm rot="5400000">
                <a:off x="6721476" y="3286784"/>
                <a:ext cx="3959064" cy="1107440"/>
                <a:chOff x="4462462" y="720616"/>
                <a:chExt cx="2911475" cy="1107440"/>
              </a:xfrm>
            </p:grpSpPr>
            <p:sp>
              <p:nvSpPr>
                <p:cNvPr id="58" name="矩形 57"/>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59" name="矩形 58"/>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61" name="文本框 60"/>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民俗活动</a:t>
                </a:r>
              </a:p>
            </p:txBody>
          </p:sp>
          <p:sp>
            <p:nvSpPr>
              <p:cNvPr id="62" name="文本框 61"/>
              <p:cNvSpPr txBox="1"/>
              <p:nvPr/>
            </p:nvSpPr>
            <p:spPr>
              <a:xfrm>
                <a:off x="8395326" y="2187471"/>
                <a:ext cx="661670" cy="646331"/>
              </a:xfrm>
              <a:prstGeom prst="rect">
                <a:avLst/>
              </a:prstGeom>
              <a:noFill/>
            </p:spPr>
            <p:txBody>
              <a:bodyPr wrap="square" rtlCol="0">
                <a:spAutoFit/>
              </a:bodyPr>
              <a:lstStyle/>
              <a:p>
                <a:r>
                  <a:rPr lang="zh-CN" altLang="en-US" sz="3600" b="1" dirty="0">
                    <a:cs typeface="+mn-ea"/>
                    <a:sym typeface="+mn-lt"/>
                  </a:rPr>
                  <a:t>肆</a:t>
                </a:r>
              </a:p>
            </p:txBody>
          </p:sp>
        </p:grpSp>
        <p:cxnSp>
          <p:nvCxnSpPr>
            <p:cNvPr id="14" name="直接连接符 13"/>
            <p:cNvCxnSpPr/>
            <p:nvPr/>
          </p:nvCxnSpPr>
          <p:spPr>
            <a:xfrm>
              <a:off x="8274892" y="2968863"/>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6758296" y="1653813"/>
            <a:ext cx="1107440" cy="3959064"/>
            <a:chOff x="6623258" y="1860972"/>
            <a:chExt cx="1107440" cy="3959064"/>
          </a:xfrm>
        </p:grpSpPr>
        <p:grpSp>
          <p:nvGrpSpPr>
            <p:cNvPr id="63" name="组合 62"/>
            <p:cNvGrpSpPr/>
            <p:nvPr/>
          </p:nvGrpSpPr>
          <p:grpSpPr>
            <a:xfrm>
              <a:off x="6623258" y="1860972"/>
              <a:ext cx="1107440" cy="3959064"/>
              <a:chOff x="8147288" y="1860972"/>
              <a:chExt cx="1107440" cy="3959064"/>
            </a:xfrm>
          </p:grpSpPr>
          <p:grpSp>
            <p:nvGrpSpPr>
              <p:cNvPr id="64" name="组合 63"/>
              <p:cNvGrpSpPr/>
              <p:nvPr/>
            </p:nvGrpSpPr>
            <p:grpSpPr>
              <a:xfrm rot="5400000">
                <a:off x="6721476" y="3286784"/>
                <a:ext cx="3959064" cy="1107440"/>
                <a:chOff x="4462462" y="720616"/>
                <a:chExt cx="2911475" cy="1107440"/>
              </a:xfrm>
            </p:grpSpPr>
            <p:sp>
              <p:nvSpPr>
                <p:cNvPr id="67" name="矩形 66"/>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68" name="矩形 67"/>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65" name="文本框 64"/>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节令食物</a:t>
                </a:r>
              </a:p>
            </p:txBody>
          </p:sp>
          <p:sp>
            <p:nvSpPr>
              <p:cNvPr id="66" name="文本框 65"/>
              <p:cNvSpPr txBox="1"/>
              <p:nvPr/>
            </p:nvSpPr>
            <p:spPr>
              <a:xfrm>
                <a:off x="8390357" y="2171763"/>
                <a:ext cx="661670" cy="646331"/>
              </a:xfrm>
              <a:prstGeom prst="rect">
                <a:avLst/>
              </a:prstGeom>
              <a:noFill/>
            </p:spPr>
            <p:txBody>
              <a:bodyPr wrap="square" rtlCol="0">
                <a:spAutoFit/>
              </a:bodyPr>
              <a:lstStyle/>
              <a:p>
                <a:r>
                  <a:rPr lang="zh-CN" altLang="en-US" sz="3600" b="1" dirty="0">
                    <a:cs typeface="+mn-ea"/>
                    <a:sym typeface="+mn-lt"/>
                  </a:rPr>
                  <a:t>叁</a:t>
                </a:r>
              </a:p>
            </p:txBody>
          </p:sp>
        </p:grpSp>
        <p:cxnSp>
          <p:nvCxnSpPr>
            <p:cNvPr id="81" name="直接连接符 80"/>
            <p:cNvCxnSpPr/>
            <p:nvPr/>
          </p:nvCxnSpPr>
          <p:spPr>
            <a:xfrm>
              <a:off x="6750862"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5249649" y="1653813"/>
            <a:ext cx="1107440" cy="3959064"/>
            <a:chOff x="5114611" y="1860972"/>
            <a:chExt cx="1107440" cy="3959064"/>
          </a:xfrm>
        </p:grpSpPr>
        <p:grpSp>
          <p:nvGrpSpPr>
            <p:cNvPr id="69" name="组合 68"/>
            <p:cNvGrpSpPr/>
            <p:nvPr/>
          </p:nvGrpSpPr>
          <p:grpSpPr>
            <a:xfrm>
              <a:off x="5114611" y="1860972"/>
              <a:ext cx="1107440" cy="3959064"/>
              <a:chOff x="8147288" y="1860972"/>
              <a:chExt cx="1107440" cy="3959064"/>
            </a:xfrm>
          </p:grpSpPr>
          <p:grpSp>
            <p:nvGrpSpPr>
              <p:cNvPr id="70" name="组合 69"/>
              <p:cNvGrpSpPr/>
              <p:nvPr/>
            </p:nvGrpSpPr>
            <p:grpSpPr>
              <a:xfrm rot="5400000">
                <a:off x="6721476" y="3286784"/>
                <a:ext cx="3959064" cy="1107440"/>
                <a:chOff x="4462462" y="720616"/>
                <a:chExt cx="2911475" cy="1107440"/>
              </a:xfrm>
            </p:grpSpPr>
            <p:sp>
              <p:nvSpPr>
                <p:cNvPr id="73" name="矩形 72"/>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74" name="矩形 73"/>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71" name="文本框 70"/>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节日别称</a:t>
                </a:r>
              </a:p>
            </p:txBody>
          </p:sp>
          <p:sp>
            <p:nvSpPr>
              <p:cNvPr id="72" name="文本框 71"/>
              <p:cNvSpPr txBox="1"/>
              <p:nvPr/>
            </p:nvSpPr>
            <p:spPr>
              <a:xfrm>
                <a:off x="8393318" y="2162543"/>
                <a:ext cx="661670" cy="646331"/>
              </a:xfrm>
              <a:prstGeom prst="rect">
                <a:avLst/>
              </a:prstGeom>
              <a:noFill/>
            </p:spPr>
            <p:txBody>
              <a:bodyPr wrap="square" rtlCol="0">
                <a:spAutoFit/>
              </a:bodyPr>
              <a:lstStyle/>
              <a:p>
                <a:r>
                  <a:rPr lang="zh-CN" altLang="en-US" sz="3600" b="1" dirty="0">
                    <a:cs typeface="+mn-ea"/>
                    <a:sym typeface="+mn-lt"/>
                  </a:rPr>
                  <a:t>贰</a:t>
                </a:r>
              </a:p>
            </p:txBody>
          </p:sp>
        </p:grpSp>
        <p:cxnSp>
          <p:nvCxnSpPr>
            <p:cNvPr id="82" name="直接连接符 81"/>
            <p:cNvCxnSpPr/>
            <p:nvPr/>
          </p:nvCxnSpPr>
          <p:spPr>
            <a:xfrm>
              <a:off x="5242215"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3720650" y="1653813"/>
            <a:ext cx="1107440" cy="3959064"/>
            <a:chOff x="3585612" y="1860972"/>
            <a:chExt cx="1107440" cy="3959064"/>
          </a:xfrm>
        </p:grpSpPr>
        <p:grpSp>
          <p:nvGrpSpPr>
            <p:cNvPr id="75" name="组合 74"/>
            <p:cNvGrpSpPr/>
            <p:nvPr/>
          </p:nvGrpSpPr>
          <p:grpSpPr>
            <a:xfrm>
              <a:off x="3585612" y="1860972"/>
              <a:ext cx="1107440" cy="3959064"/>
              <a:chOff x="8147288" y="1860972"/>
              <a:chExt cx="1107440" cy="3959064"/>
            </a:xfrm>
          </p:grpSpPr>
          <p:grpSp>
            <p:nvGrpSpPr>
              <p:cNvPr id="76" name="组合 75"/>
              <p:cNvGrpSpPr/>
              <p:nvPr/>
            </p:nvGrpSpPr>
            <p:grpSpPr>
              <a:xfrm rot="5400000">
                <a:off x="6721476" y="3286784"/>
                <a:ext cx="3959064" cy="1107440"/>
                <a:chOff x="4462462" y="720616"/>
                <a:chExt cx="2911475" cy="1107440"/>
              </a:xfrm>
            </p:grpSpPr>
            <p:sp>
              <p:nvSpPr>
                <p:cNvPr id="79" name="矩形 78"/>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80" name="矩形 79"/>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77" name="文本框 76"/>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节日由来</a:t>
                </a:r>
              </a:p>
            </p:txBody>
          </p:sp>
          <p:sp>
            <p:nvSpPr>
              <p:cNvPr id="78" name="文本框 77"/>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壹</a:t>
                </a:r>
              </a:p>
            </p:txBody>
          </p:sp>
        </p:grpSp>
        <p:cxnSp>
          <p:nvCxnSpPr>
            <p:cNvPr id="83" name="直接连接符 82"/>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0"/>
            <a:ext cx="12192000" cy="6883701"/>
            <a:chOff x="0" y="0"/>
            <a:chExt cx="12192000" cy="6883701"/>
          </a:xfrm>
        </p:grpSpPr>
        <p:pic>
          <p:nvPicPr>
            <p:cNvPr id="26" name="图片 25"/>
            <p:cNvPicPr>
              <a:picLocks noChangeAspect="1"/>
            </p:cNvPicPr>
            <p:nvPr/>
          </p:nvPicPr>
          <p:blipFill rotWithShape="1">
            <a:blip r:embed="rId3" cstate="screen"/>
            <a:srcRect/>
            <a:stretch>
              <a:fillRect/>
            </a:stretch>
          </p:blipFill>
          <p:spPr>
            <a:xfrm>
              <a:off x="0" y="0"/>
              <a:ext cx="12192000" cy="6858001"/>
            </a:xfrm>
            <a:prstGeom prst="rect">
              <a:avLst/>
            </a:prstGeom>
            <a:gradFill>
              <a:gsLst>
                <a:gs pos="0">
                  <a:srgbClr val="005692">
                    <a:lumMod val="99000"/>
                  </a:srgbClr>
                </a:gs>
                <a:gs pos="100000">
                  <a:srgbClr val="0079B3"/>
                </a:gs>
                <a:gs pos="100000">
                  <a:schemeClr val="accent1">
                    <a:lumMod val="45000"/>
                    <a:lumOff val="55000"/>
                  </a:schemeClr>
                </a:gs>
                <a:gs pos="100000">
                  <a:schemeClr val="accent1">
                    <a:lumMod val="30000"/>
                    <a:lumOff val="70000"/>
                  </a:schemeClr>
                </a:gs>
              </a:gsLst>
              <a:lin ang="5400000" scaled="1"/>
            </a:gradFill>
          </p:spPr>
        </p:pic>
        <p:pic>
          <p:nvPicPr>
            <p:cNvPr id="27" name="图片 26"/>
            <p:cNvPicPr>
              <a:picLocks noChangeAspect="1"/>
            </p:cNvPicPr>
            <p:nvPr/>
          </p:nvPicPr>
          <p:blipFill rotWithShape="1">
            <a:blip r:embed="rId4" cstate="screen"/>
            <a:srcRect/>
            <a:stretch>
              <a:fillRect/>
            </a:stretch>
          </p:blipFill>
          <p:spPr>
            <a:xfrm>
              <a:off x="5623614" y="3492414"/>
              <a:ext cx="4175009" cy="3391287"/>
            </a:xfrm>
            <a:prstGeom prst="rect">
              <a:avLst/>
            </a:prstGeom>
          </p:spPr>
        </p:pic>
        <p:grpSp>
          <p:nvGrpSpPr>
            <p:cNvPr id="28" name="组合 27"/>
            <p:cNvGrpSpPr/>
            <p:nvPr/>
          </p:nvGrpSpPr>
          <p:grpSpPr>
            <a:xfrm>
              <a:off x="228789" y="143785"/>
              <a:ext cx="11942880" cy="1588356"/>
              <a:chOff x="228789" y="143785"/>
              <a:chExt cx="11942880" cy="1588356"/>
            </a:xfrm>
          </p:grpSpPr>
          <p:pic>
            <p:nvPicPr>
              <p:cNvPr id="29" name="图片 28"/>
              <p:cNvPicPr>
                <a:picLocks noChangeAspect="1"/>
              </p:cNvPicPr>
              <p:nvPr/>
            </p:nvPicPr>
            <p:blipFill rotWithShape="1">
              <a:blip r:embed="rId5" cstate="screen"/>
              <a:srcRect/>
              <a:stretch>
                <a:fillRect/>
              </a:stretch>
            </p:blipFill>
            <p:spPr>
              <a:xfrm>
                <a:off x="11410676" y="143785"/>
                <a:ext cx="760993" cy="734292"/>
              </a:xfrm>
              <a:prstGeom prst="rect">
                <a:avLst/>
              </a:prstGeom>
            </p:spPr>
          </p:pic>
          <p:pic>
            <p:nvPicPr>
              <p:cNvPr id="30" name="图片 29"/>
              <p:cNvPicPr>
                <a:picLocks noChangeAspect="1"/>
              </p:cNvPicPr>
              <p:nvPr/>
            </p:nvPicPr>
            <p:blipFill rotWithShape="1">
              <a:blip r:embed="rId6" cstate="screen"/>
              <a:srcRect/>
              <a:stretch>
                <a:fillRect/>
              </a:stretch>
            </p:blipFill>
            <p:spPr>
              <a:xfrm>
                <a:off x="10608141" y="585678"/>
                <a:ext cx="1188153" cy="1146463"/>
              </a:xfrm>
              <a:prstGeom prst="rect">
                <a:avLst/>
              </a:prstGeom>
            </p:spPr>
          </p:pic>
          <p:pic>
            <p:nvPicPr>
              <p:cNvPr id="32" name="图片 31"/>
              <p:cNvPicPr>
                <a:picLocks noChangeAspect="1"/>
              </p:cNvPicPr>
              <p:nvPr/>
            </p:nvPicPr>
            <p:blipFill rotWithShape="1">
              <a:blip r:embed="rId5" cstate="screen"/>
              <a:srcRect/>
              <a:stretch>
                <a:fillRect/>
              </a:stretch>
            </p:blipFill>
            <p:spPr>
              <a:xfrm>
                <a:off x="5715503" y="277090"/>
                <a:ext cx="760993" cy="734292"/>
              </a:xfrm>
              <a:prstGeom prst="rect">
                <a:avLst/>
              </a:prstGeom>
            </p:spPr>
          </p:pic>
          <p:pic>
            <p:nvPicPr>
              <p:cNvPr id="35" name="图片 34"/>
              <p:cNvPicPr>
                <a:picLocks noChangeAspect="1"/>
              </p:cNvPicPr>
              <p:nvPr/>
            </p:nvPicPr>
            <p:blipFill rotWithShape="1">
              <a:blip r:embed="rId7" cstate="screen"/>
              <a:srcRect/>
              <a:stretch>
                <a:fillRect/>
              </a:stretch>
            </p:blipFill>
            <p:spPr>
              <a:xfrm>
                <a:off x="228789" y="699654"/>
                <a:ext cx="974573" cy="940378"/>
              </a:xfrm>
              <a:prstGeom prst="rect">
                <a:avLst/>
              </a:prstGeom>
            </p:spPr>
          </p:pic>
        </p:grpSp>
      </p:grpSp>
      <p:grpSp>
        <p:nvGrpSpPr>
          <p:cNvPr id="5" name="组合 4"/>
          <p:cNvGrpSpPr/>
          <p:nvPr/>
        </p:nvGrpSpPr>
        <p:grpSpPr>
          <a:xfrm>
            <a:off x="2572727" y="1483555"/>
            <a:ext cx="7311083" cy="3959064"/>
            <a:chOff x="3818298" y="1653817"/>
            <a:chExt cx="7311083" cy="3959064"/>
          </a:xfrm>
        </p:grpSpPr>
        <p:grpSp>
          <p:nvGrpSpPr>
            <p:cNvPr id="45" name="组合 44"/>
            <p:cNvGrpSpPr/>
            <p:nvPr/>
          </p:nvGrpSpPr>
          <p:grpSpPr>
            <a:xfrm>
              <a:off x="3818298" y="1653817"/>
              <a:ext cx="7311083" cy="3959064"/>
              <a:chOff x="3585613" y="1860973"/>
              <a:chExt cx="3309346" cy="3959064"/>
            </a:xfrm>
          </p:grpSpPr>
          <p:grpSp>
            <p:nvGrpSpPr>
              <p:cNvPr id="46" name="组合 45"/>
              <p:cNvGrpSpPr/>
              <p:nvPr/>
            </p:nvGrpSpPr>
            <p:grpSpPr>
              <a:xfrm>
                <a:off x="3585613" y="1860973"/>
                <a:ext cx="3309346" cy="3959064"/>
                <a:chOff x="8147289" y="1860973"/>
                <a:chExt cx="3309346" cy="3959064"/>
              </a:xfrm>
            </p:grpSpPr>
            <p:grpSp>
              <p:nvGrpSpPr>
                <p:cNvPr id="50" name="组合 49"/>
                <p:cNvGrpSpPr/>
                <p:nvPr/>
              </p:nvGrpSpPr>
              <p:grpSpPr>
                <a:xfrm rot="5400000">
                  <a:off x="7822430" y="2185832"/>
                  <a:ext cx="3959064" cy="3309346"/>
                  <a:chOff x="4462462" y="-1481290"/>
                  <a:chExt cx="2911475" cy="3309346"/>
                </a:xfrm>
              </p:grpSpPr>
              <p:sp>
                <p:nvSpPr>
                  <p:cNvPr id="53" name="矩形 52"/>
                  <p:cNvSpPr/>
                  <p:nvPr/>
                </p:nvSpPr>
                <p:spPr>
                  <a:xfrm>
                    <a:off x="4462462" y="-1481290"/>
                    <a:ext cx="2911475" cy="33093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54" name="矩形 53"/>
                  <p:cNvSpPr/>
                  <p:nvPr/>
                </p:nvSpPr>
                <p:spPr>
                  <a:xfrm>
                    <a:off x="4600207" y="-1342180"/>
                    <a:ext cx="2579069" cy="3060832"/>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51" name="文本框 50"/>
                <p:cNvSpPr txBox="1"/>
                <p:nvPr/>
              </p:nvSpPr>
              <p:spPr>
                <a:xfrm>
                  <a:off x="8325003" y="3244877"/>
                  <a:ext cx="306491" cy="1948820"/>
                </a:xfrm>
                <a:prstGeom prst="rect">
                  <a:avLst/>
                </a:prstGeom>
                <a:noFill/>
              </p:spPr>
              <p:txBody>
                <a:bodyPr vert="eaVert" wrap="square" rtlCol="0">
                  <a:spAutoFit/>
                </a:bodyPr>
                <a:lstStyle/>
                <a:p>
                  <a:pPr algn="dist"/>
                  <a:r>
                    <a:rPr lang="zh-CN" altLang="en-US" sz="3200" b="1" dirty="0">
                      <a:cs typeface="+mn-ea"/>
                      <a:sym typeface="+mn-lt"/>
                    </a:rPr>
                    <a:t>节日由来</a:t>
                  </a:r>
                </a:p>
              </p:txBody>
            </p:sp>
            <p:sp>
              <p:nvSpPr>
                <p:cNvPr id="52" name="文本框 51"/>
                <p:cNvSpPr txBox="1"/>
                <p:nvPr/>
              </p:nvSpPr>
              <p:spPr>
                <a:xfrm>
                  <a:off x="8313380" y="2137771"/>
                  <a:ext cx="274057" cy="707886"/>
                </a:xfrm>
                <a:prstGeom prst="rect">
                  <a:avLst/>
                </a:prstGeom>
                <a:noFill/>
              </p:spPr>
              <p:txBody>
                <a:bodyPr wrap="square" rtlCol="0">
                  <a:spAutoFit/>
                </a:bodyPr>
                <a:lstStyle/>
                <a:p>
                  <a:r>
                    <a:rPr lang="zh-CN" altLang="en-US" sz="4000" b="1" dirty="0">
                      <a:cs typeface="+mn-ea"/>
                      <a:sym typeface="+mn-lt"/>
                    </a:rPr>
                    <a:t>壹</a:t>
                  </a:r>
                </a:p>
              </p:txBody>
            </p:sp>
          </p:grpSp>
          <p:cxnSp>
            <p:nvCxnSpPr>
              <p:cNvPr id="47" name="直接连接符 46"/>
              <p:cNvCxnSpPr/>
              <p:nvPr/>
            </p:nvCxnSpPr>
            <p:spPr>
              <a:xfrm>
                <a:off x="3713216" y="2963867"/>
                <a:ext cx="403729"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5000367" y="1844892"/>
              <a:ext cx="0" cy="3492000"/>
            </a:xfrm>
            <a:prstGeom prst="line">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cxnSp>
      </p:grpSp>
      <p:sp>
        <p:nvSpPr>
          <p:cNvPr id="57" name="矩形 56"/>
          <p:cNvSpPr/>
          <p:nvPr/>
        </p:nvSpPr>
        <p:spPr>
          <a:xfrm>
            <a:off x="4149633" y="2199991"/>
            <a:ext cx="4995158" cy="2554545"/>
          </a:xfrm>
          <a:prstGeom prst="rect">
            <a:avLst/>
          </a:prstGeom>
        </p:spPr>
        <p:txBody>
          <a:bodyPr wrap="square">
            <a:spAutoFit/>
          </a:bodyPr>
          <a:lstStyle/>
          <a:p>
            <a:r>
              <a:rPr lang="zh-CN" altLang="en-US" sz="1600" dirty="0">
                <a:solidFill>
                  <a:schemeClr val="tx1">
                    <a:lumMod val="75000"/>
                    <a:lumOff val="25000"/>
                  </a:schemeClr>
                </a:solidFill>
                <a:cs typeface="+mn-ea"/>
                <a:sym typeface="+mn-lt"/>
              </a:rPr>
              <a:t>农历十月十五，为中国民间传统节日，下元节，亦称</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下元日</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下元</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。下元节的来历与道教有关。道家有三官，天官、地官、水官、谓天官赐福，地官赦罪，水官解厄。下元节，就是水官解厄旸谷帝君解厄之辰，俗谓是日，水官根据考察，录奏天廷，为人解厄。</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这一天，道观做道场，民间则祭祀亡灵，并祈求下元水官排忧解难。古代又有朝廷是日禁屠及延缓死刑执行日期的规定。</a:t>
            </a:r>
          </a:p>
          <a:p>
            <a:r>
              <a:rPr lang="zh-CN" altLang="en-US" sz="1600" dirty="0">
                <a:solidFill>
                  <a:schemeClr val="tx1">
                    <a:lumMod val="75000"/>
                    <a:lumOff val="25000"/>
                  </a:schemeClr>
                </a:solidFill>
                <a:cs typeface="+mn-ea"/>
                <a:sym typeface="+mn-lt"/>
              </a:rPr>
              <a:t>此外，在民间，下元节这一日，还有民间工匠祭炉神的习俗，炉神就是太上老君，大概源于道教用炉炼丹</a:t>
            </a:r>
            <a:r>
              <a:rPr lang="en-US" altLang="zh-CN" sz="1600" dirty="0">
                <a:solidFill>
                  <a:schemeClr val="tx1">
                    <a:lumMod val="75000"/>
                    <a:lumOff val="25000"/>
                  </a:schemeClr>
                </a:solidFill>
                <a:cs typeface="+mn-ea"/>
                <a:sym typeface="+mn-lt"/>
              </a:rPr>
              <a:t>!</a:t>
            </a:r>
            <a:endParaRPr lang="zh-CN" altLang="en-US"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1000" fill="hold"/>
                                        <p:tgtEl>
                                          <p:spTgt spid="57"/>
                                        </p:tgtEl>
                                        <p:attrNameLst>
                                          <p:attrName>ppt_w</p:attrName>
                                        </p:attrNameLst>
                                      </p:cBhvr>
                                      <p:tavLst>
                                        <p:tav tm="0">
                                          <p:val>
                                            <p:strVal val="#ppt_w*0.70"/>
                                          </p:val>
                                        </p:tav>
                                        <p:tav tm="100000">
                                          <p:val>
                                            <p:strVal val="#ppt_w"/>
                                          </p:val>
                                        </p:tav>
                                      </p:tavLst>
                                    </p:anim>
                                    <p:anim calcmode="lin" valueType="num">
                                      <p:cBhvr>
                                        <p:cTn id="13" dur="1000" fill="hold"/>
                                        <p:tgtEl>
                                          <p:spTgt spid="57"/>
                                        </p:tgtEl>
                                        <p:attrNameLst>
                                          <p:attrName>ppt_h</p:attrName>
                                        </p:attrNameLst>
                                      </p:cBhvr>
                                      <p:tavLst>
                                        <p:tav tm="0">
                                          <p:val>
                                            <p:strVal val="#ppt_h"/>
                                          </p:val>
                                        </p:tav>
                                        <p:tav tm="100000">
                                          <p:val>
                                            <p:strVal val="#ppt_h"/>
                                          </p:val>
                                        </p:tav>
                                      </p:tavLst>
                                    </p:anim>
                                    <p:animEffect transition="in" filter="fade">
                                      <p:cBhvr>
                                        <p:cTn id="14"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39476" y="1756944"/>
            <a:ext cx="2665866" cy="830997"/>
          </a:xfrm>
          <a:prstGeom prst="rect">
            <a:avLst/>
          </a:prstGeom>
        </p:spPr>
        <p:txBody>
          <a:bodyPr wrap="square">
            <a:spAutoFit/>
          </a:bodyPr>
          <a:lstStyle/>
          <a:p>
            <a:pPr algn="just"/>
            <a:r>
              <a:rPr lang="zh-CN" altLang="en-US" sz="1600" dirty="0">
                <a:solidFill>
                  <a:schemeClr val="bg1"/>
                </a:solidFill>
                <a:cs typeface="+mn-ea"/>
                <a:sym typeface="+mn-lt"/>
              </a:rPr>
              <a:t>节日，时在农历十月十五；旧时俗谚云</a:t>
            </a:r>
            <a:r>
              <a:rPr lang="en-US" altLang="zh-CN" sz="1600" dirty="0">
                <a:solidFill>
                  <a:schemeClr val="bg1"/>
                </a:solidFill>
                <a:cs typeface="+mn-ea"/>
                <a:sym typeface="+mn-lt"/>
              </a:rPr>
              <a:t>:"</a:t>
            </a:r>
            <a:r>
              <a:rPr lang="zh-CN" altLang="en-US" sz="1600" dirty="0">
                <a:solidFill>
                  <a:schemeClr val="bg1"/>
                </a:solidFill>
                <a:cs typeface="+mn-ea"/>
                <a:sym typeface="+mn-lt"/>
              </a:rPr>
              <a:t>十月半，牵砻团子斋三官</a:t>
            </a:r>
            <a:r>
              <a:rPr lang="en-US" altLang="zh-CN" sz="1600" dirty="0">
                <a:solidFill>
                  <a:schemeClr val="bg1"/>
                </a:solidFill>
                <a:cs typeface="+mn-ea"/>
                <a:sym typeface="+mn-lt"/>
              </a:rPr>
              <a:t>"</a:t>
            </a:r>
            <a:r>
              <a:rPr lang="zh-CN" altLang="en-US" sz="1600" dirty="0">
                <a:solidFill>
                  <a:schemeClr val="bg1"/>
                </a:solidFill>
                <a:cs typeface="+mn-ea"/>
                <a:sym typeface="+mn-lt"/>
              </a:rPr>
              <a:t>。</a:t>
            </a:r>
          </a:p>
        </p:txBody>
      </p:sp>
      <p:sp>
        <p:nvSpPr>
          <p:cNvPr id="22" name="矩形 21"/>
          <p:cNvSpPr/>
          <p:nvPr/>
        </p:nvSpPr>
        <p:spPr>
          <a:xfrm>
            <a:off x="4413869" y="3171922"/>
            <a:ext cx="2661744" cy="830997"/>
          </a:xfrm>
          <a:prstGeom prst="rect">
            <a:avLst/>
          </a:prstGeom>
        </p:spPr>
        <p:txBody>
          <a:bodyPr wrap="square">
            <a:spAutoFit/>
          </a:bodyPr>
          <a:lstStyle/>
          <a:p>
            <a:pPr algn="just"/>
            <a:r>
              <a:rPr lang="zh-CN" altLang="en-US" sz="1600" dirty="0">
                <a:solidFill>
                  <a:schemeClr val="bg1"/>
                </a:solidFill>
                <a:cs typeface="+mn-ea"/>
                <a:sym typeface="+mn-lt"/>
              </a:rPr>
              <a:t>节日，时在农历十月十五；旧时俗谚云</a:t>
            </a:r>
            <a:r>
              <a:rPr lang="en-US" altLang="zh-CN" sz="1600" dirty="0">
                <a:solidFill>
                  <a:schemeClr val="bg1"/>
                </a:solidFill>
                <a:cs typeface="+mn-ea"/>
                <a:sym typeface="+mn-lt"/>
              </a:rPr>
              <a:t>:"</a:t>
            </a:r>
            <a:r>
              <a:rPr lang="zh-CN" altLang="en-US" sz="1600" dirty="0">
                <a:solidFill>
                  <a:schemeClr val="bg1"/>
                </a:solidFill>
                <a:cs typeface="+mn-ea"/>
                <a:sym typeface="+mn-lt"/>
              </a:rPr>
              <a:t>十月半，牵砻团子斋三官</a:t>
            </a:r>
            <a:r>
              <a:rPr lang="en-US" altLang="zh-CN" sz="1600" dirty="0">
                <a:solidFill>
                  <a:schemeClr val="bg1"/>
                </a:solidFill>
                <a:cs typeface="+mn-ea"/>
                <a:sym typeface="+mn-lt"/>
              </a:rPr>
              <a:t>"</a:t>
            </a:r>
            <a:r>
              <a:rPr lang="zh-CN" altLang="en-US" sz="1600" dirty="0">
                <a:solidFill>
                  <a:schemeClr val="bg1"/>
                </a:solidFill>
                <a:cs typeface="+mn-ea"/>
                <a:sym typeface="+mn-lt"/>
              </a:rPr>
              <a:t>。</a:t>
            </a:r>
          </a:p>
        </p:txBody>
      </p:sp>
      <p:sp>
        <p:nvSpPr>
          <p:cNvPr id="26" name="矩形 25"/>
          <p:cNvSpPr/>
          <p:nvPr/>
        </p:nvSpPr>
        <p:spPr>
          <a:xfrm>
            <a:off x="4410183" y="4562834"/>
            <a:ext cx="2665866" cy="830997"/>
          </a:xfrm>
          <a:prstGeom prst="rect">
            <a:avLst/>
          </a:prstGeom>
        </p:spPr>
        <p:txBody>
          <a:bodyPr wrap="square">
            <a:spAutoFit/>
          </a:bodyPr>
          <a:lstStyle/>
          <a:p>
            <a:pPr algn="just"/>
            <a:r>
              <a:rPr lang="zh-CN" altLang="en-US" sz="1600" dirty="0">
                <a:solidFill>
                  <a:schemeClr val="bg1"/>
                </a:solidFill>
                <a:cs typeface="+mn-ea"/>
                <a:sym typeface="+mn-lt"/>
              </a:rPr>
              <a:t>节日，时在农历十月十五；旧时俗谚云</a:t>
            </a:r>
            <a:r>
              <a:rPr lang="en-US" altLang="zh-CN" sz="1600" dirty="0">
                <a:solidFill>
                  <a:schemeClr val="bg1"/>
                </a:solidFill>
                <a:cs typeface="+mn-ea"/>
                <a:sym typeface="+mn-lt"/>
              </a:rPr>
              <a:t>:"</a:t>
            </a:r>
            <a:r>
              <a:rPr lang="zh-CN" altLang="en-US" sz="1600" dirty="0">
                <a:solidFill>
                  <a:schemeClr val="bg1"/>
                </a:solidFill>
                <a:cs typeface="+mn-ea"/>
                <a:sym typeface="+mn-lt"/>
              </a:rPr>
              <a:t>十月半，牵砻团子斋三官</a:t>
            </a:r>
            <a:r>
              <a:rPr lang="en-US" altLang="zh-CN" sz="1600" dirty="0">
                <a:solidFill>
                  <a:schemeClr val="bg1"/>
                </a:solidFill>
                <a:cs typeface="+mn-ea"/>
                <a:sym typeface="+mn-lt"/>
              </a:rPr>
              <a:t>"</a:t>
            </a:r>
            <a:r>
              <a:rPr lang="zh-CN" altLang="en-US" sz="1600" dirty="0">
                <a:solidFill>
                  <a:schemeClr val="bg1"/>
                </a:solidFill>
                <a:cs typeface="+mn-ea"/>
                <a:sym typeface="+mn-lt"/>
              </a:rPr>
              <a:t>。</a:t>
            </a:r>
          </a:p>
        </p:txBody>
      </p:sp>
      <p:grpSp>
        <p:nvGrpSpPr>
          <p:cNvPr id="27" name="组合 26"/>
          <p:cNvGrpSpPr/>
          <p:nvPr/>
        </p:nvGrpSpPr>
        <p:grpSpPr>
          <a:xfrm>
            <a:off x="1546822" y="1674723"/>
            <a:ext cx="1107440" cy="3959064"/>
            <a:chOff x="3585612" y="1860972"/>
            <a:chExt cx="1107440" cy="3959064"/>
          </a:xfrm>
        </p:grpSpPr>
        <p:grpSp>
          <p:nvGrpSpPr>
            <p:cNvPr id="28" name="组合 27"/>
            <p:cNvGrpSpPr/>
            <p:nvPr/>
          </p:nvGrpSpPr>
          <p:grpSpPr>
            <a:xfrm>
              <a:off x="3585612" y="1860972"/>
              <a:ext cx="1107440" cy="3959064"/>
              <a:chOff x="8147288" y="1860972"/>
              <a:chExt cx="1107440" cy="3959064"/>
            </a:xfrm>
          </p:grpSpPr>
          <p:grpSp>
            <p:nvGrpSpPr>
              <p:cNvPr id="30" name="组合 29"/>
              <p:cNvGrpSpPr/>
              <p:nvPr/>
            </p:nvGrpSpPr>
            <p:grpSpPr>
              <a:xfrm rot="5400000">
                <a:off x="6721476" y="3286784"/>
                <a:ext cx="3959064" cy="1107440"/>
                <a:chOff x="4462462" y="720616"/>
                <a:chExt cx="2911475" cy="1107440"/>
              </a:xfrm>
            </p:grpSpPr>
            <p:sp>
              <p:nvSpPr>
                <p:cNvPr id="33" name="矩形 32"/>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34" name="矩形 33"/>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31" name="文本框 30"/>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节日由来</a:t>
                </a:r>
              </a:p>
            </p:txBody>
          </p:sp>
          <p:sp>
            <p:nvSpPr>
              <p:cNvPr id="32" name="文本框 31"/>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壹</a:t>
                </a:r>
              </a:p>
            </p:txBody>
          </p:sp>
        </p:grpSp>
        <p:cxnSp>
          <p:nvCxnSpPr>
            <p:cNvPr id="29" name="直接连接符 28"/>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35" name="PA-矩形 19"/>
          <p:cNvSpPr/>
          <p:nvPr/>
        </p:nvSpPr>
        <p:spPr>
          <a:xfrm>
            <a:off x="3323376" y="4534698"/>
            <a:ext cx="800220" cy="830997"/>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a:solidFill>
                  <a:schemeClr val="bg1"/>
                </a:solidFill>
                <a:cs typeface="+mn-ea"/>
                <a:sym typeface="+mn-lt"/>
              </a:rPr>
              <a:t>叁</a:t>
            </a:r>
          </a:p>
        </p:txBody>
      </p:sp>
      <p:sp>
        <p:nvSpPr>
          <p:cNvPr id="36" name="PA-矩形 3"/>
          <p:cNvSpPr/>
          <p:nvPr/>
        </p:nvSpPr>
        <p:spPr>
          <a:xfrm>
            <a:off x="3343120" y="1648734"/>
            <a:ext cx="800219" cy="830997"/>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a:solidFill>
                  <a:schemeClr val="bg1"/>
                </a:solidFill>
                <a:cs typeface="+mn-ea"/>
                <a:sym typeface="+mn-lt"/>
              </a:rPr>
              <a:t>壹</a:t>
            </a:r>
          </a:p>
        </p:txBody>
      </p:sp>
      <p:sp>
        <p:nvSpPr>
          <p:cNvPr id="37" name="PA-矩形 18"/>
          <p:cNvSpPr/>
          <p:nvPr/>
        </p:nvSpPr>
        <p:spPr>
          <a:xfrm>
            <a:off x="3324011" y="3077429"/>
            <a:ext cx="800220" cy="830997"/>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800" dirty="0">
                <a:solidFill>
                  <a:schemeClr val="bg1"/>
                </a:solidFill>
                <a:cs typeface="+mn-ea"/>
                <a:sym typeface="+mn-lt"/>
              </a:rPr>
              <a:t>贰</a:t>
            </a:r>
          </a:p>
        </p:txBody>
      </p:sp>
      <p:pic>
        <p:nvPicPr>
          <p:cNvPr id="17" name="图片 16"/>
          <p:cNvPicPr>
            <a:picLocks noChangeAspect="1"/>
          </p:cNvPicPr>
          <p:nvPr/>
        </p:nvPicPr>
        <p:blipFill>
          <a:blip r:embed="rId3" cstate="screen"/>
          <a:stretch>
            <a:fillRect/>
          </a:stretch>
        </p:blipFill>
        <p:spPr>
          <a:xfrm>
            <a:off x="7525181" y="1406631"/>
            <a:ext cx="4267798" cy="42677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randombar(horizont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6"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35"/>
          <p:cNvSpPr txBox="1"/>
          <p:nvPr/>
        </p:nvSpPr>
        <p:spPr>
          <a:xfrm>
            <a:off x="9621710" y="1677708"/>
            <a:ext cx="738664" cy="2087275"/>
          </a:xfrm>
          <a:prstGeom prst="rect">
            <a:avLst/>
          </a:prstGeom>
          <a:noFill/>
        </p:spPr>
        <p:txBody>
          <a:bodyPr vert="eaVert" wrap="square" rtlCol="0">
            <a:spAutoFit/>
          </a:bodyPr>
          <a:lstStyle/>
          <a:p>
            <a:r>
              <a:rPr lang="zh-CN" altLang="en-US" sz="3600" dirty="0">
                <a:solidFill>
                  <a:schemeClr val="bg1"/>
                </a:solidFill>
                <a:cs typeface="+mn-ea"/>
                <a:sym typeface="+mn-lt"/>
              </a:rPr>
              <a:t>节日历史</a:t>
            </a:r>
          </a:p>
        </p:txBody>
      </p:sp>
      <p:grpSp>
        <p:nvGrpSpPr>
          <p:cNvPr id="12" name="组合 11"/>
          <p:cNvGrpSpPr/>
          <p:nvPr/>
        </p:nvGrpSpPr>
        <p:grpSpPr>
          <a:xfrm>
            <a:off x="1763748" y="1675099"/>
            <a:ext cx="1107440" cy="3959064"/>
            <a:chOff x="3585612" y="1860972"/>
            <a:chExt cx="1107440" cy="3959064"/>
          </a:xfrm>
        </p:grpSpPr>
        <p:grpSp>
          <p:nvGrpSpPr>
            <p:cNvPr id="13" name="组合 12"/>
            <p:cNvGrpSpPr/>
            <p:nvPr/>
          </p:nvGrpSpPr>
          <p:grpSpPr>
            <a:xfrm>
              <a:off x="3585612" y="1860972"/>
              <a:ext cx="1107440" cy="3959064"/>
              <a:chOff x="8147288" y="1860972"/>
              <a:chExt cx="1107440" cy="3959064"/>
            </a:xfrm>
          </p:grpSpPr>
          <p:grpSp>
            <p:nvGrpSpPr>
              <p:cNvPr id="15" name="组合 14"/>
              <p:cNvGrpSpPr/>
              <p:nvPr/>
            </p:nvGrpSpPr>
            <p:grpSpPr>
              <a:xfrm rot="5400000">
                <a:off x="6721476" y="3286784"/>
                <a:ext cx="3959064" cy="1107440"/>
                <a:chOff x="4462462" y="720616"/>
                <a:chExt cx="2911475" cy="1107440"/>
              </a:xfrm>
            </p:grpSpPr>
            <p:sp>
              <p:nvSpPr>
                <p:cNvPr id="26" name="矩形 25"/>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27" name="矩形 26"/>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24" name="文本框 23"/>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节日由来</a:t>
                </a:r>
              </a:p>
            </p:txBody>
          </p:sp>
          <p:sp>
            <p:nvSpPr>
              <p:cNvPr id="25" name="文本框 24"/>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壹</a:t>
                </a:r>
              </a:p>
            </p:txBody>
          </p:sp>
        </p:grpSp>
        <p:cxnSp>
          <p:nvCxnSpPr>
            <p:cNvPr id="14" name="直接连接符 13"/>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29" name="PA-矩形 221"/>
          <p:cNvSpPr/>
          <p:nvPr/>
        </p:nvSpPr>
        <p:spPr>
          <a:xfrm flipH="1">
            <a:off x="2925889" y="1675099"/>
            <a:ext cx="6586418" cy="3345945"/>
          </a:xfrm>
          <a:prstGeom prst="rect">
            <a:avLst/>
          </a:prstGeom>
          <a:ln>
            <a:noFill/>
          </a:ln>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600" dirty="0">
                <a:solidFill>
                  <a:schemeClr val="bg1"/>
                </a:solidFill>
                <a:cs typeface="+mn-ea"/>
                <a:sym typeface="+mn-lt"/>
              </a:rPr>
              <a:t>中元节，俗称“鬼节”、“七月半”，佛教称为“盂兰盆节”，中元节在农历的七月十五日，部分也有在七月十四日过，节日这天，人们带上祭品，到坟上去祭奠祖先，与清明节上坟相似。
东汉时道教定下三会五腊日，其中七月七日为道德腊，又是中会即固定的道民到治所接受考校的日子，七月的这一祭祖日期后来随着道教将中元地官的生日和相应祭祀日期定于七月十五日，因而固定于这一天。</a:t>
            </a:r>
          </a:p>
          <a:p>
            <a:pPr>
              <a:lnSpc>
                <a:spcPct val="200000"/>
              </a:lnSpc>
            </a:pPr>
            <a:endParaRPr lang="zh-CN" altLang="en-US" sz="1600" dirty="0">
              <a:solidFill>
                <a:schemeClr val="bg1"/>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496380" y="1652984"/>
            <a:ext cx="1661993" cy="3959064"/>
          </a:xfrm>
          <a:prstGeom prst="rect">
            <a:avLst/>
          </a:prstGeom>
          <a:noFill/>
        </p:spPr>
        <p:txBody>
          <a:bodyPr vert="eaVert" wrap="square" rtlCol="0">
            <a:spAutoFit/>
          </a:bodyPr>
          <a:lstStyle/>
          <a:p>
            <a:pPr>
              <a:lnSpc>
                <a:spcPct val="150000"/>
              </a:lnSpc>
            </a:pPr>
            <a:r>
              <a:rPr lang="zh-CN" altLang="en-US" sz="1600" dirty="0">
                <a:solidFill>
                  <a:schemeClr val="bg1"/>
                </a:solidFill>
                <a:cs typeface="+mn-ea"/>
                <a:sym typeface="+mn-lt"/>
              </a:rPr>
              <a:t>中秋节，又称月夕、秋节、仲秋节、八月节、八月会、追月节、玩月节、拜月节、女儿节或团圆节，是流行于中国众多民族与汉字文化圈诸国的传统文化节日</a:t>
            </a:r>
          </a:p>
        </p:txBody>
      </p:sp>
      <p:sp>
        <p:nvSpPr>
          <p:cNvPr id="2" name="矩形 1"/>
          <p:cNvSpPr/>
          <p:nvPr/>
        </p:nvSpPr>
        <p:spPr>
          <a:xfrm>
            <a:off x="3055594" y="3096895"/>
            <a:ext cx="548640" cy="252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cs typeface="+mn-ea"/>
              <a:sym typeface="+mn-lt"/>
            </a:endParaRPr>
          </a:p>
        </p:txBody>
      </p:sp>
      <p:sp>
        <p:nvSpPr>
          <p:cNvPr id="4" name="文本框 3"/>
          <p:cNvSpPr txBox="1"/>
          <p:nvPr/>
        </p:nvSpPr>
        <p:spPr>
          <a:xfrm>
            <a:off x="4265840" y="2721346"/>
            <a:ext cx="615553" cy="1980553"/>
          </a:xfrm>
          <a:prstGeom prst="rect">
            <a:avLst/>
          </a:prstGeom>
          <a:noFill/>
        </p:spPr>
        <p:txBody>
          <a:bodyPr vert="eaVert" wrap="square" rtlCol="0">
            <a:spAutoFit/>
          </a:bodyPr>
          <a:lstStyle/>
          <a:p>
            <a:pPr algn="dist"/>
            <a:r>
              <a:rPr lang="zh-CN" altLang="en-US" sz="2800" b="1" dirty="0">
                <a:solidFill>
                  <a:schemeClr val="bg1"/>
                </a:solidFill>
                <a:cs typeface="+mn-ea"/>
                <a:sym typeface="+mn-lt"/>
              </a:rPr>
              <a:t>输入标题</a:t>
            </a:r>
          </a:p>
        </p:txBody>
      </p:sp>
      <p:sp>
        <p:nvSpPr>
          <p:cNvPr id="3" name="文本框 2"/>
          <p:cNvSpPr txBox="1"/>
          <p:nvPr/>
        </p:nvSpPr>
        <p:spPr>
          <a:xfrm>
            <a:off x="5604414" y="1743154"/>
            <a:ext cx="1661993" cy="3959064"/>
          </a:xfrm>
          <a:prstGeom prst="rect">
            <a:avLst/>
          </a:prstGeom>
          <a:noFill/>
        </p:spPr>
        <p:txBody>
          <a:bodyPr vert="eaVert" wrap="square" rtlCol="0">
            <a:spAutoFit/>
          </a:bodyPr>
          <a:lstStyle/>
          <a:p>
            <a:pPr>
              <a:lnSpc>
                <a:spcPct val="150000"/>
              </a:lnSpc>
            </a:pPr>
            <a:r>
              <a:rPr lang="zh-CN" altLang="en-US" sz="1600" dirty="0">
                <a:solidFill>
                  <a:schemeClr val="bg1"/>
                </a:solidFill>
                <a:cs typeface="+mn-ea"/>
                <a:sym typeface="+mn-lt"/>
              </a:rPr>
              <a:t>中秋节，又称月夕、秋节、仲秋节、八月节、八月会、追月节、玩月节、拜月节、女儿节或团圆节，是流行于中国众多民族与汉字文化圈诸国的传统文化节日</a:t>
            </a:r>
          </a:p>
        </p:txBody>
      </p:sp>
      <p:sp>
        <p:nvSpPr>
          <p:cNvPr id="6" name="矩形 5"/>
          <p:cNvSpPr/>
          <p:nvPr/>
        </p:nvSpPr>
        <p:spPr>
          <a:xfrm>
            <a:off x="6185853" y="3141980"/>
            <a:ext cx="548640" cy="252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cs typeface="+mn-ea"/>
              <a:sym typeface="+mn-lt"/>
            </a:endParaRPr>
          </a:p>
        </p:txBody>
      </p:sp>
      <p:sp>
        <p:nvSpPr>
          <p:cNvPr id="24" name="文本框 23"/>
          <p:cNvSpPr txBox="1"/>
          <p:nvPr/>
        </p:nvSpPr>
        <p:spPr>
          <a:xfrm>
            <a:off x="6615433" y="2721238"/>
            <a:ext cx="1477328" cy="1980662"/>
          </a:xfrm>
          <a:prstGeom prst="rect">
            <a:avLst/>
          </a:prstGeom>
          <a:noFill/>
        </p:spPr>
        <p:txBody>
          <a:bodyPr vert="eaVert" wrap="square" rtlCol="0">
            <a:spAutoFit/>
          </a:bodyPr>
          <a:lstStyle/>
          <a:p>
            <a:pPr algn="dist"/>
            <a:r>
              <a:rPr lang="zh-CN" altLang="en-US" sz="2800" b="1" dirty="0">
                <a:solidFill>
                  <a:schemeClr val="bg1"/>
                </a:solidFill>
                <a:cs typeface="+mn-ea"/>
                <a:sym typeface="+mn-lt"/>
              </a:rPr>
              <a:t>输入标题</a:t>
            </a:r>
          </a:p>
          <a:p>
            <a:pPr algn="dist"/>
            <a:endParaRPr lang="zh-CN" altLang="en-US" sz="2800" b="1" dirty="0">
              <a:solidFill>
                <a:schemeClr val="bg1"/>
              </a:solidFill>
              <a:cs typeface="+mn-ea"/>
              <a:sym typeface="+mn-lt"/>
            </a:endParaRPr>
          </a:p>
          <a:p>
            <a:pPr algn="dist"/>
            <a:endParaRPr lang="zh-CN" altLang="en-US" sz="2800" b="1" dirty="0">
              <a:solidFill>
                <a:schemeClr val="bg1"/>
              </a:solidFill>
              <a:cs typeface="+mn-ea"/>
              <a:sym typeface="+mn-lt"/>
            </a:endParaRPr>
          </a:p>
        </p:txBody>
      </p:sp>
      <p:sp>
        <p:nvSpPr>
          <p:cNvPr id="25" name="文本框 24"/>
          <p:cNvSpPr txBox="1"/>
          <p:nvPr/>
        </p:nvSpPr>
        <p:spPr>
          <a:xfrm>
            <a:off x="8687656" y="1743154"/>
            <a:ext cx="1661993" cy="3959064"/>
          </a:xfrm>
          <a:prstGeom prst="rect">
            <a:avLst/>
          </a:prstGeom>
          <a:noFill/>
        </p:spPr>
        <p:txBody>
          <a:bodyPr vert="eaVert" wrap="square" rtlCol="0">
            <a:spAutoFit/>
          </a:bodyPr>
          <a:lstStyle/>
          <a:p>
            <a:pPr>
              <a:lnSpc>
                <a:spcPct val="150000"/>
              </a:lnSpc>
            </a:pPr>
            <a:r>
              <a:rPr lang="zh-CN" altLang="en-US" sz="1600" dirty="0">
                <a:solidFill>
                  <a:schemeClr val="bg1"/>
                </a:solidFill>
                <a:cs typeface="+mn-ea"/>
                <a:sym typeface="+mn-lt"/>
              </a:rPr>
              <a:t>中秋节，又称月夕、秋节、仲秋节、八月节、八月会、追月节、玩月节、拜月节、女儿节或团圆节，是流行于中国众多民族与汉字文化圈诸国的传统文化节日</a:t>
            </a:r>
          </a:p>
        </p:txBody>
      </p:sp>
      <p:sp>
        <p:nvSpPr>
          <p:cNvPr id="26" name="矩形 25"/>
          <p:cNvSpPr/>
          <p:nvPr/>
        </p:nvSpPr>
        <p:spPr>
          <a:xfrm>
            <a:off x="9591675" y="3141980"/>
            <a:ext cx="548640" cy="2522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lumMod val="75000"/>
                  <a:lumOff val="25000"/>
                </a:schemeClr>
              </a:solidFill>
              <a:cs typeface="+mn-ea"/>
              <a:sym typeface="+mn-lt"/>
            </a:endParaRPr>
          </a:p>
        </p:txBody>
      </p:sp>
      <p:sp>
        <p:nvSpPr>
          <p:cNvPr id="27" name="文本框 26"/>
          <p:cNvSpPr txBox="1"/>
          <p:nvPr/>
        </p:nvSpPr>
        <p:spPr>
          <a:xfrm>
            <a:off x="9548116" y="2716392"/>
            <a:ext cx="1477328" cy="1985508"/>
          </a:xfrm>
          <a:prstGeom prst="rect">
            <a:avLst/>
          </a:prstGeom>
          <a:noFill/>
        </p:spPr>
        <p:txBody>
          <a:bodyPr vert="eaVert" wrap="square" rtlCol="0">
            <a:spAutoFit/>
          </a:bodyPr>
          <a:lstStyle/>
          <a:p>
            <a:pPr algn="dist"/>
            <a:r>
              <a:rPr lang="zh-CN" altLang="en-US" sz="2800" b="1" dirty="0">
                <a:solidFill>
                  <a:schemeClr val="bg1"/>
                </a:solidFill>
                <a:cs typeface="+mn-ea"/>
                <a:sym typeface="+mn-lt"/>
              </a:rPr>
              <a:t>输入标题</a:t>
            </a:r>
          </a:p>
          <a:p>
            <a:pPr algn="dist"/>
            <a:endParaRPr lang="zh-CN" altLang="en-US" sz="2800" b="1" dirty="0">
              <a:solidFill>
                <a:schemeClr val="bg1"/>
              </a:solidFill>
              <a:cs typeface="+mn-ea"/>
              <a:sym typeface="+mn-lt"/>
            </a:endParaRPr>
          </a:p>
          <a:p>
            <a:pPr algn="dist"/>
            <a:endParaRPr lang="zh-CN" altLang="en-US" sz="2800" b="1" dirty="0">
              <a:solidFill>
                <a:schemeClr val="bg1"/>
              </a:solidFill>
              <a:cs typeface="+mn-ea"/>
              <a:sym typeface="+mn-lt"/>
            </a:endParaRPr>
          </a:p>
        </p:txBody>
      </p:sp>
      <p:grpSp>
        <p:nvGrpSpPr>
          <p:cNvPr id="21" name="组合 20"/>
          <p:cNvGrpSpPr/>
          <p:nvPr/>
        </p:nvGrpSpPr>
        <p:grpSpPr>
          <a:xfrm>
            <a:off x="1279535" y="1618451"/>
            <a:ext cx="1107440" cy="3959064"/>
            <a:chOff x="3585612" y="1860972"/>
            <a:chExt cx="1107440" cy="3959064"/>
          </a:xfrm>
        </p:grpSpPr>
        <p:grpSp>
          <p:nvGrpSpPr>
            <p:cNvPr id="22" name="组合 21"/>
            <p:cNvGrpSpPr/>
            <p:nvPr/>
          </p:nvGrpSpPr>
          <p:grpSpPr>
            <a:xfrm>
              <a:off x="3585612" y="1860972"/>
              <a:ext cx="1107440" cy="3959064"/>
              <a:chOff x="8147288" y="1860972"/>
              <a:chExt cx="1107440" cy="3959064"/>
            </a:xfrm>
          </p:grpSpPr>
          <p:grpSp>
            <p:nvGrpSpPr>
              <p:cNvPr id="28" name="组合 27"/>
              <p:cNvGrpSpPr/>
              <p:nvPr/>
            </p:nvGrpSpPr>
            <p:grpSpPr>
              <a:xfrm rot="5400000">
                <a:off x="6721476" y="3286784"/>
                <a:ext cx="3959064" cy="1107440"/>
                <a:chOff x="4462462" y="720616"/>
                <a:chExt cx="2911475" cy="1107440"/>
              </a:xfrm>
            </p:grpSpPr>
            <p:sp>
              <p:nvSpPr>
                <p:cNvPr id="31" name="矩形 30"/>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32" name="矩形 31"/>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29" name="文本框 28"/>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节日由来</a:t>
                </a:r>
              </a:p>
            </p:txBody>
          </p:sp>
          <p:sp>
            <p:nvSpPr>
              <p:cNvPr id="30" name="文本框 29"/>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壹</a:t>
                </a:r>
              </a:p>
            </p:txBody>
          </p:sp>
        </p:grpSp>
        <p:cxnSp>
          <p:nvCxnSpPr>
            <p:cNvPr id="23" name="直接连接符 22"/>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sp>
        <p:nvSpPr>
          <p:cNvPr id="33" name="AutoShape 5"/>
          <p:cNvSpPr/>
          <p:nvPr/>
        </p:nvSpPr>
        <p:spPr bwMode="auto">
          <a:xfrm>
            <a:off x="4059491" y="1618451"/>
            <a:ext cx="934693" cy="934693"/>
          </a:xfrm>
          <a:prstGeom prst="diamond">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5E5E5E"/>
                </a:solidFill>
                <a:cs typeface="+mn-ea"/>
                <a:sym typeface="+mn-lt"/>
              </a:rPr>
              <a:t>下</a:t>
            </a:r>
          </a:p>
        </p:txBody>
      </p:sp>
      <p:sp>
        <p:nvSpPr>
          <p:cNvPr id="34" name="AutoShape 5"/>
          <p:cNvSpPr/>
          <p:nvPr/>
        </p:nvSpPr>
        <p:spPr bwMode="auto">
          <a:xfrm>
            <a:off x="7260226" y="1618451"/>
            <a:ext cx="934693" cy="934693"/>
          </a:xfrm>
          <a:prstGeom prst="diamond">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5E5E5E"/>
                </a:solidFill>
                <a:cs typeface="+mn-ea"/>
                <a:sym typeface="+mn-lt"/>
              </a:rPr>
              <a:t>元</a:t>
            </a:r>
          </a:p>
        </p:txBody>
      </p:sp>
      <p:sp>
        <p:nvSpPr>
          <p:cNvPr id="35" name="AutoShape 5"/>
          <p:cNvSpPr/>
          <p:nvPr/>
        </p:nvSpPr>
        <p:spPr bwMode="auto">
          <a:xfrm>
            <a:off x="10194443" y="1618451"/>
            <a:ext cx="934693" cy="934693"/>
          </a:xfrm>
          <a:prstGeom prst="diamond">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rgbClr val="5E5E5E"/>
                </a:solidFill>
                <a:cs typeface="+mn-ea"/>
                <a:sym typeface="+mn-lt"/>
              </a:rPr>
              <a:t>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649"/>
                            </p:stCondLst>
                            <p:childTnLst>
                              <p:par>
                                <p:cTn id="20" presetID="23" presetClass="entr" presetSubtype="288" fill="hold" grpId="0" nodeType="afterEffect">
                                  <p:stCondLst>
                                    <p:cond delay="0"/>
                                  </p:stCondLst>
                                  <p:iterate type="lt">
                                    <p:tmPct val="400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4/3*#ppt_w"/>
                                          </p:val>
                                        </p:tav>
                                        <p:tav tm="100000">
                                          <p:val>
                                            <p:strVal val="#ppt_w"/>
                                          </p:val>
                                        </p:tav>
                                      </p:tavLst>
                                    </p:anim>
                                    <p:anim calcmode="lin" valueType="num">
                                      <p:cBhvr>
                                        <p:cTn id="23" dur="1000" fill="hold"/>
                                        <p:tgtEl>
                                          <p:spTgt spid="5"/>
                                        </p:tgtEl>
                                        <p:attrNameLst>
                                          <p:attrName>ppt_h</p:attrName>
                                        </p:attrNameLst>
                                      </p:cBhvr>
                                      <p:tavLst>
                                        <p:tav tm="0">
                                          <p:val>
                                            <p:strVal val="4/3*#ppt_h"/>
                                          </p:val>
                                        </p:tav>
                                        <p:tav tm="100000">
                                          <p:val>
                                            <p:strVal val="#ppt_h"/>
                                          </p:val>
                                        </p:tav>
                                      </p:tavLst>
                                    </p:anim>
                                  </p:childTnLst>
                                </p:cTn>
                              </p:par>
                            </p:childTnLst>
                          </p:cTn>
                        </p:par>
                        <p:par>
                          <p:cTn id="24" fill="hold">
                            <p:stCondLst>
                              <p:cond delay="5369"/>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869"/>
                            </p:stCondLst>
                            <p:childTnLst>
                              <p:par>
                                <p:cTn id="30" presetID="53" presetClass="entr" presetSubtype="16" fill="hold" grpId="0" nodeType="afterEffect">
                                  <p:stCondLst>
                                    <p:cond delay="0"/>
                                  </p:stCondLst>
                                  <p:iterate type="lt">
                                    <p:tmPct val="10000"/>
                                  </p:iterate>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6519"/>
                            </p:stCondLst>
                            <p:childTnLst>
                              <p:par>
                                <p:cTn id="36" presetID="23" presetClass="entr" presetSubtype="288" fill="hold" grpId="0" nodeType="afterEffect">
                                  <p:stCondLst>
                                    <p:cond delay="0"/>
                                  </p:stCondLst>
                                  <p:iterate type="lt">
                                    <p:tmPct val="4000"/>
                                  </p:iterate>
                                  <p:childTnLst>
                                    <p:set>
                                      <p:cBhvr>
                                        <p:cTn id="37" dur="1" fill="hold">
                                          <p:stCondLst>
                                            <p:cond delay="0"/>
                                          </p:stCondLst>
                                        </p:cTn>
                                        <p:tgtEl>
                                          <p:spTgt spid="3"/>
                                        </p:tgtEl>
                                        <p:attrNameLst>
                                          <p:attrName>style.visibility</p:attrName>
                                        </p:attrNameLst>
                                      </p:cBhvr>
                                      <p:to>
                                        <p:strVal val="visible"/>
                                      </p:to>
                                    </p:set>
                                    <p:anim calcmode="lin" valueType="num">
                                      <p:cBhvr>
                                        <p:cTn id="38" dur="1000" fill="hold"/>
                                        <p:tgtEl>
                                          <p:spTgt spid="3"/>
                                        </p:tgtEl>
                                        <p:attrNameLst>
                                          <p:attrName>ppt_w</p:attrName>
                                        </p:attrNameLst>
                                      </p:cBhvr>
                                      <p:tavLst>
                                        <p:tav tm="0">
                                          <p:val>
                                            <p:strVal val="4/3*#ppt_w"/>
                                          </p:val>
                                        </p:tav>
                                        <p:tav tm="100000">
                                          <p:val>
                                            <p:strVal val="#ppt_w"/>
                                          </p:val>
                                        </p:tav>
                                      </p:tavLst>
                                    </p:anim>
                                    <p:anim calcmode="lin" valueType="num">
                                      <p:cBhvr>
                                        <p:cTn id="39" dur="1000" fill="hold"/>
                                        <p:tgtEl>
                                          <p:spTgt spid="3"/>
                                        </p:tgtEl>
                                        <p:attrNameLst>
                                          <p:attrName>ppt_h</p:attrName>
                                        </p:attrNameLst>
                                      </p:cBhvr>
                                      <p:tavLst>
                                        <p:tav tm="0">
                                          <p:val>
                                            <p:strVal val="4/3*#ppt_h"/>
                                          </p:val>
                                        </p:tav>
                                        <p:tav tm="100000">
                                          <p:val>
                                            <p:strVal val="#ppt_h"/>
                                          </p:val>
                                        </p:tav>
                                      </p:tavLst>
                                    </p:anim>
                                  </p:childTnLst>
                                </p:cTn>
                              </p:par>
                            </p:childTnLst>
                          </p:cTn>
                        </p:par>
                        <p:par>
                          <p:cTn id="40" fill="hold">
                            <p:stCondLst>
                              <p:cond delay="10239"/>
                            </p:stCondLst>
                            <p:childTnLst>
                              <p:par>
                                <p:cTn id="41" presetID="17" presetClass="entr" presetSubtype="1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strVal val="#ppt_h"/>
                                          </p:val>
                                        </p:tav>
                                        <p:tav tm="100000">
                                          <p:val>
                                            <p:strVal val="#ppt_h"/>
                                          </p:val>
                                        </p:tav>
                                      </p:tavLst>
                                    </p:anim>
                                  </p:childTnLst>
                                </p:cTn>
                              </p:par>
                            </p:childTnLst>
                          </p:cTn>
                        </p:par>
                        <p:par>
                          <p:cTn id="45" fill="hold">
                            <p:stCondLst>
                              <p:cond delay="10739"/>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par>
                          <p:cTn id="51" fill="hold">
                            <p:stCondLst>
                              <p:cond delay="11389"/>
                            </p:stCondLst>
                            <p:childTnLst>
                              <p:par>
                                <p:cTn id="52" presetID="23" presetClass="entr" presetSubtype="288" fill="hold" grpId="0" nodeType="afterEffect">
                                  <p:stCondLst>
                                    <p:cond delay="0"/>
                                  </p:stCondLst>
                                  <p:iterate type="lt">
                                    <p:tmPct val="4000"/>
                                  </p:iterate>
                                  <p:childTnLst>
                                    <p:set>
                                      <p:cBhvr>
                                        <p:cTn id="53" dur="1" fill="hold">
                                          <p:stCondLst>
                                            <p:cond delay="0"/>
                                          </p:stCondLst>
                                        </p:cTn>
                                        <p:tgtEl>
                                          <p:spTgt spid="25"/>
                                        </p:tgtEl>
                                        <p:attrNameLst>
                                          <p:attrName>style.visibility</p:attrName>
                                        </p:attrNameLst>
                                      </p:cBhvr>
                                      <p:to>
                                        <p:strVal val="visible"/>
                                      </p:to>
                                    </p:set>
                                    <p:anim calcmode="lin" valueType="num">
                                      <p:cBhvr>
                                        <p:cTn id="54" dur="1000" fill="hold"/>
                                        <p:tgtEl>
                                          <p:spTgt spid="25"/>
                                        </p:tgtEl>
                                        <p:attrNameLst>
                                          <p:attrName>ppt_w</p:attrName>
                                        </p:attrNameLst>
                                      </p:cBhvr>
                                      <p:tavLst>
                                        <p:tav tm="0">
                                          <p:val>
                                            <p:strVal val="4/3*#ppt_w"/>
                                          </p:val>
                                        </p:tav>
                                        <p:tav tm="100000">
                                          <p:val>
                                            <p:strVal val="#ppt_w"/>
                                          </p:val>
                                        </p:tav>
                                      </p:tavLst>
                                    </p:anim>
                                    <p:anim calcmode="lin" valueType="num">
                                      <p:cBhvr>
                                        <p:cTn id="55" dur="1000" fill="hold"/>
                                        <p:tgtEl>
                                          <p:spTgt spid="25"/>
                                        </p:tgtEl>
                                        <p:attrNameLst>
                                          <p:attrName>ppt_h</p:attrName>
                                        </p:attrNameLst>
                                      </p:cBhvr>
                                      <p:tavLst>
                                        <p:tav tm="0">
                                          <p:val>
                                            <p:strVal val="4/3*#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1000" fill="hold"/>
                                        <p:tgtEl>
                                          <p:spTgt spid="35"/>
                                        </p:tgtEl>
                                        <p:attrNameLst>
                                          <p:attrName>ppt_w</p:attrName>
                                        </p:attrNameLst>
                                      </p:cBhvr>
                                      <p:tavLst>
                                        <p:tav tm="0">
                                          <p:val>
                                            <p:fltVal val="0"/>
                                          </p:val>
                                        </p:tav>
                                        <p:tav tm="100000">
                                          <p:val>
                                            <p:strVal val="#ppt_w"/>
                                          </p:val>
                                        </p:tav>
                                      </p:tavLst>
                                    </p:anim>
                                    <p:anim calcmode="lin" valueType="num">
                                      <p:cBhvr>
                                        <p:cTn id="61" dur="1000" fill="hold"/>
                                        <p:tgtEl>
                                          <p:spTgt spid="35"/>
                                        </p:tgtEl>
                                        <p:attrNameLst>
                                          <p:attrName>ppt_h</p:attrName>
                                        </p:attrNameLst>
                                      </p:cBhvr>
                                      <p:tavLst>
                                        <p:tav tm="0">
                                          <p:val>
                                            <p:fltVal val="0"/>
                                          </p:val>
                                        </p:tav>
                                        <p:tav tm="100000">
                                          <p:val>
                                            <p:strVal val="#ppt_h"/>
                                          </p:val>
                                        </p:tav>
                                      </p:tavLst>
                                    </p:anim>
                                    <p:anim calcmode="lin" valueType="num">
                                      <p:cBhvr>
                                        <p:cTn id="62" dur="1000" fill="hold"/>
                                        <p:tgtEl>
                                          <p:spTgt spid="35"/>
                                        </p:tgtEl>
                                        <p:attrNameLst>
                                          <p:attrName>style.rotation</p:attrName>
                                        </p:attrNameLst>
                                      </p:cBhvr>
                                      <p:tavLst>
                                        <p:tav tm="0">
                                          <p:val>
                                            <p:fltVal val="90"/>
                                          </p:val>
                                        </p:tav>
                                        <p:tav tm="100000">
                                          <p:val>
                                            <p:fltVal val="0"/>
                                          </p:val>
                                        </p:tav>
                                      </p:tavLst>
                                    </p:anim>
                                    <p:animEffect transition="in" filter="fade">
                                      <p:cBhvr>
                                        <p:cTn id="63" dur="1000"/>
                                        <p:tgtEl>
                                          <p:spTgt spid="35"/>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1000" fill="hold"/>
                                        <p:tgtEl>
                                          <p:spTgt spid="34"/>
                                        </p:tgtEl>
                                        <p:attrNameLst>
                                          <p:attrName>ppt_w</p:attrName>
                                        </p:attrNameLst>
                                      </p:cBhvr>
                                      <p:tavLst>
                                        <p:tav tm="0">
                                          <p:val>
                                            <p:fltVal val="0"/>
                                          </p:val>
                                        </p:tav>
                                        <p:tav tm="100000">
                                          <p:val>
                                            <p:strVal val="#ppt_w"/>
                                          </p:val>
                                        </p:tav>
                                      </p:tavLst>
                                    </p:anim>
                                    <p:anim calcmode="lin" valueType="num">
                                      <p:cBhvr>
                                        <p:cTn id="67" dur="1000" fill="hold"/>
                                        <p:tgtEl>
                                          <p:spTgt spid="34"/>
                                        </p:tgtEl>
                                        <p:attrNameLst>
                                          <p:attrName>ppt_h</p:attrName>
                                        </p:attrNameLst>
                                      </p:cBhvr>
                                      <p:tavLst>
                                        <p:tav tm="0">
                                          <p:val>
                                            <p:fltVal val="0"/>
                                          </p:val>
                                        </p:tav>
                                        <p:tav tm="100000">
                                          <p:val>
                                            <p:strVal val="#ppt_h"/>
                                          </p:val>
                                        </p:tav>
                                      </p:tavLst>
                                    </p:anim>
                                    <p:anim calcmode="lin" valueType="num">
                                      <p:cBhvr>
                                        <p:cTn id="68" dur="1000" fill="hold"/>
                                        <p:tgtEl>
                                          <p:spTgt spid="34"/>
                                        </p:tgtEl>
                                        <p:attrNameLst>
                                          <p:attrName>style.rotation</p:attrName>
                                        </p:attrNameLst>
                                      </p:cBhvr>
                                      <p:tavLst>
                                        <p:tav tm="0">
                                          <p:val>
                                            <p:fltVal val="90"/>
                                          </p:val>
                                        </p:tav>
                                        <p:tav tm="100000">
                                          <p:val>
                                            <p:fltVal val="0"/>
                                          </p:val>
                                        </p:tav>
                                      </p:tavLst>
                                    </p:anim>
                                    <p:animEffect transition="in" filter="fade">
                                      <p:cBhvr>
                                        <p:cTn id="69" dur="1000"/>
                                        <p:tgtEl>
                                          <p:spTgt spid="3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1000" fill="hold"/>
                                        <p:tgtEl>
                                          <p:spTgt spid="33"/>
                                        </p:tgtEl>
                                        <p:attrNameLst>
                                          <p:attrName>ppt_w</p:attrName>
                                        </p:attrNameLst>
                                      </p:cBhvr>
                                      <p:tavLst>
                                        <p:tav tm="0">
                                          <p:val>
                                            <p:fltVal val="0"/>
                                          </p:val>
                                        </p:tav>
                                        <p:tav tm="100000">
                                          <p:val>
                                            <p:strVal val="#ppt_w"/>
                                          </p:val>
                                        </p:tav>
                                      </p:tavLst>
                                    </p:anim>
                                    <p:anim calcmode="lin" valueType="num">
                                      <p:cBhvr>
                                        <p:cTn id="73" dur="1000" fill="hold"/>
                                        <p:tgtEl>
                                          <p:spTgt spid="33"/>
                                        </p:tgtEl>
                                        <p:attrNameLst>
                                          <p:attrName>ppt_h</p:attrName>
                                        </p:attrNameLst>
                                      </p:cBhvr>
                                      <p:tavLst>
                                        <p:tav tm="0">
                                          <p:val>
                                            <p:fltVal val="0"/>
                                          </p:val>
                                        </p:tav>
                                        <p:tav tm="100000">
                                          <p:val>
                                            <p:strVal val="#ppt_h"/>
                                          </p:val>
                                        </p:tav>
                                      </p:tavLst>
                                    </p:anim>
                                    <p:anim calcmode="lin" valueType="num">
                                      <p:cBhvr>
                                        <p:cTn id="74" dur="1000" fill="hold"/>
                                        <p:tgtEl>
                                          <p:spTgt spid="33"/>
                                        </p:tgtEl>
                                        <p:attrNameLst>
                                          <p:attrName>style.rotation</p:attrName>
                                        </p:attrNameLst>
                                      </p:cBhvr>
                                      <p:tavLst>
                                        <p:tav tm="0">
                                          <p:val>
                                            <p:fltVal val="90"/>
                                          </p:val>
                                        </p:tav>
                                        <p:tav tm="100000">
                                          <p:val>
                                            <p:fltVal val="0"/>
                                          </p:val>
                                        </p:tav>
                                      </p:tavLst>
                                    </p:anim>
                                    <p:animEffect transition="in" filter="fade">
                                      <p:cBhvr>
                                        <p:cTn id="7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ldLvl="0" animBg="1"/>
      <p:bldP spid="4" grpId="0" bldLvl="0"/>
      <p:bldP spid="3" grpId="0"/>
      <p:bldP spid="6" grpId="0" bldLvl="0" animBg="1"/>
      <p:bldP spid="24" grpId="0" bldLvl="0"/>
      <p:bldP spid="25" grpId="0"/>
      <p:bldP spid="26" grpId="0" bldLvl="0" animBg="1"/>
      <p:bldP spid="27" grpId="0" bldLvl="0"/>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任意多边形: 形状 343"/>
          <p:cNvSpPr/>
          <p:nvPr/>
        </p:nvSpPr>
        <p:spPr>
          <a:xfrm>
            <a:off x="1279535" y="1819825"/>
            <a:ext cx="10030149" cy="1107893"/>
          </a:xfrm>
          <a:custGeom>
            <a:avLst/>
            <a:gdLst>
              <a:gd name="connsiteX0" fmla="*/ 0 w 12179300"/>
              <a:gd name="connsiteY0" fmla="*/ 0 h 1911600"/>
              <a:gd name="connsiteX1" fmla="*/ 1981200 w 12179300"/>
              <a:gd name="connsiteY1" fmla="*/ 1447800 h 1911600"/>
              <a:gd name="connsiteX2" fmla="*/ 4127500 w 12179300"/>
              <a:gd name="connsiteY2" fmla="*/ 1422400 h 1911600"/>
              <a:gd name="connsiteX3" fmla="*/ 6045200 w 12179300"/>
              <a:gd name="connsiteY3" fmla="*/ 1905000 h 1911600"/>
              <a:gd name="connsiteX4" fmla="*/ 8153400 w 12179300"/>
              <a:gd name="connsiteY4" fmla="*/ 1016000 h 1911600"/>
              <a:gd name="connsiteX5" fmla="*/ 10490200 w 12179300"/>
              <a:gd name="connsiteY5" fmla="*/ 1193800 h 1911600"/>
              <a:gd name="connsiteX6" fmla="*/ 12179300 w 12179300"/>
              <a:gd name="connsiteY6" fmla="*/ 482600 h 19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9300" h="1911600">
                <a:moveTo>
                  <a:pt x="0" y="0"/>
                </a:moveTo>
                <a:cubicBezTo>
                  <a:pt x="646641" y="605366"/>
                  <a:pt x="1293283" y="1210733"/>
                  <a:pt x="1981200" y="1447800"/>
                </a:cubicBezTo>
                <a:cubicBezTo>
                  <a:pt x="2669117" y="1684867"/>
                  <a:pt x="3450167" y="1346200"/>
                  <a:pt x="4127500" y="1422400"/>
                </a:cubicBezTo>
                <a:cubicBezTo>
                  <a:pt x="4804833" y="1498600"/>
                  <a:pt x="5374217" y="1972733"/>
                  <a:pt x="6045200" y="1905000"/>
                </a:cubicBezTo>
                <a:cubicBezTo>
                  <a:pt x="6716183" y="1837267"/>
                  <a:pt x="7412567" y="1134533"/>
                  <a:pt x="8153400" y="1016000"/>
                </a:cubicBezTo>
                <a:cubicBezTo>
                  <a:pt x="8894233" y="897467"/>
                  <a:pt x="9819217" y="1282700"/>
                  <a:pt x="10490200" y="1193800"/>
                </a:cubicBezTo>
                <a:cubicBezTo>
                  <a:pt x="11161183" y="1104900"/>
                  <a:pt x="11670241" y="793750"/>
                  <a:pt x="12179300" y="482600"/>
                </a:cubicBezTo>
              </a:path>
            </a:pathLst>
          </a:custGeom>
          <a:noFill/>
          <a:ln w="254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bg1"/>
              </a:solidFill>
              <a:cs typeface="+mn-ea"/>
              <a:sym typeface="+mn-lt"/>
            </a:endParaRPr>
          </a:p>
        </p:txBody>
      </p:sp>
      <p:sp>
        <p:nvSpPr>
          <p:cNvPr id="11" name="PA-矩形 340"/>
          <p:cNvSpPr/>
          <p:nvPr/>
        </p:nvSpPr>
        <p:spPr>
          <a:xfrm>
            <a:off x="3680883" y="3586607"/>
            <a:ext cx="923330" cy="1816258"/>
          </a:xfrm>
          <a:prstGeom prst="rect">
            <a:avLst/>
          </a:prstGeom>
          <a:ln>
            <a:noFill/>
          </a:ln>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600" dirty="0">
                <a:solidFill>
                  <a:schemeClr val="bg1"/>
                </a:solidFill>
                <a:cs typeface="+mn-ea"/>
                <a:sym typeface="+mn-lt"/>
              </a:rPr>
              <a:t>十月十五日汉族称下元节，祭祀先人</a:t>
            </a:r>
          </a:p>
        </p:txBody>
      </p:sp>
      <p:sp>
        <p:nvSpPr>
          <p:cNvPr id="12" name="PA-矩形 341"/>
          <p:cNvSpPr/>
          <p:nvPr/>
        </p:nvSpPr>
        <p:spPr>
          <a:xfrm>
            <a:off x="5538893" y="3574930"/>
            <a:ext cx="923330" cy="1816258"/>
          </a:xfrm>
          <a:prstGeom prst="rect">
            <a:avLst/>
          </a:prstGeom>
          <a:ln>
            <a:noFill/>
          </a:ln>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600" dirty="0">
                <a:solidFill>
                  <a:schemeClr val="bg1"/>
                </a:solidFill>
                <a:cs typeface="+mn-ea"/>
                <a:sym typeface="+mn-lt"/>
              </a:rPr>
              <a:t>十月十五日汉族称下元节，祭祀先人</a:t>
            </a:r>
          </a:p>
        </p:txBody>
      </p:sp>
      <p:sp>
        <p:nvSpPr>
          <p:cNvPr id="13" name="PA-矩形 342"/>
          <p:cNvSpPr/>
          <p:nvPr/>
        </p:nvSpPr>
        <p:spPr>
          <a:xfrm>
            <a:off x="7744697" y="3002833"/>
            <a:ext cx="923330" cy="1816258"/>
          </a:xfrm>
          <a:prstGeom prst="rect">
            <a:avLst/>
          </a:prstGeom>
          <a:ln>
            <a:noFill/>
          </a:ln>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600" dirty="0">
                <a:solidFill>
                  <a:schemeClr val="bg1"/>
                </a:solidFill>
                <a:cs typeface="+mn-ea"/>
                <a:sym typeface="+mn-lt"/>
              </a:rPr>
              <a:t>十月十五日汉族称下元节，祭祀先人</a:t>
            </a:r>
          </a:p>
        </p:txBody>
      </p:sp>
      <p:sp>
        <p:nvSpPr>
          <p:cNvPr id="14" name="PA-矩形 344"/>
          <p:cNvSpPr/>
          <p:nvPr/>
        </p:nvSpPr>
        <p:spPr>
          <a:xfrm>
            <a:off x="9539870" y="3045740"/>
            <a:ext cx="923330" cy="1816258"/>
          </a:xfrm>
          <a:prstGeom prst="rect">
            <a:avLst/>
          </a:prstGeom>
          <a:ln>
            <a:noFill/>
          </a:ln>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en-US" sz="1600" dirty="0">
                <a:solidFill>
                  <a:schemeClr val="bg1"/>
                </a:solidFill>
                <a:cs typeface="+mn-ea"/>
                <a:sym typeface="+mn-lt"/>
              </a:rPr>
              <a:t>十月十五日汉族称下元节，祭祀先人</a:t>
            </a:r>
          </a:p>
        </p:txBody>
      </p:sp>
      <p:grpSp>
        <p:nvGrpSpPr>
          <p:cNvPr id="27" name="组合 26"/>
          <p:cNvGrpSpPr/>
          <p:nvPr/>
        </p:nvGrpSpPr>
        <p:grpSpPr>
          <a:xfrm>
            <a:off x="1279535" y="1618451"/>
            <a:ext cx="1107440" cy="3959064"/>
            <a:chOff x="3585612" y="1860972"/>
            <a:chExt cx="1107440" cy="3959064"/>
          </a:xfrm>
        </p:grpSpPr>
        <p:grpSp>
          <p:nvGrpSpPr>
            <p:cNvPr id="28" name="组合 27"/>
            <p:cNvGrpSpPr/>
            <p:nvPr/>
          </p:nvGrpSpPr>
          <p:grpSpPr>
            <a:xfrm>
              <a:off x="3585612" y="1860972"/>
              <a:ext cx="1107440" cy="3959064"/>
              <a:chOff x="8147288" y="1860972"/>
              <a:chExt cx="1107440" cy="3959064"/>
            </a:xfrm>
          </p:grpSpPr>
          <p:grpSp>
            <p:nvGrpSpPr>
              <p:cNvPr id="30" name="组合 29"/>
              <p:cNvGrpSpPr/>
              <p:nvPr/>
            </p:nvGrpSpPr>
            <p:grpSpPr>
              <a:xfrm rot="5400000">
                <a:off x="6721476" y="3286784"/>
                <a:ext cx="3959064" cy="1107440"/>
                <a:chOff x="4462462" y="720616"/>
                <a:chExt cx="2911475" cy="1107440"/>
              </a:xfrm>
            </p:grpSpPr>
            <p:sp>
              <p:nvSpPr>
                <p:cNvPr id="33" name="矩形 32"/>
                <p:cNvSpPr/>
                <p:nvPr/>
              </p:nvSpPr>
              <p:spPr>
                <a:xfrm>
                  <a:off x="4462462" y="720616"/>
                  <a:ext cx="2911475" cy="11074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34" name="矩形 33"/>
                <p:cNvSpPr/>
                <p:nvPr/>
              </p:nvSpPr>
              <p:spPr>
                <a:xfrm>
                  <a:off x="4600207" y="830019"/>
                  <a:ext cx="2579069" cy="888633"/>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31" name="文本框 30"/>
              <p:cNvSpPr txBox="1"/>
              <p:nvPr/>
            </p:nvSpPr>
            <p:spPr>
              <a:xfrm>
                <a:off x="8362454" y="3156171"/>
                <a:ext cx="677108" cy="1966596"/>
              </a:xfrm>
              <a:prstGeom prst="rect">
                <a:avLst/>
              </a:prstGeom>
              <a:noFill/>
            </p:spPr>
            <p:txBody>
              <a:bodyPr vert="eaVert" wrap="square" rtlCol="0">
                <a:spAutoFit/>
              </a:bodyPr>
              <a:lstStyle/>
              <a:p>
                <a:pPr algn="dist"/>
                <a:r>
                  <a:rPr lang="zh-CN" altLang="en-US" sz="3200" b="1" dirty="0">
                    <a:cs typeface="+mn-ea"/>
                    <a:sym typeface="+mn-lt"/>
                  </a:rPr>
                  <a:t>节日由来</a:t>
                </a:r>
              </a:p>
            </p:txBody>
          </p:sp>
          <p:sp>
            <p:nvSpPr>
              <p:cNvPr id="32" name="文本框 31"/>
              <p:cNvSpPr txBox="1"/>
              <p:nvPr/>
            </p:nvSpPr>
            <p:spPr>
              <a:xfrm>
                <a:off x="8359422" y="2209389"/>
                <a:ext cx="661670" cy="646331"/>
              </a:xfrm>
              <a:prstGeom prst="rect">
                <a:avLst/>
              </a:prstGeom>
              <a:noFill/>
            </p:spPr>
            <p:txBody>
              <a:bodyPr wrap="square" rtlCol="0">
                <a:spAutoFit/>
              </a:bodyPr>
              <a:lstStyle/>
              <a:p>
                <a:r>
                  <a:rPr lang="zh-CN" altLang="en-US" sz="3600" b="1" dirty="0">
                    <a:cs typeface="+mn-ea"/>
                    <a:sym typeface="+mn-lt"/>
                  </a:rPr>
                  <a:t>壹</a:t>
                </a:r>
              </a:p>
            </p:txBody>
          </p:sp>
        </p:grpSp>
        <p:cxnSp>
          <p:nvCxnSpPr>
            <p:cNvPr id="29" name="直接连接符 28"/>
            <p:cNvCxnSpPr/>
            <p:nvPr/>
          </p:nvCxnSpPr>
          <p:spPr>
            <a:xfrm>
              <a:off x="3713216" y="2963867"/>
              <a:ext cx="870434"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3" cstate="screen"/>
          <a:stretch>
            <a:fillRect/>
          </a:stretch>
        </p:blipFill>
        <p:spPr>
          <a:xfrm>
            <a:off x="3360622" y="1830123"/>
            <a:ext cx="1430085" cy="1566151"/>
          </a:xfrm>
          <a:prstGeom prst="rect">
            <a:avLst/>
          </a:prstGeom>
        </p:spPr>
      </p:pic>
      <p:pic>
        <p:nvPicPr>
          <p:cNvPr id="21" name="图片 20"/>
          <p:cNvPicPr>
            <a:picLocks noChangeAspect="1"/>
          </p:cNvPicPr>
          <p:nvPr/>
        </p:nvPicPr>
        <p:blipFill>
          <a:blip r:embed="rId3" cstate="screen"/>
          <a:stretch>
            <a:fillRect/>
          </a:stretch>
        </p:blipFill>
        <p:spPr>
          <a:xfrm>
            <a:off x="5249456" y="2066249"/>
            <a:ext cx="1430085" cy="1566151"/>
          </a:xfrm>
          <a:prstGeom prst="rect">
            <a:avLst/>
          </a:prstGeom>
        </p:spPr>
      </p:pic>
      <p:pic>
        <p:nvPicPr>
          <p:cNvPr id="26" name="图片 25"/>
          <p:cNvPicPr>
            <a:picLocks noChangeAspect="1"/>
          </p:cNvPicPr>
          <p:nvPr/>
        </p:nvPicPr>
        <p:blipFill>
          <a:blip r:embed="rId3" cstate="screen"/>
          <a:stretch>
            <a:fillRect/>
          </a:stretch>
        </p:blipFill>
        <p:spPr>
          <a:xfrm>
            <a:off x="7401295" y="1506957"/>
            <a:ext cx="1430085" cy="1566151"/>
          </a:xfrm>
          <a:prstGeom prst="rect">
            <a:avLst/>
          </a:prstGeom>
        </p:spPr>
      </p:pic>
      <p:pic>
        <p:nvPicPr>
          <p:cNvPr id="35" name="图片 34"/>
          <p:cNvPicPr>
            <a:picLocks noChangeAspect="1"/>
          </p:cNvPicPr>
          <p:nvPr/>
        </p:nvPicPr>
        <p:blipFill>
          <a:blip r:embed="rId3" cstate="screen"/>
          <a:stretch>
            <a:fillRect/>
          </a:stretch>
        </p:blipFill>
        <p:spPr>
          <a:xfrm>
            <a:off x="9202650" y="1618451"/>
            <a:ext cx="1430085" cy="156615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par>
                                <p:cTn id="35" presetID="42"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0"/>
            <a:ext cx="12192000" cy="6883701"/>
            <a:chOff x="0" y="0"/>
            <a:chExt cx="12192000" cy="6883701"/>
          </a:xfrm>
        </p:grpSpPr>
        <p:pic>
          <p:nvPicPr>
            <p:cNvPr id="26" name="图片 25"/>
            <p:cNvPicPr>
              <a:picLocks noChangeAspect="1"/>
            </p:cNvPicPr>
            <p:nvPr/>
          </p:nvPicPr>
          <p:blipFill rotWithShape="1">
            <a:blip r:embed="rId3" cstate="screen"/>
            <a:srcRect/>
            <a:stretch>
              <a:fillRect/>
            </a:stretch>
          </p:blipFill>
          <p:spPr>
            <a:xfrm>
              <a:off x="0" y="0"/>
              <a:ext cx="12192000" cy="6858001"/>
            </a:xfrm>
            <a:prstGeom prst="rect">
              <a:avLst/>
            </a:prstGeom>
            <a:gradFill>
              <a:gsLst>
                <a:gs pos="0">
                  <a:srgbClr val="005692">
                    <a:lumMod val="99000"/>
                  </a:srgbClr>
                </a:gs>
                <a:gs pos="100000">
                  <a:srgbClr val="0079B3"/>
                </a:gs>
                <a:gs pos="100000">
                  <a:schemeClr val="accent1">
                    <a:lumMod val="45000"/>
                    <a:lumOff val="55000"/>
                  </a:schemeClr>
                </a:gs>
                <a:gs pos="100000">
                  <a:schemeClr val="accent1">
                    <a:lumMod val="30000"/>
                    <a:lumOff val="70000"/>
                  </a:schemeClr>
                </a:gs>
              </a:gsLst>
              <a:lin ang="5400000" scaled="1"/>
            </a:gradFill>
          </p:spPr>
        </p:pic>
        <p:pic>
          <p:nvPicPr>
            <p:cNvPr id="27" name="图片 26"/>
            <p:cNvPicPr>
              <a:picLocks noChangeAspect="1"/>
            </p:cNvPicPr>
            <p:nvPr/>
          </p:nvPicPr>
          <p:blipFill rotWithShape="1">
            <a:blip r:embed="rId4" cstate="screen"/>
            <a:srcRect/>
            <a:stretch>
              <a:fillRect/>
            </a:stretch>
          </p:blipFill>
          <p:spPr>
            <a:xfrm>
              <a:off x="5623614" y="3492414"/>
              <a:ext cx="4175009" cy="3391287"/>
            </a:xfrm>
            <a:prstGeom prst="rect">
              <a:avLst/>
            </a:prstGeom>
          </p:spPr>
        </p:pic>
        <p:grpSp>
          <p:nvGrpSpPr>
            <p:cNvPr id="28" name="组合 27"/>
            <p:cNvGrpSpPr/>
            <p:nvPr/>
          </p:nvGrpSpPr>
          <p:grpSpPr>
            <a:xfrm>
              <a:off x="228789" y="143785"/>
              <a:ext cx="11942880" cy="1588356"/>
              <a:chOff x="228789" y="143785"/>
              <a:chExt cx="11942880" cy="1588356"/>
            </a:xfrm>
          </p:grpSpPr>
          <p:pic>
            <p:nvPicPr>
              <p:cNvPr id="29" name="图片 28"/>
              <p:cNvPicPr>
                <a:picLocks noChangeAspect="1"/>
              </p:cNvPicPr>
              <p:nvPr/>
            </p:nvPicPr>
            <p:blipFill rotWithShape="1">
              <a:blip r:embed="rId5" cstate="screen"/>
              <a:srcRect/>
              <a:stretch>
                <a:fillRect/>
              </a:stretch>
            </p:blipFill>
            <p:spPr>
              <a:xfrm>
                <a:off x="11410676" y="143785"/>
                <a:ext cx="760993" cy="734292"/>
              </a:xfrm>
              <a:prstGeom prst="rect">
                <a:avLst/>
              </a:prstGeom>
            </p:spPr>
          </p:pic>
          <p:pic>
            <p:nvPicPr>
              <p:cNvPr id="30" name="图片 29"/>
              <p:cNvPicPr>
                <a:picLocks noChangeAspect="1"/>
              </p:cNvPicPr>
              <p:nvPr/>
            </p:nvPicPr>
            <p:blipFill rotWithShape="1">
              <a:blip r:embed="rId6" cstate="screen"/>
              <a:srcRect/>
              <a:stretch>
                <a:fillRect/>
              </a:stretch>
            </p:blipFill>
            <p:spPr>
              <a:xfrm>
                <a:off x="10608141" y="585678"/>
                <a:ext cx="1188153" cy="1146463"/>
              </a:xfrm>
              <a:prstGeom prst="rect">
                <a:avLst/>
              </a:prstGeom>
            </p:spPr>
          </p:pic>
          <p:pic>
            <p:nvPicPr>
              <p:cNvPr id="32" name="图片 31"/>
              <p:cNvPicPr>
                <a:picLocks noChangeAspect="1"/>
              </p:cNvPicPr>
              <p:nvPr/>
            </p:nvPicPr>
            <p:blipFill rotWithShape="1">
              <a:blip r:embed="rId5" cstate="screen"/>
              <a:srcRect/>
              <a:stretch>
                <a:fillRect/>
              </a:stretch>
            </p:blipFill>
            <p:spPr>
              <a:xfrm>
                <a:off x="5715503" y="277090"/>
                <a:ext cx="760993" cy="734292"/>
              </a:xfrm>
              <a:prstGeom prst="rect">
                <a:avLst/>
              </a:prstGeom>
            </p:spPr>
          </p:pic>
          <p:pic>
            <p:nvPicPr>
              <p:cNvPr id="35" name="图片 34"/>
              <p:cNvPicPr>
                <a:picLocks noChangeAspect="1"/>
              </p:cNvPicPr>
              <p:nvPr/>
            </p:nvPicPr>
            <p:blipFill rotWithShape="1">
              <a:blip r:embed="rId7" cstate="screen"/>
              <a:srcRect/>
              <a:stretch>
                <a:fillRect/>
              </a:stretch>
            </p:blipFill>
            <p:spPr>
              <a:xfrm>
                <a:off x="228789" y="699654"/>
                <a:ext cx="974573" cy="940378"/>
              </a:xfrm>
              <a:prstGeom prst="rect">
                <a:avLst/>
              </a:prstGeom>
            </p:spPr>
          </p:pic>
        </p:grpSp>
      </p:grpSp>
      <p:grpSp>
        <p:nvGrpSpPr>
          <p:cNvPr id="5" name="组合 4"/>
          <p:cNvGrpSpPr/>
          <p:nvPr/>
        </p:nvGrpSpPr>
        <p:grpSpPr>
          <a:xfrm>
            <a:off x="2572727" y="1483555"/>
            <a:ext cx="7311083" cy="3959064"/>
            <a:chOff x="3818298" y="1653817"/>
            <a:chExt cx="7311083" cy="3959064"/>
          </a:xfrm>
        </p:grpSpPr>
        <p:grpSp>
          <p:nvGrpSpPr>
            <p:cNvPr id="45" name="组合 44"/>
            <p:cNvGrpSpPr/>
            <p:nvPr/>
          </p:nvGrpSpPr>
          <p:grpSpPr>
            <a:xfrm>
              <a:off x="3818298" y="1653817"/>
              <a:ext cx="7311083" cy="3959064"/>
              <a:chOff x="3585613" y="1860973"/>
              <a:chExt cx="3309346" cy="3959064"/>
            </a:xfrm>
          </p:grpSpPr>
          <p:grpSp>
            <p:nvGrpSpPr>
              <p:cNvPr id="46" name="组合 45"/>
              <p:cNvGrpSpPr/>
              <p:nvPr/>
            </p:nvGrpSpPr>
            <p:grpSpPr>
              <a:xfrm>
                <a:off x="3585613" y="1860973"/>
                <a:ext cx="3309346" cy="3959064"/>
                <a:chOff x="8147289" y="1860973"/>
                <a:chExt cx="3309346" cy="3959064"/>
              </a:xfrm>
            </p:grpSpPr>
            <p:grpSp>
              <p:nvGrpSpPr>
                <p:cNvPr id="50" name="组合 49"/>
                <p:cNvGrpSpPr/>
                <p:nvPr/>
              </p:nvGrpSpPr>
              <p:grpSpPr>
                <a:xfrm rot="5400000">
                  <a:off x="7822430" y="2185832"/>
                  <a:ext cx="3959064" cy="3309346"/>
                  <a:chOff x="4462462" y="-1481290"/>
                  <a:chExt cx="2911475" cy="3309346"/>
                </a:xfrm>
              </p:grpSpPr>
              <p:sp>
                <p:nvSpPr>
                  <p:cNvPr id="53" name="矩形 52"/>
                  <p:cNvSpPr/>
                  <p:nvPr/>
                </p:nvSpPr>
                <p:spPr>
                  <a:xfrm>
                    <a:off x="4462462" y="-1481290"/>
                    <a:ext cx="2911475" cy="33093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sp>
                <p:nvSpPr>
                  <p:cNvPr id="54" name="矩形 53"/>
                  <p:cNvSpPr/>
                  <p:nvPr/>
                </p:nvSpPr>
                <p:spPr>
                  <a:xfrm>
                    <a:off x="4600207" y="-1342180"/>
                    <a:ext cx="2579069" cy="3060832"/>
                  </a:xfrm>
                  <a:prstGeom prst="rect">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0000"/>
                      </a:solidFill>
                      <a:cs typeface="+mn-ea"/>
                      <a:sym typeface="+mn-lt"/>
                    </a:endParaRPr>
                  </a:p>
                </p:txBody>
              </p:sp>
            </p:grpSp>
            <p:sp>
              <p:nvSpPr>
                <p:cNvPr id="51" name="文本框 50"/>
                <p:cNvSpPr txBox="1"/>
                <p:nvPr/>
              </p:nvSpPr>
              <p:spPr>
                <a:xfrm>
                  <a:off x="8325003" y="3244877"/>
                  <a:ext cx="306491" cy="1948820"/>
                </a:xfrm>
                <a:prstGeom prst="rect">
                  <a:avLst/>
                </a:prstGeom>
                <a:noFill/>
              </p:spPr>
              <p:txBody>
                <a:bodyPr vert="eaVert" wrap="square" rtlCol="0">
                  <a:spAutoFit/>
                </a:bodyPr>
                <a:lstStyle/>
                <a:p>
                  <a:pPr algn="dist"/>
                  <a:r>
                    <a:rPr lang="zh-CN" altLang="en-US" sz="3200" b="1" dirty="0">
                      <a:cs typeface="+mn-ea"/>
                      <a:sym typeface="+mn-lt"/>
                    </a:rPr>
                    <a:t>节日别称</a:t>
                  </a:r>
                </a:p>
              </p:txBody>
            </p:sp>
            <p:sp>
              <p:nvSpPr>
                <p:cNvPr id="52" name="文本框 51"/>
                <p:cNvSpPr txBox="1"/>
                <p:nvPr/>
              </p:nvSpPr>
              <p:spPr>
                <a:xfrm>
                  <a:off x="8313380" y="2137771"/>
                  <a:ext cx="274057" cy="707886"/>
                </a:xfrm>
                <a:prstGeom prst="rect">
                  <a:avLst/>
                </a:prstGeom>
                <a:noFill/>
              </p:spPr>
              <p:txBody>
                <a:bodyPr wrap="square" rtlCol="0">
                  <a:spAutoFit/>
                </a:bodyPr>
                <a:lstStyle/>
                <a:p>
                  <a:r>
                    <a:rPr lang="zh-CN" altLang="en-US" sz="4000" b="1" dirty="0">
                      <a:cs typeface="+mn-ea"/>
                      <a:sym typeface="+mn-lt"/>
                    </a:rPr>
                    <a:t>贰</a:t>
                  </a:r>
                </a:p>
              </p:txBody>
            </p:sp>
          </p:grpSp>
          <p:cxnSp>
            <p:nvCxnSpPr>
              <p:cNvPr id="47" name="直接连接符 46"/>
              <p:cNvCxnSpPr/>
              <p:nvPr/>
            </p:nvCxnSpPr>
            <p:spPr>
              <a:xfrm>
                <a:off x="3713216" y="2963867"/>
                <a:ext cx="403729" cy="0"/>
              </a:xfrm>
              <a:prstGeom prst="line">
                <a:avLst/>
              </a:prstGeom>
              <a:ln w="19050">
                <a:solidFill>
                  <a:srgbClr val="5E5E5E"/>
                </a:solidFill>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5000367" y="1844892"/>
              <a:ext cx="0" cy="3492000"/>
            </a:xfrm>
            <a:prstGeom prst="line">
              <a:avLst/>
            </a:prstGeom>
            <a:solidFill>
              <a:srgbClr val="FFFFFF"/>
            </a:solidFill>
            <a:ln w="19050">
              <a:solidFill>
                <a:srgbClr val="5E5E5E"/>
              </a:solidFill>
            </a:ln>
          </p:spPr>
          <p:style>
            <a:lnRef idx="2">
              <a:schemeClr val="accent1">
                <a:shade val="50000"/>
              </a:schemeClr>
            </a:lnRef>
            <a:fillRef idx="1">
              <a:schemeClr val="accent1"/>
            </a:fillRef>
            <a:effectRef idx="0">
              <a:schemeClr val="accent1"/>
            </a:effectRef>
            <a:fontRef idx="minor">
              <a:schemeClr val="lt1"/>
            </a:fontRef>
          </p:style>
        </p:cxnSp>
      </p:grpSp>
      <p:sp>
        <p:nvSpPr>
          <p:cNvPr id="57" name="矩形 56"/>
          <p:cNvSpPr/>
          <p:nvPr/>
        </p:nvSpPr>
        <p:spPr>
          <a:xfrm>
            <a:off x="3991748" y="2076880"/>
            <a:ext cx="5345063" cy="2800767"/>
          </a:xfrm>
          <a:prstGeom prst="rect">
            <a:avLst/>
          </a:prstGeom>
        </p:spPr>
        <p:txBody>
          <a:bodyPr wrap="square">
            <a:spAutoFit/>
          </a:bodyPr>
          <a:lstStyle/>
          <a:p>
            <a:r>
              <a:rPr lang="zh-CN" altLang="en-US" sz="1600" dirty="0">
                <a:solidFill>
                  <a:srgbClr val="333333"/>
                </a:solidFill>
                <a:cs typeface="+mn-ea"/>
                <a:sym typeface="+mn-lt"/>
              </a:rPr>
              <a:t>根据中国的历法，农历在十月十五，也是一年中最后一个月亮节，在这个月圆的时候，人们要进行最重大的祭祖活动。</a:t>
            </a:r>
            <a:endParaRPr lang="en-US" altLang="zh-CN" sz="1600" dirty="0">
              <a:solidFill>
                <a:srgbClr val="333333"/>
              </a:solidFill>
              <a:cs typeface="+mn-ea"/>
              <a:sym typeface="+mn-lt"/>
            </a:endParaRPr>
          </a:p>
          <a:p>
            <a:r>
              <a:rPr lang="zh-CN" altLang="en-US" sz="1600" dirty="0">
                <a:solidFill>
                  <a:srgbClr val="333333"/>
                </a:solidFill>
                <a:cs typeface="+mn-ea"/>
                <a:sym typeface="+mn-lt"/>
              </a:rPr>
              <a:t>古老的</a:t>
            </a:r>
            <a:r>
              <a:rPr lang="en-US" altLang="zh-CN" sz="1600" dirty="0">
                <a:solidFill>
                  <a:srgbClr val="333333"/>
                </a:solidFill>
                <a:cs typeface="+mn-ea"/>
                <a:sym typeface="+mn-lt"/>
              </a:rPr>
              <a:t>"</a:t>
            </a:r>
            <a:r>
              <a:rPr lang="zh-CN" altLang="en-US" sz="1600" dirty="0">
                <a:solidFill>
                  <a:srgbClr val="333333"/>
                </a:solidFill>
                <a:cs typeface="+mn-ea"/>
                <a:sym typeface="+mn-lt"/>
              </a:rPr>
              <a:t>下元节</a:t>
            </a:r>
            <a:r>
              <a:rPr lang="en-US" altLang="zh-CN" sz="1600" dirty="0">
                <a:solidFill>
                  <a:srgbClr val="333333"/>
                </a:solidFill>
                <a:cs typeface="+mn-ea"/>
                <a:sym typeface="+mn-lt"/>
              </a:rPr>
              <a:t>"</a:t>
            </a:r>
            <a:r>
              <a:rPr lang="zh-CN" altLang="en-US" sz="1600" dirty="0">
                <a:solidFill>
                  <a:srgbClr val="333333"/>
                </a:solidFill>
                <a:cs typeface="+mn-ea"/>
                <a:sym typeface="+mn-lt"/>
              </a:rPr>
              <a:t>，亦称</a:t>
            </a:r>
            <a:r>
              <a:rPr lang="en-US" altLang="zh-CN" sz="1600" dirty="0">
                <a:solidFill>
                  <a:srgbClr val="333333"/>
                </a:solidFill>
                <a:cs typeface="+mn-ea"/>
                <a:sym typeface="+mn-lt"/>
              </a:rPr>
              <a:t>"</a:t>
            </a:r>
            <a:r>
              <a:rPr lang="zh-CN" altLang="en-US" sz="1600" dirty="0">
                <a:solidFill>
                  <a:srgbClr val="333333"/>
                </a:solidFill>
                <a:cs typeface="+mn-ea"/>
                <a:sym typeface="+mn-lt"/>
              </a:rPr>
              <a:t>下元日</a:t>
            </a:r>
            <a:r>
              <a:rPr lang="en-US" altLang="zh-CN" sz="1600" dirty="0">
                <a:solidFill>
                  <a:srgbClr val="333333"/>
                </a:solidFill>
                <a:cs typeface="+mn-ea"/>
                <a:sym typeface="+mn-lt"/>
              </a:rPr>
              <a:t>"</a:t>
            </a:r>
            <a:r>
              <a:rPr lang="zh-CN" altLang="en-US" sz="1600" dirty="0">
                <a:solidFill>
                  <a:srgbClr val="333333"/>
                </a:solidFill>
                <a:cs typeface="+mn-ea"/>
                <a:sym typeface="+mn-lt"/>
              </a:rPr>
              <a:t>、</a:t>
            </a:r>
            <a:r>
              <a:rPr lang="en-US" altLang="zh-CN" sz="1600" dirty="0">
                <a:solidFill>
                  <a:srgbClr val="333333"/>
                </a:solidFill>
                <a:cs typeface="+mn-ea"/>
                <a:sym typeface="+mn-lt"/>
              </a:rPr>
              <a:t>"</a:t>
            </a:r>
            <a:r>
              <a:rPr lang="zh-CN" altLang="en-US" sz="1600" dirty="0">
                <a:solidFill>
                  <a:srgbClr val="333333"/>
                </a:solidFill>
                <a:cs typeface="+mn-ea"/>
                <a:sym typeface="+mn-lt"/>
              </a:rPr>
              <a:t>下元</a:t>
            </a:r>
            <a:r>
              <a:rPr lang="en-US" altLang="zh-CN" sz="1600" dirty="0">
                <a:solidFill>
                  <a:srgbClr val="333333"/>
                </a:solidFill>
                <a:cs typeface="+mn-ea"/>
                <a:sym typeface="+mn-lt"/>
              </a:rPr>
              <a:t>"</a:t>
            </a:r>
            <a:r>
              <a:rPr lang="zh-CN" altLang="en-US" sz="1600" dirty="0">
                <a:solidFill>
                  <a:srgbClr val="333333"/>
                </a:solidFill>
                <a:cs typeface="+mn-ea"/>
                <a:sym typeface="+mn-lt"/>
              </a:rPr>
              <a:t>、</a:t>
            </a:r>
            <a:r>
              <a:rPr lang="en-US" altLang="zh-CN" sz="1600" dirty="0">
                <a:solidFill>
                  <a:srgbClr val="333333"/>
                </a:solidFill>
                <a:cs typeface="+mn-ea"/>
                <a:sym typeface="+mn-lt"/>
              </a:rPr>
              <a:t>"</a:t>
            </a:r>
            <a:r>
              <a:rPr lang="zh-CN" altLang="en-US" sz="1600" dirty="0">
                <a:solidFill>
                  <a:srgbClr val="333333"/>
                </a:solidFill>
                <a:cs typeface="+mn-ea"/>
                <a:sym typeface="+mn-lt"/>
              </a:rPr>
              <a:t>下元诞</a:t>
            </a:r>
            <a:r>
              <a:rPr lang="en-US" altLang="zh-CN" sz="1600" dirty="0">
                <a:solidFill>
                  <a:srgbClr val="333333"/>
                </a:solidFill>
                <a:cs typeface="+mn-ea"/>
                <a:sym typeface="+mn-lt"/>
              </a:rPr>
              <a:t>"</a:t>
            </a:r>
            <a:r>
              <a:rPr lang="zh-CN" altLang="en-US" sz="1600" dirty="0">
                <a:solidFill>
                  <a:srgbClr val="333333"/>
                </a:solidFill>
                <a:cs typeface="+mn-ea"/>
                <a:sym typeface="+mn-lt"/>
              </a:rPr>
              <a:t>、</a:t>
            </a:r>
            <a:r>
              <a:rPr lang="en-US" altLang="zh-CN" sz="1600" dirty="0">
                <a:solidFill>
                  <a:srgbClr val="333333"/>
                </a:solidFill>
                <a:cs typeface="+mn-ea"/>
                <a:sym typeface="+mn-lt"/>
              </a:rPr>
              <a:t>"</a:t>
            </a:r>
            <a:r>
              <a:rPr lang="zh-CN" altLang="en-US" sz="1600" dirty="0">
                <a:solidFill>
                  <a:srgbClr val="333333"/>
                </a:solidFill>
                <a:cs typeface="+mn-ea"/>
                <a:sym typeface="+mn-lt"/>
              </a:rPr>
              <a:t>下元水官节</a:t>
            </a:r>
            <a:r>
              <a:rPr lang="en-US" altLang="zh-CN" sz="1600" dirty="0">
                <a:solidFill>
                  <a:srgbClr val="333333"/>
                </a:solidFill>
                <a:cs typeface="+mn-ea"/>
                <a:sym typeface="+mn-lt"/>
              </a:rPr>
              <a:t>"</a:t>
            </a:r>
            <a:r>
              <a:rPr lang="zh-CN" altLang="en-US" sz="1600" dirty="0">
                <a:solidFill>
                  <a:srgbClr val="333333"/>
                </a:solidFill>
                <a:cs typeface="+mn-ea"/>
                <a:sym typeface="+mn-lt"/>
              </a:rPr>
              <a:t>。</a:t>
            </a:r>
          </a:p>
          <a:p>
            <a:r>
              <a:rPr lang="zh-CN" altLang="en-US" sz="1600" dirty="0">
                <a:solidFill>
                  <a:srgbClr val="333333"/>
                </a:solidFill>
                <a:cs typeface="+mn-ea"/>
                <a:sym typeface="+mn-lt"/>
              </a:rPr>
              <a:t>关于下元节的记载</a:t>
            </a:r>
            <a:r>
              <a:rPr lang="en-US" altLang="zh-CN" sz="1600" dirty="0">
                <a:solidFill>
                  <a:srgbClr val="333333"/>
                </a:solidFill>
                <a:cs typeface="+mn-ea"/>
                <a:sym typeface="+mn-lt"/>
              </a:rPr>
              <a:t>:</a:t>
            </a:r>
          </a:p>
          <a:p>
            <a:r>
              <a:rPr lang="en-US" altLang="zh-CN" sz="1600" dirty="0">
                <a:solidFill>
                  <a:srgbClr val="333333"/>
                </a:solidFill>
                <a:cs typeface="+mn-ea"/>
                <a:sym typeface="+mn-lt"/>
              </a:rPr>
              <a:t>《</a:t>
            </a:r>
            <a:r>
              <a:rPr lang="zh-CN" altLang="en-US" sz="1600" dirty="0">
                <a:solidFill>
                  <a:srgbClr val="333333"/>
                </a:solidFill>
                <a:cs typeface="+mn-ea"/>
                <a:sym typeface="+mn-lt"/>
              </a:rPr>
              <a:t>中华风俗志</a:t>
            </a:r>
            <a:r>
              <a:rPr lang="en-US" altLang="zh-CN" sz="1600" dirty="0">
                <a:solidFill>
                  <a:srgbClr val="333333"/>
                </a:solidFill>
                <a:cs typeface="+mn-ea"/>
                <a:sym typeface="+mn-lt"/>
              </a:rPr>
              <a:t>》</a:t>
            </a:r>
            <a:r>
              <a:rPr lang="zh-CN" altLang="en-US" sz="1600" dirty="0">
                <a:solidFill>
                  <a:srgbClr val="333333"/>
                </a:solidFill>
                <a:cs typeface="+mn-ea"/>
                <a:sym typeface="+mn-lt"/>
              </a:rPr>
              <a:t>也有记载</a:t>
            </a:r>
            <a:r>
              <a:rPr lang="en-US" altLang="zh-CN" sz="1600" dirty="0">
                <a:solidFill>
                  <a:srgbClr val="333333"/>
                </a:solidFill>
                <a:cs typeface="+mn-ea"/>
                <a:sym typeface="+mn-lt"/>
              </a:rPr>
              <a:t>:"</a:t>
            </a:r>
            <a:r>
              <a:rPr lang="zh-CN" altLang="en-US" sz="1600" dirty="0">
                <a:solidFill>
                  <a:srgbClr val="333333"/>
                </a:solidFill>
                <a:cs typeface="+mn-ea"/>
                <a:sym typeface="+mn-lt"/>
              </a:rPr>
              <a:t>十月望为下元节，俗传水宫解厄之辰，亦有持斋诵经者。</a:t>
            </a:r>
            <a:r>
              <a:rPr lang="en-US" altLang="zh-CN" sz="1600" dirty="0">
                <a:solidFill>
                  <a:srgbClr val="333333"/>
                </a:solidFill>
                <a:cs typeface="+mn-ea"/>
                <a:sym typeface="+mn-lt"/>
              </a:rPr>
              <a:t>“</a:t>
            </a:r>
          </a:p>
          <a:p>
            <a:r>
              <a:rPr lang="zh-CN" altLang="en-US" sz="1600" dirty="0">
                <a:solidFill>
                  <a:srgbClr val="333333"/>
                </a:solidFill>
                <a:cs typeface="+mn-ea"/>
                <a:sym typeface="+mn-lt"/>
              </a:rPr>
              <a:t>宋吴自牧</a:t>
            </a:r>
            <a:r>
              <a:rPr lang="en-US" altLang="zh-CN" sz="1600" dirty="0">
                <a:solidFill>
                  <a:srgbClr val="333333"/>
                </a:solidFill>
                <a:cs typeface="+mn-ea"/>
                <a:sym typeface="+mn-lt"/>
              </a:rPr>
              <a:t>《</a:t>
            </a:r>
            <a:r>
              <a:rPr lang="zh-CN" altLang="en-US" sz="1600" dirty="0">
                <a:solidFill>
                  <a:srgbClr val="333333"/>
                </a:solidFill>
                <a:cs typeface="+mn-ea"/>
                <a:sym typeface="+mn-lt"/>
              </a:rPr>
              <a:t>梦粱录</a:t>
            </a:r>
            <a:r>
              <a:rPr lang="en-US" altLang="zh-CN" sz="1600" dirty="0">
                <a:solidFill>
                  <a:srgbClr val="333333"/>
                </a:solidFill>
                <a:cs typeface="+mn-ea"/>
                <a:sym typeface="+mn-lt"/>
              </a:rPr>
              <a:t>》:"(</a:t>
            </a:r>
            <a:r>
              <a:rPr lang="zh-CN" altLang="en-US" sz="1600" dirty="0">
                <a:solidFill>
                  <a:srgbClr val="333333"/>
                </a:solidFill>
                <a:cs typeface="+mn-ea"/>
                <a:sym typeface="+mn-lt"/>
              </a:rPr>
              <a:t>十月</a:t>
            </a:r>
            <a:r>
              <a:rPr lang="en-US" altLang="zh-CN" sz="1600" dirty="0">
                <a:solidFill>
                  <a:srgbClr val="333333"/>
                </a:solidFill>
                <a:cs typeface="+mn-ea"/>
                <a:sym typeface="+mn-lt"/>
              </a:rPr>
              <a:t>)</a:t>
            </a:r>
            <a:r>
              <a:rPr lang="zh-CN" altLang="en-US" sz="1600" dirty="0">
                <a:solidFill>
                  <a:srgbClr val="333333"/>
                </a:solidFill>
                <a:cs typeface="+mn-ea"/>
                <a:sym typeface="+mn-lt"/>
              </a:rPr>
              <a:t>十五日，水官解厄之日，宫观士庶，设斋建醮，或解厄，或荐亡。</a:t>
            </a:r>
            <a:r>
              <a:rPr lang="en-US" altLang="zh-CN" sz="1600" dirty="0">
                <a:solidFill>
                  <a:srgbClr val="333333"/>
                </a:solidFill>
                <a:cs typeface="+mn-ea"/>
                <a:sym typeface="+mn-lt"/>
              </a:rPr>
              <a:t>“</a:t>
            </a:r>
          </a:p>
          <a:p>
            <a:r>
              <a:rPr lang="zh-CN" altLang="en-US" sz="1600" dirty="0">
                <a:solidFill>
                  <a:srgbClr val="333333"/>
                </a:solidFill>
                <a:cs typeface="+mn-ea"/>
                <a:sym typeface="+mn-lt"/>
              </a:rPr>
              <a:t>河北</a:t>
            </a:r>
            <a:r>
              <a:rPr lang="en-US" altLang="zh-CN" sz="1600" dirty="0">
                <a:solidFill>
                  <a:srgbClr val="333333"/>
                </a:solidFill>
                <a:cs typeface="+mn-ea"/>
                <a:sym typeface="+mn-lt"/>
              </a:rPr>
              <a:t>《</a:t>
            </a:r>
            <a:r>
              <a:rPr lang="zh-CN" altLang="en-US" sz="1600" dirty="0">
                <a:solidFill>
                  <a:schemeClr val="tx1">
                    <a:lumMod val="85000"/>
                    <a:lumOff val="15000"/>
                  </a:schemeClr>
                </a:solidFill>
                <a:cs typeface="+mn-ea"/>
                <a:sym typeface="+mn-lt"/>
              </a:rPr>
              <a:t>宣化县新志</a:t>
            </a:r>
            <a:r>
              <a:rPr lang="en-US" altLang="zh-CN" sz="1600" dirty="0">
                <a:solidFill>
                  <a:srgbClr val="333333"/>
                </a:solidFill>
                <a:cs typeface="+mn-ea"/>
                <a:sym typeface="+mn-lt"/>
              </a:rPr>
              <a:t>》:"</a:t>
            </a:r>
            <a:r>
              <a:rPr lang="zh-CN" altLang="en-US" sz="1600" dirty="0">
                <a:solidFill>
                  <a:srgbClr val="333333"/>
                </a:solidFill>
                <a:cs typeface="+mn-ea"/>
                <a:sym typeface="+mn-lt"/>
              </a:rPr>
              <a:t>俗传水官解厄之辰，人亦有持斋者</a:t>
            </a:r>
            <a:endParaRPr lang="zh-CN" altLang="en-US"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eelOff"/>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1000" fill="hold"/>
                                        <p:tgtEl>
                                          <p:spTgt spid="57"/>
                                        </p:tgtEl>
                                        <p:attrNameLst>
                                          <p:attrName>ppt_w</p:attrName>
                                        </p:attrNameLst>
                                      </p:cBhvr>
                                      <p:tavLst>
                                        <p:tav tm="0">
                                          <p:val>
                                            <p:strVal val="#ppt_w*0.70"/>
                                          </p:val>
                                        </p:tav>
                                        <p:tav tm="100000">
                                          <p:val>
                                            <p:strVal val="#ppt_w"/>
                                          </p:val>
                                        </p:tav>
                                      </p:tavLst>
                                    </p:anim>
                                    <p:anim calcmode="lin" valueType="num">
                                      <p:cBhvr>
                                        <p:cTn id="13" dur="1000" fill="hold"/>
                                        <p:tgtEl>
                                          <p:spTgt spid="57"/>
                                        </p:tgtEl>
                                        <p:attrNameLst>
                                          <p:attrName>ppt_h</p:attrName>
                                        </p:attrNameLst>
                                      </p:cBhvr>
                                      <p:tavLst>
                                        <p:tav tm="0">
                                          <p:val>
                                            <p:strVal val="#ppt_h"/>
                                          </p:val>
                                        </p:tav>
                                        <p:tav tm="100000">
                                          <p:val>
                                            <p:strVal val="#ppt_h"/>
                                          </p:val>
                                        </p:tav>
                                      </p:tavLst>
                                    </p:anim>
                                    <p:animEffect transition="in" filter="fade">
                                      <p:cBhvr>
                                        <p:cTn id="14"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唯美中秋节主题中秋活动中秋贺卡ppt模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j5ilo5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2581</Words>
  <Application>Microsoft Office PowerPoint</Application>
  <PresentationFormat>宽屏</PresentationFormat>
  <Paragraphs>201</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方正楷体简体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2022-03-10T06:26:54Z</dcterms:created>
  <dcterms:modified xsi:type="dcterms:W3CDTF">2023-01-10T09:52:57Z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65E46BC8F727443FAE146AA4AEE0FAEA</vt:lpwstr>
  </property>
  <property fmtid="{A09F084E-AD41-489F-8076-AA5BE3082BCA}" pid="100">
    <vt:ui4>5</vt:ui4>
  </property>
  <property fmtid="{64440492-4C8B-11D1-8B70-080036B11A03}" pid="11">
    <vt:lpwstr>www.2ppt.com-爱PPT提供资源下载</vt:lpwstr>
  </property>
</Properties>
</file>