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4"/>
  </p:notesMasterIdLst>
  <p:handoutMasterIdLst>
    <p:handoutMasterId r:id="rId35"/>
  </p:handoutMasterIdLst>
  <p:sldIdLst>
    <p:sldId id="323" r:id="rId2"/>
    <p:sldId id="319" r:id="rId3"/>
    <p:sldId id="330" r:id="rId4"/>
    <p:sldId id="332" r:id="rId5"/>
    <p:sldId id="405" r:id="rId6"/>
    <p:sldId id="389" r:id="rId7"/>
    <p:sldId id="390" r:id="rId8"/>
    <p:sldId id="325" r:id="rId9"/>
    <p:sldId id="352" r:id="rId10"/>
    <p:sldId id="354" r:id="rId11"/>
    <p:sldId id="340" r:id="rId12"/>
    <p:sldId id="380" r:id="rId13"/>
    <p:sldId id="391" r:id="rId14"/>
    <p:sldId id="387" r:id="rId15"/>
    <p:sldId id="392" r:id="rId16"/>
    <p:sldId id="393" r:id="rId17"/>
    <p:sldId id="343" r:id="rId18"/>
    <p:sldId id="344" r:id="rId19"/>
    <p:sldId id="372" r:id="rId20"/>
    <p:sldId id="394" r:id="rId21"/>
    <p:sldId id="395" r:id="rId22"/>
    <p:sldId id="396" r:id="rId23"/>
    <p:sldId id="397" r:id="rId24"/>
    <p:sldId id="398" r:id="rId25"/>
    <p:sldId id="399" r:id="rId26"/>
    <p:sldId id="400" r:id="rId27"/>
    <p:sldId id="388" r:id="rId28"/>
    <p:sldId id="401" r:id="rId29"/>
    <p:sldId id="402" r:id="rId30"/>
    <p:sldId id="403" r:id="rId31"/>
    <p:sldId id="404" r:id="rId32"/>
    <p:sldId id="327" r:id="rId33"/>
  </p:sldIdLst>
  <p:sldSz cx="12192000" cy="6858000"/>
  <p:notesSz cx="7104063" cy="10234613"/>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43">
          <p15:clr>
            <a:srgbClr val="A4A3A4"/>
          </p15:clr>
        </p15:guide>
        <p15:guide id="2" pos="381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7C6CF"/>
    <a:srgbClr val="0000FF"/>
    <a:srgbClr val="2E74B6"/>
    <a:srgbClr val="B9B9B9"/>
    <a:srgbClr val="BABABA"/>
    <a:srgbClr val="187E72"/>
    <a:srgbClr val="00A6AD"/>
    <a:srgbClr val="C50023"/>
    <a:srgbClr val="F1A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20" y="-90"/>
      </p:cViewPr>
      <p:guideLst>
        <p:guide orient="horz" pos="2243"/>
        <p:guide pos="381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188595" cy="574719"/>
          </a:xfrm>
          <a:prstGeom prst="rect">
            <a:avLst/>
          </a:prstGeom>
        </p:spPr>
        <p:txBody>
          <a:bodyPr vert="horz" lIns="91440" tIns="45720" rIns="91440" bIns="45720" rtlCol="0"/>
          <a:lstStyle>
            <a:lvl1pPr algn="l">
              <a:defRPr sz="1290"/>
            </a:lvl1pPr>
          </a:lstStyle>
          <a:p>
            <a:endParaRPr lang="zh-CN" altLang="en-US"/>
          </a:p>
        </p:txBody>
      </p:sp>
      <p:sp>
        <p:nvSpPr>
          <p:cNvPr id="3" name="日期占位符 2"/>
          <p:cNvSpPr>
            <a:spLocks noGrp="1"/>
          </p:cNvSpPr>
          <p:nvPr>
            <p:ph type="dt" sz="quarter" idx="1"/>
          </p:nvPr>
        </p:nvSpPr>
        <p:spPr>
          <a:xfrm>
            <a:off x="4167998" y="0"/>
            <a:ext cx="3188595" cy="574719"/>
          </a:xfrm>
          <a:prstGeom prst="rect">
            <a:avLst/>
          </a:prstGeom>
        </p:spPr>
        <p:txBody>
          <a:bodyPr vert="horz" lIns="91440" tIns="45720" rIns="91440" bIns="45720" rtlCol="0"/>
          <a:lstStyle>
            <a:lvl1pPr algn="r">
              <a:defRPr sz="1290"/>
            </a:lvl1pPr>
          </a:lstStyle>
          <a:p>
            <a:fld id="{0F9B84EA-7D68-4D60-9CB1-D50884785D1C}" type="datetimeFigureOut">
              <a:rPr lang="zh-CN" altLang="en-US" smtClean="0"/>
              <a:t>2023-01-16</a:t>
            </a:fld>
            <a:endParaRPr lang="zh-CN" altLang="en-US"/>
          </a:p>
        </p:txBody>
      </p:sp>
      <p:sp>
        <p:nvSpPr>
          <p:cNvPr id="4" name="页脚占位符 3"/>
          <p:cNvSpPr>
            <a:spLocks noGrp="1"/>
          </p:cNvSpPr>
          <p:nvPr>
            <p:ph type="ftr" sz="quarter" idx="2"/>
          </p:nvPr>
        </p:nvSpPr>
        <p:spPr>
          <a:xfrm>
            <a:off x="0" y="10879875"/>
            <a:ext cx="3188595" cy="574718"/>
          </a:xfrm>
          <a:prstGeom prst="rect">
            <a:avLst/>
          </a:prstGeom>
        </p:spPr>
        <p:txBody>
          <a:bodyPr vert="horz" lIns="91440" tIns="45720" rIns="91440" bIns="45720" rtlCol="0" anchor="b"/>
          <a:lstStyle>
            <a:lvl1pPr algn="l">
              <a:defRPr sz="1290"/>
            </a:lvl1pPr>
          </a:lstStyle>
          <a:p>
            <a:endParaRPr lang="zh-CN" altLang="en-US"/>
          </a:p>
        </p:txBody>
      </p:sp>
      <p:sp>
        <p:nvSpPr>
          <p:cNvPr id="5" name="灯片编号占位符 4"/>
          <p:cNvSpPr>
            <a:spLocks noGrp="1"/>
          </p:cNvSpPr>
          <p:nvPr>
            <p:ph type="sldNum" sz="quarter" idx="3"/>
          </p:nvPr>
        </p:nvSpPr>
        <p:spPr>
          <a:xfrm>
            <a:off x="4167998" y="10879875"/>
            <a:ext cx="3188595" cy="574718"/>
          </a:xfrm>
          <a:prstGeom prst="rect">
            <a:avLst/>
          </a:prstGeom>
        </p:spPr>
        <p:txBody>
          <a:bodyPr vert="horz" lIns="91440" tIns="45720" rIns="91440" bIns="45720" rtlCol="0" anchor="b"/>
          <a:lstStyle>
            <a:lvl1pPr algn="r">
              <a:defRPr sz="129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188595" cy="574719"/>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167998" y="0"/>
            <a:ext cx="3188595" cy="574719"/>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2023-01-16</a:t>
            </a:fld>
            <a:endParaRPr lang="zh-CN" altLang="en-US"/>
          </a:p>
        </p:txBody>
      </p:sp>
      <p:sp>
        <p:nvSpPr>
          <p:cNvPr id="4" name="幻灯片图像占位符 3"/>
          <p:cNvSpPr>
            <a:spLocks noGrp="1" noRot="1" noChangeAspect="1"/>
          </p:cNvSpPr>
          <p:nvPr>
            <p:ph type="sldImg" idx="2"/>
          </p:nvPr>
        </p:nvSpPr>
        <p:spPr>
          <a:xfrm>
            <a:off x="242770" y="1431824"/>
            <a:ext cx="6872756" cy="3865925"/>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35830" y="5512523"/>
            <a:ext cx="5886637" cy="4510246"/>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10879875"/>
            <a:ext cx="3188595" cy="574718"/>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167998" y="10879875"/>
            <a:ext cx="3188595" cy="574718"/>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242888" y="1431925"/>
            <a:ext cx="6872287" cy="3865563"/>
          </a:xfrm>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tags" Target="../tags/tag14.xml"/><Relationship Id="rId3" Type="http://schemas.openxmlformats.org/officeDocument/2006/relationships/tags" Target="../tags/tag9.xml"/><Relationship Id="rId7" Type="http://schemas.openxmlformats.org/officeDocument/2006/relationships/tags" Target="../tags/tag13.xml"/><Relationship Id="rId12" Type="http://schemas.openxmlformats.org/officeDocument/2006/relationships/image" Target="../media/image1.jpeg"/><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tags" Target="../tags/tag12.xml"/><Relationship Id="rId11" Type="http://schemas.openxmlformats.org/officeDocument/2006/relationships/slideMaster" Target="../slideMasters/slideMaster1.xml"/><Relationship Id="rId5" Type="http://schemas.openxmlformats.org/officeDocument/2006/relationships/tags" Target="../tags/tag11.xml"/><Relationship Id="rId10" Type="http://schemas.openxmlformats.org/officeDocument/2006/relationships/tags" Target="../tags/tag16.xml"/><Relationship Id="rId4" Type="http://schemas.openxmlformats.org/officeDocument/2006/relationships/tags" Target="../tags/tag10.xml"/><Relationship Id="rId9" Type="http://schemas.openxmlformats.org/officeDocument/2006/relationships/tags" Target="../tags/tag15.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60.xml"/><Relationship Id="rId2" Type="http://schemas.openxmlformats.org/officeDocument/2006/relationships/tags" Target="../tags/tag59.xml"/><Relationship Id="rId1" Type="http://schemas.openxmlformats.org/officeDocument/2006/relationships/tags" Target="../tags/tag58.xml"/><Relationship Id="rId5" Type="http://schemas.openxmlformats.org/officeDocument/2006/relationships/slideMaster" Target="../slideMasters/slideMaster1.xml"/><Relationship Id="rId4" Type="http://schemas.openxmlformats.org/officeDocument/2006/relationships/tags" Target="../tags/tag61.xml"/></Relationships>
</file>

<file path=ppt/slideLayouts/_rels/slideLayout11.xml.rels><?xml version="1.0" encoding="UTF-8" standalone="yes"?>
<Relationships xmlns="http://schemas.openxmlformats.org/package/2006/relationships"><Relationship Id="rId8" Type="http://schemas.openxmlformats.org/officeDocument/2006/relationships/tags" Target="../tags/tag69.xml"/><Relationship Id="rId3" Type="http://schemas.openxmlformats.org/officeDocument/2006/relationships/tags" Target="../tags/tag64.xml"/><Relationship Id="rId7" Type="http://schemas.openxmlformats.org/officeDocument/2006/relationships/tags" Target="../tags/tag68.xml"/><Relationship Id="rId12" Type="http://schemas.openxmlformats.org/officeDocument/2006/relationships/image" Target="../media/image1.jpeg"/><Relationship Id="rId2" Type="http://schemas.openxmlformats.org/officeDocument/2006/relationships/tags" Target="../tags/tag63.xml"/><Relationship Id="rId1" Type="http://schemas.openxmlformats.org/officeDocument/2006/relationships/tags" Target="../tags/tag62.xml"/><Relationship Id="rId6" Type="http://schemas.openxmlformats.org/officeDocument/2006/relationships/tags" Target="../tags/tag67.xml"/><Relationship Id="rId11" Type="http://schemas.openxmlformats.org/officeDocument/2006/relationships/slideMaster" Target="../slideMasters/slideMaster1.xml"/><Relationship Id="rId5" Type="http://schemas.openxmlformats.org/officeDocument/2006/relationships/tags" Target="../tags/tag66.xml"/><Relationship Id="rId10" Type="http://schemas.openxmlformats.org/officeDocument/2006/relationships/tags" Target="../tags/tag71.xml"/><Relationship Id="rId4" Type="http://schemas.openxmlformats.org/officeDocument/2006/relationships/tags" Target="../tags/tag65.xml"/><Relationship Id="rId9" Type="http://schemas.openxmlformats.org/officeDocument/2006/relationships/tags" Target="../tags/tag70.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8" Type="http://schemas.openxmlformats.org/officeDocument/2006/relationships/tags" Target="../tags/tag24.xml"/><Relationship Id="rId3" Type="http://schemas.openxmlformats.org/officeDocument/2006/relationships/tags" Target="../tags/tag19.xml"/><Relationship Id="rId7" Type="http://schemas.openxmlformats.org/officeDocument/2006/relationships/tags" Target="../tags/tag23.xml"/><Relationship Id="rId2" Type="http://schemas.openxmlformats.org/officeDocument/2006/relationships/tags" Target="../tags/tag18.xml"/><Relationship Id="rId1" Type="http://schemas.openxmlformats.org/officeDocument/2006/relationships/tags" Target="../tags/tag17.xml"/><Relationship Id="rId6" Type="http://schemas.openxmlformats.org/officeDocument/2006/relationships/tags" Target="../tags/tag22.xml"/><Relationship Id="rId5" Type="http://schemas.openxmlformats.org/officeDocument/2006/relationships/tags" Target="../tags/tag21.xml"/><Relationship Id="rId10" Type="http://schemas.openxmlformats.org/officeDocument/2006/relationships/slideMaster" Target="../slideMasters/slideMaster1.xml"/><Relationship Id="rId4" Type="http://schemas.openxmlformats.org/officeDocument/2006/relationships/tags" Target="../tags/tag20.xml"/><Relationship Id="rId9" Type="http://schemas.openxmlformats.org/officeDocument/2006/relationships/tags" Target="../tags/tag25.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28.xml"/><Relationship Id="rId7" Type="http://schemas.openxmlformats.org/officeDocument/2006/relationships/slideMaster" Target="../slideMasters/slideMaster1.xml"/><Relationship Id="rId2" Type="http://schemas.openxmlformats.org/officeDocument/2006/relationships/tags" Target="../tags/tag27.xml"/><Relationship Id="rId1" Type="http://schemas.openxmlformats.org/officeDocument/2006/relationships/tags" Target="../tags/tag26.xml"/><Relationship Id="rId6" Type="http://schemas.openxmlformats.org/officeDocument/2006/relationships/tags" Target="../tags/tag31.xml"/><Relationship Id="rId5" Type="http://schemas.openxmlformats.org/officeDocument/2006/relationships/tags" Target="../tags/tag30.xml"/><Relationship Id="rId4" Type="http://schemas.openxmlformats.org/officeDocument/2006/relationships/tags" Target="../tags/tag29.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8" Type="http://schemas.openxmlformats.org/officeDocument/2006/relationships/tags" Target="../tags/tag39.xml"/><Relationship Id="rId3" Type="http://schemas.openxmlformats.org/officeDocument/2006/relationships/tags" Target="../tags/tag34.xml"/><Relationship Id="rId7" Type="http://schemas.openxmlformats.org/officeDocument/2006/relationships/tags" Target="../tags/tag38.xml"/><Relationship Id="rId2" Type="http://schemas.openxmlformats.org/officeDocument/2006/relationships/tags" Target="../tags/tag33.xml"/><Relationship Id="rId1" Type="http://schemas.openxmlformats.org/officeDocument/2006/relationships/tags" Target="../tags/tag32.xml"/><Relationship Id="rId6" Type="http://schemas.openxmlformats.org/officeDocument/2006/relationships/tags" Target="../tags/tag37.xml"/><Relationship Id="rId5" Type="http://schemas.openxmlformats.org/officeDocument/2006/relationships/tags" Target="../tags/tag36.xml"/><Relationship Id="rId4" Type="http://schemas.openxmlformats.org/officeDocument/2006/relationships/tags" Target="../tags/tag35.xml"/><Relationship Id="rId9"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42.xml"/><Relationship Id="rId2" Type="http://schemas.openxmlformats.org/officeDocument/2006/relationships/tags" Target="../tags/tag41.xml"/><Relationship Id="rId1" Type="http://schemas.openxmlformats.org/officeDocument/2006/relationships/tags" Target="../tags/tag40.xml"/><Relationship Id="rId5" Type="http://schemas.openxmlformats.org/officeDocument/2006/relationships/slideMaster" Target="../slideMasters/slideMaster1.xml"/><Relationship Id="rId4" Type="http://schemas.openxmlformats.org/officeDocument/2006/relationships/tags" Target="../tags/tag43.xml"/></Relationships>
</file>

<file path=ppt/slideLayouts/_rels/slideLayout7.xml.rels><?xml version="1.0" encoding="UTF-8" standalone="yes"?>
<Relationships xmlns="http://schemas.openxmlformats.org/package/2006/relationships"><Relationship Id="rId3" Type="http://schemas.openxmlformats.org/officeDocument/2006/relationships/tags" Target="../tags/tag46.xml"/><Relationship Id="rId2" Type="http://schemas.openxmlformats.org/officeDocument/2006/relationships/tags" Target="../tags/tag45.xml"/><Relationship Id="rId1" Type="http://schemas.openxmlformats.org/officeDocument/2006/relationships/tags" Target="../tags/tag44.xml"/><Relationship Id="rId4"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49.xml"/><Relationship Id="rId7" Type="http://schemas.openxmlformats.org/officeDocument/2006/relationships/slideMaster" Target="../slideMasters/slideMaster1.xml"/><Relationship Id="rId2" Type="http://schemas.openxmlformats.org/officeDocument/2006/relationships/tags" Target="../tags/tag48.xml"/><Relationship Id="rId1" Type="http://schemas.openxmlformats.org/officeDocument/2006/relationships/tags" Target="../tags/tag47.xml"/><Relationship Id="rId6" Type="http://schemas.openxmlformats.org/officeDocument/2006/relationships/tags" Target="../tags/tag52.xml"/><Relationship Id="rId5" Type="http://schemas.openxmlformats.org/officeDocument/2006/relationships/tags" Target="../tags/tag51.xml"/><Relationship Id="rId4" Type="http://schemas.openxmlformats.org/officeDocument/2006/relationships/tags" Target="../tags/tag50.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55.xml"/><Relationship Id="rId2" Type="http://schemas.openxmlformats.org/officeDocument/2006/relationships/tags" Target="../tags/tag54.xml"/><Relationship Id="rId1" Type="http://schemas.openxmlformats.org/officeDocument/2006/relationships/tags" Target="../tags/tag53.xml"/><Relationship Id="rId6" Type="http://schemas.openxmlformats.org/officeDocument/2006/relationships/slideMaster" Target="../slideMasters/slideMaster1.xml"/><Relationship Id="rId5" Type="http://schemas.openxmlformats.org/officeDocument/2006/relationships/tags" Target="../tags/tag57.xml"/><Relationship Id="rId4" Type="http://schemas.openxmlformats.org/officeDocument/2006/relationships/tags" Target="../tags/tag56.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pic>
        <p:nvPicPr>
          <p:cNvPr id="13" name="图片 12"/>
          <p:cNvPicPr>
            <a:picLocks noChangeAspect="1"/>
          </p:cNvPicPr>
          <p:nvPr>
            <p:custDataLst>
              <p:tags r:id="rId1"/>
            </p:custDataLst>
          </p:nvPr>
        </p:nvPicPr>
        <p:blipFill rotWithShape="1">
          <a:blip r:embed="rId12" cstate="email"/>
          <a:srcRect/>
          <a:stretch>
            <a:fillRect/>
          </a:stretch>
        </p:blipFill>
        <p:spPr>
          <a:xfrm>
            <a:off x="1" y="-2"/>
            <a:ext cx="12191999" cy="4542287"/>
          </a:xfrm>
          <a:prstGeom prst="rect">
            <a:avLst/>
          </a:prstGeom>
        </p:spPr>
      </p:pic>
      <p:sp>
        <p:nvSpPr>
          <p:cNvPr id="5" name="矩形 4"/>
          <p:cNvSpPr/>
          <p:nvPr>
            <p:custDataLst>
              <p:tags r:id="rId2"/>
            </p:custDataLst>
          </p:nvPr>
        </p:nvSpPr>
        <p:spPr>
          <a:xfrm>
            <a:off x="0" y="5637213"/>
            <a:ext cx="12192000" cy="12207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defRPr/>
            </a:pPr>
            <a:endParaRPr lang="zh-CN" altLang="en-US" sz="2400" noProof="1">
              <a:cs typeface="+mn-ea"/>
            </a:endParaRPr>
          </a:p>
        </p:txBody>
      </p:sp>
      <p:sp>
        <p:nvSpPr>
          <p:cNvPr id="6" name="等腰三角形 5"/>
          <p:cNvSpPr/>
          <p:nvPr>
            <p:custDataLst>
              <p:tags r:id="rId3"/>
            </p:custDataLst>
          </p:nvPr>
        </p:nvSpPr>
        <p:spPr>
          <a:xfrm rot="5400000" flipV="1">
            <a:off x="4187031" y="-1146968"/>
            <a:ext cx="3817937" cy="12192000"/>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defRPr/>
            </a:pPr>
            <a:endParaRPr lang="zh-CN" altLang="en-US" sz="2400" noProof="1">
              <a:cs typeface="+mn-ea"/>
            </a:endParaRPr>
          </a:p>
        </p:txBody>
      </p:sp>
      <p:sp>
        <p:nvSpPr>
          <p:cNvPr id="7" name="直角三角形 6"/>
          <p:cNvSpPr/>
          <p:nvPr>
            <p:custDataLst>
              <p:tags r:id="rId4"/>
            </p:custDataLst>
          </p:nvPr>
        </p:nvSpPr>
        <p:spPr>
          <a:xfrm>
            <a:off x="0" y="3621088"/>
            <a:ext cx="12192000" cy="3236912"/>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defRPr/>
            </a:pPr>
            <a:endParaRPr lang="zh-CN" altLang="en-US" sz="2400" noProof="1">
              <a:cs typeface="+mn-ea"/>
            </a:endParaRPr>
          </a:p>
        </p:txBody>
      </p:sp>
      <p:sp>
        <p:nvSpPr>
          <p:cNvPr id="8" name="直角三角形 7"/>
          <p:cNvSpPr/>
          <p:nvPr>
            <p:custDataLst>
              <p:tags r:id="rId5"/>
            </p:custDataLst>
          </p:nvPr>
        </p:nvSpPr>
        <p:spPr>
          <a:xfrm flipH="1">
            <a:off x="0" y="3048000"/>
            <a:ext cx="12192000" cy="3813175"/>
          </a:xfrm>
          <a:prstGeom prst="r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defRPr/>
            </a:pPr>
            <a:endParaRPr lang="zh-CN" altLang="en-US" sz="2400" noProof="1">
              <a:cs typeface="+mn-ea"/>
            </a:endParaRPr>
          </a:p>
        </p:txBody>
      </p:sp>
      <p:sp>
        <p:nvSpPr>
          <p:cNvPr id="2" name="标题 1"/>
          <p:cNvSpPr>
            <a:spLocks noGrp="1"/>
          </p:cNvSpPr>
          <p:nvPr>
            <p:ph type="ctrTitle" hasCustomPrompt="1"/>
            <p:custDataLst>
              <p:tags r:id="rId6"/>
            </p:custDataLst>
          </p:nvPr>
        </p:nvSpPr>
        <p:spPr>
          <a:xfrm>
            <a:off x="6667500" y="4614350"/>
            <a:ext cx="5435600" cy="1053581"/>
          </a:xfrm>
          <a:noFill/>
        </p:spPr>
        <p:txBody>
          <a:bodyPr anchor="b">
            <a:normAutofit/>
          </a:bodyPr>
          <a:lstStyle>
            <a:lvl1pPr algn="r">
              <a:defRPr sz="4800" b="1">
                <a:solidFill>
                  <a:srgbClr val="000000"/>
                </a:solidFill>
              </a:defRPr>
            </a:lvl1pPr>
          </a:lstStyle>
          <a:p>
            <a:r>
              <a:rPr lang="zh-CN" altLang="en-US" noProof="1"/>
              <a:t>单击此处编辑标题</a:t>
            </a:r>
          </a:p>
        </p:txBody>
      </p:sp>
      <p:sp>
        <p:nvSpPr>
          <p:cNvPr id="3" name="副标题 2"/>
          <p:cNvSpPr>
            <a:spLocks noGrp="1"/>
          </p:cNvSpPr>
          <p:nvPr>
            <p:ph type="subTitle" idx="1"/>
            <p:custDataLst>
              <p:tags r:id="rId7"/>
            </p:custDataLst>
          </p:nvPr>
        </p:nvSpPr>
        <p:spPr>
          <a:xfrm>
            <a:off x="6667500" y="5739996"/>
            <a:ext cx="5435600" cy="504000"/>
          </a:xfrm>
          <a:noFill/>
        </p:spPr>
        <p:txBody>
          <a:bodyPr>
            <a:normAutofit/>
          </a:bodyPr>
          <a:lstStyle>
            <a:lvl1pPr marL="0" indent="0" algn="r">
              <a:buNone/>
              <a:defRPr sz="2400">
                <a:solidFill>
                  <a:srgbClr val="000000"/>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noProof="1"/>
              <a:t>单击此处编辑母版副标题样式</a:t>
            </a:r>
          </a:p>
        </p:txBody>
      </p:sp>
      <p:sp>
        <p:nvSpPr>
          <p:cNvPr id="9" name="日期占位符 3"/>
          <p:cNvSpPr>
            <a:spLocks noGrp="1"/>
          </p:cNvSpPr>
          <p:nvPr>
            <p:ph type="dt" sz="half" idx="10"/>
            <p:custDataLst>
              <p:tags r:id="rId8"/>
            </p:custDataLst>
          </p:nvPr>
        </p:nvSpPr>
        <p:spPr/>
        <p:txBody>
          <a:bodyPr/>
          <a:lstStyle>
            <a:lvl1pPr>
              <a:defRPr/>
            </a:lvl1pPr>
          </a:lstStyle>
          <a:p>
            <a:pPr>
              <a:defRPr/>
            </a:pPr>
            <a:endParaRPr lang="zh-CN" altLang="en-US"/>
          </a:p>
        </p:txBody>
      </p:sp>
      <p:sp>
        <p:nvSpPr>
          <p:cNvPr id="10" name="页脚占位符 4"/>
          <p:cNvSpPr>
            <a:spLocks noGrp="1"/>
          </p:cNvSpPr>
          <p:nvPr>
            <p:ph type="ftr" sz="quarter" idx="11"/>
            <p:custDataLst>
              <p:tags r:id="rId9"/>
            </p:custDataLst>
          </p:nvPr>
        </p:nvSpPr>
        <p:spPr/>
        <p:txBody>
          <a:bodyPr/>
          <a:lstStyle>
            <a:lvl1pPr>
              <a:defRPr/>
            </a:lvl1pPr>
          </a:lstStyle>
          <a:p>
            <a:pPr>
              <a:defRPr/>
            </a:pPr>
            <a:endParaRPr lang="zh-CN" altLang="en-US"/>
          </a:p>
        </p:txBody>
      </p:sp>
      <p:sp>
        <p:nvSpPr>
          <p:cNvPr id="11" name="灯片编号占位符 5"/>
          <p:cNvSpPr>
            <a:spLocks noGrp="1"/>
          </p:cNvSpPr>
          <p:nvPr>
            <p:ph type="sldNum" sz="quarter" idx="12"/>
            <p:custDataLst>
              <p:tags r:id="rId10"/>
            </p:custDataLst>
          </p:nvPr>
        </p:nvSpPr>
        <p:spPr/>
        <p:txBody>
          <a:bodyPr/>
          <a:lstStyle>
            <a:lvl1pPr>
              <a:defRPr/>
            </a:lvl1pPr>
          </a:lstStyle>
          <a:p>
            <a:pPr>
              <a:defRPr/>
            </a:pPr>
            <a:fld id="{8772FFEC-5704-4A3E-837E-93B721BC27BB}" type="slidenum">
              <a:rPr lang="zh-CN" altLang="en-US"/>
              <a:t>‹#›</a:t>
            </a:fld>
            <a:endParaRPr lang="zh-CN" alt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7" name="内容占位符 6"/>
          <p:cNvSpPr>
            <a:spLocks noGrp="1"/>
          </p:cNvSpPr>
          <p:nvPr>
            <p:ph sz="quarter" idx="13"/>
            <p:custDataLst>
              <p:tags r:id="rId1"/>
            </p:custDataLst>
          </p:nvPr>
        </p:nvSpPr>
        <p:spPr>
          <a:xfrm>
            <a:off x="669930" y="952508"/>
            <a:ext cx="10852237" cy="5388907"/>
          </a:xfrm>
        </p:spPr>
        <p:txBody>
          <a:bodyPr/>
          <a:lstStyle>
            <a:lvl1pPr>
              <a:defRPr/>
            </a:lvl1pPr>
          </a:lstStyle>
          <a:p>
            <a:pPr lvl="0"/>
            <a:r>
              <a:rPr lang="zh-CN" altLang="en-US" noProof="1">
                <a:sym typeface="+mn-ea"/>
              </a:rPr>
              <a:t>单击此处</a:t>
            </a:r>
            <a:r>
              <a:rPr lang="zh-CN" altLang="en-US" noProof="1"/>
              <a:t>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3" name="日期占位符 3"/>
          <p:cNvSpPr>
            <a:spLocks noGrp="1"/>
          </p:cNvSpPr>
          <p:nvPr>
            <p:ph type="dt" sz="half" idx="14"/>
            <p:custDataLst>
              <p:tags r:id="rId2"/>
            </p:custDataLst>
          </p:nvPr>
        </p:nvSpPr>
        <p:spPr/>
        <p:txBody>
          <a:bodyPr/>
          <a:lstStyle>
            <a:lvl1pPr>
              <a:defRPr/>
            </a:lvl1pPr>
          </a:lstStyle>
          <a:p>
            <a:pPr>
              <a:defRPr/>
            </a:pPr>
            <a:endParaRPr lang="zh-CN" altLang="en-US"/>
          </a:p>
        </p:txBody>
      </p:sp>
      <p:sp>
        <p:nvSpPr>
          <p:cNvPr id="4" name="页脚占位符 4"/>
          <p:cNvSpPr>
            <a:spLocks noGrp="1"/>
          </p:cNvSpPr>
          <p:nvPr>
            <p:ph type="ftr" sz="quarter" idx="15"/>
            <p:custDataLst>
              <p:tags r:id="rId3"/>
            </p:custDataLst>
          </p:nvPr>
        </p:nvSpPr>
        <p:spPr/>
        <p:txBody>
          <a:bodyPr/>
          <a:lstStyle>
            <a:lvl1pPr>
              <a:defRPr/>
            </a:lvl1pPr>
          </a:lstStyle>
          <a:p>
            <a:pPr>
              <a:defRPr/>
            </a:pPr>
            <a:endParaRPr lang="zh-CN" altLang="en-US"/>
          </a:p>
        </p:txBody>
      </p:sp>
      <p:sp>
        <p:nvSpPr>
          <p:cNvPr id="5" name="灯片编号占位符 5"/>
          <p:cNvSpPr>
            <a:spLocks noGrp="1"/>
          </p:cNvSpPr>
          <p:nvPr>
            <p:ph type="sldNum" sz="quarter" idx="16"/>
            <p:custDataLst>
              <p:tags r:id="rId4"/>
            </p:custDataLst>
          </p:nvPr>
        </p:nvSpPr>
        <p:spPr/>
        <p:txBody>
          <a:bodyPr/>
          <a:lstStyle>
            <a:lvl1pPr>
              <a:defRPr/>
            </a:lvl1pPr>
          </a:lstStyle>
          <a:p>
            <a:pPr>
              <a:defRPr/>
            </a:pPr>
            <a:fld id="{5E5EBB0C-5A13-436A-8D2C-3DC1B1265DA7}" type="slidenum">
              <a:rPr lang="zh-CN" altLang="en-US"/>
              <a:t>‹#›</a:t>
            </a:fld>
            <a:endParaRPr lang="zh-CN" altLang="en-US"/>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pic>
        <p:nvPicPr>
          <p:cNvPr id="13" name="图片 12"/>
          <p:cNvPicPr>
            <a:picLocks noChangeAspect="1"/>
          </p:cNvPicPr>
          <p:nvPr>
            <p:custDataLst>
              <p:tags r:id="rId1"/>
            </p:custDataLst>
          </p:nvPr>
        </p:nvPicPr>
        <p:blipFill rotWithShape="1">
          <a:blip r:embed="rId12" cstate="email"/>
          <a:srcRect/>
          <a:stretch>
            <a:fillRect/>
          </a:stretch>
        </p:blipFill>
        <p:spPr>
          <a:xfrm>
            <a:off x="1" y="-2"/>
            <a:ext cx="12191999" cy="4542287"/>
          </a:xfrm>
          <a:prstGeom prst="rect">
            <a:avLst/>
          </a:prstGeom>
        </p:spPr>
      </p:pic>
      <p:sp>
        <p:nvSpPr>
          <p:cNvPr id="5" name="矩形 4"/>
          <p:cNvSpPr/>
          <p:nvPr>
            <p:custDataLst>
              <p:tags r:id="rId2"/>
            </p:custDataLst>
          </p:nvPr>
        </p:nvSpPr>
        <p:spPr>
          <a:xfrm>
            <a:off x="0" y="5637213"/>
            <a:ext cx="12192000" cy="12207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defRPr/>
            </a:pPr>
            <a:endParaRPr lang="zh-CN" altLang="en-US" sz="2400" noProof="1">
              <a:cs typeface="+mn-ea"/>
            </a:endParaRPr>
          </a:p>
        </p:txBody>
      </p:sp>
      <p:sp>
        <p:nvSpPr>
          <p:cNvPr id="6" name="等腰三角形 5"/>
          <p:cNvSpPr/>
          <p:nvPr>
            <p:custDataLst>
              <p:tags r:id="rId3"/>
            </p:custDataLst>
          </p:nvPr>
        </p:nvSpPr>
        <p:spPr>
          <a:xfrm rot="5400000" flipV="1">
            <a:off x="4187031" y="-1146968"/>
            <a:ext cx="3817937" cy="12192000"/>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defRPr/>
            </a:pPr>
            <a:endParaRPr lang="zh-CN" altLang="en-US" sz="2400" noProof="1">
              <a:cs typeface="+mn-ea"/>
            </a:endParaRPr>
          </a:p>
        </p:txBody>
      </p:sp>
      <p:sp>
        <p:nvSpPr>
          <p:cNvPr id="7" name="直角三角形 6"/>
          <p:cNvSpPr/>
          <p:nvPr>
            <p:custDataLst>
              <p:tags r:id="rId4"/>
            </p:custDataLst>
          </p:nvPr>
        </p:nvSpPr>
        <p:spPr>
          <a:xfrm>
            <a:off x="0" y="3621088"/>
            <a:ext cx="12192000" cy="3236912"/>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defRPr/>
            </a:pPr>
            <a:endParaRPr lang="zh-CN" altLang="en-US" sz="2400" noProof="1">
              <a:cs typeface="+mn-ea"/>
            </a:endParaRPr>
          </a:p>
        </p:txBody>
      </p:sp>
      <p:sp>
        <p:nvSpPr>
          <p:cNvPr id="8" name="直角三角形 7"/>
          <p:cNvSpPr/>
          <p:nvPr>
            <p:custDataLst>
              <p:tags r:id="rId5"/>
            </p:custDataLst>
          </p:nvPr>
        </p:nvSpPr>
        <p:spPr>
          <a:xfrm flipH="1">
            <a:off x="0" y="3044825"/>
            <a:ext cx="12192000" cy="3813175"/>
          </a:xfrm>
          <a:prstGeom prst="r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defRPr/>
            </a:pPr>
            <a:endParaRPr lang="zh-CN" altLang="en-US" sz="2400" noProof="1">
              <a:cs typeface="+mn-ea"/>
            </a:endParaRPr>
          </a:p>
        </p:txBody>
      </p:sp>
      <p:sp>
        <p:nvSpPr>
          <p:cNvPr id="2" name="标题 1"/>
          <p:cNvSpPr>
            <a:spLocks noGrp="1"/>
          </p:cNvSpPr>
          <p:nvPr>
            <p:ph type="title" hasCustomPrompt="1"/>
            <p:custDataLst>
              <p:tags r:id="rId6"/>
            </p:custDataLst>
          </p:nvPr>
        </p:nvSpPr>
        <p:spPr>
          <a:xfrm>
            <a:off x="7429500" y="4290060"/>
            <a:ext cx="4425950" cy="1175385"/>
          </a:xfrm>
        </p:spPr>
        <p:txBody>
          <a:bodyPr rIns="25400" rtlCol="0" anchor="b">
            <a:noAutofit/>
          </a:bodyPr>
          <a:lstStyle>
            <a:lvl1pPr marL="0" marR="0" algn="r" defTabSz="914400" rtl="0" eaLnBrk="1" fontAlgn="auto" latinLnBrk="0" hangingPunct="1">
              <a:lnSpc>
                <a:spcPct val="100000"/>
              </a:lnSpc>
              <a:buNone/>
              <a:defRPr kumimoji="0" lang="zh-CN" altLang="en-US" sz="6600" b="1" i="0" u="none" strike="noStrike" kern="1200" cap="none" spc="600" normalizeH="0" baseline="0" noProof="1" dirty="0">
                <a:solidFill>
                  <a:srgbClr val="2747BE"/>
                </a:solidFill>
                <a:uFillTx/>
                <a:latin typeface="微软雅黑" panose="020B0503020204020204" charset="-122"/>
                <a:ea typeface="微软雅黑" panose="020B0503020204020204" charset="-122"/>
                <a:cs typeface="+mj-cs"/>
                <a:sym typeface="+mn-ea"/>
              </a:defRPr>
            </a:lvl1pPr>
          </a:lstStyle>
          <a:p>
            <a:pPr lvl="0"/>
            <a:r>
              <a:rPr lang="zh-CN" altLang="en-US" noProof="1">
                <a:sym typeface="+mn-ea"/>
              </a:rPr>
              <a:t>编辑标题</a:t>
            </a:r>
            <a:endParaRPr noProof="1">
              <a:sym typeface="+mn-ea"/>
            </a:endParaRPr>
          </a:p>
        </p:txBody>
      </p:sp>
      <p:sp>
        <p:nvSpPr>
          <p:cNvPr id="14" name="文本占位符 13"/>
          <p:cNvSpPr>
            <a:spLocks noGrp="1"/>
          </p:cNvSpPr>
          <p:nvPr>
            <p:ph type="body" sz="quarter" idx="14" hasCustomPrompt="1"/>
            <p:custDataLst>
              <p:tags r:id="rId7"/>
            </p:custDataLst>
          </p:nvPr>
        </p:nvSpPr>
        <p:spPr>
          <a:xfrm>
            <a:off x="7429499" y="5540698"/>
            <a:ext cx="4425810" cy="691347"/>
          </a:xfrm>
        </p:spPr>
        <p:txBody>
          <a:bodyPr>
            <a:normAutofit/>
          </a:bodyPr>
          <a:lstStyle>
            <a:lvl1pPr marL="0" indent="0" algn="r">
              <a:buNone/>
              <a:defRPr sz="3200">
                <a:solidFill>
                  <a:srgbClr val="2747BE"/>
                </a:solidFill>
              </a:defRPr>
            </a:lvl1pPr>
            <a:lvl2pPr marL="457200" indent="0">
              <a:buNone/>
              <a:defRPr/>
            </a:lvl2pPr>
          </a:lstStyle>
          <a:p>
            <a:pPr lvl="0"/>
            <a:r>
              <a:rPr lang="zh-CN" altLang="en-US" noProof="1"/>
              <a:t>编辑文本</a:t>
            </a:r>
          </a:p>
        </p:txBody>
      </p:sp>
      <p:sp>
        <p:nvSpPr>
          <p:cNvPr id="9" name="日期占位符 2"/>
          <p:cNvSpPr>
            <a:spLocks noGrp="1"/>
          </p:cNvSpPr>
          <p:nvPr>
            <p:ph type="dt" sz="half" idx="15"/>
            <p:custDataLst>
              <p:tags r:id="rId8"/>
            </p:custDataLst>
          </p:nvPr>
        </p:nvSpPr>
        <p:spPr/>
        <p:txBody>
          <a:bodyPr/>
          <a:lstStyle>
            <a:lvl1pPr>
              <a:defRPr/>
            </a:lvl1pPr>
          </a:lstStyle>
          <a:p>
            <a:pPr>
              <a:defRPr/>
            </a:pPr>
            <a:endParaRPr lang="zh-CN" altLang="en-US"/>
          </a:p>
        </p:txBody>
      </p:sp>
      <p:sp>
        <p:nvSpPr>
          <p:cNvPr id="10" name="页脚占位符 3"/>
          <p:cNvSpPr>
            <a:spLocks noGrp="1"/>
          </p:cNvSpPr>
          <p:nvPr>
            <p:ph type="ftr" sz="quarter" idx="16"/>
            <p:custDataLst>
              <p:tags r:id="rId9"/>
            </p:custDataLst>
          </p:nvPr>
        </p:nvSpPr>
        <p:spPr/>
        <p:txBody>
          <a:bodyPr/>
          <a:lstStyle>
            <a:lvl1pPr>
              <a:defRPr/>
            </a:lvl1pPr>
          </a:lstStyle>
          <a:p>
            <a:pPr>
              <a:defRPr/>
            </a:pPr>
            <a:endParaRPr lang="zh-CN" altLang="en-US"/>
          </a:p>
        </p:txBody>
      </p:sp>
      <p:sp>
        <p:nvSpPr>
          <p:cNvPr id="11" name="灯片编号占位符 4"/>
          <p:cNvSpPr>
            <a:spLocks noGrp="1"/>
          </p:cNvSpPr>
          <p:nvPr>
            <p:ph type="sldNum" sz="quarter" idx="17"/>
            <p:custDataLst>
              <p:tags r:id="rId10"/>
            </p:custDataLst>
          </p:nvPr>
        </p:nvSpPr>
        <p:spPr/>
        <p:txBody>
          <a:bodyPr/>
          <a:lstStyle>
            <a:lvl1pPr>
              <a:defRPr/>
            </a:lvl1pPr>
          </a:lstStyle>
          <a:p>
            <a:pPr>
              <a:defRPr/>
            </a:pPr>
            <a:fld id="{4FC38A87-77AC-48C7-9F0B-A360E0E07000}" type="slidenum">
              <a:rPr lang="zh-CN" altLang="en-US"/>
              <a:t>‹#›</a:t>
            </a:fld>
            <a:endParaRPr lang="zh-CN" altLang="en-US"/>
          </a:p>
        </p:txBody>
      </p:sp>
    </p:spTree>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5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6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7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hf sldNum="0"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8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9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0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1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2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3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4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5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6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7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节标题">
    <p:spTree>
      <p:nvGrpSpPr>
        <p:cNvPr id="1" name=""/>
        <p:cNvGrpSpPr/>
        <p:nvPr/>
      </p:nvGrpSpPr>
      <p:grpSpPr>
        <a:xfrm>
          <a:off x="0" y="0"/>
          <a:ext cx="0" cy="0"/>
          <a:chOff x="0" y="0"/>
          <a:chExt cx="0" cy="0"/>
        </a:xfrm>
      </p:grpSpPr>
      <p:sp>
        <p:nvSpPr>
          <p:cNvPr id="5" name="Freeform 6"/>
          <p:cNvSpPr>
            <a:spLocks noChangeArrowheads="1"/>
          </p:cNvSpPr>
          <p:nvPr>
            <p:custDataLst>
              <p:tags r:id="rId1"/>
            </p:custDataLst>
          </p:nvPr>
        </p:nvSpPr>
        <p:spPr bwMode="auto">
          <a:xfrm>
            <a:off x="0" y="3879850"/>
            <a:ext cx="4992688" cy="2978150"/>
          </a:xfrm>
          <a:custGeom>
            <a:avLst/>
            <a:gdLst>
              <a:gd name="T0" fmla="*/ 0 w 2348"/>
              <a:gd name="T1" fmla="*/ 0 h 1407"/>
              <a:gd name="T2" fmla="*/ 2348 w 2348"/>
              <a:gd name="T3" fmla="*/ 1407 h 1407"/>
              <a:gd name="T4" fmla="*/ 0 w 2348"/>
              <a:gd name="T5" fmla="*/ 1407 h 1407"/>
              <a:gd name="T6" fmla="*/ 0 w 2348"/>
              <a:gd name="T7" fmla="*/ 0 h 1407"/>
            </a:gdLst>
            <a:ahLst/>
            <a:cxnLst>
              <a:cxn ang="0">
                <a:pos x="T0" y="T1"/>
              </a:cxn>
              <a:cxn ang="0">
                <a:pos x="T2" y="T3"/>
              </a:cxn>
              <a:cxn ang="0">
                <a:pos x="T4" y="T5"/>
              </a:cxn>
              <a:cxn ang="0">
                <a:pos x="T6" y="T7"/>
              </a:cxn>
            </a:cxnLst>
            <a:rect l="0" t="0" r="r" b="b"/>
            <a:pathLst>
              <a:path w="2348" h="1407">
                <a:moveTo>
                  <a:pt x="0" y="0"/>
                </a:moveTo>
                <a:lnTo>
                  <a:pt x="2348" y="1407"/>
                </a:lnTo>
                <a:lnTo>
                  <a:pt x="0" y="1407"/>
                </a:lnTo>
                <a:lnTo>
                  <a:pt x="0"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lIns="121913" tIns="60956" rIns="121913" bIns="60956"/>
          <a:lstStyle>
            <a:lvl1pPr>
              <a:defRPr>
                <a:solidFill>
                  <a:schemeClr val="tx1"/>
                </a:solidFill>
                <a:latin typeface="Arial" panose="020B0604020202020204" pitchFamily="34" charset="0"/>
                <a:ea typeface="微软雅黑" panose="020B0503020204020204" charset="-122"/>
              </a:defRPr>
            </a:lvl1pPr>
            <a:lvl2pPr>
              <a:defRPr>
                <a:solidFill>
                  <a:schemeClr val="tx1"/>
                </a:solidFill>
                <a:latin typeface="Arial" panose="020B0604020202020204" pitchFamily="34" charset="0"/>
                <a:ea typeface="微软雅黑" panose="020B0503020204020204" charset="-122"/>
              </a:defRPr>
            </a:lvl2pPr>
            <a:lvl3pPr>
              <a:defRPr>
                <a:solidFill>
                  <a:schemeClr val="tx1"/>
                </a:solidFill>
                <a:latin typeface="Arial" panose="020B0604020202020204" pitchFamily="34" charset="0"/>
                <a:ea typeface="微软雅黑" panose="020B0503020204020204" charset="-122"/>
              </a:defRPr>
            </a:lvl3pPr>
            <a:lvl4pPr>
              <a:defRPr>
                <a:solidFill>
                  <a:schemeClr val="tx1"/>
                </a:solidFill>
                <a:latin typeface="Arial" panose="020B0604020202020204" pitchFamily="34" charset="0"/>
                <a:ea typeface="微软雅黑" panose="020B0503020204020204" charset="-122"/>
              </a:defRPr>
            </a:lvl4pPr>
            <a:lvl5pPr>
              <a:defRPr>
                <a:solidFill>
                  <a:schemeClr val="tx1"/>
                </a:solidFill>
                <a:latin typeface="Arial" panose="020B0604020202020204" pitchFamily="34" charset="0"/>
                <a:ea typeface="微软雅黑" panose="020B0503020204020204"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9pPr>
          </a:lstStyle>
          <a:p>
            <a:pPr>
              <a:defRPr/>
            </a:pPr>
            <a:endParaRPr lang="zh-CN" altLang="en-US"/>
          </a:p>
        </p:txBody>
      </p:sp>
      <p:sp>
        <p:nvSpPr>
          <p:cNvPr id="6" name="Freeform 7"/>
          <p:cNvSpPr>
            <a:spLocks noChangeArrowheads="1"/>
          </p:cNvSpPr>
          <p:nvPr>
            <p:custDataLst>
              <p:tags r:id="rId2"/>
            </p:custDataLst>
          </p:nvPr>
        </p:nvSpPr>
        <p:spPr bwMode="auto">
          <a:xfrm>
            <a:off x="2830513" y="4400550"/>
            <a:ext cx="9361487" cy="2457450"/>
          </a:xfrm>
          <a:custGeom>
            <a:avLst/>
            <a:gdLst>
              <a:gd name="T0" fmla="*/ 4403 w 4403"/>
              <a:gd name="T1" fmla="*/ 0 h 1161"/>
              <a:gd name="T2" fmla="*/ 4403 w 4403"/>
              <a:gd name="T3" fmla="*/ 1161 h 1161"/>
              <a:gd name="T4" fmla="*/ 0 w 4403"/>
              <a:gd name="T5" fmla="*/ 1161 h 1161"/>
              <a:gd name="T6" fmla="*/ 4403 w 4403"/>
              <a:gd name="T7" fmla="*/ 0 h 1161"/>
            </a:gdLst>
            <a:ahLst/>
            <a:cxnLst>
              <a:cxn ang="0">
                <a:pos x="T0" y="T1"/>
              </a:cxn>
              <a:cxn ang="0">
                <a:pos x="T2" y="T3"/>
              </a:cxn>
              <a:cxn ang="0">
                <a:pos x="T4" y="T5"/>
              </a:cxn>
              <a:cxn ang="0">
                <a:pos x="T6" y="T7"/>
              </a:cxn>
            </a:cxnLst>
            <a:rect l="0" t="0" r="r" b="b"/>
            <a:pathLst>
              <a:path w="4403" h="1161">
                <a:moveTo>
                  <a:pt x="4403" y="0"/>
                </a:moveTo>
                <a:lnTo>
                  <a:pt x="4403" y="1161"/>
                </a:lnTo>
                <a:lnTo>
                  <a:pt x="0" y="1161"/>
                </a:lnTo>
                <a:lnTo>
                  <a:pt x="4403" y="0"/>
                </a:lnTo>
                <a:close/>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lIns="121913" tIns="60956" rIns="121913" bIns="60956"/>
          <a:lstStyle>
            <a:lvl1pPr>
              <a:defRPr>
                <a:solidFill>
                  <a:schemeClr val="tx1"/>
                </a:solidFill>
                <a:latin typeface="Arial" panose="020B0604020202020204" pitchFamily="34" charset="0"/>
                <a:ea typeface="微软雅黑" panose="020B0503020204020204" charset="-122"/>
              </a:defRPr>
            </a:lvl1pPr>
            <a:lvl2pPr>
              <a:defRPr>
                <a:solidFill>
                  <a:schemeClr val="tx1"/>
                </a:solidFill>
                <a:latin typeface="Arial" panose="020B0604020202020204" pitchFamily="34" charset="0"/>
                <a:ea typeface="微软雅黑" panose="020B0503020204020204" charset="-122"/>
              </a:defRPr>
            </a:lvl2pPr>
            <a:lvl3pPr>
              <a:defRPr>
                <a:solidFill>
                  <a:schemeClr val="tx1"/>
                </a:solidFill>
                <a:latin typeface="Arial" panose="020B0604020202020204" pitchFamily="34" charset="0"/>
                <a:ea typeface="微软雅黑" panose="020B0503020204020204" charset="-122"/>
              </a:defRPr>
            </a:lvl3pPr>
            <a:lvl4pPr>
              <a:defRPr>
                <a:solidFill>
                  <a:schemeClr val="tx1"/>
                </a:solidFill>
                <a:latin typeface="Arial" panose="020B0604020202020204" pitchFamily="34" charset="0"/>
                <a:ea typeface="微软雅黑" panose="020B0503020204020204" charset="-122"/>
              </a:defRPr>
            </a:lvl4pPr>
            <a:lvl5pPr>
              <a:defRPr>
                <a:solidFill>
                  <a:schemeClr val="tx1"/>
                </a:solidFill>
                <a:latin typeface="Arial" panose="020B0604020202020204" pitchFamily="34" charset="0"/>
                <a:ea typeface="微软雅黑" panose="020B0503020204020204"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9pPr>
          </a:lstStyle>
          <a:p>
            <a:pPr>
              <a:defRPr/>
            </a:pPr>
            <a:endParaRPr lang="zh-CN" altLang="en-US"/>
          </a:p>
        </p:txBody>
      </p:sp>
      <p:sp>
        <p:nvSpPr>
          <p:cNvPr id="7" name="直接连接符 11"/>
          <p:cNvSpPr>
            <a:spLocks noChangeShapeType="1"/>
          </p:cNvSpPr>
          <p:nvPr>
            <p:custDataLst>
              <p:tags r:id="rId3"/>
            </p:custDataLst>
          </p:nvPr>
        </p:nvSpPr>
        <p:spPr bwMode="auto">
          <a:xfrm>
            <a:off x="1920875" y="2790825"/>
            <a:ext cx="5219700" cy="1588"/>
          </a:xfrm>
          <a:prstGeom prst="line">
            <a:avLst/>
          </a:prstGeom>
          <a:noFill/>
          <a:ln w="6350">
            <a:solidFill>
              <a:schemeClr val="accent1"/>
            </a:solidFill>
            <a:bevel/>
          </a:ln>
          <a:extLst>
            <a:ext uri="{909E8E84-426E-40DD-AFC4-6F175D3DCCD1}">
              <a14:hiddenFill xmlns:a14="http://schemas.microsoft.com/office/drawing/2010/main">
                <a:noFill/>
              </a14:hiddenFill>
            </a:ext>
          </a:extLst>
        </p:spPr>
        <p:txBody>
          <a:bodyPr/>
          <a:lstStyle>
            <a:lvl1pPr>
              <a:defRPr>
                <a:solidFill>
                  <a:schemeClr val="tx1"/>
                </a:solidFill>
                <a:latin typeface="Arial" panose="020B0604020202020204" pitchFamily="34" charset="0"/>
                <a:ea typeface="微软雅黑" panose="020B0503020204020204" charset="-122"/>
              </a:defRPr>
            </a:lvl1pPr>
            <a:lvl2pPr>
              <a:defRPr>
                <a:solidFill>
                  <a:schemeClr val="tx1"/>
                </a:solidFill>
                <a:latin typeface="Arial" panose="020B0604020202020204" pitchFamily="34" charset="0"/>
                <a:ea typeface="微软雅黑" panose="020B0503020204020204" charset="-122"/>
              </a:defRPr>
            </a:lvl2pPr>
            <a:lvl3pPr>
              <a:defRPr>
                <a:solidFill>
                  <a:schemeClr val="tx1"/>
                </a:solidFill>
                <a:latin typeface="Arial" panose="020B0604020202020204" pitchFamily="34" charset="0"/>
                <a:ea typeface="微软雅黑" panose="020B0503020204020204" charset="-122"/>
              </a:defRPr>
            </a:lvl3pPr>
            <a:lvl4pPr>
              <a:defRPr>
                <a:solidFill>
                  <a:schemeClr val="tx1"/>
                </a:solidFill>
                <a:latin typeface="Arial" panose="020B0604020202020204" pitchFamily="34" charset="0"/>
                <a:ea typeface="微软雅黑" panose="020B0503020204020204" charset="-122"/>
              </a:defRPr>
            </a:lvl4pPr>
            <a:lvl5pPr>
              <a:defRPr>
                <a:solidFill>
                  <a:schemeClr val="tx1"/>
                </a:solidFill>
                <a:latin typeface="Arial" panose="020B0604020202020204" pitchFamily="34" charset="0"/>
                <a:ea typeface="微软雅黑" panose="020B0503020204020204"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9pPr>
          </a:lstStyle>
          <a:p>
            <a:pPr>
              <a:defRPr/>
            </a:pPr>
            <a:endParaRPr lang="zh-CN" altLang="en-US" sz="1900">
              <a:solidFill>
                <a:schemeClr val="accent1"/>
              </a:solidFill>
              <a:sym typeface="Arial" panose="020B0604020202020204" pitchFamily="34" charset="0"/>
            </a:endParaRPr>
          </a:p>
        </p:txBody>
      </p:sp>
      <p:sp>
        <p:nvSpPr>
          <p:cNvPr id="2" name="标题 1"/>
          <p:cNvSpPr>
            <a:spLocks noGrp="1"/>
          </p:cNvSpPr>
          <p:nvPr>
            <p:ph type="title" hasCustomPrompt="1"/>
            <p:custDataLst>
              <p:tags r:id="rId4"/>
            </p:custDataLst>
          </p:nvPr>
        </p:nvSpPr>
        <p:spPr>
          <a:xfrm>
            <a:off x="1675735" y="3503613"/>
            <a:ext cx="5464840" cy="1058408"/>
          </a:xfrm>
        </p:spPr>
        <p:txBody>
          <a:bodyPr rIns="63500">
            <a:noAutofit/>
          </a:bodyPr>
          <a:lstStyle>
            <a:lvl1pPr algn="r">
              <a:defRPr sz="4800" u="none" strike="noStrike" kern="1200" cap="none" spc="300" normalizeH="0">
                <a:solidFill>
                  <a:srgbClr val="000000"/>
                </a:solidFill>
                <a:uFillTx/>
                <a:latin typeface="微软雅黑" panose="020B0503020204020204" charset="-122"/>
                <a:ea typeface="微软雅黑" panose="020B0503020204020204" charset="-122"/>
              </a:defRPr>
            </a:lvl1pPr>
          </a:lstStyle>
          <a:p>
            <a:r>
              <a:rPr lang="zh-CN" altLang="en-US" noProof="1"/>
              <a:t>单击此处编辑标题</a:t>
            </a:r>
          </a:p>
        </p:txBody>
      </p:sp>
      <p:sp>
        <p:nvSpPr>
          <p:cNvPr id="3" name="文本占位符 2"/>
          <p:cNvSpPr>
            <a:spLocks noGrp="1"/>
          </p:cNvSpPr>
          <p:nvPr>
            <p:ph type="body" idx="1" hasCustomPrompt="1"/>
            <p:custDataLst>
              <p:tags r:id="rId5"/>
            </p:custDataLst>
          </p:nvPr>
        </p:nvSpPr>
        <p:spPr>
          <a:xfrm>
            <a:off x="1675735" y="2856230"/>
            <a:ext cx="5464840" cy="586804"/>
          </a:xfrm>
        </p:spPr>
        <p:txBody>
          <a:bodyPr tIns="38100" rIns="76200" bIns="38100" anchor="ctr">
            <a:noAutofit/>
          </a:bodyPr>
          <a:lstStyle>
            <a:lvl1pPr marL="0" indent="0" algn="r" eaLnBrk="1" fontAlgn="base" latinLnBrk="0" hangingPunct="1">
              <a:buNone/>
              <a:defRPr kumimoji="0" lang="zh-CN" altLang="en-US" sz="3200" b="0" i="0" u="none" strike="noStrike" kern="1200" cap="none" spc="150" normalizeH="0" baseline="0" noProof="1">
                <a:solidFill>
                  <a:srgbClr val="000000"/>
                </a:solidFill>
                <a:uFillTx/>
                <a:latin typeface="微软雅黑" panose="020B0503020204020204" charset="-122"/>
                <a:ea typeface="微软雅黑" panose="020B0503020204020204" charset="-122"/>
                <a:cs typeface="+mn-cs"/>
                <a:sym typeface="+mn-ea"/>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noProof="1"/>
              <a:t>编辑文本</a:t>
            </a:r>
          </a:p>
        </p:txBody>
      </p:sp>
      <p:sp>
        <p:nvSpPr>
          <p:cNvPr id="12" name="文本占位符 11"/>
          <p:cNvSpPr>
            <a:spLocks noGrp="1"/>
          </p:cNvSpPr>
          <p:nvPr>
            <p:ph type="body" sz="quarter" idx="13" hasCustomPrompt="1"/>
            <p:custDataLst>
              <p:tags r:id="rId6"/>
            </p:custDataLst>
          </p:nvPr>
        </p:nvSpPr>
        <p:spPr>
          <a:xfrm>
            <a:off x="1675775" y="2383625"/>
            <a:ext cx="5464800" cy="356400"/>
          </a:xfrm>
        </p:spPr>
        <p:txBody>
          <a:bodyPr anchor="b"/>
          <a:lstStyle>
            <a:lvl1pPr marL="0" indent="0" algn="r">
              <a:buNone/>
              <a:defRPr>
                <a:solidFill>
                  <a:srgbClr val="000000"/>
                </a:solidFill>
              </a:defRPr>
            </a:lvl1pPr>
            <a:lvl2pPr marL="457200" indent="0">
              <a:buNone/>
              <a:defRPr/>
            </a:lvl2pPr>
          </a:lstStyle>
          <a:p>
            <a:pPr lvl="0"/>
            <a:r>
              <a:rPr lang="zh-CN" altLang="en-US" noProof="1"/>
              <a:t>编辑文本</a:t>
            </a:r>
          </a:p>
        </p:txBody>
      </p:sp>
      <p:sp>
        <p:nvSpPr>
          <p:cNvPr id="8" name="日期占位符 3"/>
          <p:cNvSpPr>
            <a:spLocks noGrp="1"/>
          </p:cNvSpPr>
          <p:nvPr>
            <p:ph type="dt" sz="half" idx="14"/>
            <p:custDataLst>
              <p:tags r:id="rId7"/>
            </p:custDataLst>
          </p:nvPr>
        </p:nvSpPr>
        <p:spPr/>
        <p:txBody>
          <a:bodyPr/>
          <a:lstStyle>
            <a:lvl1pPr>
              <a:defRPr/>
            </a:lvl1pPr>
          </a:lstStyle>
          <a:p>
            <a:pPr>
              <a:defRPr/>
            </a:pPr>
            <a:endParaRPr lang="zh-CN" altLang="en-US"/>
          </a:p>
        </p:txBody>
      </p:sp>
      <p:sp>
        <p:nvSpPr>
          <p:cNvPr id="9" name="页脚占位符 4"/>
          <p:cNvSpPr>
            <a:spLocks noGrp="1"/>
          </p:cNvSpPr>
          <p:nvPr>
            <p:ph type="ftr" sz="quarter" idx="15"/>
            <p:custDataLst>
              <p:tags r:id="rId8"/>
            </p:custDataLst>
          </p:nvPr>
        </p:nvSpPr>
        <p:spPr/>
        <p:txBody>
          <a:bodyPr/>
          <a:lstStyle>
            <a:lvl1pPr>
              <a:defRPr/>
            </a:lvl1pPr>
          </a:lstStyle>
          <a:p>
            <a:pPr>
              <a:defRPr/>
            </a:pPr>
            <a:endParaRPr lang="zh-CN" altLang="en-US"/>
          </a:p>
        </p:txBody>
      </p:sp>
      <p:sp>
        <p:nvSpPr>
          <p:cNvPr id="10" name="灯片编号占位符 5"/>
          <p:cNvSpPr>
            <a:spLocks noGrp="1"/>
          </p:cNvSpPr>
          <p:nvPr>
            <p:ph type="sldNum" sz="quarter" idx="16"/>
            <p:custDataLst>
              <p:tags r:id="rId9"/>
            </p:custDataLst>
          </p:nvPr>
        </p:nvSpPr>
        <p:spPr/>
        <p:txBody>
          <a:bodyPr/>
          <a:lstStyle>
            <a:lvl1pPr>
              <a:defRPr/>
            </a:lvl1pPr>
          </a:lstStyle>
          <a:p>
            <a:pPr>
              <a:defRPr/>
            </a:pPr>
            <a:fld id="{DD47DC10-9F80-47CA-9BB0-03FC4730FA43}" type="slidenum">
              <a:rPr lang="zh-CN" altLang="en-US"/>
              <a:t>‹#›</a:t>
            </a:fld>
            <a:endParaRPr lang="zh-CN" altLang="en-US"/>
          </a:p>
        </p:txBody>
      </p:sp>
    </p:spTree>
  </p:cSld>
  <p:clrMapOvr>
    <a:masterClrMapping/>
  </p:clrMapOvr>
  <p:hf sldNum="0" hdr="0" ftr="0" dt="0"/>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8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9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20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21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22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23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24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25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26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27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69882" y="443234"/>
            <a:ext cx="10852237" cy="441964"/>
          </a:xfrm>
        </p:spPr>
        <p:txBody>
          <a:bodyPr rtlCol="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rgbClr val="2747BE"/>
                </a:solidFill>
                <a:uFillTx/>
                <a:latin typeface="微软雅黑" panose="020B0503020204020204" charset="-122"/>
                <a:ea typeface="微软雅黑" panose="020B0503020204020204" charset="-122"/>
                <a:cs typeface="+mj-cs"/>
                <a:sym typeface="+mn-ea"/>
              </a:defRPr>
            </a:lvl1pPr>
          </a:lstStyle>
          <a:p>
            <a:pPr lvl="0"/>
            <a:r>
              <a:rPr lang="zh-CN" altLang="en-US" noProof="1">
                <a:sym typeface="+mn-ea"/>
              </a:rPr>
              <a:t>单击此处编辑母版标题样式</a:t>
            </a:r>
            <a:endParaRPr noProof="1">
              <a:sym typeface="+mn-ea"/>
            </a:endParaRPr>
          </a:p>
        </p:txBody>
      </p:sp>
      <p:sp>
        <p:nvSpPr>
          <p:cNvPr id="3" name="内容占位符 2"/>
          <p:cNvSpPr>
            <a:spLocks noGrp="1"/>
          </p:cNvSpPr>
          <p:nvPr>
            <p:ph sz="half" idx="1"/>
            <p:custDataLst>
              <p:tags r:id="rId2"/>
            </p:custDataLst>
          </p:nvPr>
        </p:nvSpPr>
        <p:spPr>
          <a:xfrm>
            <a:off x="669930" y="952508"/>
            <a:ext cx="5283242" cy="5388907"/>
          </a:xfrm>
        </p:spPr>
        <p:txBody>
          <a:bodyPr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rgbClr val="000000"/>
                </a:solidFill>
                <a:uFillTx/>
                <a:latin typeface="微软雅黑" panose="020B0503020204020204" charset="-122"/>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rgbClr val="2747BE"/>
                </a:solidFill>
                <a:uFillTx/>
                <a:latin typeface="微软雅黑" panose="020B0503020204020204" charset="-122"/>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rgbClr val="000000"/>
                </a:solidFill>
                <a:uFillTx/>
                <a:latin typeface="微软雅黑" panose="020B0503020204020204" charset="-122"/>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rgbClr val="2747BE"/>
                </a:solidFill>
                <a:uFillTx/>
                <a:latin typeface="微软雅黑" panose="020B0503020204020204" charset="-122"/>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rgbClr val="000000"/>
                </a:solidFill>
                <a:uFillTx/>
                <a:latin typeface="微软雅黑" panose="020B0503020204020204" charset="-122"/>
                <a:ea typeface="微软雅黑" panose="020B0503020204020204" charset="-122"/>
                <a:cs typeface="+mn-cs"/>
                <a:sym typeface="+mn-ea"/>
              </a:defRPr>
            </a:lvl5pPr>
          </a:lstStyle>
          <a:p>
            <a:pPr lvl="0"/>
            <a:r>
              <a:rPr lang="zh-CN" altLang="en-US" noProof="1">
                <a:sym typeface="+mn-ea"/>
              </a:rPr>
              <a:t>单击此处编辑母版文本样式</a:t>
            </a:r>
          </a:p>
          <a:p>
            <a:pPr lvl="1"/>
            <a:r>
              <a:rPr lang="zh-CN" altLang="en-US" noProof="1">
                <a:sym typeface="+mn-ea"/>
              </a:rPr>
              <a:t>第二级</a:t>
            </a:r>
          </a:p>
          <a:p>
            <a:pPr lvl="2"/>
            <a:r>
              <a:rPr lang="zh-CN" altLang="en-US" noProof="1">
                <a:sym typeface="+mn-ea"/>
              </a:rPr>
              <a:t>第三级</a:t>
            </a:r>
          </a:p>
          <a:p>
            <a:pPr lvl="3"/>
            <a:r>
              <a:rPr lang="zh-CN" altLang="en-US" noProof="1">
                <a:sym typeface="+mn-ea"/>
              </a:rPr>
              <a:t>第四级</a:t>
            </a:r>
          </a:p>
          <a:p>
            <a:pPr lvl="4"/>
            <a:r>
              <a:rPr lang="zh-CN" altLang="en-US" noProof="1">
                <a:sym typeface="+mn-ea"/>
              </a:rPr>
              <a:t>第五级</a:t>
            </a:r>
            <a:endParaRPr noProof="1">
              <a:sym typeface="+mn-ea"/>
            </a:endParaRPr>
          </a:p>
        </p:txBody>
      </p:sp>
      <p:sp>
        <p:nvSpPr>
          <p:cNvPr id="4" name="内容占位符 3"/>
          <p:cNvSpPr>
            <a:spLocks noGrp="1"/>
          </p:cNvSpPr>
          <p:nvPr>
            <p:ph sz="half" idx="2"/>
            <p:custDataLst>
              <p:tags r:id="rId3"/>
            </p:custDataLst>
          </p:nvPr>
        </p:nvSpPr>
        <p:spPr>
          <a:xfrm>
            <a:off x="6238877" y="952508"/>
            <a:ext cx="5283242" cy="5388907"/>
          </a:xfrm>
        </p:spPr>
        <p:txBody>
          <a:bodyPr>
            <a:noAutofit/>
          </a:bodyPr>
          <a:lstStyle>
            <a:lvl1pPr>
              <a:defRPr sz="1600">
                <a:latin typeface="微软雅黑" panose="020B0503020204020204" charset="-122"/>
                <a:ea typeface="微软雅黑" panose="020B0503020204020204" charset="-122"/>
              </a:defRPr>
            </a:lvl1pPr>
            <a:lvl2pPr>
              <a:defRPr sz="1600">
                <a:latin typeface="微软雅黑" panose="020B0503020204020204" charset="-122"/>
                <a:ea typeface="微软雅黑" panose="020B0503020204020204" charset="-122"/>
              </a:defRPr>
            </a:lvl2pPr>
            <a:lvl3pPr>
              <a:defRPr sz="1600">
                <a:latin typeface="微软雅黑" panose="020B0503020204020204" charset="-122"/>
                <a:ea typeface="微软雅黑" panose="020B0503020204020204" charset="-122"/>
              </a:defRPr>
            </a:lvl3pPr>
            <a:lvl4pPr>
              <a:defRPr sz="1600">
                <a:latin typeface="微软雅黑" panose="020B0503020204020204" charset="-122"/>
                <a:ea typeface="微软雅黑" panose="020B0503020204020204" charset="-122"/>
              </a:defRPr>
            </a:lvl4pPr>
            <a:lvl5pPr>
              <a:defRPr sz="1600">
                <a:latin typeface="微软雅黑" panose="020B0503020204020204" charset="-122"/>
                <a:ea typeface="微软雅黑" panose="020B0503020204020204" charset="-122"/>
              </a:defRPr>
            </a:lvl5pPr>
          </a:lstStyle>
          <a:p>
            <a:pPr lvl="0"/>
            <a:r>
              <a:rPr lang="zh-CN" altLang="en-US" noProof="1">
                <a:sym typeface="+mn-ea"/>
              </a:rPr>
              <a:t>单击此处</a:t>
            </a:r>
            <a:r>
              <a:rPr lang="zh-CN" altLang="en-US" noProof="1"/>
              <a:t>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5" name="日期占位符 3"/>
          <p:cNvSpPr>
            <a:spLocks noGrp="1"/>
          </p:cNvSpPr>
          <p:nvPr>
            <p:ph type="dt" sz="half" idx="10"/>
            <p:custDataLst>
              <p:tags r:id="rId4"/>
            </p:custDataLst>
          </p:nvPr>
        </p:nvSpPr>
        <p:spPr/>
        <p:txBody>
          <a:bodyPr/>
          <a:lstStyle>
            <a:lvl1pPr>
              <a:defRPr/>
            </a:lvl1pPr>
          </a:lstStyle>
          <a:p>
            <a:pPr>
              <a:defRPr/>
            </a:pPr>
            <a:endParaRPr lang="zh-CN" altLang="en-US"/>
          </a:p>
        </p:txBody>
      </p:sp>
      <p:sp>
        <p:nvSpPr>
          <p:cNvPr id="6" name="页脚占位符 4"/>
          <p:cNvSpPr>
            <a:spLocks noGrp="1"/>
          </p:cNvSpPr>
          <p:nvPr>
            <p:ph type="ftr" sz="quarter" idx="11"/>
            <p:custDataLst>
              <p:tags r:id="rId5"/>
            </p:custDataLst>
          </p:nvPr>
        </p:nvSpPr>
        <p:spPr/>
        <p:txBody>
          <a:bodyPr/>
          <a:lstStyle>
            <a:lvl1pPr>
              <a:defRPr/>
            </a:lvl1pPr>
          </a:lstStyle>
          <a:p>
            <a:pPr>
              <a:defRPr/>
            </a:pPr>
            <a:endParaRPr lang="zh-CN" altLang="en-US"/>
          </a:p>
        </p:txBody>
      </p:sp>
      <p:sp>
        <p:nvSpPr>
          <p:cNvPr id="7" name="灯片编号占位符 5"/>
          <p:cNvSpPr>
            <a:spLocks noGrp="1"/>
          </p:cNvSpPr>
          <p:nvPr>
            <p:ph type="sldNum" sz="quarter" idx="12"/>
            <p:custDataLst>
              <p:tags r:id="rId6"/>
            </p:custDataLst>
          </p:nvPr>
        </p:nvSpPr>
        <p:spPr/>
        <p:txBody>
          <a:bodyPr/>
          <a:lstStyle>
            <a:lvl1pPr>
              <a:defRPr/>
            </a:lvl1pPr>
          </a:lstStyle>
          <a:p>
            <a:pPr>
              <a:defRPr/>
            </a:pPr>
            <a:fld id="{BDAEE2AC-368D-4ED2-A387-F07EC13D6107}" type="slidenum">
              <a:rPr lang="zh-CN" altLang="en-US"/>
              <a:t>‹#›</a:t>
            </a:fld>
            <a:endParaRPr lang="zh-CN" altLang="en-US"/>
          </a:p>
        </p:txBody>
      </p:sp>
    </p:spTree>
  </p:cSld>
  <p:clrMapOvr>
    <a:masterClrMapping/>
  </p:clrMapOvr>
  <p:hf sldNum="0" hdr="0" ftr="0" dt="0"/>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28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29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30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31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32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69882" y="443234"/>
            <a:ext cx="10852237" cy="441964"/>
          </a:xfrm>
        </p:spPr>
        <p:txBody>
          <a:bodyPr rtlCol="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微软雅黑" panose="020B0503020204020204" charset="-122"/>
                <a:ea typeface="微软雅黑" panose="020B0503020204020204" charset="-122"/>
                <a:cs typeface="+mj-cs"/>
                <a:sym typeface="+mn-ea"/>
              </a:defRPr>
            </a:lvl1pPr>
          </a:lstStyle>
          <a:p>
            <a:pPr lvl="0"/>
            <a:r>
              <a:rPr lang="zh-CN" altLang="en-US" noProof="1">
                <a:sym typeface="+mn-ea"/>
              </a:rPr>
              <a:t>单击此处编辑母版标题样式</a:t>
            </a:r>
            <a:endParaRPr noProof="1">
              <a:sym typeface="+mn-ea"/>
            </a:endParaRPr>
          </a:p>
        </p:txBody>
      </p:sp>
      <p:sp>
        <p:nvSpPr>
          <p:cNvPr id="3" name="文本占位符 2"/>
          <p:cNvSpPr>
            <a:spLocks noGrp="1"/>
          </p:cNvSpPr>
          <p:nvPr>
            <p:ph type="body" idx="1"/>
            <p:custDataLst>
              <p:tags r:id="rId2"/>
            </p:custDataLst>
          </p:nvPr>
        </p:nvSpPr>
        <p:spPr>
          <a:xfrm>
            <a:off x="669930" y="952508"/>
            <a:ext cx="5283242" cy="381003"/>
          </a:xfrm>
        </p:spPr>
        <p:txBody>
          <a:bodyPr tIns="38100" rIns="76200" bIns="38100">
            <a:noAutofit/>
          </a:bodyPr>
          <a:lstStyle>
            <a:lvl1pPr marL="0" indent="0" eaLnBrk="1" fontAlgn="auto" latinLnBrk="0" hangingPunct="1">
              <a:lnSpc>
                <a:spcPct val="100000"/>
              </a:lnSpc>
              <a:spcAft>
                <a:spcPts val="0"/>
              </a:spcAft>
              <a:buNone/>
              <a:defRPr sz="2000" b="0" u="none" strike="noStrike" kern="1200" cap="none" spc="200" normalizeH="0" baseline="0">
                <a:solidFill>
                  <a:schemeClr val="tx1"/>
                </a:solidFill>
                <a:uFillTx/>
                <a:latin typeface="微软雅黑" panose="020B0503020204020204" charset="-122"/>
                <a:ea typeface="微软雅黑" panose="020B0503020204020204"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a:sym typeface="+mn-ea"/>
              </a:rPr>
              <a:t>单击此处</a:t>
            </a:r>
            <a:r>
              <a:rPr lang="zh-CN" altLang="en-US" noProof="1"/>
              <a:t>编辑母版文本样式</a:t>
            </a:r>
          </a:p>
        </p:txBody>
      </p:sp>
      <p:sp>
        <p:nvSpPr>
          <p:cNvPr id="4" name="内容占位符 3"/>
          <p:cNvSpPr>
            <a:spLocks noGrp="1"/>
          </p:cNvSpPr>
          <p:nvPr>
            <p:ph sz="half" idx="2"/>
            <p:custDataLst>
              <p:tags r:id="rId3"/>
            </p:custDataLst>
          </p:nvPr>
        </p:nvSpPr>
        <p:spPr>
          <a:xfrm>
            <a:off x="669925" y="1406525"/>
            <a:ext cx="5283200" cy="4934752"/>
          </a:xfrm>
        </p:spPr>
        <p:txBody>
          <a:bodyPr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5pPr>
          </a:lstStyle>
          <a:p>
            <a:pPr lvl="0"/>
            <a:r>
              <a:rPr lang="zh-CN" altLang="en-US" noProof="1">
                <a:sym typeface="+mn-ea"/>
              </a:rPr>
              <a:t>单击此处编辑母版文本样式</a:t>
            </a:r>
          </a:p>
          <a:p>
            <a:pPr lvl="1"/>
            <a:r>
              <a:rPr lang="zh-CN" altLang="en-US" noProof="1">
                <a:sym typeface="+mn-ea"/>
              </a:rPr>
              <a:t>第二级</a:t>
            </a:r>
          </a:p>
          <a:p>
            <a:pPr lvl="2"/>
            <a:r>
              <a:rPr lang="zh-CN" altLang="en-US" noProof="1">
                <a:sym typeface="+mn-ea"/>
              </a:rPr>
              <a:t>第三级</a:t>
            </a:r>
          </a:p>
          <a:p>
            <a:pPr lvl="3"/>
            <a:r>
              <a:rPr lang="zh-CN" altLang="en-US" noProof="1">
                <a:sym typeface="+mn-ea"/>
              </a:rPr>
              <a:t>第四级</a:t>
            </a:r>
          </a:p>
          <a:p>
            <a:pPr lvl="4"/>
            <a:r>
              <a:rPr lang="zh-CN" altLang="en-US" noProof="1">
                <a:sym typeface="+mn-ea"/>
              </a:rPr>
              <a:t>第五级</a:t>
            </a:r>
            <a:endParaRPr noProof="1">
              <a:sym typeface="+mn-ea"/>
            </a:endParaRPr>
          </a:p>
        </p:txBody>
      </p:sp>
      <p:sp>
        <p:nvSpPr>
          <p:cNvPr id="5" name="文本占位符 4"/>
          <p:cNvSpPr>
            <a:spLocks noGrp="1"/>
          </p:cNvSpPr>
          <p:nvPr>
            <p:ph type="body" sz="quarter" idx="3"/>
            <p:custDataLst>
              <p:tags r:id="rId4"/>
            </p:custDataLst>
          </p:nvPr>
        </p:nvSpPr>
        <p:spPr>
          <a:xfrm>
            <a:off x="6235750" y="952508"/>
            <a:ext cx="5283242" cy="381003"/>
          </a:xfrm>
        </p:spPr>
        <p:txBody>
          <a:bodyPr tIns="38100" rIns="76200" bIns="38100" rtlCol="0">
            <a:no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2000" b="0" i="0" u="none" strike="noStrike" kern="1200" cap="none" spc="200" normalizeH="0" baseline="0" noProof="1" dirty="0">
                <a:solidFill>
                  <a:schemeClr val="tx1"/>
                </a:solidFill>
                <a:uFillTx/>
                <a:latin typeface="微软雅黑" panose="020B0503020204020204" charset="-122"/>
                <a:ea typeface="微软雅黑" panose="020B0503020204020204" charset="-122"/>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a:sym typeface="+mn-ea"/>
              </a:rPr>
              <a:t>单击此处编辑母版文本样式</a:t>
            </a:r>
          </a:p>
        </p:txBody>
      </p:sp>
      <p:sp>
        <p:nvSpPr>
          <p:cNvPr id="6" name="内容占位符 5"/>
          <p:cNvSpPr>
            <a:spLocks noGrp="1"/>
          </p:cNvSpPr>
          <p:nvPr>
            <p:ph sz="quarter" idx="4"/>
            <p:custDataLst>
              <p:tags r:id="rId5"/>
            </p:custDataLst>
          </p:nvPr>
        </p:nvSpPr>
        <p:spPr>
          <a:xfrm>
            <a:off x="6235750" y="1406525"/>
            <a:ext cx="5283242" cy="4934752"/>
          </a:xfrm>
        </p:spPr>
        <p:txBody>
          <a:bodyPr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5pPr>
          </a:lstStyle>
          <a:p>
            <a:pPr lvl="0"/>
            <a:r>
              <a:rPr lang="zh-CN" altLang="en-US" noProof="1">
                <a:sym typeface="+mn-ea"/>
              </a:rPr>
              <a:t>单击此处编辑母版文本样式</a:t>
            </a:r>
          </a:p>
          <a:p>
            <a:pPr lvl="1"/>
            <a:r>
              <a:rPr lang="zh-CN" altLang="en-US" noProof="1">
                <a:sym typeface="+mn-ea"/>
              </a:rPr>
              <a:t>第二级</a:t>
            </a:r>
          </a:p>
          <a:p>
            <a:pPr lvl="2"/>
            <a:r>
              <a:rPr lang="zh-CN" altLang="en-US" noProof="1">
                <a:sym typeface="+mn-ea"/>
              </a:rPr>
              <a:t>第三级</a:t>
            </a:r>
          </a:p>
          <a:p>
            <a:pPr lvl="3"/>
            <a:r>
              <a:rPr lang="zh-CN" altLang="en-US" noProof="1">
                <a:sym typeface="+mn-ea"/>
              </a:rPr>
              <a:t>第四级</a:t>
            </a:r>
          </a:p>
          <a:p>
            <a:pPr lvl="4"/>
            <a:r>
              <a:rPr lang="zh-CN" altLang="en-US" noProof="1">
                <a:sym typeface="+mn-ea"/>
              </a:rPr>
              <a:t>第五级</a:t>
            </a:r>
            <a:endParaRPr noProof="1">
              <a:sym typeface="+mn-ea"/>
            </a:endParaRPr>
          </a:p>
        </p:txBody>
      </p:sp>
      <p:sp>
        <p:nvSpPr>
          <p:cNvPr id="7" name="日期占位符 3"/>
          <p:cNvSpPr>
            <a:spLocks noGrp="1"/>
          </p:cNvSpPr>
          <p:nvPr>
            <p:ph type="dt" sz="half" idx="10"/>
            <p:custDataLst>
              <p:tags r:id="rId6"/>
            </p:custDataLst>
          </p:nvPr>
        </p:nvSpPr>
        <p:spPr/>
        <p:txBody>
          <a:bodyPr/>
          <a:lstStyle>
            <a:lvl1pPr>
              <a:defRPr/>
            </a:lvl1pPr>
          </a:lstStyle>
          <a:p>
            <a:pPr>
              <a:defRPr/>
            </a:pPr>
            <a:endParaRPr lang="zh-CN" altLang="en-US"/>
          </a:p>
        </p:txBody>
      </p:sp>
      <p:sp>
        <p:nvSpPr>
          <p:cNvPr id="8" name="页脚占位符 4"/>
          <p:cNvSpPr>
            <a:spLocks noGrp="1"/>
          </p:cNvSpPr>
          <p:nvPr>
            <p:ph type="ftr" sz="quarter" idx="11"/>
            <p:custDataLst>
              <p:tags r:id="rId7"/>
            </p:custDataLst>
          </p:nvPr>
        </p:nvSpPr>
        <p:spPr/>
        <p:txBody>
          <a:bodyPr/>
          <a:lstStyle>
            <a:lvl1pPr>
              <a:defRPr/>
            </a:lvl1pPr>
          </a:lstStyle>
          <a:p>
            <a:pPr>
              <a:defRPr/>
            </a:pPr>
            <a:endParaRPr lang="zh-CN" altLang="en-US"/>
          </a:p>
        </p:txBody>
      </p:sp>
      <p:sp>
        <p:nvSpPr>
          <p:cNvPr id="9" name="灯片编号占位符 5"/>
          <p:cNvSpPr>
            <a:spLocks noGrp="1"/>
          </p:cNvSpPr>
          <p:nvPr>
            <p:ph type="sldNum" sz="quarter" idx="12"/>
            <p:custDataLst>
              <p:tags r:id="rId8"/>
            </p:custDataLst>
          </p:nvPr>
        </p:nvSpPr>
        <p:spPr/>
        <p:txBody>
          <a:bodyPr/>
          <a:lstStyle>
            <a:lvl1pPr>
              <a:defRPr/>
            </a:lvl1pPr>
          </a:lstStyle>
          <a:p>
            <a:pPr>
              <a:defRPr/>
            </a:pPr>
            <a:fld id="{69B27451-B61D-4EBD-9E20-9C423E26C623}" type="slidenum">
              <a:rPr lang="zh-CN" altLang="en-US"/>
              <a:t>‹#›</a:t>
            </a:fld>
            <a:endParaRPr lang="zh-CN" alt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p:txBody>
          <a:bodyPr rtlCol="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rgbClr val="2747BE"/>
                </a:solidFill>
                <a:uFillTx/>
                <a:latin typeface="微软雅黑" panose="020B0503020204020204" charset="-122"/>
                <a:ea typeface="微软雅黑" panose="020B0503020204020204" charset="-122"/>
                <a:cs typeface="+mj-cs"/>
                <a:sym typeface="+mn-ea"/>
              </a:defRPr>
            </a:lvl1pPr>
          </a:lstStyle>
          <a:p>
            <a:pPr lvl="0"/>
            <a:r>
              <a:rPr lang="zh-CN" altLang="en-US" noProof="1">
                <a:sym typeface="+mn-ea"/>
              </a:rPr>
              <a:t>单击此处编辑母版标题样式</a:t>
            </a:r>
            <a:endParaRPr noProof="1">
              <a:sym typeface="+mn-ea"/>
            </a:endParaRPr>
          </a:p>
        </p:txBody>
      </p:sp>
      <p:sp>
        <p:nvSpPr>
          <p:cNvPr id="3" name="日期占位符 3"/>
          <p:cNvSpPr>
            <a:spLocks noGrp="1"/>
          </p:cNvSpPr>
          <p:nvPr>
            <p:ph type="dt" sz="half" idx="10"/>
            <p:custDataLst>
              <p:tags r:id="rId2"/>
            </p:custDataLst>
          </p:nvPr>
        </p:nvSpPr>
        <p:spPr/>
        <p:txBody>
          <a:bodyPr/>
          <a:lstStyle>
            <a:lvl1pPr>
              <a:defRPr/>
            </a:lvl1pPr>
          </a:lstStyle>
          <a:p>
            <a:pPr>
              <a:defRPr/>
            </a:pPr>
            <a:endParaRPr lang="zh-CN" altLang="en-US"/>
          </a:p>
        </p:txBody>
      </p:sp>
      <p:sp>
        <p:nvSpPr>
          <p:cNvPr id="4" name="页脚占位符 4"/>
          <p:cNvSpPr>
            <a:spLocks noGrp="1"/>
          </p:cNvSpPr>
          <p:nvPr>
            <p:ph type="ftr" sz="quarter" idx="11"/>
            <p:custDataLst>
              <p:tags r:id="rId3"/>
            </p:custDataLst>
          </p:nvPr>
        </p:nvSpPr>
        <p:spPr/>
        <p:txBody>
          <a:bodyPr/>
          <a:lstStyle>
            <a:lvl1pPr>
              <a:defRPr/>
            </a:lvl1pPr>
          </a:lstStyle>
          <a:p>
            <a:pPr>
              <a:defRPr/>
            </a:pPr>
            <a:endParaRPr lang="zh-CN" altLang="en-US"/>
          </a:p>
        </p:txBody>
      </p:sp>
      <p:sp>
        <p:nvSpPr>
          <p:cNvPr id="5" name="灯片编号占位符 5"/>
          <p:cNvSpPr>
            <a:spLocks noGrp="1"/>
          </p:cNvSpPr>
          <p:nvPr>
            <p:ph type="sldNum" sz="quarter" idx="12"/>
            <p:custDataLst>
              <p:tags r:id="rId4"/>
            </p:custDataLst>
          </p:nvPr>
        </p:nvSpPr>
        <p:spPr/>
        <p:txBody>
          <a:bodyPr/>
          <a:lstStyle>
            <a:lvl1pPr>
              <a:defRPr/>
            </a:lvl1pPr>
          </a:lstStyle>
          <a:p>
            <a:pPr>
              <a:defRPr/>
            </a:pPr>
            <a:fld id="{49BB12C0-236C-47D9-B21E-53704C811C44}" type="slidenum">
              <a:rPr lang="zh-CN" altLang="en-US"/>
              <a:t>‹#›</a:t>
            </a:fld>
            <a:endParaRPr lang="zh-CN" alt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custDataLst>
              <p:tags r:id="rId1"/>
            </p:custDataLst>
          </p:nvPr>
        </p:nvSpPr>
        <p:spPr/>
        <p:txBody>
          <a:bodyPr/>
          <a:lstStyle>
            <a:lvl1pPr>
              <a:defRPr/>
            </a:lvl1pPr>
          </a:lstStyle>
          <a:p>
            <a:fld id="{82F288E0-7875-42C4-84C8-98DBBD3BF4D2}" type="datetimeFigureOut">
              <a:rPr lang="zh-CN" altLang="en-US" smtClean="0"/>
              <a:t>2023-01-16</a:t>
            </a:fld>
            <a:endParaRPr lang="zh-CN" altLang="en-US"/>
          </a:p>
        </p:txBody>
      </p:sp>
      <p:sp>
        <p:nvSpPr>
          <p:cNvPr id="3" name="页脚占位符 4"/>
          <p:cNvSpPr>
            <a:spLocks noGrp="1"/>
          </p:cNvSpPr>
          <p:nvPr>
            <p:ph type="ftr" sz="quarter" idx="11"/>
            <p:custDataLst>
              <p:tags r:id="rId2"/>
            </p:custDataLst>
          </p:nvPr>
        </p:nvSpPr>
        <p:spPr/>
        <p:txBody>
          <a:bodyPr/>
          <a:lstStyle>
            <a:lvl1pPr>
              <a:defRPr/>
            </a:lvl1pPr>
          </a:lstStyle>
          <a:p>
            <a:endParaRPr lang="zh-CN" altLang="en-US"/>
          </a:p>
        </p:txBody>
      </p:sp>
      <p:sp>
        <p:nvSpPr>
          <p:cNvPr id="4" name="灯片编号占位符 5"/>
          <p:cNvSpPr>
            <a:spLocks noGrp="1"/>
          </p:cNvSpPr>
          <p:nvPr>
            <p:ph type="sldNum" sz="quarter" idx="12"/>
            <p:custDataLst>
              <p:tags r:id="rId3"/>
            </p:custDataLst>
          </p:nvPr>
        </p:nvSpPr>
        <p:spPr/>
        <p:txBody>
          <a:bodyPr/>
          <a:lstStyle>
            <a:lvl1pPr>
              <a:defRPr/>
            </a:lvl1pPr>
          </a:lstStyle>
          <a:p>
            <a:fld id="{7D9BB5D0-35E4-459D-AEF3-FE4D7C45CC19}" type="slidenum">
              <a:rPr lang="zh-CN" altLang="en-US" smtClean="0"/>
              <a:t>‹#›</a:t>
            </a:fld>
            <a:endParaRPr lang="zh-CN" alt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69930" y="443234"/>
            <a:ext cx="10852237" cy="441964"/>
          </a:xfrm>
        </p:spPr>
        <p:txBody>
          <a:bodyPr rtlCol="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rgbClr val="000000"/>
                </a:solidFill>
                <a:uFillTx/>
                <a:latin typeface="微软雅黑" panose="020B0503020204020204" charset="-122"/>
                <a:ea typeface="微软雅黑" panose="020B0503020204020204" charset="-122"/>
                <a:cs typeface="+mj-cs"/>
                <a:sym typeface="+mn-ea"/>
              </a:defRPr>
            </a:lvl1pPr>
          </a:lstStyle>
          <a:p>
            <a:pPr lvl="0"/>
            <a:r>
              <a:rPr lang="zh-CN" altLang="en-US" noProof="1">
                <a:sym typeface="+mn-ea"/>
              </a:rPr>
              <a:t>单击此处编辑母版标题样式</a:t>
            </a:r>
            <a:endParaRPr noProof="1">
              <a:sym typeface="+mn-ea"/>
            </a:endParaRPr>
          </a:p>
        </p:txBody>
      </p:sp>
      <p:sp>
        <p:nvSpPr>
          <p:cNvPr id="3" name="图片占位符 2"/>
          <p:cNvSpPr>
            <a:spLocks noGrp="1"/>
          </p:cNvSpPr>
          <p:nvPr>
            <p:ph type="pic" idx="1"/>
            <p:custDataLst>
              <p:tags r:id="rId2"/>
            </p:custDataLst>
          </p:nvPr>
        </p:nvSpPr>
        <p:spPr>
          <a:xfrm>
            <a:off x="669930" y="952508"/>
            <a:ext cx="5283242" cy="5388907"/>
          </a:xfrm>
        </p:spPr>
        <p:txBody>
          <a:bodyPr rtlCol="0">
            <a:no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5pPr>
          </a:lstStyle>
          <a:p>
            <a:pPr lvl="0"/>
            <a:r>
              <a:rPr lang="zh-CN" altLang="en-US" noProof="1">
                <a:sym typeface="+mn-ea"/>
              </a:rPr>
              <a:t>单击图标添加图片</a:t>
            </a:r>
          </a:p>
        </p:txBody>
      </p:sp>
      <p:sp>
        <p:nvSpPr>
          <p:cNvPr id="4" name="文本占位符 3"/>
          <p:cNvSpPr>
            <a:spLocks noGrp="1"/>
          </p:cNvSpPr>
          <p:nvPr>
            <p:ph type="body" sz="half" idx="2"/>
            <p:custDataLst>
              <p:tags r:id="rId3"/>
            </p:custDataLst>
          </p:nvPr>
        </p:nvSpPr>
        <p:spPr>
          <a:xfrm>
            <a:off x="6238925" y="952508"/>
            <a:ext cx="5283242" cy="5388907"/>
          </a:xfrm>
        </p:spPr>
        <p:txBody>
          <a:bodyPr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rgbClr val="000000"/>
                </a:solidFill>
                <a:uFillTx/>
                <a:latin typeface="微软雅黑" panose="020B0503020204020204" charset="-122"/>
                <a:ea typeface="微软雅黑" panose="020B0503020204020204" charset="-122"/>
                <a:cs typeface="+mn-cs"/>
                <a:sym typeface="+mn-ea"/>
              </a:defRPr>
            </a:lvl1pPr>
          </a:lstStyle>
          <a:p>
            <a:pPr lvl="0"/>
            <a:r>
              <a:rPr lang="zh-CN" altLang="en-US" noProof="1">
                <a:sym typeface="+mn-ea"/>
              </a:rPr>
              <a:t>单击此处编辑母版文本样式</a:t>
            </a:r>
          </a:p>
        </p:txBody>
      </p:sp>
      <p:sp>
        <p:nvSpPr>
          <p:cNvPr id="5" name="日期占位符 3"/>
          <p:cNvSpPr>
            <a:spLocks noGrp="1"/>
          </p:cNvSpPr>
          <p:nvPr>
            <p:ph type="dt" sz="half" idx="10"/>
            <p:custDataLst>
              <p:tags r:id="rId4"/>
            </p:custDataLst>
          </p:nvPr>
        </p:nvSpPr>
        <p:spPr/>
        <p:txBody>
          <a:bodyPr/>
          <a:lstStyle>
            <a:lvl1pPr>
              <a:defRPr/>
            </a:lvl1pPr>
          </a:lstStyle>
          <a:p>
            <a:pPr>
              <a:defRPr/>
            </a:pPr>
            <a:endParaRPr lang="zh-CN" altLang="en-US"/>
          </a:p>
        </p:txBody>
      </p:sp>
      <p:sp>
        <p:nvSpPr>
          <p:cNvPr id="6" name="页脚占位符 4"/>
          <p:cNvSpPr>
            <a:spLocks noGrp="1"/>
          </p:cNvSpPr>
          <p:nvPr>
            <p:ph type="ftr" sz="quarter" idx="11"/>
            <p:custDataLst>
              <p:tags r:id="rId5"/>
            </p:custDataLst>
          </p:nvPr>
        </p:nvSpPr>
        <p:spPr/>
        <p:txBody>
          <a:bodyPr/>
          <a:lstStyle>
            <a:lvl1pPr>
              <a:defRPr/>
            </a:lvl1pPr>
          </a:lstStyle>
          <a:p>
            <a:pPr>
              <a:defRPr/>
            </a:pPr>
            <a:endParaRPr lang="zh-CN" altLang="en-US"/>
          </a:p>
        </p:txBody>
      </p:sp>
      <p:sp>
        <p:nvSpPr>
          <p:cNvPr id="7" name="灯片编号占位符 5"/>
          <p:cNvSpPr>
            <a:spLocks noGrp="1"/>
          </p:cNvSpPr>
          <p:nvPr>
            <p:ph type="sldNum" sz="quarter" idx="12"/>
            <p:custDataLst>
              <p:tags r:id="rId6"/>
            </p:custDataLst>
          </p:nvPr>
        </p:nvSpPr>
        <p:spPr/>
        <p:txBody>
          <a:bodyPr/>
          <a:lstStyle>
            <a:lvl1pPr>
              <a:defRPr/>
            </a:lvl1pPr>
          </a:lstStyle>
          <a:p>
            <a:pPr>
              <a:defRPr/>
            </a:pPr>
            <a:fld id="{C67445A4-C0BB-452B-A7F3-D7AA9591C7EA}" type="slidenum">
              <a:rPr lang="zh-CN" altLang="en-US"/>
              <a:t>‹#›</a:t>
            </a:fld>
            <a:endParaRPr lang="zh-CN" altLang="en-US"/>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custDataLst>
              <p:tags r:id="rId1"/>
            </p:custDataLst>
          </p:nvPr>
        </p:nvSpPr>
        <p:spPr>
          <a:xfrm>
            <a:off x="10571135" y="952508"/>
            <a:ext cx="950984" cy="5388907"/>
          </a:xfrm>
        </p:spPr>
        <p:txBody>
          <a:bodyPr vert="eaVert" rtlCol="0" anchor="ctr">
            <a:noAutofit/>
          </a:bodyPr>
          <a:lstStyle>
            <a:lvl1pPr marL="0" marR="0" lvl="0" algn="l" defTabSz="914400" rtl="0" eaLnBrk="1" fontAlgn="auto" latinLnBrk="0" hangingPunct="1">
              <a:lnSpc>
                <a:spcPct val="100000"/>
              </a:lnSpc>
              <a:spcAft>
                <a:spcPts val="0"/>
              </a:spcAft>
              <a:buNone/>
              <a:defRPr kumimoji="0" lang="zh-CN" altLang="en-US" sz="2400" b="1" i="0" u="none" strike="noStrike" kern="1200" cap="none" spc="200" normalizeH="0" baseline="0" noProof="1" dirty="0">
                <a:solidFill>
                  <a:srgbClr val="000000"/>
                </a:solidFill>
                <a:uFillTx/>
                <a:latin typeface="微软雅黑" panose="020B0503020204020204" charset="-122"/>
                <a:ea typeface="微软雅黑" panose="020B0503020204020204" charset="-122"/>
                <a:cs typeface="+mj-cs"/>
                <a:sym typeface="+mn-ea"/>
              </a:defRPr>
            </a:lvl1pPr>
          </a:lstStyle>
          <a:p>
            <a:pPr lvl="0"/>
            <a:r>
              <a:rPr lang="zh-CN" altLang="en-US" noProof="1">
                <a:sym typeface="+mn-ea"/>
              </a:rPr>
              <a:t>单击此处编辑母版标题样式</a:t>
            </a:r>
            <a:endParaRPr noProof="1">
              <a:sym typeface="+mn-ea"/>
            </a:endParaRPr>
          </a:p>
        </p:txBody>
      </p:sp>
      <p:sp>
        <p:nvSpPr>
          <p:cNvPr id="3" name="竖排文字占位符 2"/>
          <p:cNvSpPr>
            <a:spLocks noGrp="1"/>
          </p:cNvSpPr>
          <p:nvPr>
            <p:ph type="body" orient="vert" idx="1"/>
            <p:custDataLst>
              <p:tags r:id="rId2"/>
            </p:custDataLst>
          </p:nvPr>
        </p:nvSpPr>
        <p:spPr>
          <a:xfrm>
            <a:off x="669925" y="952500"/>
            <a:ext cx="9828101" cy="5388907"/>
          </a:xfrm>
        </p:spPr>
        <p:txBody>
          <a:bodyPr vert="eaVert"/>
          <a:lstStyle>
            <a:lvl1pPr indent="0" eaLnBrk="1" fontAlgn="auto" latinLnBrk="0" hangingPunct="1">
              <a:defRPr>
                <a:latin typeface="微软雅黑" panose="020B0503020204020204" charset="-122"/>
                <a:ea typeface="微软雅黑" panose="020B0503020204020204" charset="-122"/>
              </a:defRPr>
            </a:lvl1pPr>
            <a:lvl2pPr indent="0" eaLnBrk="1" fontAlgn="auto" latinLnBrk="0" hangingPunct="1">
              <a:defRPr>
                <a:latin typeface="微软雅黑" panose="020B0503020204020204" charset="-122"/>
                <a:ea typeface="微软雅黑" panose="020B0503020204020204" charset="-122"/>
              </a:defRPr>
            </a:lvl2pPr>
            <a:lvl3pPr indent="0" eaLnBrk="1" fontAlgn="auto" latinLnBrk="0" hangingPunct="1">
              <a:defRPr>
                <a:latin typeface="微软雅黑" panose="020B0503020204020204" charset="-122"/>
                <a:ea typeface="微软雅黑" panose="020B0503020204020204" charset="-122"/>
              </a:defRPr>
            </a:lvl3pPr>
            <a:lvl4pPr indent="0" eaLnBrk="1" fontAlgn="auto" latinLnBrk="0" hangingPunct="1">
              <a:defRPr>
                <a:latin typeface="微软雅黑" panose="020B0503020204020204" charset="-122"/>
                <a:ea typeface="微软雅黑" panose="020B0503020204020204" charset="-122"/>
              </a:defRPr>
            </a:lvl4pPr>
            <a:lvl5pPr indent="0" eaLnBrk="1" fontAlgn="auto" latinLnBrk="0" hangingPunct="1">
              <a:defRPr>
                <a:latin typeface="微软雅黑" panose="020B0503020204020204" charset="-122"/>
                <a:ea typeface="微软雅黑" panose="020B0503020204020204" charset="-122"/>
              </a:defRPr>
            </a:lvl5pPr>
          </a:lstStyle>
          <a:p>
            <a:pPr lvl="0"/>
            <a:r>
              <a:rPr lang="zh-CN" altLang="en-US" noProof="1">
                <a:sym typeface="+mn-ea"/>
              </a:rPr>
              <a:t>单击此处</a:t>
            </a:r>
            <a:r>
              <a:rPr lang="zh-CN" altLang="en-US" noProof="1"/>
              <a:t>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日期占位符 3"/>
          <p:cNvSpPr>
            <a:spLocks noGrp="1"/>
          </p:cNvSpPr>
          <p:nvPr>
            <p:ph type="dt" sz="half" idx="10"/>
            <p:custDataLst>
              <p:tags r:id="rId3"/>
            </p:custDataLst>
          </p:nvPr>
        </p:nvSpPr>
        <p:spPr/>
        <p:txBody>
          <a:bodyPr/>
          <a:lstStyle>
            <a:lvl1pPr>
              <a:defRPr/>
            </a:lvl1pPr>
          </a:lstStyle>
          <a:p>
            <a:pPr>
              <a:defRPr/>
            </a:pPr>
            <a:endParaRPr lang="zh-CN" altLang="en-US"/>
          </a:p>
        </p:txBody>
      </p:sp>
      <p:sp>
        <p:nvSpPr>
          <p:cNvPr id="5" name="页脚占位符 4"/>
          <p:cNvSpPr>
            <a:spLocks noGrp="1"/>
          </p:cNvSpPr>
          <p:nvPr>
            <p:ph type="ftr" sz="quarter" idx="11"/>
            <p:custDataLst>
              <p:tags r:id="rId4"/>
            </p:custDataLst>
          </p:nvPr>
        </p:nvSpPr>
        <p:spPr/>
        <p:txBody>
          <a:bodyPr/>
          <a:lstStyle>
            <a:lvl1pPr>
              <a:defRPr/>
            </a:lvl1pPr>
          </a:lstStyle>
          <a:p>
            <a:pPr>
              <a:defRPr/>
            </a:pPr>
            <a:endParaRPr lang="zh-CN" altLang="en-US"/>
          </a:p>
        </p:txBody>
      </p:sp>
      <p:sp>
        <p:nvSpPr>
          <p:cNvPr id="6" name="灯片编号占位符 5"/>
          <p:cNvSpPr>
            <a:spLocks noGrp="1"/>
          </p:cNvSpPr>
          <p:nvPr>
            <p:ph type="sldNum" sz="quarter" idx="12"/>
            <p:custDataLst>
              <p:tags r:id="rId5"/>
            </p:custDataLst>
          </p:nvPr>
        </p:nvSpPr>
        <p:spPr/>
        <p:txBody>
          <a:bodyPr/>
          <a:lstStyle>
            <a:lvl1pPr>
              <a:defRPr/>
            </a:lvl1pPr>
          </a:lstStyle>
          <a:p>
            <a:pPr>
              <a:defRPr/>
            </a:pPr>
            <a:fld id="{19DE868F-D697-40DF-890C-3E7AE3034BAC}" type="slidenum">
              <a:rPr lang="zh-CN" altLang="en-US"/>
              <a:t>‹#›</a:t>
            </a:fld>
            <a:endParaRPr lang="zh-CN" alt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tags" Target="../tags/tag2.xml"/><Relationship Id="rId50" Type="http://schemas.openxmlformats.org/officeDocument/2006/relationships/tags" Target="../tags/tag5.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tags" Target="../tags/tag4.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tags" Target="../tags/tag3.xml"/><Relationship Id="rId8" Type="http://schemas.openxmlformats.org/officeDocument/2006/relationships/slideLayout" Target="../slideLayouts/slideLayout8.xml"/><Relationship Id="rId51" Type="http://schemas.openxmlformats.org/officeDocument/2006/relationships/tags" Target="../tags/tag6.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tags" Target="../tags/tag1.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标题占位符 1"/>
          <p:cNvSpPr>
            <a:spLocks noGrp="1" noChangeArrowheads="1"/>
          </p:cNvSpPr>
          <p:nvPr>
            <p:ph type="title" idx="4294967295"/>
            <p:custDataLst>
              <p:tags r:id="rId46"/>
            </p:custDataLst>
          </p:nvPr>
        </p:nvSpPr>
        <p:spPr bwMode="auto">
          <a:xfrm>
            <a:off x="669925" y="442913"/>
            <a:ext cx="10852150" cy="442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1600" tIns="38100" rIns="76200" bIns="38100" numCol="1" anchor="t" anchorCtr="0" compatLnSpc="1"/>
          <a:lstStyle/>
          <a:p>
            <a:pPr lvl="0"/>
            <a:r>
              <a:rPr lang="zh-CN" altLang="en-US" dirty="0"/>
              <a:t>单击此处编辑母版标题样式</a:t>
            </a:r>
          </a:p>
        </p:txBody>
      </p:sp>
      <p:sp>
        <p:nvSpPr>
          <p:cNvPr id="1027" name="文本占位符 2"/>
          <p:cNvSpPr>
            <a:spLocks noGrp="1" noChangeArrowheads="1"/>
          </p:cNvSpPr>
          <p:nvPr>
            <p:ph type="body" idx="9"/>
            <p:custDataLst>
              <p:tags r:id="rId47"/>
            </p:custDataLst>
          </p:nvPr>
        </p:nvSpPr>
        <p:spPr bwMode="auto">
          <a:xfrm>
            <a:off x="669925" y="952500"/>
            <a:ext cx="10852150" cy="538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1600" tIns="0" rIns="82550" bIns="0" numCol="1" anchor="t" anchorCtr="0" compatLnSpc="1"/>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custDataLst>
              <p:tags r:id="rId48"/>
            </p:custDataLst>
          </p:nvPr>
        </p:nvSpPr>
        <p:spPr>
          <a:xfrm>
            <a:off x="879475" y="6350000"/>
            <a:ext cx="2700338" cy="315913"/>
          </a:xfrm>
          <a:prstGeom prst="rect">
            <a:avLst/>
          </a:prstGeom>
        </p:spPr>
        <p:txBody>
          <a:bodyPr vert="horz" lIns="91440" tIns="45720" rIns="91440" bIns="45720" rtlCol="0" anchor="ctr">
            <a:normAutofit/>
          </a:bodyPr>
          <a:lstStyle>
            <a:lvl1pPr algn="l">
              <a:defRPr sz="1200" noProof="1">
                <a:solidFill>
                  <a:schemeClr val="tx1">
                    <a:tint val="75000"/>
                  </a:schemeClr>
                </a:solidFill>
                <a:ea typeface="微软雅黑" panose="020B0503020204020204" charset="-122"/>
              </a:defRPr>
            </a:lvl1pPr>
          </a:lstStyle>
          <a:p>
            <a:pPr>
              <a:defRPr/>
            </a:pPr>
            <a:endParaRPr lang="zh-CN" altLang="en-US"/>
          </a:p>
        </p:txBody>
      </p:sp>
      <p:sp>
        <p:nvSpPr>
          <p:cNvPr id="5" name="页脚占位符 4"/>
          <p:cNvSpPr>
            <a:spLocks noGrp="1"/>
          </p:cNvSpPr>
          <p:nvPr>
            <p:ph type="ftr" sz="quarter" idx="3"/>
            <p:custDataLst>
              <p:tags r:id="rId49"/>
            </p:custDataLst>
          </p:nvPr>
        </p:nvSpPr>
        <p:spPr>
          <a:xfrm>
            <a:off x="4116388" y="6350000"/>
            <a:ext cx="3959225" cy="315913"/>
          </a:xfrm>
          <a:prstGeom prst="rect">
            <a:avLst/>
          </a:prstGeom>
        </p:spPr>
        <p:txBody>
          <a:bodyPr vert="horz" lIns="91440" tIns="45720" rIns="91440" bIns="45720" rtlCol="0" anchor="ctr">
            <a:normAutofit/>
          </a:bodyPr>
          <a:lstStyle>
            <a:lvl1pPr algn="ctr">
              <a:defRPr sz="1200" noProof="1">
                <a:solidFill>
                  <a:schemeClr val="tx1">
                    <a:tint val="75000"/>
                  </a:schemeClr>
                </a:solidFill>
              </a:defRPr>
            </a:lvl1pPr>
          </a:lstStyle>
          <a:p>
            <a:pPr>
              <a:defRPr/>
            </a:pPr>
            <a:endParaRPr lang="zh-CN" altLang="en-US"/>
          </a:p>
        </p:txBody>
      </p:sp>
      <p:sp>
        <p:nvSpPr>
          <p:cNvPr id="6" name="灯片编号占位符 5"/>
          <p:cNvSpPr>
            <a:spLocks noGrp="1"/>
          </p:cNvSpPr>
          <p:nvPr>
            <p:ph type="sldNum" sz="quarter" idx="4"/>
            <p:custDataLst>
              <p:tags r:id="rId50"/>
            </p:custDataLst>
          </p:nvPr>
        </p:nvSpPr>
        <p:spPr>
          <a:xfrm>
            <a:off x="8610600" y="6350000"/>
            <a:ext cx="2700338" cy="315913"/>
          </a:xfrm>
          <a:prstGeom prst="rect">
            <a:avLst/>
          </a:prstGeom>
        </p:spPr>
        <p:txBody>
          <a:bodyPr vert="horz" lIns="91440" tIns="45720" rIns="91440" bIns="45720" rtlCol="0" anchor="ctr">
            <a:normAutofit/>
          </a:bodyPr>
          <a:lstStyle>
            <a:lvl1pPr algn="r">
              <a:defRPr sz="1200" noProof="1">
                <a:solidFill>
                  <a:schemeClr val="tx1">
                    <a:tint val="75000"/>
                  </a:schemeClr>
                </a:solidFill>
                <a:ea typeface="微软雅黑" panose="020B0503020204020204" charset="-122"/>
              </a:defRPr>
            </a:lvl1pPr>
          </a:lstStyle>
          <a:p>
            <a:pPr>
              <a:defRPr/>
            </a:pPr>
            <a:fld id="{969892E7-8E64-435E-8CEB-BC9971460E94}" type="slidenum">
              <a:rPr lang="zh-CN" altLang="en-US"/>
              <a:t>‹#›</a:t>
            </a:fld>
            <a:endParaRPr lang="zh-CN" altLang="en-US"/>
          </a:p>
        </p:txBody>
      </p:sp>
      <p:sp>
        <p:nvSpPr>
          <p:cNvPr id="2" name="KSO_TEMPLATE" hidden="1"/>
          <p:cNvSpPr/>
          <p:nvPr>
            <p:custDataLst>
              <p:tags r:id="rId51"/>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noProof="1"/>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 id="2147483680" r:id="rId32"/>
    <p:sldLayoutId id="2147483681" r:id="rId33"/>
    <p:sldLayoutId id="2147483682" r:id="rId34"/>
    <p:sldLayoutId id="2147483683" r:id="rId35"/>
    <p:sldLayoutId id="2147483684" r:id="rId36"/>
    <p:sldLayoutId id="2147483685" r:id="rId37"/>
    <p:sldLayoutId id="2147483686" r:id="rId38"/>
    <p:sldLayoutId id="2147483687" r:id="rId39"/>
    <p:sldLayoutId id="2147483688" r:id="rId40"/>
    <p:sldLayoutId id="2147483689" r:id="rId41"/>
    <p:sldLayoutId id="2147483690" r:id="rId42"/>
    <p:sldLayoutId id="2147483691" r:id="rId43"/>
    <p:sldLayoutId id="2147483692" r:id="rId44"/>
  </p:sldLayoutIdLst>
  <p:hf sldNum="0" hdr="0" ftr="0" dt="0"/>
  <p:txStyles>
    <p:titleStyle>
      <a:lvl1pPr algn="l" rtl="0" eaLnBrk="1" fontAlgn="base" hangingPunct="1">
        <a:spcBef>
          <a:spcPct val="0"/>
        </a:spcBef>
        <a:spcAft>
          <a:spcPct val="0"/>
        </a:spcAft>
        <a:defRPr sz="2400" b="1" kern="1200" spc="200">
          <a:solidFill>
            <a:srgbClr val="000000"/>
          </a:solidFill>
          <a:latin typeface="微软雅黑" panose="020B0503020204020204" charset="-122"/>
          <a:ea typeface="微软雅黑" panose="020B0503020204020204" charset="-122"/>
          <a:cs typeface="+mj-cs"/>
        </a:defRPr>
      </a:lvl1pPr>
      <a:lvl2pPr algn="l" rtl="0" eaLnBrk="1" fontAlgn="base" hangingPunct="1">
        <a:spcBef>
          <a:spcPct val="0"/>
        </a:spcBef>
        <a:spcAft>
          <a:spcPct val="0"/>
        </a:spcAft>
        <a:defRPr sz="2400" b="1">
          <a:solidFill>
            <a:schemeClr val="tx1"/>
          </a:solidFill>
          <a:latin typeface="微软雅黑" panose="020B0503020204020204" charset="-122"/>
          <a:ea typeface="微软雅黑" panose="020B0503020204020204" charset="-122"/>
        </a:defRPr>
      </a:lvl2pPr>
      <a:lvl3pPr algn="l" rtl="0" eaLnBrk="1" fontAlgn="base" hangingPunct="1">
        <a:spcBef>
          <a:spcPct val="0"/>
        </a:spcBef>
        <a:spcAft>
          <a:spcPct val="0"/>
        </a:spcAft>
        <a:defRPr sz="2400" b="1">
          <a:solidFill>
            <a:schemeClr val="tx1"/>
          </a:solidFill>
          <a:latin typeface="微软雅黑" panose="020B0503020204020204" charset="-122"/>
          <a:ea typeface="微软雅黑" panose="020B0503020204020204" charset="-122"/>
        </a:defRPr>
      </a:lvl3pPr>
      <a:lvl4pPr algn="l" rtl="0" eaLnBrk="1" fontAlgn="base" hangingPunct="1">
        <a:spcBef>
          <a:spcPct val="0"/>
        </a:spcBef>
        <a:spcAft>
          <a:spcPct val="0"/>
        </a:spcAft>
        <a:defRPr sz="2400" b="1">
          <a:solidFill>
            <a:schemeClr val="tx1"/>
          </a:solidFill>
          <a:latin typeface="微软雅黑" panose="020B0503020204020204" charset="-122"/>
          <a:ea typeface="微软雅黑" panose="020B0503020204020204" charset="-122"/>
        </a:defRPr>
      </a:lvl4pPr>
      <a:lvl5pPr algn="l" rtl="0" eaLnBrk="1" fontAlgn="base" hangingPunct="1">
        <a:spcBef>
          <a:spcPct val="0"/>
        </a:spcBef>
        <a:spcAft>
          <a:spcPct val="0"/>
        </a:spcAft>
        <a:defRPr sz="2400" b="1">
          <a:solidFill>
            <a:schemeClr val="tx1"/>
          </a:solidFill>
          <a:latin typeface="微软雅黑" panose="020B0503020204020204" charset="-122"/>
          <a:ea typeface="微软雅黑" panose="020B0503020204020204" charset="-122"/>
        </a:defRPr>
      </a:lvl5pPr>
      <a:lvl6pPr marL="457200" algn="l" rtl="0" eaLnBrk="1" fontAlgn="base" hangingPunct="1">
        <a:spcBef>
          <a:spcPct val="0"/>
        </a:spcBef>
        <a:spcAft>
          <a:spcPct val="0"/>
        </a:spcAft>
        <a:defRPr sz="2400" b="1">
          <a:solidFill>
            <a:schemeClr val="tx1"/>
          </a:solidFill>
          <a:latin typeface="微软雅黑" panose="020B0503020204020204" charset="-122"/>
          <a:ea typeface="微软雅黑" panose="020B0503020204020204" charset="-122"/>
        </a:defRPr>
      </a:lvl6pPr>
      <a:lvl7pPr marL="914400" algn="l" rtl="0" eaLnBrk="1" fontAlgn="base" hangingPunct="1">
        <a:spcBef>
          <a:spcPct val="0"/>
        </a:spcBef>
        <a:spcAft>
          <a:spcPct val="0"/>
        </a:spcAft>
        <a:defRPr sz="2400" b="1">
          <a:solidFill>
            <a:schemeClr val="tx1"/>
          </a:solidFill>
          <a:latin typeface="微软雅黑" panose="020B0503020204020204" charset="-122"/>
          <a:ea typeface="微软雅黑" panose="020B0503020204020204" charset="-122"/>
        </a:defRPr>
      </a:lvl7pPr>
      <a:lvl8pPr marL="1371600" algn="l" rtl="0" eaLnBrk="1" fontAlgn="base" hangingPunct="1">
        <a:spcBef>
          <a:spcPct val="0"/>
        </a:spcBef>
        <a:spcAft>
          <a:spcPct val="0"/>
        </a:spcAft>
        <a:defRPr sz="2400" b="1">
          <a:solidFill>
            <a:schemeClr val="tx1"/>
          </a:solidFill>
          <a:latin typeface="微软雅黑" panose="020B0503020204020204" charset="-122"/>
          <a:ea typeface="微软雅黑" panose="020B0503020204020204" charset="-122"/>
        </a:defRPr>
      </a:lvl8pPr>
      <a:lvl9pPr marL="1828800" algn="l" rtl="0" eaLnBrk="1" fontAlgn="base" hangingPunct="1">
        <a:spcBef>
          <a:spcPct val="0"/>
        </a:spcBef>
        <a:spcAft>
          <a:spcPct val="0"/>
        </a:spcAft>
        <a:defRPr sz="2400" b="1">
          <a:solidFill>
            <a:schemeClr val="tx1"/>
          </a:solidFill>
          <a:latin typeface="微软雅黑" panose="020B0503020204020204" charset="-122"/>
          <a:ea typeface="微软雅黑" panose="020B0503020204020204" charset="-122"/>
        </a:defRPr>
      </a:lvl9pPr>
    </p:titleStyle>
    <p:bodyStyle>
      <a:lvl1pPr marL="228600" indent="-228600" algn="l" rtl="0" eaLnBrk="1" fontAlgn="base" hangingPunct="1">
        <a:lnSpc>
          <a:spcPct val="130000"/>
        </a:lnSpc>
        <a:spcBef>
          <a:spcPct val="0"/>
        </a:spcBef>
        <a:spcAft>
          <a:spcPts val="1000"/>
        </a:spcAft>
        <a:buFont typeface="Arial" panose="020B0604020202020204" pitchFamily="34" charset="0"/>
        <a:buChar char="•"/>
        <a:defRPr sz="1600" kern="1200" spc="150">
          <a:solidFill>
            <a:srgbClr val="000000"/>
          </a:solidFill>
          <a:latin typeface="微软雅黑" panose="020B0503020204020204" charset="-122"/>
          <a:ea typeface="微软雅黑" panose="020B0503020204020204" charset="-122"/>
          <a:cs typeface="+mn-cs"/>
        </a:defRPr>
      </a:lvl1pPr>
      <a:lvl2pPr marL="685800" indent="-228600" algn="l" defTabSz="0" rtl="0" eaLnBrk="1" fontAlgn="base" hangingPunct="1">
        <a:lnSpc>
          <a:spcPct val="130000"/>
        </a:lnSpc>
        <a:spcBef>
          <a:spcPct val="0"/>
        </a:spcBef>
        <a:spcAft>
          <a:spcPts val="1000"/>
        </a:spcAft>
        <a:buFont typeface="Arial" panose="020B0604020202020204" pitchFamily="34" charset="0"/>
        <a:buChar char="•"/>
        <a:tabLst>
          <a:tab pos="1609725" algn="l"/>
        </a:tabLst>
        <a:defRPr sz="1600" kern="1200" spc="150">
          <a:solidFill>
            <a:srgbClr val="2747BE"/>
          </a:solidFill>
          <a:latin typeface="微软雅黑" panose="020B0503020204020204" charset="-122"/>
          <a:ea typeface="微软雅黑" panose="020B0503020204020204" charset="-122"/>
          <a:cs typeface="+mn-cs"/>
        </a:defRPr>
      </a:lvl2pPr>
      <a:lvl3pPr marL="1143000" indent="-228600" algn="l" defTabSz="0" rtl="0" eaLnBrk="1" fontAlgn="base" hangingPunct="1">
        <a:lnSpc>
          <a:spcPct val="130000"/>
        </a:lnSpc>
        <a:spcBef>
          <a:spcPct val="0"/>
        </a:spcBef>
        <a:spcAft>
          <a:spcPts val="1000"/>
        </a:spcAft>
        <a:buFont typeface="Arial" panose="020B0604020202020204" pitchFamily="34" charset="0"/>
        <a:buChar char="•"/>
        <a:tabLst>
          <a:tab pos="1609725" algn="l"/>
        </a:tabLst>
        <a:defRPr sz="1600" kern="1200" spc="150">
          <a:solidFill>
            <a:srgbClr val="000000"/>
          </a:solidFill>
          <a:latin typeface="微软雅黑" panose="020B0503020204020204" charset="-122"/>
          <a:ea typeface="微软雅黑" panose="020B0503020204020204" charset="-122"/>
          <a:cs typeface="+mn-cs"/>
        </a:defRPr>
      </a:lvl3pPr>
      <a:lvl4pPr marL="1600200" indent="-228600" algn="l" defTabSz="0" rtl="0" eaLnBrk="1" fontAlgn="base" hangingPunct="1">
        <a:lnSpc>
          <a:spcPct val="130000"/>
        </a:lnSpc>
        <a:spcBef>
          <a:spcPct val="0"/>
        </a:spcBef>
        <a:spcAft>
          <a:spcPts val="1000"/>
        </a:spcAft>
        <a:buFont typeface="Arial" panose="020B0604020202020204" pitchFamily="34" charset="0"/>
        <a:buChar char="•"/>
        <a:tabLst>
          <a:tab pos="1609725" algn="l"/>
        </a:tabLst>
        <a:defRPr sz="1600" kern="1200" spc="150">
          <a:solidFill>
            <a:srgbClr val="2747BE"/>
          </a:solidFill>
          <a:latin typeface="微软雅黑" panose="020B0503020204020204" charset="-122"/>
          <a:ea typeface="微软雅黑" panose="020B0503020204020204" charset="-122"/>
          <a:cs typeface="+mn-cs"/>
        </a:defRPr>
      </a:lvl4pPr>
      <a:lvl5pPr marL="2057400" indent="-228600" algn="l" defTabSz="0" rtl="0" eaLnBrk="1" fontAlgn="base" hangingPunct="1">
        <a:lnSpc>
          <a:spcPct val="130000"/>
        </a:lnSpc>
        <a:spcBef>
          <a:spcPct val="0"/>
        </a:spcBef>
        <a:spcAft>
          <a:spcPts val="1000"/>
        </a:spcAft>
        <a:buFont typeface="Arial" panose="020B0604020202020204" pitchFamily="34" charset="0"/>
        <a:buChar char="•"/>
        <a:tabLst>
          <a:tab pos="1609725" algn="l"/>
        </a:tabLst>
        <a:defRPr sz="1600" kern="1200" spc="150">
          <a:solidFill>
            <a:srgbClr val="000000"/>
          </a:solidFill>
          <a:latin typeface="微软雅黑" panose="020B0503020204020204" charset="-122"/>
          <a:ea typeface="微软雅黑" panose="020B050302020402020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3.xml"/></Relationships>
</file>

<file path=ppt/slides/_rels/slide3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平行四边形 2"/>
          <p:cNvSpPr/>
          <p:nvPr/>
        </p:nvSpPr>
        <p:spPr>
          <a:xfrm>
            <a:off x="-2254885" y="1036320"/>
            <a:ext cx="16614140" cy="2753995"/>
          </a:xfrm>
          <a:prstGeom prst="parallelogram">
            <a:avLst>
              <a:gd name="adj" fmla="val 45244"/>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charset="-122"/>
              <a:sym typeface="Arial" panose="020B0604020202020204" pitchFamily="34" charset="0"/>
            </a:endParaRPr>
          </a:p>
        </p:txBody>
      </p:sp>
      <p:sp>
        <p:nvSpPr>
          <p:cNvPr id="4" name="平行四边形 3"/>
          <p:cNvSpPr/>
          <p:nvPr/>
        </p:nvSpPr>
        <p:spPr>
          <a:xfrm>
            <a:off x="-1979930" y="1036320"/>
            <a:ext cx="4958080" cy="2753995"/>
          </a:xfrm>
          <a:prstGeom prst="parallelogram">
            <a:avLst>
              <a:gd name="adj" fmla="val 44396"/>
            </a:avLst>
          </a:prstGeom>
          <a:blipFill dpi="0" rotWithShape="1">
            <a:blip r:embed="rId3" cstate="email"/>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charset="-122"/>
              <a:sym typeface="Arial" panose="020B0604020202020204" pitchFamily="34" charset="0"/>
            </a:endParaRPr>
          </a:p>
        </p:txBody>
      </p:sp>
      <p:sp>
        <p:nvSpPr>
          <p:cNvPr id="6" name="文本框 5"/>
          <p:cNvSpPr txBox="1"/>
          <p:nvPr/>
        </p:nvSpPr>
        <p:spPr>
          <a:xfrm>
            <a:off x="2414331" y="1351488"/>
            <a:ext cx="9555393" cy="2123658"/>
          </a:xfrm>
          <a:prstGeom prst="rect">
            <a:avLst/>
          </a:prstGeom>
          <a:noFill/>
        </p:spPr>
        <p:txBody>
          <a:bodyPr wrap="square" rtlCol="0">
            <a:spAutoFit/>
          </a:bodyPr>
          <a:lstStyle/>
          <a:p>
            <a:pPr algn="ctr"/>
            <a:r>
              <a:rPr lang="en-US" altLang="en-US" sz="4400" b="1" dirty="0" smtClean="0">
                <a:solidFill>
                  <a:schemeClr val="bg1"/>
                </a:solidFill>
                <a:latin typeface="微软雅黑" panose="020B0503020204020204" charset="-122"/>
                <a:ea typeface="微软雅黑" panose="020B0503020204020204" charset="-122"/>
              </a:rPr>
              <a:t>Unit </a:t>
            </a:r>
            <a:r>
              <a:rPr lang="en-US" altLang="zh-CN" sz="4400" b="1" dirty="0" smtClean="0">
                <a:solidFill>
                  <a:schemeClr val="bg1"/>
                </a:solidFill>
                <a:latin typeface="微软雅黑" panose="020B0503020204020204" charset="-122"/>
                <a:ea typeface="微软雅黑" panose="020B0503020204020204" charset="-122"/>
              </a:rPr>
              <a:t>3</a:t>
            </a:r>
          </a:p>
          <a:p>
            <a:pPr algn="ctr"/>
            <a:r>
              <a:rPr lang="en-US" altLang="en-US" sz="4400" b="1" dirty="0" smtClean="0">
                <a:solidFill>
                  <a:schemeClr val="bg1"/>
                </a:solidFill>
                <a:latin typeface="微软雅黑" panose="020B0503020204020204" charset="-122"/>
                <a:ea typeface="微软雅黑" panose="020B0503020204020204" charset="-122"/>
              </a:rPr>
              <a:t>Could you please tell me where the restrooms are?</a:t>
            </a:r>
            <a:endParaRPr lang="zh-CN" altLang="en-US" sz="4400" b="1" dirty="0" smtClean="0">
              <a:solidFill>
                <a:schemeClr val="bg1"/>
              </a:solidFill>
              <a:latin typeface="微软雅黑" panose="020B0503020204020204" charset="-122"/>
              <a:ea typeface="微软雅黑" panose="020B0503020204020204" charset="-122"/>
            </a:endParaRPr>
          </a:p>
        </p:txBody>
      </p:sp>
      <p:sp>
        <p:nvSpPr>
          <p:cNvPr id="9" name="Rectangle 5"/>
          <p:cNvSpPr/>
          <p:nvPr/>
        </p:nvSpPr>
        <p:spPr>
          <a:xfrm>
            <a:off x="924930" y="4186977"/>
            <a:ext cx="10658901" cy="784830"/>
          </a:xfrm>
          <a:prstGeom prst="rect">
            <a:avLst/>
          </a:prstGeom>
          <a:noFill/>
          <a:ln w="9525">
            <a:noFill/>
          </a:ln>
        </p:spPr>
        <p:txBody>
          <a:bodyPr wrap="squar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algn="ctr">
              <a:buNone/>
            </a:pPr>
            <a:r>
              <a:rPr lang="zh-CN" altLang="en-US" sz="4500" dirty="0" smtClean="0">
                <a:latin typeface="微软雅黑" panose="020B0503020204020204" charset="-122"/>
                <a:ea typeface="微软雅黑" panose="020B0503020204020204" charset="-122"/>
                <a:cs typeface="微软雅黑" panose="020B0503020204020204" charset="-122"/>
              </a:rPr>
              <a:t>第</a:t>
            </a:r>
            <a:r>
              <a:rPr lang="en-US" altLang="zh-CN" sz="4500" dirty="0" smtClean="0">
                <a:latin typeface="微软雅黑" panose="020B0503020204020204" charset="-122"/>
                <a:ea typeface="微软雅黑" panose="020B0503020204020204" charset="-122"/>
                <a:cs typeface="微软雅黑" panose="020B0503020204020204" charset="-122"/>
              </a:rPr>
              <a:t>4</a:t>
            </a:r>
            <a:r>
              <a:rPr lang="zh-CN" altLang="en-US" sz="4500" dirty="0" smtClean="0">
                <a:latin typeface="微软雅黑" panose="020B0503020204020204" charset="-122"/>
                <a:ea typeface="微软雅黑" panose="020B0503020204020204" charset="-122"/>
                <a:cs typeface="微软雅黑" panose="020B0503020204020204" charset="-122"/>
              </a:rPr>
              <a:t>课时</a:t>
            </a:r>
            <a:endParaRPr lang="en-US" altLang="en-US" sz="4500" dirty="0" smtClean="0">
              <a:latin typeface="微软雅黑" panose="020B0503020204020204" charset="-122"/>
              <a:ea typeface="微软雅黑" panose="020B0503020204020204" charset="-122"/>
              <a:cs typeface="微软雅黑" panose="020B0503020204020204" charset="-122"/>
            </a:endParaRPr>
          </a:p>
        </p:txBody>
      </p:sp>
      <p:sp>
        <p:nvSpPr>
          <p:cNvPr id="7" name="矩形 6"/>
          <p:cNvSpPr/>
          <p:nvPr/>
        </p:nvSpPr>
        <p:spPr>
          <a:xfrm>
            <a:off x="0" y="5868295"/>
            <a:ext cx="12192000" cy="565150"/>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800" b="1" kern="0" smtClean="0">
                <a:solidFill>
                  <a:srgbClr val="000000"/>
                </a:solidFill>
                <a:latin typeface="微软雅黑" panose="020B0503020204020204" charset="-122"/>
                <a:ea typeface="微软雅黑" panose="020B0503020204020204" charset="-122"/>
                <a:sym typeface="+mn-ea"/>
              </a:rPr>
              <a:t>WWW.PPT818.COM</a:t>
            </a:r>
            <a:endParaRPr lang="en-US" altLang="zh-CN" sz="2800" b="1" kern="0" dirty="0">
              <a:solidFill>
                <a:srgbClr val="000000"/>
              </a:solidFill>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down)">
                                      <p:cBhvr>
                                        <p:cTn id="11" dur="500"/>
                                        <p:tgtEl>
                                          <p:spTgt spid="3"/>
                                        </p:tgtEl>
                                      </p:cBhvr>
                                    </p:animEffect>
                                  </p:childTnLst>
                                </p:cTn>
                              </p:par>
                            </p:childTnLst>
                          </p:cTn>
                        </p:par>
                        <p:par>
                          <p:cTn id="12" fill="hold">
                            <p:stCondLst>
                              <p:cond delay="1000"/>
                            </p:stCondLst>
                            <p:childTnLst>
                              <p:par>
                                <p:cTn id="13" presetID="4" presetClass="entr" presetSubtype="16" fill="hold" grpId="0" nodeType="afterEffect">
                                  <p:stCondLst>
                                    <p:cond delay="0"/>
                                  </p:stCondLst>
                                  <p:childTnLst>
                                    <p:set>
                                      <p:cBhvr>
                                        <p:cTn id="14" dur="1000" fill="hold">
                                          <p:stCondLst>
                                            <p:cond delay="0"/>
                                          </p:stCondLst>
                                        </p:cTn>
                                        <p:tgtEl>
                                          <p:spTgt spid="6"/>
                                        </p:tgtEl>
                                        <p:attrNameLst>
                                          <p:attrName>style.visibility</p:attrName>
                                        </p:attrNameLst>
                                      </p:cBhvr>
                                      <p:to>
                                        <p:strVal val="visible"/>
                                      </p:to>
                                    </p:set>
                                    <p:animEffect transition="in" filter="box(in)">
                                      <p:cBhvr>
                                        <p:cTn id="15" dur="1000"/>
                                        <p:tgtEl>
                                          <p:spTgt spid="6"/>
                                        </p:tgtEl>
                                      </p:cBhvr>
                                    </p:animEffect>
                                  </p:childTnLst>
                                </p:cTn>
                              </p:par>
                            </p:childTnLst>
                          </p:cTn>
                        </p:par>
                        <p:par>
                          <p:cTn id="16" fill="hold">
                            <p:stCondLst>
                              <p:cond delay="2000"/>
                            </p:stCondLst>
                            <p:childTnLst>
                              <p:par>
                                <p:cTn id="17" presetID="21" presetClass="entr" presetSubtype="3" fill="hold" grpId="0" nodeType="afterEffect">
                                  <p:stCondLst>
                                    <p:cond delay="0"/>
                                  </p:stCondLst>
                                  <p:childTnLst>
                                    <p:set>
                                      <p:cBhvr>
                                        <p:cTn id="18" dur="500" fill="hold">
                                          <p:stCondLst>
                                            <p:cond delay="0"/>
                                          </p:stCondLst>
                                        </p:cTn>
                                        <p:tgtEl>
                                          <p:spTgt spid="9"/>
                                        </p:tgtEl>
                                        <p:attrNameLst>
                                          <p:attrName>style.visibility</p:attrName>
                                        </p:attrNameLst>
                                      </p:cBhvr>
                                      <p:to>
                                        <p:strVal val="visible"/>
                                      </p:to>
                                    </p:set>
                                    <p:animEffect transition="in" filter="wheel(3)">
                                      <p:cBhvr>
                                        <p:cTn id="1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P spid="4" grpId="0" bldLvl="0" animBg="1"/>
      <p:bldP spid="6" grpId="0"/>
      <p:bldP spid="9" grpId="0"/>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p:cNvSpPr txBox="1"/>
          <p:nvPr/>
        </p:nvSpPr>
        <p:spPr>
          <a:xfrm>
            <a:off x="422790" y="974775"/>
            <a:ext cx="11593359" cy="3554819"/>
          </a:xfrm>
          <a:prstGeom prst="rect">
            <a:avLst/>
          </a:prstGeom>
          <a:noFill/>
        </p:spPr>
        <p:txBody>
          <a:bodyPr wrap="square" rtlCol="0">
            <a:spAutoFit/>
          </a:bodyPr>
          <a:lstStyle/>
          <a:p>
            <a:pPr>
              <a:lnSpc>
                <a:spcPct val="150000"/>
              </a:lnSpc>
            </a:pPr>
            <a:r>
              <a:rPr lang="en-US" altLang="zh-CN" sz="3000" b="1" dirty="0" smtClean="0"/>
              <a:t>(</a:t>
            </a:r>
            <a:r>
              <a:rPr lang="zh-CN" altLang="en-US" sz="3000" b="1" dirty="0" smtClean="0"/>
              <a:t>　　</a:t>
            </a:r>
            <a:r>
              <a:rPr lang="en-US" altLang="zh-CN" sz="3000" b="1" dirty="0" smtClean="0"/>
              <a:t>)3.—Which one do you want of the two books?</a:t>
            </a:r>
          </a:p>
          <a:p>
            <a:pPr marL="1336675">
              <a:lnSpc>
                <a:spcPct val="150000"/>
              </a:lnSpc>
            </a:pPr>
            <a:r>
              <a:rPr lang="en-US" altLang="zh-CN" sz="3000" b="1" dirty="0" smtClean="0"/>
              <a:t>—________. I have too much work and have no time to read them.</a:t>
            </a:r>
          </a:p>
          <a:p>
            <a:pPr marL="1336675">
              <a:lnSpc>
                <a:spcPct val="150000"/>
              </a:lnSpc>
            </a:pPr>
            <a:r>
              <a:rPr lang="en-US" altLang="zh-CN" sz="3000" b="1" dirty="0" smtClean="0"/>
              <a:t>A</a:t>
            </a:r>
            <a:r>
              <a:rPr lang="zh-CN" altLang="en-US" sz="3000" b="1" dirty="0" smtClean="0"/>
              <a:t>．</a:t>
            </a:r>
            <a:r>
              <a:rPr lang="en-US" altLang="zh-CN" sz="3000" b="1" dirty="0" smtClean="0"/>
              <a:t>Each  					B</a:t>
            </a:r>
            <a:r>
              <a:rPr lang="zh-CN" altLang="en-US" sz="3000" b="1" dirty="0" smtClean="0"/>
              <a:t>．</a:t>
            </a:r>
            <a:r>
              <a:rPr lang="en-US" altLang="zh-CN" sz="3000" b="1" dirty="0" smtClean="0"/>
              <a:t>Neither</a:t>
            </a:r>
          </a:p>
          <a:p>
            <a:pPr marL="1336675">
              <a:lnSpc>
                <a:spcPct val="150000"/>
              </a:lnSpc>
            </a:pPr>
            <a:r>
              <a:rPr lang="en-US" altLang="zh-CN" sz="3000" b="1" dirty="0" smtClean="0"/>
              <a:t>C</a:t>
            </a:r>
            <a:r>
              <a:rPr lang="zh-CN" altLang="en-US" sz="3000" b="1" dirty="0" smtClean="0"/>
              <a:t>．</a:t>
            </a:r>
            <a:r>
              <a:rPr lang="en-US" altLang="zh-CN" sz="3000" b="1" dirty="0" smtClean="0"/>
              <a:t>Both  					D</a:t>
            </a:r>
            <a:r>
              <a:rPr lang="zh-CN" altLang="en-US" sz="3000" b="1" dirty="0" smtClean="0"/>
              <a:t>．</a:t>
            </a:r>
            <a:r>
              <a:rPr lang="en-US" altLang="zh-CN" sz="3000" b="1" dirty="0" smtClean="0"/>
              <a:t>All</a:t>
            </a:r>
          </a:p>
        </p:txBody>
      </p:sp>
      <p:sp>
        <p:nvSpPr>
          <p:cNvPr id="5" name="矩形 4"/>
          <p:cNvSpPr/>
          <p:nvPr/>
        </p:nvSpPr>
        <p:spPr>
          <a:xfrm>
            <a:off x="821065" y="1207581"/>
            <a:ext cx="389850" cy="461665"/>
          </a:xfrm>
          <a:prstGeom prst="rect">
            <a:avLst/>
          </a:prstGeom>
        </p:spPr>
        <p:txBody>
          <a:bodyPr wrap="none">
            <a:spAutoFit/>
          </a:bodyPr>
          <a:lstStyle/>
          <a:p>
            <a:r>
              <a:rPr lang="en-US" altLang="zh-CN" sz="2400" b="1" dirty="0" smtClean="0">
                <a:solidFill>
                  <a:srgbClr val="57C6CF"/>
                </a:solidFill>
              </a:rPr>
              <a:t>B</a:t>
            </a:r>
            <a:endParaRPr lang="zh-CN" altLang="en-US" sz="2400" b="1" dirty="0">
              <a:solidFill>
                <a:srgbClr val="57C6CF"/>
              </a:solidFill>
            </a:endParaRPr>
          </a:p>
        </p:txBody>
      </p:sp>
      <p:sp>
        <p:nvSpPr>
          <p:cNvPr id="6" name="TextBox 5"/>
          <p:cNvSpPr txBox="1"/>
          <p:nvPr/>
        </p:nvSpPr>
        <p:spPr>
          <a:xfrm>
            <a:off x="404448" y="4262296"/>
            <a:ext cx="11342071" cy="2417072"/>
          </a:xfrm>
          <a:prstGeom prst="rect">
            <a:avLst/>
          </a:prstGeom>
          <a:noFill/>
        </p:spPr>
        <p:txBody>
          <a:bodyPr wrap="square" rtlCol="0">
            <a:spAutoFit/>
          </a:bodyPr>
          <a:lstStyle/>
          <a:p>
            <a:pPr>
              <a:lnSpc>
                <a:spcPct val="150000"/>
              </a:lnSpc>
            </a:pPr>
            <a:r>
              <a:rPr lang="en-US" altLang="zh-CN" sz="2600" b="1" dirty="0" smtClean="0">
                <a:solidFill>
                  <a:srgbClr val="0000FF"/>
                </a:solidFill>
                <a:latin typeface="黑体" panose="02010609060101010101" pitchFamily="49" charset="-122"/>
                <a:ea typeface="黑体" panose="02010609060101010101" pitchFamily="49" charset="-122"/>
              </a:rPr>
              <a:t>[</a:t>
            </a:r>
            <a:r>
              <a:rPr lang="zh-CN" altLang="en-US" sz="2600" b="1" dirty="0" smtClean="0">
                <a:solidFill>
                  <a:srgbClr val="0000FF"/>
                </a:solidFill>
                <a:latin typeface="黑体" panose="02010609060101010101" pitchFamily="49" charset="-122"/>
                <a:ea typeface="黑体" panose="02010609060101010101" pitchFamily="49" charset="-122"/>
              </a:rPr>
              <a:t>解析</a:t>
            </a:r>
            <a:r>
              <a:rPr lang="en-US" altLang="zh-CN" sz="2600" b="1" dirty="0" smtClean="0">
                <a:solidFill>
                  <a:srgbClr val="0000FF"/>
                </a:solidFill>
                <a:latin typeface="黑体" panose="02010609060101010101" pitchFamily="49" charset="-122"/>
                <a:ea typeface="黑体" panose="02010609060101010101" pitchFamily="49" charset="-122"/>
              </a:rPr>
              <a:t>]</a:t>
            </a:r>
            <a:r>
              <a:rPr lang="en-US" altLang="zh-CN" sz="2600" b="1" dirty="0" smtClean="0">
                <a:solidFill>
                  <a:srgbClr val="0000FF"/>
                </a:solidFill>
                <a:latin typeface="Times New Roman" panose="02020603050405020304" pitchFamily="18" charset="0"/>
                <a:ea typeface="仿宋" panose="02010609060101010101" pitchFamily="49" charset="-122"/>
              </a:rPr>
              <a:t> </a:t>
            </a:r>
            <a:r>
              <a:rPr lang="zh-CN" altLang="en-US" sz="2600" b="1" dirty="0" smtClean="0">
                <a:latin typeface="Times New Roman" panose="02020603050405020304" pitchFamily="18" charset="0"/>
                <a:ea typeface="仿宋" panose="02010609060101010101" pitchFamily="49" charset="-122"/>
              </a:rPr>
              <a:t>考查不定代词。句意：“这两本书你想要哪一本？”“</a:t>
            </a:r>
            <a:r>
              <a:rPr lang="en-US" altLang="zh-CN" sz="2600" b="1" dirty="0" smtClean="0">
                <a:latin typeface="Times New Roman" panose="02020603050405020304" pitchFamily="18" charset="0"/>
                <a:ea typeface="仿宋" panose="02010609060101010101" pitchFamily="49" charset="-122"/>
              </a:rPr>
              <a:t>________</a:t>
            </a:r>
            <a:r>
              <a:rPr lang="zh-CN" altLang="en-US" sz="2600" b="1" dirty="0" smtClean="0">
                <a:latin typeface="Times New Roman" panose="02020603050405020304" pitchFamily="18" charset="0"/>
                <a:ea typeface="仿宋" panose="02010609060101010101" pitchFamily="49" charset="-122"/>
              </a:rPr>
              <a:t>。我工作太多，没时间看。”</a:t>
            </a:r>
            <a:r>
              <a:rPr lang="en-US" altLang="zh-CN" sz="2600" b="1" dirty="0" smtClean="0">
                <a:latin typeface="Times New Roman" panose="02020603050405020304" pitchFamily="18" charset="0"/>
                <a:ea typeface="仿宋" panose="02010609060101010101" pitchFamily="49" charset="-122"/>
              </a:rPr>
              <a:t>each</a:t>
            </a:r>
            <a:r>
              <a:rPr lang="zh-CN" altLang="en-US" sz="2600" b="1" dirty="0" smtClean="0">
                <a:latin typeface="Times New Roman" panose="02020603050405020304" pitchFamily="18" charset="0"/>
                <a:ea typeface="仿宋" panose="02010609060101010101" pitchFamily="49" charset="-122"/>
              </a:rPr>
              <a:t>意为“</a:t>
            </a:r>
            <a:r>
              <a:rPr lang="en-US" altLang="zh-CN" sz="2600" b="1" dirty="0" smtClean="0">
                <a:latin typeface="Times New Roman" panose="02020603050405020304" pitchFamily="18" charset="0"/>
                <a:ea typeface="仿宋" panose="02010609060101010101" pitchFamily="49" charset="-122"/>
              </a:rPr>
              <a:t>(</a:t>
            </a:r>
            <a:r>
              <a:rPr lang="zh-CN" altLang="en-US" sz="2600" b="1" dirty="0" smtClean="0">
                <a:latin typeface="Times New Roman" panose="02020603050405020304" pitchFamily="18" charset="0"/>
                <a:ea typeface="仿宋" panose="02010609060101010101" pitchFamily="49" charset="-122"/>
              </a:rPr>
              <a:t>两个或两个以上中</a:t>
            </a:r>
            <a:r>
              <a:rPr lang="en-US" altLang="zh-CN" sz="2600" b="1" dirty="0" smtClean="0">
                <a:latin typeface="Times New Roman" panose="02020603050405020304" pitchFamily="18" charset="0"/>
                <a:ea typeface="仿宋" panose="02010609060101010101" pitchFamily="49" charset="-122"/>
              </a:rPr>
              <a:t>)</a:t>
            </a:r>
            <a:r>
              <a:rPr lang="zh-CN" altLang="en-US" sz="2600" b="1" dirty="0" smtClean="0">
                <a:latin typeface="Times New Roman" panose="02020603050405020304" pitchFamily="18" charset="0"/>
                <a:ea typeface="仿宋" panose="02010609060101010101" pitchFamily="49" charset="-122"/>
              </a:rPr>
              <a:t>每一个”；</a:t>
            </a:r>
            <a:r>
              <a:rPr lang="en-US" altLang="zh-CN" sz="2600" b="1" dirty="0" smtClean="0">
                <a:latin typeface="Times New Roman" panose="02020603050405020304" pitchFamily="18" charset="0"/>
                <a:ea typeface="仿宋" panose="02010609060101010101" pitchFamily="49" charset="-122"/>
              </a:rPr>
              <a:t>neither</a:t>
            </a:r>
            <a:r>
              <a:rPr lang="zh-CN" altLang="en-US" sz="2600" b="1" dirty="0" smtClean="0">
                <a:latin typeface="Times New Roman" panose="02020603050405020304" pitchFamily="18" charset="0"/>
                <a:ea typeface="仿宋" panose="02010609060101010101" pitchFamily="49" charset="-122"/>
              </a:rPr>
              <a:t>意为“两个都不”；</a:t>
            </a:r>
            <a:r>
              <a:rPr lang="en-US" altLang="zh-CN" sz="2600" b="1" dirty="0" smtClean="0">
                <a:latin typeface="Times New Roman" panose="02020603050405020304" pitchFamily="18" charset="0"/>
                <a:ea typeface="仿宋" panose="02010609060101010101" pitchFamily="49" charset="-122"/>
              </a:rPr>
              <a:t>both</a:t>
            </a:r>
            <a:r>
              <a:rPr lang="zh-CN" altLang="en-US" sz="2600" b="1" dirty="0" smtClean="0">
                <a:latin typeface="Times New Roman" panose="02020603050405020304" pitchFamily="18" charset="0"/>
                <a:ea typeface="仿宋" panose="02010609060101010101" pitchFamily="49" charset="-122"/>
              </a:rPr>
              <a:t>意为“两个都”；</a:t>
            </a:r>
            <a:r>
              <a:rPr lang="en-US" altLang="zh-CN" sz="2600" b="1" dirty="0" smtClean="0">
                <a:latin typeface="Times New Roman" panose="02020603050405020304" pitchFamily="18" charset="0"/>
                <a:ea typeface="仿宋" panose="02010609060101010101" pitchFamily="49" charset="-122"/>
              </a:rPr>
              <a:t>all</a:t>
            </a:r>
            <a:r>
              <a:rPr lang="zh-CN" altLang="en-US" sz="2600" b="1" dirty="0" smtClean="0">
                <a:latin typeface="Times New Roman" panose="02020603050405020304" pitchFamily="18" charset="0"/>
                <a:ea typeface="仿宋" panose="02010609060101010101" pitchFamily="49" charset="-122"/>
              </a:rPr>
              <a:t>意为“</a:t>
            </a:r>
            <a:r>
              <a:rPr lang="en-US" altLang="zh-CN" sz="2600" b="1" dirty="0" smtClean="0">
                <a:latin typeface="Times New Roman" panose="02020603050405020304" pitchFamily="18" charset="0"/>
                <a:ea typeface="仿宋" panose="02010609060101010101" pitchFamily="49" charset="-122"/>
              </a:rPr>
              <a:t>(</a:t>
            </a:r>
            <a:r>
              <a:rPr lang="zh-CN" altLang="en-US" sz="2600" b="1" dirty="0" smtClean="0">
                <a:latin typeface="Times New Roman" panose="02020603050405020304" pitchFamily="18" charset="0"/>
                <a:ea typeface="仿宋" panose="02010609060101010101" pitchFamily="49" charset="-122"/>
              </a:rPr>
              <a:t>三个或三个以上</a:t>
            </a:r>
            <a:r>
              <a:rPr lang="en-US" altLang="zh-CN" sz="2600" b="1" dirty="0" smtClean="0">
                <a:latin typeface="Times New Roman" panose="02020603050405020304" pitchFamily="18" charset="0"/>
                <a:ea typeface="仿宋" panose="02010609060101010101" pitchFamily="49" charset="-122"/>
              </a:rPr>
              <a:t>)</a:t>
            </a:r>
            <a:r>
              <a:rPr lang="zh-CN" altLang="en-US" sz="2600" b="1" dirty="0" smtClean="0">
                <a:latin typeface="Times New Roman" panose="02020603050405020304" pitchFamily="18" charset="0"/>
                <a:ea typeface="仿宋" panose="02010609060101010101" pitchFamily="49" charset="-122"/>
              </a:rPr>
              <a:t>都”。根据下文的句意“没时间看”可知两本书都不要，故选</a:t>
            </a:r>
            <a:r>
              <a:rPr lang="en-US" altLang="zh-CN" sz="2600" b="1" dirty="0" smtClean="0">
                <a:latin typeface="Times New Roman" panose="02020603050405020304" pitchFamily="18" charset="0"/>
                <a:ea typeface="仿宋" panose="02010609060101010101" pitchFamily="49" charset="-122"/>
              </a:rPr>
              <a:t>B</a:t>
            </a:r>
            <a:r>
              <a:rPr lang="zh-CN" altLang="en-US" sz="2600" b="1" dirty="0" smtClean="0">
                <a:latin typeface="Times New Roman" panose="02020603050405020304" pitchFamily="18" charset="0"/>
                <a:ea typeface="仿宋" panose="02010609060101010101" pitchFamily="49"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ox(i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TextBox 9"/>
          <p:cNvSpPr txBox="1"/>
          <p:nvPr/>
        </p:nvSpPr>
        <p:spPr>
          <a:xfrm>
            <a:off x="510715" y="711000"/>
            <a:ext cx="11681285" cy="3554819"/>
          </a:xfrm>
          <a:prstGeom prst="rect">
            <a:avLst/>
          </a:prstGeom>
          <a:noFill/>
        </p:spPr>
        <p:txBody>
          <a:bodyPr wrap="square" rtlCol="0">
            <a:spAutoFit/>
          </a:bodyPr>
          <a:lstStyle/>
          <a:p>
            <a:pPr>
              <a:lnSpc>
                <a:spcPct val="150000"/>
              </a:lnSpc>
            </a:pPr>
            <a:r>
              <a:rPr lang="en-US" altLang="zh-CN" sz="3000" b="1" dirty="0" smtClean="0"/>
              <a:t>(</a:t>
            </a:r>
            <a:r>
              <a:rPr lang="zh-CN" altLang="en-US" sz="3000" b="1" dirty="0" smtClean="0"/>
              <a:t>　　</a:t>
            </a:r>
            <a:r>
              <a:rPr lang="en-US" altLang="zh-CN" sz="3000" b="1" dirty="0" smtClean="0"/>
              <a:t>)4.—Hi, Amy, you live on Center Street. Can you tell me_______</a:t>
            </a:r>
            <a:r>
              <a:rPr lang="zh-CN" altLang="en-US" sz="3000" b="1" dirty="0" smtClean="0"/>
              <a:t>？</a:t>
            </a:r>
            <a:endParaRPr lang="en-US" altLang="zh-CN" sz="3000" b="1" dirty="0" smtClean="0"/>
          </a:p>
          <a:p>
            <a:pPr>
              <a:lnSpc>
                <a:spcPct val="150000"/>
              </a:lnSpc>
            </a:pPr>
            <a:r>
              <a:rPr lang="en-US" altLang="zh-CN" sz="3000" b="1" dirty="0" smtClean="0"/>
              <a:t>—Sure. There is one called Grandma's Home. </a:t>
            </a:r>
          </a:p>
          <a:p>
            <a:pPr>
              <a:lnSpc>
                <a:spcPct val="150000"/>
              </a:lnSpc>
            </a:pPr>
            <a:r>
              <a:rPr lang="en-US" altLang="zh-CN" sz="3000" b="1" dirty="0" smtClean="0"/>
              <a:t>A</a:t>
            </a:r>
            <a:r>
              <a:rPr lang="zh-CN" altLang="en-US" sz="3000" b="1" dirty="0" smtClean="0"/>
              <a:t>．</a:t>
            </a:r>
            <a:r>
              <a:rPr lang="en-US" altLang="zh-CN" sz="3000" b="1" dirty="0" smtClean="0"/>
              <a:t>where it is		B</a:t>
            </a:r>
            <a:r>
              <a:rPr lang="zh-CN" altLang="en-US" sz="3000" b="1" dirty="0" smtClean="0"/>
              <a:t>．</a:t>
            </a:r>
            <a:r>
              <a:rPr lang="en-US" altLang="zh-CN" sz="3000" b="1" dirty="0" smtClean="0"/>
              <a:t>how I can get there</a:t>
            </a:r>
          </a:p>
          <a:p>
            <a:pPr>
              <a:lnSpc>
                <a:spcPct val="150000"/>
              </a:lnSpc>
            </a:pPr>
            <a:r>
              <a:rPr lang="en-US" altLang="zh-CN" sz="3000" b="1" dirty="0" smtClean="0"/>
              <a:t>C</a:t>
            </a:r>
            <a:r>
              <a:rPr lang="zh-CN" altLang="en-US" sz="3000" b="1" dirty="0" smtClean="0"/>
              <a:t>．</a:t>
            </a:r>
            <a:r>
              <a:rPr lang="en-US" altLang="zh-CN" sz="3000" b="1" dirty="0" smtClean="0"/>
              <a:t>if there is a restaurant on it   D</a:t>
            </a:r>
            <a:r>
              <a:rPr lang="zh-CN" altLang="en-US" sz="3000" b="1" dirty="0" smtClean="0"/>
              <a:t>．</a:t>
            </a:r>
            <a:r>
              <a:rPr lang="en-US" altLang="zh-CN" sz="3000" b="1" dirty="0" smtClean="0"/>
              <a:t>when to get there</a:t>
            </a:r>
          </a:p>
        </p:txBody>
      </p:sp>
      <p:sp>
        <p:nvSpPr>
          <p:cNvPr id="3" name="矩形 2"/>
          <p:cNvSpPr/>
          <p:nvPr/>
        </p:nvSpPr>
        <p:spPr>
          <a:xfrm>
            <a:off x="908990" y="943806"/>
            <a:ext cx="407484" cy="461665"/>
          </a:xfrm>
          <a:prstGeom prst="rect">
            <a:avLst/>
          </a:prstGeom>
        </p:spPr>
        <p:txBody>
          <a:bodyPr wrap="none">
            <a:spAutoFit/>
          </a:bodyPr>
          <a:lstStyle/>
          <a:p>
            <a:r>
              <a:rPr lang="en-US" altLang="zh-CN" sz="2400" b="1" dirty="0" smtClean="0">
                <a:solidFill>
                  <a:srgbClr val="57C6CF"/>
                </a:solidFill>
              </a:rPr>
              <a:t>C</a:t>
            </a:r>
            <a:endParaRPr lang="zh-CN" altLang="en-US" sz="2400" b="1" dirty="0">
              <a:solidFill>
                <a:srgbClr val="57C6CF"/>
              </a:solidFill>
            </a:endParaRPr>
          </a:p>
        </p:txBody>
      </p:sp>
      <p:sp>
        <p:nvSpPr>
          <p:cNvPr id="6" name="TextBox 5"/>
          <p:cNvSpPr txBox="1"/>
          <p:nvPr/>
        </p:nvSpPr>
        <p:spPr>
          <a:xfrm>
            <a:off x="474788" y="4183999"/>
            <a:ext cx="11359658" cy="2417072"/>
          </a:xfrm>
          <a:prstGeom prst="rect">
            <a:avLst/>
          </a:prstGeom>
          <a:noFill/>
          <a:ln>
            <a:solidFill>
              <a:schemeClr val="accent1"/>
            </a:solidFill>
          </a:ln>
        </p:spPr>
        <p:txBody>
          <a:bodyPr wrap="square" rtlCol="0">
            <a:spAutoFit/>
          </a:bodyPr>
          <a:lstStyle/>
          <a:p>
            <a:pPr>
              <a:lnSpc>
                <a:spcPct val="150000"/>
              </a:lnSpc>
            </a:pPr>
            <a:r>
              <a:rPr lang="en-US" altLang="zh-CN" sz="2600" b="1" dirty="0" smtClean="0">
                <a:solidFill>
                  <a:srgbClr val="0000FF"/>
                </a:solidFill>
                <a:latin typeface="黑体" panose="02010609060101010101" pitchFamily="49" charset="-122"/>
                <a:ea typeface="黑体" panose="02010609060101010101" pitchFamily="49" charset="-122"/>
              </a:rPr>
              <a:t>[</a:t>
            </a:r>
            <a:r>
              <a:rPr lang="zh-CN" altLang="en-US" sz="2600" b="1" dirty="0" smtClean="0">
                <a:solidFill>
                  <a:srgbClr val="0000FF"/>
                </a:solidFill>
                <a:latin typeface="黑体" panose="02010609060101010101" pitchFamily="49" charset="-122"/>
                <a:ea typeface="黑体" panose="02010609060101010101" pitchFamily="49" charset="-122"/>
              </a:rPr>
              <a:t>解析</a:t>
            </a:r>
            <a:r>
              <a:rPr lang="en-US" altLang="zh-CN" sz="2600" b="1" dirty="0" smtClean="0">
                <a:solidFill>
                  <a:srgbClr val="0000FF"/>
                </a:solidFill>
                <a:latin typeface="黑体" panose="02010609060101010101" pitchFamily="49" charset="-122"/>
                <a:ea typeface="黑体" panose="02010609060101010101" pitchFamily="49" charset="-122"/>
              </a:rPr>
              <a:t>]</a:t>
            </a:r>
            <a:r>
              <a:rPr lang="en-US" altLang="zh-CN" sz="2600" b="1" dirty="0" smtClean="0">
                <a:solidFill>
                  <a:srgbClr val="0000FF"/>
                </a:solidFill>
                <a:latin typeface="Times New Roman" panose="02020603050405020304" pitchFamily="18" charset="0"/>
                <a:ea typeface="仿宋" panose="02010609060101010101" pitchFamily="49" charset="-122"/>
              </a:rPr>
              <a:t> </a:t>
            </a:r>
            <a:r>
              <a:rPr lang="zh-CN" altLang="en-US" sz="2600" b="1" dirty="0" smtClean="0">
                <a:latin typeface="Times New Roman" panose="02020603050405020304" pitchFamily="18" charset="0"/>
                <a:ea typeface="仿宋" panose="02010609060101010101" pitchFamily="49" charset="-122"/>
              </a:rPr>
              <a:t>考查情景交际和宾语从句的用法。句意：“你好，埃米，你住在中心街。你能告诉我</a:t>
            </a:r>
            <a:r>
              <a:rPr lang="en-US" altLang="zh-CN" sz="2600" b="1" dirty="0" smtClean="0">
                <a:latin typeface="Times New Roman" panose="02020603050405020304" pitchFamily="18" charset="0"/>
                <a:ea typeface="仿宋" panose="02010609060101010101" pitchFamily="49" charset="-122"/>
              </a:rPr>
              <a:t>________</a:t>
            </a:r>
            <a:r>
              <a:rPr lang="zh-CN" altLang="en-US" sz="2600" b="1" dirty="0" smtClean="0">
                <a:latin typeface="Times New Roman" panose="02020603050405020304" pitchFamily="18" charset="0"/>
                <a:ea typeface="仿宋" panose="02010609060101010101" pitchFamily="49" charset="-122"/>
              </a:rPr>
              <a:t>吗？”“当然可以。有一家名叫‘外婆家’的饭店。”由答语中的“</a:t>
            </a:r>
            <a:r>
              <a:rPr lang="en-US" altLang="zh-CN" sz="2600" b="1" dirty="0" smtClean="0">
                <a:latin typeface="Times New Roman" panose="02020603050405020304" pitchFamily="18" charset="0"/>
                <a:ea typeface="仿宋" panose="02010609060101010101" pitchFamily="49" charset="-122"/>
              </a:rPr>
              <a:t>There is one”</a:t>
            </a:r>
            <a:r>
              <a:rPr lang="zh-CN" altLang="en-US" sz="2600" b="1" dirty="0" smtClean="0">
                <a:latin typeface="Times New Roman" panose="02020603050405020304" pitchFamily="18" charset="0"/>
                <a:ea typeface="仿宋" panose="02010609060101010101" pitchFamily="49" charset="-122"/>
              </a:rPr>
              <a:t>可知问句是在询问中心街上有没有饭店，故用连词</a:t>
            </a:r>
            <a:r>
              <a:rPr lang="en-US" altLang="zh-CN" sz="2600" b="1" dirty="0" smtClean="0">
                <a:latin typeface="Times New Roman" panose="02020603050405020304" pitchFamily="18" charset="0"/>
                <a:ea typeface="仿宋" panose="02010609060101010101" pitchFamily="49" charset="-122"/>
              </a:rPr>
              <a:t>if</a:t>
            </a:r>
            <a:r>
              <a:rPr lang="zh-CN" altLang="en-US" sz="2600" b="1" dirty="0" smtClean="0">
                <a:latin typeface="Times New Roman" panose="02020603050405020304" pitchFamily="18" charset="0"/>
                <a:ea typeface="仿宋" panose="02010609060101010101" pitchFamily="49" charset="-122"/>
              </a:rPr>
              <a:t>引导宾语从句。故选</a:t>
            </a:r>
            <a:r>
              <a:rPr lang="en-US" altLang="zh-CN" sz="2600" b="1" dirty="0" smtClean="0">
                <a:latin typeface="Times New Roman" panose="02020603050405020304" pitchFamily="18" charset="0"/>
                <a:ea typeface="仿宋" panose="02010609060101010101" pitchFamily="49" charset="-122"/>
              </a:rPr>
              <a:t>C</a:t>
            </a:r>
            <a:r>
              <a:rPr lang="zh-CN" altLang="en-US" sz="2600" b="1" dirty="0" smtClean="0">
                <a:latin typeface="Times New Roman" panose="02020603050405020304" pitchFamily="18" charset="0"/>
                <a:ea typeface="仿宋" panose="02010609060101010101" pitchFamily="49"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ox(i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3" grpId="0"/>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TextBox 9"/>
          <p:cNvSpPr txBox="1"/>
          <p:nvPr/>
        </p:nvSpPr>
        <p:spPr>
          <a:xfrm>
            <a:off x="598641" y="1695760"/>
            <a:ext cx="11376482" cy="2774670"/>
          </a:xfrm>
          <a:prstGeom prst="rect">
            <a:avLst/>
          </a:prstGeom>
          <a:noFill/>
        </p:spPr>
        <p:txBody>
          <a:bodyPr wrap="square" rtlCol="0">
            <a:spAutoFit/>
          </a:bodyPr>
          <a:lstStyle/>
          <a:p>
            <a:pPr>
              <a:lnSpc>
                <a:spcPct val="150000"/>
              </a:lnSpc>
            </a:pPr>
            <a:r>
              <a:rPr lang="en-US" altLang="zh-CN" sz="3000" b="1" dirty="0" smtClean="0"/>
              <a:t>(</a:t>
            </a:r>
            <a:r>
              <a:rPr lang="zh-CN" altLang="en-US" sz="3000" b="1" dirty="0" smtClean="0"/>
              <a:t>　　</a:t>
            </a:r>
            <a:r>
              <a:rPr lang="en-US" altLang="zh-CN" sz="3000" b="1" dirty="0" smtClean="0"/>
              <a:t>)5.My mother can't go to work today. That is ________ she is </a:t>
            </a:r>
          </a:p>
          <a:p>
            <a:pPr marL="1346200">
              <a:lnSpc>
                <a:spcPct val="150000"/>
              </a:lnSpc>
            </a:pPr>
            <a:r>
              <a:rPr lang="en-US" altLang="zh-CN" sz="3000" b="1" dirty="0" smtClean="0"/>
              <a:t>seriously ill.</a:t>
            </a:r>
          </a:p>
          <a:p>
            <a:pPr marL="1346200">
              <a:lnSpc>
                <a:spcPct val="150000"/>
              </a:lnSpc>
            </a:pPr>
            <a:r>
              <a:rPr lang="en-US" altLang="zh-CN" sz="3000" b="1" dirty="0" smtClean="0"/>
              <a:t>A</a:t>
            </a:r>
            <a:r>
              <a:rPr lang="zh-CN" altLang="en-US" sz="3000" b="1" dirty="0" smtClean="0"/>
              <a:t>．</a:t>
            </a:r>
            <a:r>
              <a:rPr lang="en-US" altLang="zh-CN" sz="3000" b="1" dirty="0" smtClean="0"/>
              <a:t>how  					B</a:t>
            </a:r>
            <a:r>
              <a:rPr lang="zh-CN" altLang="en-US" sz="3000" b="1" dirty="0" smtClean="0"/>
              <a:t>．</a:t>
            </a:r>
            <a:r>
              <a:rPr lang="en-US" altLang="zh-CN" sz="3000" b="1" dirty="0" smtClean="0"/>
              <a:t>why </a:t>
            </a:r>
          </a:p>
          <a:p>
            <a:pPr marL="1346200">
              <a:lnSpc>
                <a:spcPct val="150000"/>
              </a:lnSpc>
            </a:pPr>
            <a:r>
              <a:rPr lang="en-US" altLang="zh-CN" sz="3000" b="1" dirty="0" smtClean="0"/>
              <a:t>C</a:t>
            </a:r>
            <a:r>
              <a:rPr lang="zh-CN" altLang="en-US" sz="3000" b="1" dirty="0" smtClean="0"/>
              <a:t>．</a:t>
            </a:r>
            <a:r>
              <a:rPr lang="en-US" altLang="zh-CN" sz="3000" b="1" dirty="0" smtClean="0"/>
              <a:t>because  					D</a:t>
            </a:r>
            <a:r>
              <a:rPr lang="zh-CN" altLang="en-US" sz="3000" b="1" dirty="0" smtClean="0"/>
              <a:t>．</a:t>
            </a:r>
            <a:r>
              <a:rPr lang="en-US" altLang="zh-CN" sz="3000" b="1" dirty="0" smtClean="0"/>
              <a:t>what</a:t>
            </a:r>
          </a:p>
        </p:txBody>
      </p:sp>
      <p:sp>
        <p:nvSpPr>
          <p:cNvPr id="3" name="矩形 2"/>
          <p:cNvSpPr/>
          <p:nvPr/>
        </p:nvSpPr>
        <p:spPr>
          <a:xfrm>
            <a:off x="996915" y="1928566"/>
            <a:ext cx="407484" cy="461665"/>
          </a:xfrm>
          <a:prstGeom prst="rect">
            <a:avLst/>
          </a:prstGeom>
        </p:spPr>
        <p:txBody>
          <a:bodyPr wrap="none">
            <a:spAutoFit/>
          </a:bodyPr>
          <a:lstStyle/>
          <a:p>
            <a:r>
              <a:rPr lang="en-US" altLang="zh-CN" sz="2400" b="1" dirty="0" smtClean="0">
                <a:solidFill>
                  <a:srgbClr val="57C6CF"/>
                </a:solidFill>
              </a:rPr>
              <a:t>C</a:t>
            </a:r>
            <a:endParaRPr lang="zh-CN" altLang="en-US" sz="2400" b="1" dirty="0">
              <a:solidFill>
                <a:srgbClr val="57C6CF"/>
              </a:solidFill>
            </a:endParaRPr>
          </a:p>
        </p:txBody>
      </p:sp>
      <p:sp>
        <p:nvSpPr>
          <p:cNvPr id="4" name="TextBox 3"/>
          <p:cNvSpPr txBox="1"/>
          <p:nvPr/>
        </p:nvSpPr>
        <p:spPr>
          <a:xfrm>
            <a:off x="566707" y="4645634"/>
            <a:ext cx="11073631" cy="616579"/>
          </a:xfrm>
          <a:prstGeom prst="rect">
            <a:avLst/>
          </a:prstGeom>
          <a:noFill/>
        </p:spPr>
        <p:txBody>
          <a:bodyPr wrap="square" rtlCol="0">
            <a:spAutoFit/>
          </a:bodyPr>
          <a:lstStyle/>
          <a:p>
            <a:pPr>
              <a:lnSpc>
                <a:spcPct val="150000"/>
              </a:lnSpc>
            </a:pPr>
            <a:r>
              <a:rPr lang="en-US" altLang="zh-CN" sz="2600" b="1" dirty="0" smtClean="0">
                <a:solidFill>
                  <a:srgbClr val="0000FF"/>
                </a:solidFill>
                <a:latin typeface="黑体" panose="02010609060101010101" pitchFamily="49" charset="-122"/>
                <a:ea typeface="黑体" panose="02010609060101010101" pitchFamily="49" charset="-122"/>
              </a:rPr>
              <a:t>[</a:t>
            </a:r>
            <a:r>
              <a:rPr lang="zh-CN" altLang="en-US" sz="2600" b="1" dirty="0" smtClean="0">
                <a:solidFill>
                  <a:srgbClr val="0000FF"/>
                </a:solidFill>
                <a:latin typeface="黑体" panose="02010609060101010101" pitchFamily="49" charset="-122"/>
                <a:ea typeface="黑体" panose="02010609060101010101" pitchFamily="49" charset="-122"/>
              </a:rPr>
              <a:t>解析</a:t>
            </a:r>
            <a:r>
              <a:rPr lang="en-US" altLang="zh-CN" sz="2600" b="1" dirty="0" smtClean="0">
                <a:solidFill>
                  <a:srgbClr val="0000FF"/>
                </a:solidFill>
                <a:latin typeface="黑体" panose="02010609060101010101" pitchFamily="49" charset="-122"/>
                <a:ea typeface="黑体" panose="02010609060101010101" pitchFamily="49" charset="-122"/>
              </a:rPr>
              <a:t>]</a:t>
            </a:r>
            <a:r>
              <a:rPr lang="en-US" altLang="zh-CN" sz="2600" b="1" dirty="0" smtClean="0">
                <a:solidFill>
                  <a:srgbClr val="0000FF"/>
                </a:solidFill>
                <a:latin typeface="Times New Roman" panose="02020603050405020304" pitchFamily="18" charset="0"/>
                <a:ea typeface="仿宋" panose="02010609060101010101" pitchFamily="49" charset="-122"/>
              </a:rPr>
              <a:t> </a:t>
            </a:r>
            <a:r>
              <a:rPr lang="en-US" altLang="zh-CN" sz="2600" b="1" dirty="0" smtClean="0">
                <a:latin typeface="Times New Roman" panose="02020603050405020304" pitchFamily="18" charset="0"/>
                <a:ea typeface="仿宋" panose="02010609060101010101" pitchFamily="49" charset="-122"/>
              </a:rPr>
              <a:t>“she is seriously ill”</a:t>
            </a:r>
            <a:r>
              <a:rPr lang="zh-CN" altLang="en-US" sz="2600" b="1" dirty="0" smtClean="0">
                <a:latin typeface="Times New Roman" panose="02020603050405020304" pitchFamily="18" charset="0"/>
                <a:ea typeface="仿宋" panose="02010609060101010101" pitchFamily="49" charset="-122"/>
              </a:rPr>
              <a:t>是“我妈妈不能去上班”的原因，故选</a:t>
            </a:r>
            <a:r>
              <a:rPr lang="en-US" altLang="zh-CN" sz="2600" b="1" dirty="0" smtClean="0">
                <a:latin typeface="Times New Roman" panose="02020603050405020304" pitchFamily="18" charset="0"/>
                <a:ea typeface="仿宋" panose="02010609060101010101" pitchFamily="49" charset="-122"/>
              </a:rPr>
              <a:t>C</a:t>
            </a:r>
            <a:r>
              <a:rPr lang="zh-CN" altLang="en-US" sz="2600" b="1" dirty="0" smtClean="0">
                <a:latin typeface="Times New Roman" panose="02020603050405020304" pitchFamily="18" charset="0"/>
                <a:ea typeface="仿宋" panose="02010609060101010101" pitchFamily="49"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3" grpId="0"/>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TextBox 9"/>
          <p:cNvSpPr txBox="1"/>
          <p:nvPr/>
        </p:nvSpPr>
        <p:spPr>
          <a:xfrm>
            <a:off x="598641" y="1288261"/>
            <a:ext cx="11376482" cy="2774670"/>
          </a:xfrm>
          <a:prstGeom prst="rect">
            <a:avLst/>
          </a:prstGeom>
          <a:noFill/>
        </p:spPr>
        <p:txBody>
          <a:bodyPr wrap="square" rtlCol="0">
            <a:spAutoFit/>
          </a:bodyPr>
          <a:lstStyle/>
          <a:p>
            <a:pPr marL="1346200" indent="-1346200">
              <a:lnSpc>
                <a:spcPct val="150000"/>
              </a:lnSpc>
            </a:pPr>
            <a:r>
              <a:rPr lang="en-US" altLang="zh-CN" sz="3000" b="1" dirty="0" smtClean="0"/>
              <a:t>(</a:t>
            </a:r>
            <a:r>
              <a:rPr lang="zh-CN" altLang="en-US" sz="3000" b="1" dirty="0" smtClean="0"/>
              <a:t>　　</a:t>
            </a:r>
            <a:r>
              <a:rPr lang="en-US" altLang="zh-CN" sz="3000" b="1" dirty="0" smtClean="0"/>
              <a:t>)6.Try to guess its meaning when you meet a new word. Don't ________ your dictionary all the time.</a:t>
            </a:r>
          </a:p>
          <a:p>
            <a:pPr marL="1346200">
              <a:lnSpc>
                <a:spcPct val="150000"/>
              </a:lnSpc>
            </a:pPr>
            <a:r>
              <a:rPr lang="en-US" altLang="zh-CN" sz="3000" b="1" dirty="0" smtClean="0"/>
              <a:t>A</a:t>
            </a:r>
            <a:r>
              <a:rPr lang="zh-CN" altLang="en-US" sz="3000" b="1" dirty="0" smtClean="0"/>
              <a:t>．</a:t>
            </a:r>
            <a:r>
              <a:rPr lang="en-US" altLang="zh-CN" sz="3000" b="1" dirty="0" smtClean="0"/>
              <a:t>work on  					B</a:t>
            </a:r>
            <a:r>
              <a:rPr lang="zh-CN" altLang="en-US" sz="3000" b="1" dirty="0" smtClean="0"/>
              <a:t>．</a:t>
            </a:r>
            <a:r>
              <a:rPr lang="en-US" altLang="zh-CN" sz="3000" b="1" dirty="0" smtClean="0"/>
              <a:t>try on</a:t>
            </a:r>
          </a:p>
          <a:p>
            <a:pPr marL="1346200">
              <a:lnSpc>
                <a:spcPct val="150000"/>
              </a:lnSpc>
            </a:pPr>
            <a:r>
              <a:rPr lang="en-US" altLang="zh-CN" sz="3000" b="1" dirty="0" smtClean="0"/>
              <a:t>C</a:t>
            </a:r>
            <a:r>
              <a:rPr lang="zh-CN" altLang="en-US" sz="3000" b="1" dirty="0" smtClean="0"/>
              <a:t>．</a:t>
            </a:r>
            <a:r>
              <a:rPr lang="en-US" altLang="zh-CN" sz="3000" b="1" dirty="0" smtClean="0"/>
              <a:t>keep on  					D</a:t>
            </a:r>
            <a:r>
              <a:rPr lang="zh-CN" altLang="en-US" sz="3000" b="1" dirty="0" smtClean="0"/>
              <a:t>．</a:t>
            </a:r>
            <a:r>
              <a:rPr lang="en-US" altLang="zh-CN" sz="3000" b="1" dirty="0" smtClean="0"/>
              <a:t>depend on</a:t>
            </a:r>
          </a:p>
        </p:txBody>
      </p:sp>
      <p:sp>
        <p:nvSpPr>
          <p:cNvPr id="3" name="矩形 2"/>
          <p:cNvSpPr/>
          <p:nvPr/>
        </p:nvSpPr>
        <p:spPr>
          <a:xfrm>
            <a:off x="996915" y="1521067"/>
            <a:ext cx="407484" cy="461665"/>
          </a:xfrm>
          <a:prstGeom prst="rect">
            <a:avLst/>
          </a:prstGeom>
        </p:spPr>
        <p:txBody>
          <a:bodyPr wrap="none">
            <a:spAutoFit/>
          </a:bodyPr>
          <a:lstStyle/>
          <a:p>
            <a:r>
              <a:rPr lang="en-US" altLang="zh-CN" sz="2400" b="1" dirty="0" smtClean="0">
                <a:solidFill>
                  <a:srgbClr val="57C6CF"/>
                </a:solidFill>
              </a:rPr>
              <a:t>D</a:t>
            </a:r>
            <a:endParaRPr lang="zh-CN" altLang="en-US" sz="2400" b="1" dirty="0">
              <a:solidFill>
                <a:srgbClr val="57C6CF"/>
              </a:solidFill>
            </a:endParaRPr>
          </a:p>
        </p:txBody>
      </p:sp>
      <p:sp>
        <p:nvSpPr>
          <p:cNvPr id="4" name="TextBox 3"/>
          <p:cNvSpPr txBox="1"/>
          <p:nvPr/>
        </p:nvSpPr>
        <p:spPr>
          <a:xfrm>
            <a:off x="566707" y="4238135"/>
            <a:ext cx="11073631" cy="1303177"/>
          </a:xfrm>
          <a:prstGeom prst="rect">
            <a:avLst/>
          </a:prstGeom>
          <a:noFill/>
        </p:spPr>
        <p:txBody>
          <a:bodyPr wrap="square" rtlCol="0">
            <a:spAutoFit/>
          </a:bodyPr>
          <a:lstStyle/>
          <a:p>
            <a:pPr>
              <a:lnSpc>
                <a:spcPct val="150000"/>
              </a:lnSpc>
            </a:pPr>
            <a:r>
              <a:rPr lang="en-US" altLang="zh-CN" sz="2600" b="1" dirty="0" smtClean="0">
                <a:solidFill>
                  <a:srgbClr val="0000FF"/>
                </a:solidFill>
                <a:latin typeface="黑体" panose="02010609060101010101" pitchFamily="49" charset="-122"/>
                <a:ea typeface="黑体" panose="02010609060101010101" pitchFamily="49" charset="-122"/>
              </a:rPr>
              <a:t>[</a:t>
            </a:r>
            <a:r>
              <a:rPr lang="zh-CN" altLang="en-US" sz="2600" b="1" dirty="0" smtClean="0">
                <a:solidFill>
                  <a:srgbClr val="0000FF"/>
                </a:solidFill>
                <a:latin typeface="黑体" panose="02010609060101010101" pitchFamily="49" charset="-122"/>
                <a:ea typeface="黑体" panose="02010609060101010101" pitchFamily="49" charset="-122"/>
              </a:rPr>
              <a:t>解析</a:t>
            </a:r>
            <a:r>
              <a:rPr lang="en-US" altLang="zh-CN" sz="2600" b="1" dirty="0" smtClean="0">
                <a:solidFill>
                  <a:srgbClr val="0000FF"/>
                </a:solidFill>
                <a:latin typeface="黑体" panose="02010609060101010101" pitchFamily="49" charset="-122"/>
                <a:ea typeface="黑体" panose="02010609060101010101" pitchFamily="49" charset="-122"/>
              </a:rPr>
              <a:t>]</a:t>
            </a:r>
            <a:r>
              <a:rPr lang="en-US" altLang="zh-CN" sz="2600" b="1" dirty="0" smtClean="0">
                <a:solidFill>
                  <a:srgbClr val="0000FF"/>
                </a:solidFill>
                <a:latin typeface="Times New Roman" panose="02020603050405020304" pitchFamily="18" charset="0"/>
                <a:ea typeface="仿宋" panose="02010609060101010101" pitchFamily="49" charset="-122"/>
              </a:rPr>
              <a:t> </a:t>
            </a:r>
            <a:r>
              <a:rPr lang="en-US" altLang="zh-CN" sz="2600" b="1" dirty="0" smtClean="0">
                <a:latin typeface="Times New Roman" panose="02020603050405020304" pitchFamily="18" charset="0"/>
                <a:ea typeface="仿宋" panose="02010609060101010101" pitchFamily="49" charset="-122"/>
              </a:rPr>
              <a:t>work on</a:t>
            </a:r>
            <a:r>
              <a:rPr lang="zh-CN" altLang="en-US" sz="2600" b="1" dirty="0" smtClean="0">
                <a:latin typeface="Times New Roman" panose="02020603050405020304" pitchFamily="18" charset="0"/>
                <a:ea typeface="仿宋" panose="02010609060101010101" pitchFamily="49" charset="-122"/>
              </a:rPr>
              <a:t>意为“致力于”；</a:t>
            </a:r>
            <a:r>
              <a:rPr lang="en-US" altLang="zh-CN" sz="2600" b="1" dirty="0" smtClean="0">
                <a:latin typeface="Times New Roman" panose="02020603050405020304" pitchFamily="18" charset="0"/>
                <a:ea typeface="仿宋" panose="02010609060101010101" pitchFamily="49" charset="-122"/>
              </a:rPr>
              <a:t>try on </a:t>
            </a:r>
            <a:r>
              <a:rPr lang="zh-CN" altLang="en-US" sz="2600" b="1" dirty="0" smtClean="0">
                <a:latin typeface="Times New Roman" panose="02020603050405020304" pitchFamily="18" charset="0"/>
                <a:ea typeface="仿宋" panose="02010609060101010101" pitchFamily="49" charset="-122"/>
              </a:rPr>
              <a:t>意为“试穿”；</a:t>
            </a:r>
            <a:r>
              <a:rPr lang="en-US" altLang="zh-CN" sz="2600" b="1" dirty="0" smtClean="0">
                <a:latin typeface="Times New Roman" panose="02020603050405020304" pitchFamily="18" charset="0"/>
                <a:ea typeface="仿宋" panose="02010609060101010101" pitchFamily="49" charset="-122"/>
              </a:rPr>
              <a:t>keep on </a:t>
            </a:r>
            <a:r>
              <a:rPr lang="zh-CN" altLang="en-US" sz="2600" b="1" dirty="0" smtClean="0">
                <a:latin typeface="Times New Roman" panose="02020603050405020304" pitchFamily="18" charset="0"/>
                <a:ea typeface="仿宋" panose="02010609060101010101" pitchFamily="49" charset="-122"/>
              </a:rPr>
              <a:t>意为“继续”；</a:t>
            </a:r>
            <a:r>
              <a:rPr lang="en-US" altLang="zh-CN" sz="2600" b="1" dirty="0" smtClean="0">
                <a:latin typeface="Times New Roman" panose="02020603050405020304" pitchFamily="18" charset="0"/>
                <a:ea typeface="仿宋" panose="02010609060101010101" pitchFamily="49" charset="-122"/>
              </a:rPr>
              <a:t>depend on</a:t>
            </a:r>
            <a:r>
              <a:rPr lang="zh-CN" altLang="en-US" sz="2600" b="1" dirty="0" smtClean="0">
                <a:latin typeface="Times New Roman" panose="02020603050405020304" pitchFamily="18" charset="0"/>
                <a:ea typeface="仿宋" panose="02010609060101010101" pitchFamily="49" charset="-122"/>
              </a:rPr>
              <a:t>意为“依赖，取决于”。根据句意可知选</a:t>
            </a:r>
            <a:r>
              <a:rPr lang="en-US" altLang="zh-CN" sz="2600" b="1" dirty="0" smtClean="0">
                <a:latin typeface="Times New Roman" panose="02020603050405020304" pitchFamily="18" charset="0"/>
                <a:ea typeface="仿宋" panose="02010609060101010101" pitchFamily="49" charset="-122"/>
              </a:rPr>
              <a:t>D</a:t>
            </a:r>
            <a:r>
              <a:rPr lang="zh-CN" altLang="en-US" sz="2600" b="1" dirty="0" smtClean="0">
                <a:latin typeface="Times New Roman" panose="02020603050405020304" pitchFamily="18" charset="0"/>
                <a:ea typeface="仿宋" panose="02010609060101010101" pitchFamily="49"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3" grpId="0"/>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p:cNvSpPr txBox="1"/>
          <p:nvPr/>
        </p:nvSpPr>
        <p:spPr>
          <a:xfrm>
            <a:off x="598641" y="1396815"/>
            <a:ext cx="11376482" cy="4159665"/>
          </a:xfrm>
          <a:prstGeom prst="rect">
            <a:avLst/>
          </a:prstGeom>
          <a:noFill/>
        </p:spPr>
        <p:txBody>
          <a:bodyPr wrap="square" rtlCol="0">
            <a:spAutoFit/>
          </a:bodyPr>
          <a:lstStyle/>
          <a:p>
            <a:pPr marL="1336675" indent="-1336675">
              <a:lnSpc>
                <a:spcPct val="150000"/>
              </a:lnSpc>
            </a:pPr>
            <a:r>
              <a:rPr lang="en-US" altLang="zh-CN" sz="3000" b="1" dirty="0" smtClean="0"/>
              <a:t>(</a:t>
            </a:r>
            <a:r>
              <a:rPr lang="zh-CN" altLang="en-US" sz="3000" b="1" dirty="0" smtClean="0"/>
              <a:t>　　</a:t>
            </a:r>
            <a:r>
              <a:rPr lang="en-US" altLang="zh-CN" sz="3000" b="1" dirty="0" smtClean="0"/>
              <a:t>)7.[2017·</a:t>
            </a:r>
            <a:r>
              <a:rPr lang="zh-CN" altLang="en-US" sz="3000" b="1" dirty="0" smtClean="0"/>
              <a:t>常州</a:t>
            </a:r>
            <a:r>
              <a:rPr lang="en-US" altLang="zh-CN" sz="3000" b="1" dirty="0" smtClean="0"/>
              <a:t>]—Could you tell me how to behave politely in public in the UK?</a:t>
            </a:r>
          </a:p>
          <a:p>
            <a:pPr marL="1336675" indent="9525">
              <a:lnSpc>
                <a:spcPct val="150000"/>
              </a:lnSpc>
            </a:pPr>
            <a:r>
              <a:rPr lang="en-US" altLang="zh-CN" sz="3000" b="1" dirty="0" smtClean="0"/>
              <a:t>—Yes.  ________</a:t>
            </a:r>
            <a:r>
              <a:rPr lang="zh-CN" altLang="en-US" sz="3000" b="1" dirty="0" smtClean="0"/>
              <a:t>， </a:t>
            </a:r>
            <a:r>
              <a:rPr lang="en-US" altLang="zh-CN" sz="3000" b="1" dirty="0" smtClean="0"/>
              <a:t>you should keep your voice down and always queue.</a:t>
            </a:r>
          </a:p>
          <a:p>
            <a:pPr marL="1336675" indent="9525">
              <a:lnSpc>
                <a:spcPct val="150000"/>
              </a:lnSpc>
            </a:pPr>
            <a:r>
              <a:rPr lang="en-US" altLang="zh-CN" sz="3000" b="1" dirty="0" smtClean="0"/>
              <a:t>A</a:t>
            </a:r>
            <a:r>
              <a:rPr lang="zh-CN" altLang="en-US" sz="3000" b="1" dirty="0" smtClean="0"/>
              <a:t>．</a:t>
            </a:r>
            <a:r>
              <a:rPr lang="en-US" altLang="zh-CN" sz="3000" b="1" dirty="0" smtClean="0"/>
              <a:t>After all  				B</a:t>
            </a:r>
            <a:r>
              <a:rPr lang="zh-CN" altLang="en-US" sz="3000" b="1" dirty="0" smtClean="0"/>
              <a:t>．</a:t>
            </a:r>
            <a:r>
              <a:rPr lang="en-US" altLang="zh-CN" sz="3000" b="1" dirty="0" smtClean="0"/>
              <a:t>First of all</a:t>
            </a:r>
          </a:p>
          <a:p>
            <a:pPr marL="1336675" indent="9525">
              <a:lnSpc>
                <a:spcPct val="150000"/>
              </a:lnSpc>
            </a:pPr>
            <a:r>
              <a:rPr lang="en-US" altLang="zh-CN" sz="3000" b="1" dirty="0" smtClean="0"/>
              <a:t>C</a:t>
            </a:r>
            <a:r>
              <a:rPr lang="zh-CN" altLang="en-US" sz="3000" b="1" dirty="0" smtClean="0"/>
              <a:t>．</a:t>
            </a:r>
            <a:r>
              <a:rPr lang="en-US" altLang="zh-CN" sz="3000" b="1" dirty="0" smtClean="0"/>
              <a:t>In all  					D</a:t>
            </a:r>
            <a:r>
              <a:rPr lang="zh-CN" altLang="en-US" sz="3000" b="1" dirty="0" smtClean="0"/>
              <a:t>．</a:t>
            </a:r>
            <a:r>
              <a:rPr lang="en-US" altLang="zh-CN" sz="3000" b="1" dirty="0" smtClean="0"/>
              <a:t>At all</a:t>
            </a:r>
          </a:p>
        </p:txBody>
      </p:sp>
      <p:sp>
        <p:nvSpPr>
          <p:cNvPr id="5" name="矩形 4"/>
          <p:cNvSpPr/>
          <p:nvPr/>
        </p:nvSpPr>
        <p:spPr>
          <a:xfrm>
            <a:off x="996915" y="1629621"/>
            <a:ext cx="389850" cy="461665"/>
          </a:xfrm>
          <a:prstGeom prst="rect">
            <a:avLst/>
          </a:prstGeom>
        </p:spPr>
        <p:txBody>
          <a:bodyPr wrap="none">
            <a:spAutoFit/>
          </a:bodyPr>
          <a:lstStyle/>
          <a:p>
            <a:r>
              <a:rPr lang="en-US" altLang="zh-CN" sz="2400" b="1" dirty="0" smtClean="0">
                <a:solidFill>
                  <a:srgbClr val="57C6CF"/>
                </a:solidFill>
              </a:rPr>
              <a:t>B</a:t>
            </a:r>
            <a:endParaRPr lang="zh-CN" altLang="en-US" sz="2400" b="1" dirty="0">
              <a:solidFill>
                <a:srgbClr val="57C6C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extBox 5"/>
          <p:cNvSpPr txBox="1"/>
          <p:nvPr/>
        </p:nvSpPr>
        <p:spPr>
          <a:xfrm>
            <a:off x="619460" y="1374901"/>
            <a:ext cx="11073631" cy="3621441"/>
          </a:xfrm>
          <a:prstGeom prst="rect">
            <a:avLst/>
          </a:prstGeom>
          <a:noFill/>
        </p:spPr>
        <p:txBody>
          <a:bodyPr wrap="square" rtlCol="0">
            <a:spAutoFit/>
          </a:bodyPr>
          <a:lstStyle/>
          <a:p>
            <a:pPr>
              <a:lnSpc>
                <a:spcPct val="150000"/>
              </a:lnSpc>
            </a:pPr>
            <a:r>
              <a:rPr lang="en-US" altLang="zh-CN" sz="2600" b="1" dirty="0" smtClean="0">
                <a:solidFill>
                  <a:srgbClr val="0000FF"/>
                </a:solidFill>
                <a:latin typeface="黑体" panose="02010609060101010101" pitchFamily="49" charset="-122"/>
                <a:ea typeface="黑体" panose="02010609060101010101" pitchFamily="49" charset="-122"/>
              </a:rPr>
              <a:t>[</a:t>
            </a:r>
            <a:r>
              <a:rPr lang="zh-CN" altLang="en-US" sz="2600" b="1" dirty="0" smtClean="0">
                <a:solidFill>
                  <a:srgbClr val="0000FF"/>
                </a:solidFill>
                <a:latin typeface="黑体" panose="02010609060101010101" pitchFamily="49" charset="-122"/>
                <a:ea typeface="黑体" panose="02010609060101010101" pitchFamily="49" charset="-122"/>
              </a:rPr>
              <a:t>解析</a:t>
            </a:r>
            <a:r>
              <a:rPr lang="en-US" altLang="zh-CN" sz="2600" b="1" dirty="0" smtClean="0">
                <a:solidFill>
                  <a:srgbClr val="0000FF"/>
                </a:solidFill>
                <a:latin typeface="黑体" panose="02010609060101010101" pitchFamily="49" charset="-122"/>
                <a:ea typeface="黑体" panose="02010609060101010101" pitchFamily="49" charset="-122"/>
              </a:rPr>
              <a:t>]</a:t>
            </a:r>
            <a:r>
              <a:rPr lang="en-US" altLang="zh-CN" sz="2600" b="1" dirty="0" smtClean="0">
                <a:solidFill>
                  <a:srgbClr val="0000FF"/>
                </a:solidFill>
                <a:latin typeface="Times New Roman" panose="02020603050405020304" pitchFamily="18" charset="0"/>
                <a:ea typeface="仿宋" panose="02010609060101010101" pitchFamily="49" charset="-122"/>
              </a:rPr>
              <a:t> </a:t>
            </a:r>
            <a:r>
              <a:rPr lang="zh-CN" altLang="en-US" sz="2600" b="1" dirty="0" smtClean="0">
                <a:latin typeface="Times New Roman" panose="02020603050405020304" pitchFamily="18" charset="0"/>
                <a:ea typeface="仿宋" panose="02010609060101010101" pitchFamily="49" charset="-122"/>
              </a:rPr>
              <a:t>考查副词短语。句意：“你能告诉我在英国如何在公共场合表现得有礼貌吗？”“好。</a:t>
            </a:r>
            <a:r>
              <a:rPr lang="en-US" altLang="zh-CN" sz="2600" b="1" dirty="0" smtClean="0">
                <a:latin typeface="Times New Roman" panose="02020603050405020304" pitchFamily="18" charset="0"/>
                <a:ea typeface="仿宋" panose="02010609060101010101" pitchFamily="49" charset="-122"/>
              </a:rPr>
              <a:t>________</a:t>
            </a:r>
            <a:r>
              <a:rPr lang="zh-CN" altLang="en-US" sz="2600" b="1" dirty="0" smtClean="0">
                <a:latin typeface="Times New Roman" panose="02020603050405020304" pitchFamily="18" charset="0"/>
                <a:ea typeface="仿宋" panose="02010609060101010101" pitchFamily="49" charset="-122"/>
              </a:rPr>
              <a:t>，你应当放低声音，并且总是要排队。”</a:t>
            </a:r>
            <a:r>
              <a:rPr lang="en-US" altLang="zh-CN" sz="2600" b="1" dirty="0" smtClean="0">
                <a:latin typeface="Times New Roman" panose="02020603050405020304" pitchFamily="18" charset="0"/>
                <a:ea typeface="仿宋" panose="02010609060101010101" pitchFamily="49" charset="-122"/>
              </a:rPr>
              <a:t>after all</a:t>
            </a:r>
            <a:r>
              <a:rPr lang="zh-CN" altLang="en-US" sz="2600" b="1" dirty="0" smtClean="0">
                <a:latin typeface="Times New Roman" panose="02020603050405020304" pitchFamily="18" charset="0"/>
                <a:ea typeface="仿宋" panose="02010609060101010101" pitchFamily="49" charset="-122"/>
              </a:rPr>
              <a:t>意为“毕竟”；</a:t>
            </a:r>
            <a:r>
              <a:rPr lang="en-US" altLang="zh-CN" sz="2600" b="1" dirty="0" smtClean="0">
                <a:latin typeface="Times New Roman" panose="02020603050405020304" pitchFamily="18" charset="0"/>
                <a:ea typeface="仿宋" panose="02010609060101010101" pitchFamily="49" charset="-122"/>
              </a:rPr>
              <a:t>first of all</a:t>
            </a:r>
            <a:r>
              <a:rPr lang="zh-CN" altLang="en-US" sz="2600" b="1" dirty="0" smtClean="0">
                <a:latin typeface="Times New Roman" panose="02020603050405020304" pitchFamily="18" charset="0"/>
                <a:ea typeface="仿宋" panose="02010609060101010101" pitchFamily="49" charset="-122"/>
              </a:rPr>
              <a:t>意为“首先”；</a:t>
            </a:r>
            <a:r>
              <a:rPr lang="en-US" altLang="zh-CN" sz="2600" b="1" dirty="0" smtClean="0">
                <a:latin typeface="Times New Roman" panose="02020603050405020304" pitchFamily="18" charset="0"/>
                <a:ea typeface="仿宋" panose="02010609060101010101" pitchFamily="49" charset="-122"/>
              </a:rPr>
              <a:t>in all</a:t>
            </a:r>
            <a:r>
              <a:rPr lang="zh-CN" altLang="en-US" sz="2600" b="1" dirty="0" smtClean="0">
                <a:latin typeface="Times New Roman" panose="02020603050405020304" pitchFamily="18" charset="0"/>
                <a:ea typeface="仿宋" panose="02010609060101010101" pitchFamily="49" charset="-122"/>
              </a:rPr>
              <a:t>意为“总共”；</a:t>
            </a:r>
            <a:r>
              <a:rPr lang="en-US" altLang="zh-CN" sz="2600" b="1" dirty="0" smtClean="0">
                <a:latin typeface="Times New Roman" panose="02020603050405020304" pitchFamily="18" charset="0"/>
                <a:ea typeface="仿宋" panose="02010609060101010101" pitchFamily="49" charset="-122"/>
              </a:rPr>
              <a:t>not…at all</a:t>
            </a:r>
            <a:r>
              <a:rPr lang="zh-CN" altLang="en-US" sz="2600" b="1" dirty="0" smtClean="0">
                <a:latin typeface="Times New Roman" panose="02020603050405020304" pitchFamily="18" charset="0"/>
                <a:ea typeface="仿宋" panose="02010609060101010101" pitchFamily="49" charset="-122"/>
              </a:rPr>
              <a:t>意为“一点儿也不”。回答上文的“如何表现得有礼貌”，用</a:t>
            </a:r>
            <a:r>
              <a:rPr lang="en-US" altLang="zh-CN" sz="2600" b="1" dirty="0" smtClean="0">
                <a:latin typeface="Times New Roman" panose="02020603050405020304" pitchFamily="18" charset="0"/>
                <a:ea typeface="仿宋" panose="02010609060101010101" pitchFamily="49" charset="-122"/>
              </a:rPr>
              <a:t>first of all</a:t>
            </a:r>
            <a:r>
              <a:rPr lang="zh-CN" altLang="en-US" sz="2600" b="1" dirty="0" smtClean="0">
                <a:latin typeface="Times New Roman" panose="02020603050405020304" pitchFamily="18" charset="0"/>
                <a:ea typeface="仿宋" panose="02010609060101010101" pitchFamily="49" charset="-122"/>
              </a:rPr>
              <a:t>表示次序、顺序上的“首先”，符合句意。</a:t>
            </a:r>
          </a:p>
          <a:p>
            <a:pPr>
              <a:lnSpc>
                <a:spcPct val="150000"/>
              </a:lnSpc>
            </a:pPr>
            <a:endParaRPr lang="zh-CN" altLang="en-US" sz="2600" b="1" dirty="0" smtClean="0">
              <a:latin typeface="Times New Roman" panose="02020603050405020304" pitchFamily="18" charset="0"/>
              <a:ea typeface="仿宋"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p:cNvSpPr txBox="1"/>
          <p:nvPr/>
        </p:nvSpPr>
        <p:spPr>
          <a:xfrm>
            <a:off x="598641" y="693415"/>
            <a:ext cx="11376482" cy="3467168"/>
          </a:xfrm>
          <a:prstGeom prst="rect">
            <a:avLst/>
          </a:prstGeom>
          <a:noFill/>
        </p:spPr>
        <p:txBody>
          <a:bodyPr wrap="square" rtlCol="0">
            <a:spAutoFit/>
          </a:bodyPr>
          <a:lstStyle/>
          <a:p>
            <a:pPr marL="1336675" indent="-1336675">
              <a:lnSpc>
                <a:spcPct val="150000"/>
              </a:lnSpc>
            </a:pPr>
            <a:r>
              <a:rPr lang="en-US" altLang="zh-CN" sz="3000" b="1" dirty="0" smtClean="0"/>
              <a:t>(</a:t>
            </a:r>
            <a:r>
              <a:rPr lang="zh-CN" altLang="en-US" sz="3000" b="1" dirty="0" smtClean="0"/>
              <a:t>　　</a:t>
            </a:r>
            <a:r>
              <a:rPr lang="en-US" altLang="zh-CN" sz="3000" b="1" dirty="0" smtClean="0"/>
              <a:t>)8.—Are you going camping this afternoon?</a:t>
            </a:r>
          </a:p>
          <a:p>
            <a:pPr marL="1336675" indent="9525">
              <a:lnSpc>
                <a:spcPct val="150000"/>
              </a:lnSpc>
            </a:pPr>
            <a:r>
              <a:rPr lang="en-US" altLang="zh-CN" sz="3000" b="1" dirty="0" smtClean="0"/>
              <a:t>—A typhoon is coming. I'm not sure ________ the road to the mountains will be closed.</a:t>
            </a:r>
          </a:p>
          <a:p>
            <a:pPr marL="1336675" indent="9525">
              <a:lnSpc>
                <a:spcPct val="150000"/>
              </a:lnSpc>
            </a:pPr>
            <a:r>
              <a:rPr lang="en-US" altLang="zh-CN" sz="3000" b="1" dirty="0" smtClean="0"/>
              <a:t>A</a:t>
            </a:r>
            <a:r>
              <a:rPr lang="zh-CN" altLang="en-US" sz="3000" b="1" dirty="0" smtClean="0"/>
              <a:t>．</a:t>
            </a:r>
            <a:r>
              <a:rPr lang="en-US" altLang="zh-CN" sz="3000" b="1" dirty="0" smtClean="0"/>
              <a:t>which  					B</a:t>
            </a:r>
            <a:r>
              <a:rPr lang="zh-CN" altLang="en-US" sz="3000" b="1" dirty="0" smtClean="0"/>
              <a:t>．</a:t>
            </a:r>
            <a:r>
              <a:rPr lang="en-US" altLang="zh-CN" sz="3000" b="1" dirty="0" smtClean="0"/>
              <a:t>what</a:t>
            </a:r>
          </a:p>
          <a:p>
            <a:pPr marL="1336675" indent="9525">
              <a:lnSpc>
                <a:spcPct val="150000"/>
              </a:lnSpc>
            </a:pPr>
            <a:r>
              <a:rPr lang="en-US" altLang="zh-CN" sz="3000" b="1" dirty="0" smtClean="0"/>
              <a:t>C</a:t>
            </a:r>
            <a:r>
              <a:rPr lang="zh-CN" altLang="en-US" sz="3000" b="1" dirty="0" smtClean="0"/>
              <a:t>．</a:t>
            </a:r>
            <a:r>
              <a:rPr lang="en-US" altLang="zh-CN" sz="3000" b="1" dirty="0" smtClean="0"/>
              <a:t>whether  					D</a:t>
            </a:r>
            <a:r>
              <a:rPr lang="zh-CN" altLang="en-US" sz="3000" b="1" dirty="0" smtClean="0"/>
              <a:t>．</a:t>
            </a:r>
            <a:r>
              <a:rPr lang="en-US" altLang="zh-CN" sz="3000" b="1" dirty="0" smtClean="0"/>
              <a:t>why</a:t>
            </a:r>
          </a:p>
        </p:txBody>
      </p:sp>
      <p:sp>
        <p:nvSpPr>
          <p:cNvPr id="5" name="矩形 4"/>
          <p:cNvSpPr/>
          <p:nvPr/>
        </p:nvSpPr>
        <p:spPr>
          <a:xfrm>
            <a:off x="996915" y="926221"/>
            <a:ext cx="407484" cy="461665"/>
          </a:xfrm>
          <a:prstGeom prst="rect">
            <a:avLst/>
          </a:prstGeom>
        </p:spPr>
        <p:txBody>
          <a:bodyPr wrap="none">
            <a:spAutoFit/>
          </a:bodyPr>
          <a:lstStyle/>
          <a:p>
            <a:r>
              <a:rPr lang="en-US" altLang="zh-CN" sz="2400" b="1" dirty="0" smtClean="0">
                <a:solidFill>
                  <a:srgbClr val="57C6CF"/>
                </a:solidFill>
              </a:rPr>
              <a:t>C</a:t>
            </a:r>
            <a:endParaRPr lang="zh-CN" altLang="en-US" sz="2400" b="1" dirty="0">
              <a:solidFill>
                <a:srgbClr val="57C6CF"/>
              </a:solidFill>
            </a:endParaRPr>
          </a:p>
        </p:txBody>
      </p:sp>
      <p:sp>
        <p:nvSpPr>
          <p:cNvPr id="6" name="TextBox 5"/>
          <p:cNvSpPr txBox="1"/>
          <p:nvPr/>
        </p:nvSpPr>
        <p:spPr>
          <a:xfrm>
            <a:off x="566707" y="4082914"/>
            <a:ext cx="11073631" cy="3021276"/>
          </a:xfrm>
          <a:prstGeom prst="rect">
            <a:avLst/>
          </a:prstGeom>
          <a:noFill/>
        </p:spPr>
        <p:txBody>
          <a:bodyPr wrap="square" rtlCol="0">
            <a:spAutoFit/>
          </a:bodyPr>
          <a:lstStyle/>
          <a:p>
            <a:pPr>
              <a:lnSpc>
                <a:spcPct val="150000"/>
              </a:lnSpc>
            </a:pPr>
            <a:r>
              <a:rPr lang="en-US" altLang="zh-CN" sz="2600" b="1" dirty="0" smtClean="0">
                <a:solidFill>
                  <a:srgbClr val="0000FF"/>
                </a:solidFill>
                <a:latin typeface="黑体" panose="02010609060101010101" pitchFamily="49" charset="-122"/>
                <a:ea typeface="黑体" panose="02010609060101010101" pitchFamily="49" charset="-122"/>
              </a:rPr>
              <a:t>[</a:t>
            </a:r>
            <a:r>
              <a:rPr lang="zh-CN" altLang="en-US" sz="2600" b="1" dirty="0" smtClean="0">
                <a:solidFill>
                  <a:srgbClr val="0000FF"/>
                </a:solidFill>
                <a:latin typeface="黑体" panose="02010609060101010101" pitchFamily="49" charset="-122"/>
                <a:ea typeface="黑体" panose="02010609060101010101" pitchFamily="49" charset="-122"/>
              </a:rPr>
              <a:t>解析</a:t>
            </a:r>
            <a:r>
              <a:rPr lang="en-US" altLang="zh-CN" sz="2600" b="1" dirty="0" smtClean="0">
                <a:solidFill>
                  <a:srgbClr val="0000FF"/>
                </a:solidFill>
                <a:latin typeface="黑体" panose="02010609060101010101" pitchFamily="49" charset="-122"/>
                <a:ea typeface="黑体" panose="02010609060101010101" pitchFamily="49" charset="-122"/>
              </a:rPr>
              <a:t>]</a:t>
            </a:r>
            <a:r>
              <a:rPr lang="en-US" altLang="zh-CN" sz="2600" b="1" dirty="0" smtClean="0">
                <a:solidFill>
                  <a:srgbClr val="0000FF"/>
                </a:solidFill>
                <a:latin typeface="Times New Roman" panose="02020603050405020304" pitchFamily="18" charset="0"/>
                <a:ea typeface="仿宋" panose="02010609060101010101" pitchFamily="49" charset="-122"/>
              </a:rPr>
              <a:t> </a:t>
            </a:r>
            <a:r>
              <a:rPr lang="zh-CN" altLang="en-US" sz="2600" b="1" dirty="0" smtClean="0">
                <a:latin typeface="Times New Roman" panose="02020603050405020304" pitchFamily="18" charset="0"/>
                <a:ea typeface="仿宋" panose="02010609060101010101" pitchFamily="49" charset="-122"/>
              </a:rPr>
              <a:t>考查宾语从句引导词的用法。句意：“今天下午你去野营吗？”“台风就要来了。我不确定通往山上的道路是否会封锁。”</a:t>
            </a:r>
            <a:r>
              <a:rPr lang="en-US" altLang="zh-CN" sz="2600" b="1" dirty="0" smtClean="0">
                <a:latin typeface="Times New Roman" panose="02020603050405020304" pitchFamily="18" charset="0"/>
                <a:ea typeface="仿宋" panose="02010609060101010101" pitchFamily="49" charset="-122"/>
              </a:rPr>
              <a:t>which</a:t>
            </a:r>
            <a:r>
              <a:rPr lang="zh-CN" altLang="en-US" sz="2600" b="1" dirty="0" smtClean="0">
                <a:latin typeface="Times New Roman" panose="02020603050405020304" pitchFamily="18" charset="0"/>
                <a:ea typeface="仿宋" panose="02010609060101010101" pitchFamily="49" charset="-122"/>
              </a:rPr>
              <a:t>意为“哪一个”；</a:t>
            </a:r>
            <a:r>
              <a:rPr lang="en-US" altLang="zh-CN" sz="2600" b="1" dirty="0" smtClean="0">
                <a:latin typeface="Times New Roman" panose="02020603050405020304" pitchFamily="18" charset="0"/>
                <a:ea typeface="仿宋" panose="02010609060101010101" pitchFamily="49" charset="-122"/>
              </a:rPr>
              <a:t>what</a:t>
            </a:r>
            <a:r>
              <a:rPr lang="zh-CN" altLang="en-US" sz="2600" b="1" dirty="0" smtClean="0">
                <a:latin typeface="Times New Roman" panose="02020603050405020304" pitchFamily="18" charset="0"/>
                <a:ea typeface="仿宋" panose="02010609060101010101" pitchFamily="49" charset="-122"/>
              </a:rPr>
              <a:t>意为“什么”；</a:t>
            </a:r>
            <a:r>
              <a:rPr lang="en-US" altLang="zh-CN" sz="2600" b="1" dirty="0" smtClean="0">
                <a:latin typeface="Times New Roman" panose="02020603050405020304" pitchFamily="18" charset="0"/>
                <a:ea typeface="仿宋" panose="02010609060101010101" pitchFamily="49" charset="-122"/>
              </a:rPr>
              <a:t>whether</a:t>
            </a:r>
            <a:r>
              <a:rPr lang="zh-CN" altLang="en-US" sz="2600" b="1" dirty="0" smtClean="0">
                <a:latin typeface="Times New Roman" panose="02020603050405020304" pitchFamily="18" charset="0"/>
                <a:ea typeface="仿宋" panose="02010609060101010101" pitchFamily="49" charset="-122"/>
              </a:rPr>
              <a:t>意为“是否”；</a:t>
            </a:r>
            <a:r>
              <a:rPr lang="en-US" altLang="zh-CN" sz="2600" b="1" dirty="0" smtClean="0">
                <a:latin typeface="Times New Roman" panose="02020603050405020304" pitchFamily="18" charset="0"/>
                <a:ea typeface="仿宋" panose="02010609060101010101" pitchFamily="49" charset="-122"/>
              </a:rPr>
              <a:t>why</a:t>
            </a:r>
            <a:r>
              <a:rPr lang="zh-CN" altLang="en-US" sz="2600" b="1" dirty="0" smtClean="0">
                <a:latin typeface="Times New Roman" panose="02020603050405020304" pitchFamily="18" charset="0"/>
                <a:ea typeface="仿宋" panose="02010609060101010101" pitchFamily="49" charset="-122"/>
              </a:rPr>
              <a:t>意为“为什么”。由句中的“</a:t>
            </a:r>
            <a:r>
              <a:rPr lang="en-US" altLang="zh-CN" sz="2600" b="1" dirty="0" smtClean="0">
                <a:latin typeface="Times New Roman" panose="02020603050405020304" pitchFamily="18" charset="0"/>
                <a:ea typeface="仿宋" panose="02010609060101010101" pitchFamily="49" charset="-122"/>
              </a:rPr>
              <a:t>I'm not sure”</a:t>
            </a:r>
            <a:r>
              <a:rPr lang="zh-CN" altLang="en-US" sz="2600" b="1" dirty="0" smtClean="0">
                <a:latin typeface="Times New Roman" panose="02020603050405020304" pitchFamily="18" charset="0"/>
                <a:ea typeface="仿宋" panose="02010609060101010101" pitchFamily="49" charset="-122"/>
              </a:rPr>
              <a:t>可知选</a:t>
            </a:r>
            <a:r>
              <a:rPr lang="en-US" altLang="zh-CN" sz="2600" b="1" dirty="0" smtClean="0">
                <a:latin typeface="Times New Roman" panose="02020603050405020304" pitchFamily="18" charset="0"/>
                <a:ea typeface="仿宋" panose="02010609060101010101" pitchFamily="49" charset="-122"/>
              </a:rPr>
              <a:t>C</a:t>
            </a:r>
            <a:r>
              <a:rPr lang="zh-CN" altLang="en-US" sz="2600" b="1" dirty="0" smtClean="0">
                <a:latin typeface="Times New Roman" panose="02020603050405020304" pitchFamily="18" charset="0"/>
                <a:ea typeface="仿宋" panose="02010609060101010101" pitchFamily="49" charset="-122"/>
              </a:rPr>
              <a:t>。</a:t>
            </a:r>
          </a:p>
          <a:p>
            <a:pPr>
              <a:lnSpc>
                <a:spcPct val="150000"/>
              </a:lnSpc>
            </a:pPr>
            <a:endParaRPr lang="zh-CN" altLang="en-US" sz="2600" b="1" dirty="0" smtClean="0">
              <a:latin typeface="Times New Roman" panose="02020603050405020304" pitchFamily="18" charset="0"/>
              <a:ea typeface="仿宋"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ox(i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TextBox 9"/>
          <p:cNvSpPr txBox="1"/>
          <p:nvPr/>
        </p:nvSpPr>
        <p:spPr>
          <a:xfrm>
            <a:off x="616225" y="970050"/>
            <a:ext cx="11072192" cy="5549340"/>
          </a:xfrm>
          <a:prstGeom prst="rect">
            <a:avLst/>
          </a:prstGeom>
          <a:noFill/>
        </p:spPr>
        <p:txBody>
          <a:bodyPr wrap="square" rtlCol="0">
            <a:spAutoFit/>
          </a:bodyPr>
          <a:lstStyle/>
          <a:p>
            <a:pPr>
              <a:lnSpc>
                <a:spcPct val="150000"/>
              </a:lnSpc>
            </a:pPr>
            <a:r>
              <a:rPr lang="en-US" altLang="zh-CN" sz="3000" b="1" dirty="0" smtClean="0">
                <a:latin typeface="Times New Roman" panose="02020603050405020304" pitchFamily="18" charset="0"/>
                <a:ea typeface="宋体" panose="02010600030101010101" pitchFamily="2" charset="-122"/>
              </a:rPr>
              <a:t>Ⅴ. [2018·</a:t>
            </a:r>
            <a:r>
              <a:rPr lang="zh-CN" altLang="en-US" sz="3000" b="1" dirty="0" smtClean="0">
                <a:latin typeface="Times New Roman" panose="02020603050405020304" pitchFamily="18" charset="0"/>
                <a:ea typeface="宋体" panose="02010600030101010101" pitchFamily="2" charset="-122"/>
              </a:rPr>
              <a:t>乌鲁木齐</a:t>
            </a:r>
            <a:r>
              <a:rPr lang="en-US" altLang="zh-CN" sz="3000" b="1" dirty="0" smtClean="0">
                <a:latin typeface="Times New Roman" panose="02020603050405020304" pitchFamily="18" charset="0"/>
                <a:ea typeface="宋体" panose="02010600030101010101" pitchFamily="2" charset="-122"/>
              </a:rPr>
              <a:t>]</a:t>
            </a:r>
            <a:r>
              <a:rPr lang="zh-CN" altLang="en-US" sz="3000" b="1" dirty="0" smtClean="0">
                <a:latin typeface="Times New Roman" panose="02020603050405020304" pitchFamily="18" charset="0"/>
                <a:ea typeface="宋体" panose="02010600030101010101" pitchFamily="2" charset="-122"/>
              </a:rPr>
              <a:t>完形填空</a:t>
            </a:r>
          </a:p>
          <a:p>
            <a:pPr indent="811530">
              <a:lnSpc>
                <a:spcPct val="150000"/>
              </a:lnSpc>
            </a:pPr>
            <a:r>
              <a:rPr lang="en-US" altLang="zh-CN" sz="3000" b="1" dirty="0" smtClean="0">
                <a:latin typeface="Times New Roman" panose="02020603050405020304" pitchFamily="18" charset="0"/>
                <a:ea typeface="宋体" panose="02010600030101010101" pitchFamily="2" charset="-122"/>
              </a:rPr>
              <a:t>I am crazy about traveling abroad. Last year, I took a trip to Toronto __1__. Those nights, I stayed in a youth hostel(</a:t>
            </a:r>
            <a:r>
              <a:rPr lang="zh-CN" altLang="en-US" sz="3000" b="1" dirty="0" smtClean="0">
                <a:latin typeface="Times New Roman" panose="02020603050405020304" pitchFamily="18" charset="0"/>
                <a:ea typeface="宋体" panose="02010600030101010101" pitchFamily="2" charset="-122"/>
              </a:rPr>
              <a:t>青年旅社</a:t>
            </a:r>
            <a:r>
              <a:rPr lang="en-US" altLang="zh-CN" sz="3000" b="1" dirty="0" smtClean="0">
                <a:latin typeface="Times New Roman" panose="02020603050405020304" pitchFamily="18" charset="0"/>
                <a:ea typeface="宋体" panose="02010600030101010101" pitchFamily="2" charset="-122"/>
              </a:rPr>
              <a:t>). For me, hostels are places __2__ I can meet and talk to different people. It's great fun for me. During the stay in the hostel, I met two girls, one from Brazil and __3__ from Slovakia. We three had very relaxing talks together. We shared our personal travel experiences and the interesting people we met with one another.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TextBox 9"/>
          <p:cNvSpPr txBox="1"/>
          <p:nvPr/>
        </p:nvSpPr>
        <p:spPr>
          <a:xfrm>
            <a:off x="570354" y="1083185"/>
            <a:ext cx="10640985" cy="4164345"/>
          </a:xfrm>
          <a:prstGeom prst="rect">
            <a:avLst/>
          </a:prstGeom>
          <a:noFill/>
        </p:spPr>
        <p:txBody>
          <a:bodyPr wrap="square" rtlCol="0">
            <a:spAutoFit/>
          </a:bodyPr>
          <a:lstStyle/>
          <a:p>
            <a:pPr>
              <a:lnSpc>
                <a:spcPct val="150000"/>
              </a:lnSpc>
            </a:pPr>
            <a:r>
              <a:rPr lang="en-US" sz="3000" b="1" dirty="0" smtClean="0"/>
              <a:t>The girl from Brazil was a lawyer(</a:t>
            </a:r>
            <a:r>
              <a:rPr lang="zh-CN" altLang="en-US" sz="3000" b="1" dirty="0" smtClean="0"/>
              <a:t>律师</a:t>
            </a:r>
            <a:r>
              <a:rPr lang="en-US" altLang="zh-CN" sz="3000" b="1" dirty="0" smtClean="0"/>
              <a:t>) </a:t>
            </a:r>
            <a:r>
              <a:rPr lang="en-US" sz="3000" b="1" dirty="0" smtClean="0"/>
              <a:t>who helped people __4__ their family problems. She was taking a trip to Canada all by herself. The girl from Slovakia had great interest __5__photography. As I was a photography fan__6__， we ended up talking about how to take perfect photos by using a camera.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TextBox 9"/>
          <p:cNvSpPr txBox="1"/>
          <p:nvPr/>
        </p:nvSpPr>
        <p:spPr>
          <a:xfrm>
            <a:off x="404446" y="529646"/>
            <a:ext cx="11465169" cy="6241837"/>
          </a:xfrm>
          <a:prstGeom prst="rect">
            <a:avLst/>
          </a:prstGeom>
          <a:noFill/>
        </p:spPr>
        <p:txBody>
          <a:bodyPr wrap="square" rtlCol="0">
            <a:spAutoFit/>
          </a:bodyPr>
          <a:lstStyle/>
          <a:p>
            <a:pPr indent="633730">
              <a:lnSpc>
                <a:spcPct val="150000"/>
              </a:lnSpc>
            </a:pPr>
            <a:r>
              <a:rPr lang="en-US" sz="3000" b="1" dirty="0" smtClean="0"/>
              <a:t>The best part is that they both became my close friends. Up till now, sometimes we still talk with each other online. Last month, I got some photos from the Brazilian girl. To my __7__， she already had a baby daughter! In the photos their big smiles made them look like __8__ people in the world. I was so glad for her. And it's such a great thing to know that there are people__9__ you from far away. Though you may just meet each other for __10__ of hours, you have someone caring about you in the other side of the world. And I think that's the fantastic part of traveling.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10" name="组合 9"/>
          <p:cNvGrpSpPr/>
          <p:nvPr/>
        </p:nvGrpSpPr>
        <p:grpSpPr>
          <a:xfrm>
            <a:off x="631940" y="1171600"/>
            <a:ext cx="4029240" cy="584835"/>
            <a:chOff x="923" y="1532"/>
            <a:chExt cx="4438" cy="921"/>
          </a:xfrm>
        </p:grpSpPr>
        <p:pic>
          <p:nvPicPr>
            <p:cNvPr id="9" name="图片 8" descr="00 图标-04"/>
            <p:cNvPicPr>
              <a:picLocks noChangeAspect="1"/>
            </p:cNvPicPr>
            <p:nvPr/>
          </p:nvPicPr>
          <p:blipFill>
            <a:blip r:embed="rId2" cstate="email"/>
            <a:stretch>
              <a:fillRect/>
            </a:stretch>
          </p:blipFill>
          <p:spPr>
            <a:xfrm>
              <a:off x="923" y="1552"/>
              <a:ext cx="4438" cy="882"/>
            </a:xfrm>
            <a:prstGeom prst="rect">
              <a:avLst/>
            </a:prstGeom>
          </p:spPr>
        </p:pic>
        <p:sp>
          <p:nvSpPr>
            <p:cNvPr id="22" name="文本框 3"/>
            <p:cNvSpPr txBox="1"/>
            <p:nvPr/>
          </p:nvSpPr>
          <p:spPr>
            <a:xfrm>
              <a:off x="1156" y="1532"/>
              <a:ext cx="3886" cy="921"/>
            </a:xfrm>
            <a:prstGeom prst="rect">
              <a:avLst/>
            </a:prstGeom>
            <a:noFill/>
          </p:spPr>
          <p:txBody>
            <a:bodyPr wrap="none" rtlCol="0">
              <a:spAutoFit/>
            </a:bodyPr>
            <a:lstStyle/>
            <a:p>
              <a:r>
                <a:rPr lang="en-US" altLang="zh-CN" sz="3200" dirty="0" smtClean="0">
                  <a:solidFill>
                    <a:schemeClr val="bg1"/>
                  </a:solidFill>
                  <a:latin typeface="华文新魏" panose="02010800040101010101" charset="-122"/>
                  <a:ea typeface="华文新魏" panose="02010800040101010101" charset="-122"/>
                  <a:sym typeface="+mn-ea"/>
                </a:rPr>
                <a:t>A  </a:t>
              </a:r>
              <a:r>
                <a:rPr lang="zh-CN" altLang="en-US" sz="3200" dirty="0" smtClean="0">
                  <a:solidFill>
                    <a:schemeClr val="bg1"/>
                  </a:solidFill>
                  <a:latin typeface="华文新魏" panose="02010800040101010101" charset="-122"/>
                  <a:ea typeface="华文新魏" panose="02010800040101010101" charset="-122"/>
                  <a:sym typeface="+mn-ea"/>
                </a:rPr>
                <a:t>教材要点回归　</a:t>
              </a:r>
            </a:p>
          </p:txBody>
        </p:sp>
      </p:grpSp>
      <p:grpSp>
        <p:nvGrpSpPr>
          <p:cNvPr id="12" name="组合 11"/>
          <p:cNvGrpSpPr/>
          <p:nvPr/>
        </p:nvGrpSpPr>
        <p:grpSpPr>
          <a:xfrm>
            <a:off x="659041" y="1933490"/>
            <a:ext cx="11140235" cy="4247317"/>
            <a:chOff x="606287" y="1863151"/>
            <a:chExt cx="11140235" cy="4247317"/>
          </a:xfrm>
        </p:grpSpPr>
        <p:sp>
          <p:nvSpPr>
            <p:cNvPr id="15" name="TextBox 14"/>
            <p:cNvSpPr txBox="1"/>
            <p:nvPr/>
          </p:nvSpPr>
          <p:spPr>
            <a:xfrm>
              <a:off x="606287" y="1863151"/>
              <a:ext cx="11140235" cy="4247317"/>
            </a:xfrm>
            <a:prstGeom prst="rect">
              <a:avLst/>
            </a:prstGeom>
            <a:noFill/>
          </p:spPr>
          <p:txBody>
            <a:bodyPr wrap="square" rtlCol="0">
              <a:spAutoFit/>
            </a:bodyPr>
            <a:lstStyle/>
            <a:p>
              <a:pPr marL="352425" indent="-352425">
                <a:lnSpc>
                  <a:spcPct val="150000"/>
                </a:lnSpc>
              </a:pPr>
              <a:r>
                <a:rPr lang="en-US" altLang="zh-CN" sz="3000" b="1" dirty="0" smtClean="0">
                  <a:latin typeface="Times New Roman" panose="02020603050405020304" pitchFamily="18" charset="0"/>
                  <a:ea typeface="宋体" panose="02010600030101010101" pitchFamily="2" charset="-122"/>
                </a:rPr>
                <a:t>Ⅰ.</a:t>
              </a:r>
              <a:r>
                <a:rPr lang="zh-CN" altLang="en-US" sz="3000" b="1" dirty="0" smtClean="0">
                  <a:latin typeface="Times New Roman" panose="02020603050405020304" pitchFamily="18" charset="0"/>
                  <a:ea typeface="宋体" panose="02010600030101010101" pitchFamily="2" charset="-122"/>
                </a:rPr>
                <a:t>从方框中选单词填空</a:t>
              </a:r>
            </a:p>
            <a:p>
              <a:pPr marL="352425" indent="-352425">
                <a:lnSpc>
                  <a:spcPct val="150000"/>
                </a:lnSpc>
              </a:pPr>
              <a:r>
                <a:rPr lang="zh-CN" altLang="en-US" sz="3000" b="1" dirty="0" smtClean="0">
                  <a:latin typeface="Times New Roman" panose="02020603050405020304" pitchFamily="18" charset="0"/>
                  <a:ea typeface="宋体" panose="02010600030101010101" pitchFamily="2" charset="-122"/>
                </a:rPr>
                <a:t> </a:t>
              </a:r>
            </a:p>
            <a:p>
              <a:pPr marL="352425" indent="-352425">
                <a:lnSpc>
                  <a:spcPct val="150000"/>
                </a:lnSpc>
              </a:pPr>
              <a:r>
                <a:rPr lang="en-US" altLang="zh-CN" sz="3000" b="1" dirty="0" smtClean="0">
                  <a:latin typeface="Times New Roman" panose="02020603050405020304" pitchFamily="18" charset="0"/>
                  <a:ea typeface="宋体" panose="02010600030101010101" pitchFamily="2" charset="-122"/>
                </a:rPr>
                <a:t>1.What ________ do you have, Sally?</a:t>
              </a:r>
            </a:p>
            <a:p>
              <a:pPr marL="352425" indent="-352425">
                <a:lnSpc>
                  <a:spcPct val="150000"/>
                </a:lnSpc>
              </a:pPr>
              <a:r>
                <a:rPr lang="en-US" altLang="zh-CN" sz="3000" b="1" dirty="0" smtClean="0">
                  <a:latin typeface="Times New Roman" panose="02020603050405020304" pitchFamily="18" charset="0"/>
                  <a:ea typeface="宋体" panose="02010600030101010101" pitchFamily="2" charset="-122"/>
                </a:rPr>
                <a:t>2</a:t>
              </a:r>
              <a:r>
                <a:rPr lang="zh-CN" altLang="en-US" sz="3000" b="1" dirty="0" smtClean="0">
                  <a:latin typeface="Times New Roman" panose="02020603050405020304" pitchFamily="18" charset="0"/>
                  <a:ea typeface="宋体" panose="02010600030101010101" pitchFamily="2" charset="-122"/>
                </a:rPr>
                <a:t>．</a:t>
              </a:r>
              <a:r>
                <a:rPr lang="en-US" altLang="zh-CN" sz="3000" b="1" dirty="0" smtClean="0">
                  <a:latin typeface="Times New Roman" panose="02020603050405020304" pitchFamily="18" charset="0"/>
                  <a:ea typeface="宋体" panose="02010600030101010101" pitchFamily="2" charset="-122"/>
                </a:rPr>
                <a:t>The man told us a wrong ________. We should turn right.</a:t>
              </a:r>
            </a:p>
            <a:p>
              <a:pPr marL="621030" indent="-621030">
                <a:lnSpc>
                  <a:spcPct val="150000"/>
                </a:lnSpc>
              </a:pPr>
              <a:r>
                <a:rPr lang="en-US" altLang="zh-CN" sz="3000" b="1" dirty="0" smtClean="0">
                  <a:latin typeface="Times New Roman" panose="02020603050405020304" pitchFamily="18" charset="0"/>
                  <a:ea typeface="宋体" panose="02010600030101010101" pitchFamily="2" charset="-122"/>
                </a:rPr>
                <a:t>3</a:t>
              </a:r>
              <a:r>
                <a:rPr lang="zh-CN" altLang="en-US" sz="3000" b="1" dirty="0" smtClean="0">
                  <a:latin typeface="Times New Roman" panose="02020603050405020304" pitchFamily="18" charset="0"/>
                  <a:ea typeface="宋体" panose="02010600030101010101" pitchFamily="2" charset="-122"/>
                </a:rPr>
                <a:t>．</a:t>
              </a:r>
              <a:r>
                <a:rPr lang="en-US" altLang="zh-CN" sz="3000" b="1" dirty="0" smtClean="0">
                  <a:latin typeface="Times New Roman" panose="02020603050405020304" pitchFamily="18" charset="0"/>
                  <a:ea typeface="宋体" panose="02010600030101010101" pitchFamily="2" charset="-122"/>
                </a:rPr>
                <a:t>Could you tell me your ________</a:t>
              </a:r>
              <a:r>
                <a:rPr lang="zh-CN" altLang="en-US" sz="3000" b="1" dirty="0" smtClean="0">
                  <a:latin typeface="Times New Roman" panose="02020603050405020304" pitchFamily="18" charset="0"/>
                  <a:ea typeface="宋体" panose="02010600030101010101" pitchFamily="2" charset="-122"/>
                </a:rPr>
                <a:t>？ </a:t>
              </a:r>
              <a:r>
                <a:rPr lang="en-US" altLang="zh-CN" sz="3000" b="1" dirty="0" smtClean="0">
                  <a:latin typeface="Times New Roman" panose="02020603050405020304" pitchFamily="18" charset="0"/>
                  <a:ea typeface="宋体" panose="02010600030101010101" pitchFamily="2" charset="-122"/>
                </a:rPr>
                <a:t>We can't find the way to your home.</a:t>
              </a:r>
            </a:p>
          </p:txBody>
        </p:sp>
        <p:sp>
          <p:nvSpPr>
            <p:cNvPr id="11" name="TextBox 10"/>
            <p:cNvSpPr txBox="1"/>
            <p:nvPr/>
          </p:nvSpPr>
          <p:spPr>
            <a:xfrm>
              <a:off x="2286000" y="2637697"/>
              <a:ext cx="8106508" cy="553998"/>
            </a:xfrm>
            <a:prstGeom prst="rect">
              <a:avLst/>
            </a:prstGeom>
            <a:noFill/>
            <a:ln>
              <a:solidFill>
                <a:schemeClr val="tx1"/>
              </a:solidFill>
            </a:ln>
          </p:spPr>
          <p:txBody>
            <a:bodyPr wrap="square" rtlCol="0">
              <a:spAutoFit/>
            </a:bodyPr>
            <a:lstStyle/>
            <a:p>
              <a:r>
                <a:rPr lang="en-US" sz="3000" b="1" dirty="0" smtClean="0">
                  <a:latin typeface="Times New Roman" panose="02020603050405020304" pitchFamily="18" charset="0"/>
                  <a:ea typeface="宋体" panose="02010600030101010101" pitchFamily="2" charset="-122"/>
                </a:rPr>
                <a:t>direction, requests, correct, politely, address</a:t>
              </a:r>
              <a:endParaRPr lang="zh-CN" altLang="en-US" sz="3000" b="1" dirty="0">
                <a:latin typeface="Times New Roman" panose="02020603050405020304" pitchFamily="18" charset="0"/>
                <a:ea typeface="宋体" panose="02010600030101010101" pitchFamily="2" charset="-122"/>
              </a:endParaRPr>
            </a:p>
          </p:txBody>
        </p:sp>
      </p:grpSp>
      <p:sp>
        <p:nvSpPr>
          <p:cNvPr id="17" name="Rectangle 1"/>
          <p:cNvSpPr>
            <a:spLocks noChangeArrowheads="1"/>
          </p:cNvSpPr>
          <p:nvPr/>
        </p:nvSpPr>
        <p:spPr bwMode="auto">
          <a:xfrm>
            <a:off x="2197617" y="3344583"/>
            <a:ext cx="1273938" cy="579967"/>
          </a:xfrm>
          <a:prstGeom prst="rect">
            <a:avLst/>
          </a:prstGeom>
          <a:noFill/>
          <a:ln w="9525">
            <a:noFill/>
            <a:miter lim="800000"/>
          </a:ln>
          <a:effectLst/>
        </p:spPr>
        <p:txBody>
          <a:bodyPr vert="horz" wrap="none" lIns="91440" tIns="45720" rIns="91440" bIns="45720" numCol="1" anchor="ctr" anchorCtr="0" compatLnSpc="1">
            <a:spAutoFit/>
          </a:bodyPr>
          <a:lstStyle/>
          <a:p>
            <a:pPr lvl="0" fontAlgn="base">
              <a:lnSpc>
                <a:spcPct val="150000"/>
              </a:lnSpc>
              <a:spcBef>
                <a:spcPct val="0"/>
              </a:spcBef>
              <a:spcAft>
                <a:spcPct val="0"/>
              </a:spcAft>
            </a:pPr>
            <a:r>
              <a:rPr lang="en-US" altLang="zh-CN" sz="2400" b="1" dirty="0" smtClean="0">
                <a:solidFill>
                  <a:srgbClr val="57C6CF"/>
                </a:solidFill>
                <a:latin typeface="Times New Roman" panose="02020603050405020304" pitchFamily="18" charset="0"/>
                <a:ea typeface="宋体" panose="02010600030101010101" pitchFamily="2" charset="-122"/>
                <a:cs typeface="Times New Roman" panose="02020603050405020304" pitchFamily="18" charset="0"/>
              </a:rPr>
              <a:t>requests</a:t>
            </a:r>
          </a:p>
        </p:txBody>
      </p:sp>
      <p:sp>
        <p:nvSpPr>
          <p:cNvPr id="18" name="Rectangle 1"/>
          <p:cNvSpPr>
            <a:spLocks noChangeArrowheads="1"/>
          </p:cNvSpPr>
          <p:nvPr/>
        </p:nvSpPr>
        <p:spPr bwMode="auto">
          <a:xfrm>
            <a:off x="5514916" y="4059691"/>
            <a:ext cx="1357295" cy="579967"/>
          </a:xfrm>
          <a:prstGeom prst="rect">
            <a:avLst/>
          </a:prstGeom>
          <a:noFill/>
          <a:ln w="9525">
            <a:noFill/>
            <a:miter lim="800000"/>
          </a:ln>
          <a:effectLst/>
        </p:spPr>
        <p:txBody>
          <a:bodyPr vert="horz" wrap="none" lIns="91440" tIns="45720" rIns="91440" bIns="45720" numCol="1" anchor="ctr" anchorCtr="0" compatLnSpc="1">
            <a:spAutoFit/>
          </a:bodyPr>
          <a:lstStyle/>
          <a:p>
            <a:pPr lvl="0" fontAlgn="base">
              <a:lnSpc>
                <a:spcPct val="150000"/>
              </a:lnSpc>
              <a:spcBef>
                <a:spcPct val="0"/>
              </a:spcBef>
              <a:spcAft>
                <a:spcPct val="0"/>
              </a:spcAft>
            </a:pPr>
            <a:r>
              <a:rPr lang="en-US" altLang="zh-CN" sz="2400" b="1" dirty="0" smtClean="0">
                <a:solidFill>
                  <a:srgbClr val="57C6CF"/>
                </a:solidFill>
                <a:latin typeface="Times New Roman" panose="02020603050405020304" pitchFamily="18" charset="0"/>
                <a:ea typeface="宋体" panose="02010600030101010101" pitchFamily="2" charset="-122"/>
                <a:cs typeface="Times New Roman" panose="02020603050405020304" pitchFamily="18" charset="0"/>
              </a:rPr>
              <a:t>direction</a:t>
            </a:r>
          </a:p>
        </p:txBody>
      </p:sp>
      <p:sp>
        <p:nvSpPr>
          <p:cNvPr id="19" name="Rectangle 1"/>
          <p:cNvSpPr>
            <a:spLocks noChangeArrowheads="1"/>
          </p:cNvSpPr>
          <p:nvPr/>
        </p:nvSpPr>
        <p:spPr bwMode="auto">
          <a:xfrm>
            <a:off x="5273159" y="4722045"/>
            <a:ext cx="1188980" cy="579967"/>
          </a:xfrm>
          <a:prstGeom prst="rect">
            <a:avLst/>
          </a:prstGeom>
          <a:noFill/>
          <a:ln w="9525">
            <a:noFill/>
            <a:miter lim="800000"/>
          </a:ln>
          <a:effectLst/>
        </p:spPr>
        <p:txBody>
          <a:bodyPr vert="horz" wrap="none" lIns="91440" tIns="45720" rIns="91440" bIns="45720" numCol="1" anchor="ctr" anchorCtr="0" compatLnSpc="1">
            <a:spAutoFit/>
          </a:bodyPr>
          <a:lstStyle/>
          <a:p>
            <a:pPr lvl="0" fontAlgn="base">
              <a:lnSpc>
                <a:spcPct val="150000"/>
              </a:lnSpc>
              <a:spcBef>
                <a:spcPct val="0"/>
              </a:spcBef>
              <a:spcAft>
                <a:spcPct val="0"/>
              </a:spcAft>
            </a:pPr>
            <a:r>
              <a:rPr lang="en-US" altLang="zh-CN" sz="2400" b="1" dirty="0" smtClean="0">
                <a:solidFill>
                  <a:srgbClr val="57C6CF"/>
                </a:solidFill>
                <a:latin typeface="Times New Roman" panose="02020603050405020304" pitchFamily="18" charset="0"/>
                <a:ea typeface="宋体" panose="02010600030101010101" pitchFamily="2" charset="-122"/>
                <a:cs typeface="Times New Roman" panose="02020603050405020304" pitchFamily="18" charset="0"/>
              </a:rPr>
              <a:t>address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afterEffect">
                                  <p:stCondLst>
                                    <p:cond delay="0"/>
                                  </p:stCondLst>
                                  <p:childTnLst>
                                    <p:set>
                                      <p:cBhvr>
                                        <p:cTn id="6" dur="1000" fill="hold">
                                          <p:stCondLst>
                                            <p:cond delay="0"/>
                                          </p:stCondLst>
                                        </p:cTn>
                                        <p:tgtEl>
                                          <p:spTgt spid="10"/>
                                        </p:tgtEl>
                                        <p:attrNameLst>
                                          <p:attrName>style.visibility</p:attrName>
                                        </p:attrNameLst>
                                      </p:cBhvr>
                                      <p:to>
                                        <p:strVal val="visible"/>
                                      </p:to>
                                    </p:set>
                                    <p:animEffect transition="in" filter="wheel(1)">
                                      <p:cBhvr>
                                        <p:cTn id="7" dur="1000"/>
                                        <p:tgtEl>
                                          <p:spTgt spid="10"/>
                                        </p:tgtEl>
                                      </p:cBhvr>
                                    </p:animEffect>
                                  </p:childTnLst>
                                </p:cTn>
                              </p:par>
                            </p:childTnLst>
                          </p:cTn>
                        </p:par>
                        <p:par>
                          <p:cTn id="8" fill="hold">
                            <p:stCondLst>
                              <p:cond delay="1000"/>
                            </p:stCondLst>
                            <p:childTnLst>
                              <p:par>
                                <p:cTn id="9" presetID="4" presetClass="entr" presetSubtype="16"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box(in)">
                                      <p:cBhvr>
                                        <p:cTn id="11" dur="500"/>
                                        <p:tgtEl>
                                          <p:spTgt spid="12"/>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17"/>
                                        </p:tgtEl>
                                        <p:attrNameLst>
                                          <p:attrName>style.visibility</p:attrName>
                                        </p:attrNameLst>
                                      </p:cBhvr>
                                      <p:to>
                                        <p:strVal val="visible"/>
                                      </p:to>
                                    </p:set>
                                    <p:anim calcmode="lin" valueType="num">
                                      <p:cBhvr additive="base">
                                        <p:cTn id="16" dur="500" fill="hold"/>
                                        <p:tgtEl>
                                          <p:spTgt spid="17"/>
                                        </p:tgtEl>
                                        <p:attrNameLst>
                                          <p:attrName>ppt_x</p:attrName>
                                        </p:attrNameLst>
                                      </p:cBhvr>
                                      <p:tavLst>
                                        <p:tav tm="0">
                                          <p:val>
                                            <p:strVal val="#ppt_x"/>
                                          </p:val>
                                        </p:tav>
                                        <p:tav tm="100000">
                                          <p:val>
                                            <p:strVal val="#ppt_x"/>
                                          </p:val>
                                        </p:tav>
                                      </p:tavLst>
                                    </p:anim>
                                    <p:anim calcmode="lin" valueType="num">
                                      <p:cBhvr additive="base">
                                        <p:cTn id="17"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18"/>
                                        </p:tgtEl>
                                        <p:attrNameLst>
                                          <p:attrName>style.visibility</p:attrName>
                                        </p:attrNameLst>
                                      </p:cBhvr>
                                      <p:to>
                                        <p:strVal val="visible"/>
                                      </p:to>
                                    </p:set>
                                    <p:anim calcmode="lin" valueType="num">
                                      <p:cBhvr additive="base">
                                        <p:cTn id="22" dur="500" fill="hold"/>
                                        <p:tgtEl>
                                          <p:spTgt spid="18"/>
                                        </p:tgtEl>
                                        <p:attrNameLst>
                                          <p:attrName>ppt_x</p:attrName>
                                        </p:attrNameLst>
                                      </p:cBhvr>
                                      <p:tavLst>
                                        <p:tav tm="0">
                                          <p:val>
                                            <p:strVal val="#ppt_x"/>
                                          </p:val>
                                        </p:tav>
                                        <p:tav tm="100000">
                                          <p:val>
                                            <p:strVal val="#ppt_x"/>
                                          </p:val>
                                        </p:tav>
                                      </p:tavLst>
                                    </p:anim>
                                    <p:anim calcmode="lin" valueType="num">
                                      <p:cBhvr additive="base">
                                        <p:cTn id="23"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19"/>
                                        </p:tgtEl>
                                        <p:attrNameLst>
                                          <p:attrName>style.visibility</p:attrName>
                                        </p:attrNameLst>
                                      </p:cBhvr>
                                      <p:to>
                                        <p:strVal val="visible"/>
                                      </p:to>
                                    </p:set>
                                    <p:anim calcmode="lin" valueType="num">
                                      <p:cBhvr additive="base">
                                        <p:cTn id="28" dur="500" fill="hold"/>
                                        <p:tgtEl>
                                          <p:spTgt spid="19"/>
                                        </p:tgtEl>
                                        <p:attrNameLst>
                                          <p:attrName>ppt_x</p:attrName>
                                        </p:attrNameLst>
                                      </p:cBhvr>
                                      <p:tavLst>
                                        <p:tav tm="0">
                                          <p:val>
                                            <p:strVal val="#ppt_x"/>
                                          </p:val>
                                        </p:tav>
                                        <p:tav tm="100000">
                                          <p:val>
                                            <p:strVal val="#ppt_x"/>
                                          </p:val>
                                        </p:tav>
                                      </p:tavLst>
                                    </p:anim>
                                    <p:anim calcmode="lin" valueType="num">
                                      <p:cBhvr additive="base">
                                        <p:cTn id="29"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P spid="19" grpId="0"/>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TextBox 9"/>
          <p:cNvSpPr txBox="1"/>
          <p:nvPr/>
        </p:nvSpPr>
        <p:spPr>
          <a:xfrm>
            <a:off x="598641" y="763755"/>
            <a:ext cx="11376482" cy="4247317"/>
          </a:xfrm>
          <a:prstGeom prst="rect">
            <a:avLst/>
          </a:prstGeom>
          <a:noFill/>
        </p:spPr>
        <p:txBody>
          <a:bodyPr wrap="square" rtlCol="0">
            <a:spAutoFit/>
          </a:bodyPr>
          <a:lstStyle/>
          <a:p>
            <a:pPr>
              <a:lnSpc>
                <a:spcPct val="150000"/>
              </a:lnSpc>
            </a:pPr>
            <a:r>
              <a:rPr lang="en-US" altLang="zh-CN" sz="3000" b="1" dirty="0" smtClean="0"/>
              <a:t>(</a:t>
            </a:r>
            <a:r>
              <a:rPr lang="zh-CN" altLang="en-US" sz="3000" b="1" dirty="0" smtClean="0"/>
              <a:t>　　</a:t>
            </a:r>
            <a:r>
              <a:rPr lang="en-US" altLang="zh-CN" sz="3000" b="1" dirty="0" smtClean="0"/>
              <a:t>)1.A.lonely  			B</a:t>
            </a:r>
            <a:r>
              <a:rPr lang="zh-CN" altLang="en-US" sz="3000" b="1" dirty="0" smtClean="0"/>
              <a:t>．</a:t>
            </a:r>
            <a:r>
              <a:rPr lang="en-US" altLang="zh-CN" sz="3000" b="1" dirty="0" smtClean="0"/>
              <a:t>alone</a:t>
            </a:r>
          </a:p>
          <a:p>
            <a:pPr marL="1336675">
              <a:lnSpc>
                <a:spcPct val="150000"/>
              </a:lnSpc>
            </a:pPr>
            <a:r>
              <a:rPr lang="en-US" altLang="zh-CN" sz="3000" b="1" dirty="0" smtClean="0"/>
              <a:t>C</a:t>
            </a:r>
            <a:r>
              <a:rPr lang="zh-CN" altLang="en-US" sz="3000" b="1" dirty="0" smtClean="0"/>
              <a:t>．</a:t>
            </a:r>
            <a:r>
              <a:rPr lang="en-US" altLang="zh-CN" sz="3000" b="1" dirty="0" smtClean="0"/>
              <a:t>one  			D</a:t>
            </a:r>
            <a:r>
              <a:rPr lang="zh-CN" altLang="en-US" sz="3000" b="1" dirty="0" smtClean="0"/>
              <a:t>．</a:t>
            </a:r>
            <a:r>
              <a:rPr lang="en-US" altLang="zh-CN" sz="3000" b="1" dirty="0" smtClean="0"/>
              <a:t>yourself</a:t>
            </a:r>
          </a:p>
          <a:p>
            <a:pPr>
              <a:lnSpc>
                <a:spcPct val="150000"/>
              </a:lnSpc>
            </a:pPr>
            <a:endParaRPr lang="en-US" altLang="zh-CN" sz="3000" b="1" dirty="0" smtClean="0"/>
          </a:p>
          <a:p>
            <a:pPr>
              <a:lnSpc>
                <a:spcPct val="150000"/>
              </a:lnSpc>
            </a:pPr>
            <a:endParaRPr lang="en-US" altLang="zh-CN" sz="3000" b="1" dirty="0" smtClean="0"/>
          </a:p>
          <a:p>
            <a:pPr>
              <a:lnSpc>
                <a:spcPct val="150000"/>
              </a:lnSpc>
            </a:pPr>
            <a:r>
              <a:rPr lang="en-US" altLang="zh-CN" sz="3000" b="1" dirty="0" smtClean="0"/>
              <a:t>(</a:t>
            </a:r>
            <a:r>
              <a:rPr lang="zh-CN" altLang="en-US" sz="3000" b="1" dirty="0" smtClean="0"/>
              <a:t>　　</a:t>
            </a:r>
            <a:r>
              <a:rPr lang="en-US" altLang="zh-CN" sz="3000" b="1" dirty="0" smtClean="0"/>
              <a:t>)2.A.that  				B</a:t>
            </a:r>
            <a:r>
              <a:rPr lang="zh-CN" altLang="en-US" sz="3000" b="1" dirty="0" smtClean="0"/>
              <a:t>．</a:t>
            </a:r>
            <a:r>
              <a:rPr lang="en-US" altLang="zh-CN" sz="3000" b="1" dirty="0" smtClean="0"/>
              <a:t>which</a:t>
            </a:r>
          </a:p>
          <a:p>
            <a:pPr marL="1336675">
              <a:lnSpc>
                <a:spcPct val="150000"/>
              </a:lnSpc>
            </a:pPr>
            <a:r>
              <a:rPr lang="en-US" altLang="zh-CN" sz="3000" b="1" dirty="0" smtClean="0"/>
              <a:t>C</a:t>
            </a:r>
            <a:r>
              <a:rPr lang="zh-CN" altLang="en-US" sz="3000" b="1" dirty="0" smtClean="0"/>
              <a:t>．</a:t>
            </a:r>
            <a:r>
              <a:rPr lang="en-US" altLang="zh-CN" sz="3000" b="1" dirty="0" smtClean="0"/>
              <a:t>when  			D</a:t>
            </a:r>
            <a:r>
              <a:rPr lang="zh-CN" altLang="en-US" sz="3000" b="1" dirty="0" smtClean="0"/>
              <a:t>．</a:t>
            </a:r>
            <a:r>
              <a:rPr lang="en-US" altLang="zh-CN" sz="3000" b="1" dirty="0" smtClean="0"/>
              <a:t>where </a:t>
            </a:r>
          </a:p>
        </p:txBody>
      </p:sp>
      <p:sp>
        <p:nvSpPr>
          <p:cNvPr id="3" name="矩形 2"/>
          <p:cNvSpPr/>
          <p:nvPr/>
        </p:nvSpPr>
        <p:spPr>
          <a:xfrm>
            <a:off x="996915" y="996561"/>
            <a:ext cx="389850" cy="461665"/>
          </a:xfrm>
          <a:prstGeom prst="rect">
            <a:avLst/>
          </a:prstGeom>
        </p:spPr>
        <p:txBody>
          <a:bodyPr wrap="none">
            <a:spAutoFit/>
          </a:bodyPr>
          <a:lstStyle/>
          <a:p>
            <a:r>
              <a:rPr lang="en-US" altLang="zh-CN" sz="2400" b="1" dirty="0" smtClean="0">
                <a:solidFill>
                  <a:srgbClr val="57C6CF"/>
                </a:solidFill>
              </a:rPr>
              <a:t>B</a:t>
            </a:r>
            <a:endParaRPr lang="zh-CN" altLang="en-US" sz="2400" b="1" dirty="0">
              <a:solidFill>
                <a:srgbClr val="57C6CF"/>
              </a:solidFill>
            </a:endParaRPr>
          </a:p>
        </p:txBody>
      </p:sp>
      <p:sp>
        <p:nvSpPr>
          <p:cNvPr id="4" name="TextBox 3"/>
          <p:cNvSpPr txBox="1"/>
          <p:nvPr/>
        </p:nvSpPr>
        <p:spPr>
          <a:xfrm>
            <a:off x="513949" y="2236521"/>
            <a:ext cx="11484616" cy="1820948"/>
          </a:xfrm>
          <a:prstGeom prst="rect">
            <a:avLst/>
          </a:prstGeom>
          <a:noFill/>
        </p:spPr>
        <p:txBody>
          <a:bodyPr wrap="square" rtlCol="0">
            <a:spAutoFit/>
          </a:bodyPr>
          <a:lstStyle/>
          <a:p>
            <a:pPr>
              <a:lnSpc>
                <a:spcPct val="150000"/>
              </a:lnSpc>
            </a:pPr>
            <a:r>
              <a:rPr lang="en-US" altLang="zh-CN" sz="2600" b="1" dirty="0" smtClean="0">
                <a:solidFill>
                  <a:srgbClr val="0000FF"/>
                </a:solidFill>
                <a:latin typeface="黑体" panose="02010609060101010101" pitchFamily="49" charset="-122"/>
                <a:ea typeface="黑体" panose="02010609060101010101" pitchFamily="49" charset="-122"/>
              </a:rPr>
              <a:t>[</a:t>
            </a:r>
            <a:r>
              <a:rPr lang="zh-CN" altLang="en-US" sz="2600" b="1" dirty="0" smtClean="0">
                <a:solidFill>
                  <a:srgbClr val="0000FF"/>
                </a:solidFill>
                <a:latin typeface="黑体" panose="02010609060101010101" pitchFamily="49" charset="-122"/>
                <a:ea typeface="黑体" panose="02010609060101010101" pitchFamily="49" charset="-122"/>
              </a:rPr>
              <a:t>解析</a:t>
            </a:r>
            <a:r>
              <a:rPr lang="en-US" altLang="zh-CN" sz="2600" b="1" dirty="0" smtClean="0">
                <a:solidFill>
                  <a:srgbClr val="0000FF"/>
                </a:solidFill>
                <a:latin typeface="黑体" panose="02010609060101010101" pitchFamily="49" charset="-122"/>
                <a:ea typeface="黑体" panose="02010609060101010101" pitchFamily="49" charset="-122"/>
              </a:rPr>
              <a:t>]</a:t>
            </a:r>
            <a:r>
              <a:rPr lang="en-US" altLang="zh-CN" sz="2600" b="1" dirty="0" smtClean="0">
                <a:solidFill>
                  <a:srgbClr val="0000FF"/>
                </a:solidFill>
                <a:latin typeface="Times New Roman" panose="02020603050405020304" pitchFamily="18" charset="0"/>
                <a:ea typeface="仿宋" panose="02010609060101010101" pitchFamily="49" charset="-122"/>
              </a:rPr>
              <a:t> </a:t>
            </a:r>
            <a:r>
              <a:rPr lang="en-US" altLang="zh-CN" sz="2600" b="1" dirty="0" smtClean="0">
                <a:latin typeface="Times New Roman" panose="02020603050405020304" pitchFamily="18" charset="0"/>
                <a:ea typeface="仿宋" panose="02010609060101010101" pitchFamily="49" charset="-122"/>
              </a:rPr>
              <a:t>lonely</a:t>
            </a:r>
            <a:r>
              <a:rPr lang="zh-CN" altLang="en-US" sz="2600" b="1" dirty="0" smtClean="0">
                <a:latin typeface="Times New Roman" panose="02020603050405020304" pitchFamily="18" charset="0"/>
                <a:ea typeface="仿宋" panose="02010609060101010101" pitchFamily="49" charset="-122"/>
              </a:rPr>
              <a:t>意为“孤独的”；</a:t>
            </a:r>
            <a:r>
              <a:rPr lang="en-US" altLang="zh-CN" sz="2600" b="1" dirty="0" smtClean="0">
                <a:latin typeface="Times New Roman" panose="02020603050405020304" pitchFamily="18" charset="0"/>
                <a:ea typeface="仿宋" panose="02010609060101010101" pitchFamily="49" charset="-122"/>
              </a:rPr>
              <a:t>alone</a:t>
            </a:r>
            <a:r>
              <a:rPr lang="zh-CN" altLang="en-US" sz="2600" b="1" dirty="0" smtClean="0">
                <a:latin typeface="Times New Roman" panose="02020603050405020304" pitchFamily="18" charset="0"/>
                <a:ea typeface="仿宋" panose="02010609060101010101" pitchFamily="49" charset="-122"/>
              </a:rPr>
              <a:t>意为“单独；独自”；</a:t>
            </a:r>
            <a:r>
              <a:rPr lang="en-US" altLang="zh-CN" sz="2600" b="1" dirty="0" smtClean="0">
                <a:latin typeface="Times New Roman" panose="02020603050405020304" pitchFamily="18" charset="0"/>
                <a:ea typeface="仿宋" panose="02010609060101010101" pitchFamily="49" charset="-122"/>
              </a:rPr>
              <a:t>one</a:t>
            </a:r>
            <a:r>
              <a:rPr lang="zh-CN" altLang="en-US" sz="2600" b="1" dirty="0" smtClean="0">
                <a:latin typeface="Times New Roman" panose="02020603050405020304" pitchFamily="18" charset="0"/>
                <a:ea typeface="仿宋" panose="02010609060101010101" pitchFamily="49" charset="-122"/>
              </a:rPr>
              <a:t>意为“某个”；</a:t>
            </a:r>
            <a:r>
              <a:rPr lang="en-US" altLang="zh-CN" sz="2600" b="1" dirty="0" smtClean="0">
                <a:latin typeface="Times New Roman" panose="02020603050405020304" pitchFamily="18" charset="0"/>
                <a:ea typeface="仿宋" panose="02010609060101010101" pitchFamily="49" charset="-122"/>
              </a:rPr>
              <a:t>yourself</a:t>
            </a:r>
            <a:r>
              <a:rPr lang="zh-CN" altLang="en-US" sz="2600" b="1" dirty="0" smtClean="0">
                <a:latin typeface="Times New Roman" panose="02020603050405020304" pitchFamily="18" charset="0"/>
                <a:ea typeface="仿宋" panose="02010609060101010101" pitchFamily="49" charset="-122"/>
              </a:rPr>
              <a:t>意为“你自己”。结合下文可知是作者独自去了多伦多，故选</a:t>
            </a:r>
            <a:r>
              <a:rPr lang="en-US" altLang="zh-CN" sz="2600" b="1" dirty="0" smtClean="0">
                <a:latin typeface="Times New Roman" panose="02020603050405020304" pitchFamily="18" charset="0"/>
                <a:ea typeface="仿宋" panose="02010609060101010101" pitchFamily="49" charset="-122"/>
              </a:rPr>
              <a:t>B</a:t>
            </a:r>
            <a:r>
              <a:rPr lang="zh-CN" altLang="en-US" sz="2600" b="1" dirty="0" smtClean="0">
                <a:latin typeface="Times New Roman" panose="02020603050405020304" pitchFamily="18" charset="0"/>
                <a:ea typeface="仿宋" panose="02010609060101010101" pitchFamily="49" charset="-122"/>
              </a:rPr>
              <a:t>。</a:t>
            </a:r>
          </a:p>
          <a:p>
            <a:pPr>
              <a:lnSpc>
                <a:spcPct val="150000"/>
              </a:lnSpc>
            </a:pPr>
            <a:endParaRPr lang="zh-CN" altLang="en-US" sz="2600" b="1" dirty="0" smtClean="0">
              <a:latin typeface="Times New Roman" panose="02020603050405020304" pitchFamily="18" charset="0"/>
              <a:ea typeface="仿宋" panose="02010609060101010101" pitchFamily="49" charset="-122"/>
            </a:endParaRPr>
          </a:p>
        </p:txBody>
      </p:sp>
      <p:sp>
        <p:nvSpPr>
          <p:cNvPr id="5" name="矩形 4"/>
          <p:cNvSpPr/>
          <p:nvPr/>
        </p:nvSpPr>
        <p:spPr>
          <a:xfrm>
            <a:off x="1043807" y="3716314"/>
            <a:ext cx="407484" cy="461665"/>
          </a:xfrm>
          <a:prstGeom prst="rect">
            <a:avLst/>
          </a:prstGeom>
        </p:spPr>
        <p:txBody>
          <a:bodyPr wrap="none">
            <a:spAutoFit/>
          </a:bodyPr>
          <a:lstStyle/>
          <a:p>
            <a:r>
              <a:rPr lang="en-US" altLang="zh-CN" sz="2400" b="1" dirty="0" smtClean="0">
                <a:solidFill>
                  <a:srgbClr val="57C6CF"/>
                </a:solidFill>
              </a:rPr>
              <a:t>D</a:t>
            </a:r>
            <a:endParaRPr lang="zh-CN" altLang="en-US" sz="2400" b="1" dirty="0">
              <a:solidFill>
                <a:srgbClr val="57C6CF"/>
              </a:solidFill>
            </a:endParaRPr>
          </a:p>
        </p:txBody>
      </p:sp>
      <p:sp>
        <p:nvSpPr>
          <p:cNvPr id="6" name="TextBox 5"/>
          <p:cNvSpPr txBox="1"/>
          <p:nvPr/>
        </p:nvSpPr>
        <p:spPr>
          <a:xfrm>
            <a:off x="566704" y="4850767"/>
            <a:ext cx="11484616" cy="1216743"/>
          </a:xfrm>
          <a:prstGeom prst="rect">
            <a:avLst/>
          </a:prstGeom>
          <a:noFill/>
        </p:spPr>
        <p:txBody>
          <a:bodyPr wrap="square" rtlCol="0">
            <a:spAutoFit/>
          </a:bodyPr>
          <a:lstStyle/>
          <a:p>
            <a:pPr>
              <a:lnSpc>
                <a:spcPct val="150000"/>
              </a:lnSpc>
            </a:pPr>
            <a:r>
              <a:rPr lang="en-US" altLang="zh-CN" sz="2600" b="1" dirty="0" smtClean="0">
                <a:solidFill>
                  <a:srgbClr val="0000FF"/>
                </a:solidFill>
                <a:latin typeface="黑体" panose="02010609060101010101" pitchFamily="49" charset="-122"/>
                <a:ea typeface="黑体" panose="02010609060101010101" pitchFamily="49" charset="-122"/>
              </a:rPr>
              <a:t>[</a:t>
            </a:r>
            <a:r>
              <a:rPr lang="zh-CN" altLang="en-US" sz="2600" b="1" dirty="0" smtClean="0">
                <a:solidFill>
                  <a:srgbClr val="0000FF"/>
                </a:solidFill>
                <a:latin typeface="黑体" panose="02010609060101010101" pitchFamily="49" charset="-122"/>
                <a:ea typeface="黑体" panose="02010609060101010101" pitchFamily="49" charset="-122"/>
              </a:rPr>
              <a:t>解析</a:t>
            </a:r>
            <a:r>
              <a:rPr lang="en-US" altLang="zh-CN" sz="2600" b="1" dirty="0" smtClean="0">
                <a:solidFill>
                  <a:srgbClr val="0000FF"/>
                </a:solidFill>
                <a:latin typeface="黑体" panose="02010609060101010101" pitchFamily="49" charset="-122"/>
                <a:ea typeface="黑体" panose="02010609060101010101" pitchFamily="49" charset="-122"/>
              </a:rPr>
              <a:t>]</a:t>
            </a:r>
            <a:r>
              <a:rPr lang="en-US" altLang="zh-CN" sz="2600" b="1" dirty="0" smtClean="0">
                <a:solidFill>
                  <a:srgbClr val="0000FF"/>
                </a:solidFill>
                <a:latin typeface="Times New Roman" panose="02020603050405020304" pitchFamily="18" charset="0"/>
                <a:ea typeface="仿宋" panose="02010609060101010101" pitchFamily="49" charset="-122"/>
              </a:rPr>
              <a:t> </a:t>
            </a:r>
            <a:r>
              <a:rPr lang="zh-CN" altLang="en-US" sz="2600" b="1" dirty="0" smtClean="0">
                <a:latin typeface="Times New Roman" panose="02020603050405020304" pitchFamily="18" charset="0"/>
                <a:ea typeface="仿宋" panose="02010609060101010101" pitchFamily="49" charset="-122"/>
              </a:rPr>
              <a:t>句意：对我来说，招待所是我可以和不同的人见面和交谈的地方。</a:t>
            </a:r>
            <a:r>
              <a:rPr lang="en-US" altLang="zh-CN" sz="2600" b="1" dirty="0" smtClean="0">
                <a:latin typeface="Times New Roman" panose="02020603050405020304" pitchFamily="18" charset="0"/>
                <a:ea typeface="仿宋" panose="02010609060101010101" pitchFamily="49" charset="-122"/>
              </a:rPr>
              <a:t>places</a:t>
            </a:r>
            <a:r>
              <a:rPr lang="zh-CN" altLang="en-US" sz="2600" b="1" dirty="0" smtClean="0">
                <a:latin typeface="Times New Roman" panose="02020603050405020304" pitchFamily="18" charset="0"/>
                <a:ea typeface="仿宋" panose="02010609060101010101" pitchFamily="49" charset="-122"/>
              </a:rPr>
              <a:t>为先行词，且在从句中作地点状语，故关系词用</a:t>
            </a:r>
            <a:r>
              <a:rPr lang="en-US" altLang="zh-CN" sz="2600" b="1" dirty="0" smtClean="0">
                <a:latin typeface="Times New Roman" panose="02020603050405020304" pitchFamily="18" charset="0"/>
                <a:ea typeface="仿宋" panose="02010609060101010101" pitchFamily="49" charset="-122"/>
              </a:rPr>
              <a:t>where</a:t>
            </a:r>
            <a:r>
              <a:rPr lang="zh-CN" altLang="en-US" sz="2600" b="1" dirty="0" smtClean="0">
                <a:latin typeface="Times New Roman" panose="02020603050405020304" pitchFamily="18" charset="0"/>
                <a:ea typeface="仿宋" panose="02010609060101010101" pitchFamily="49"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box(in)">
                                      <p:cBhvr>
                                        <p:cTn id="23" dur="50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 calcmode="lin" valueType="num">
                                      <p:cBhvr additive="base">
                                        <p:cTn id="28" dur="500" fill="hold"/>
                                        <p:tgtEl>
                                          <p:spTgt spid="5"/>
                                        </p:tgtEl>
                                        <p:attrNameLst>
                                          <p:attrName>ppt_x</p:attrName>
                                        </p:attrNameLst>
                                      </p:cBhvr>
                                      <p:tavLst>
                                        <p:tav tm="0">
                                          <p:val>
                                            <p:strVal val="#ppt_x"/>
                                          </p:val>
                                        </p:tav>
                                        <p:tav tm="100000">
                                          <p:val>
                                            <p:strVal val="#ppt_x"/>
                                          </p:val>
                                        </p:tav>
                                      </p:tavLst>
                                    </p:anim>
                                    <p:anim calcmode="lin" valueType="num">
                                      <p:cBhvr additive="base">
                                        <p:cTn id="2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3" grpId="0"/>
      <p:bldP spid="4" grpId="0"/>
      <p:bldP spid="5" grpId="0"/>
      <p:bldP spid="6" grpId="0"/>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TextBox 9"/>
          <p:cNvSpPr txBox="1"/>
          <p:nvPr/>
        </p:nvSpPr>
        <p:spPr>
          <a:xfrm>
            <a:off x="598641" y="763755"/>
            <a:ext cx="11376482" cy="4247317"/>
          </a:xfrm>
          <a:prstGeom prst="rect">
            <a:avLst/>
          </a:prstGeom>
          <a:noFill/>
        </p:spPr>
        <p:txBody>
          <a:bodyPr wrap="square" rtlCol="0">
            <a:spAutoFit/>
          </a:bodyPr>
          <a:lstStyle/>
          <a:p>
            <a:pPr>
              <a:lnSpc>
                <a:spcPct val="150000"/>
              </a:lnSpc>
            </a:pPr>
            <a:r>
              <a:rPr lang="en-US" altLang="zh-CN" sz="3000" b="1" dirty="0" smtClean="0"/>
              <a:t>(</a:t>
            </a:r>
            <a:r>
              <a:rPr lang="zh-CN" altLang="en-US" sz="3000" b="1" dirty="0" smtClean="0"/>
              <a:t>　　</a:t>
            </a:r>
            <a:r>
              <a:rPr lang="en-US" altLang="zh-CN" sz="3000" b="1" dirty="0" smtClean="0"/>
              <a:t>)3.A.the other  			B</a:t>
            </a:r>
            <a:r>
              <a:rPr lang="zh-CN" altLang="en-US" sz="3000" b="1" dirty="0" smtClean="0"/>
              <a:t>．</a:t>
            </a:r>
            <a:r>
              <a:rPr lang="en-US" altLang="zh-CN" sz="3000" b="1" dirty="0" smtClean="0"/>
              <a:t>the others</a:t>
            </a:r>
          </a:p>
          <a:p>
            <a:pPr marL="1336675">
              <a:lnSpc>
                <a:spcPct val="150000"/>
              </a:lnSpc>
            </a:pPr>
            <a:r>
              <a:rPr lang="en-US" altLang="zh-CN" sz="3000" b="1" dirty="0" smtClean="0"/>
              <a:t>C</a:t>
            </a:r>
            <a:r>
              <a:rPr lang="zh-CN" altLang="en-US" sz="3000" b="1" dirty="0" smtClean="0"/>
              <a:t>．</a:t>
            </a:r>
            <a:r>
              <a:rPr lang="en-US" altLang="zh-CN" sz="3000" b="1" dirty="0" smtClean="0"/>
              <a:t>another  			D</a:t>
            </a:r>
            <a:r>
              <a:rPr lang="zh-CN" altLang="en-US" sz="3000" b="1" dirty="0" smtClean="0"/>
              <a:t>．</a:t>
            </a:r>
            <a:r>
              <a:rPr lang="en-US" altLang="zh-CN" sz="3000" b="1" dirty="0" smtClean="0"/>
              <a:t>Other</a:t>
            </a:r>
          </a:p>
          <a:p>
            <a:pPr>
              <a:lnSpc>
                <a:spcPct val="150000"/>
              </a:lnSpc>
            </a:pPr>
            <a:endParaRPr lang="en-US" altLang="zh-CN" sz="3000" b="1" dirty="0" smtClean="0"/>
          </a:p>
          <a:p>
            <a:pPr>
              <a:lnSpc>
                <a:spcPct val="150000"/>
              </a:lnSpc>
            </a:pPr>
            <a:endParaRPr lang="en-US" altLang="zh-CN" sz="3000" b="1" dirty="0" smtClean="0"/>
          </a:p>
          <a:p>
            <a:pPr>
              <a:lnSpc>
                <a:spcPct val="150000"/>
              </a:lnSpc>
            </a:pPr>
            <a:r>
              <a:rPr lang="en-US" altLang="zh-CN" sz="3000" b="1" dirty="0" smtClean="0"/>
              <a:t>(</a:t>
            </a:r>
            <a:r>
              <a:rPr lang="zh-CN" altLang="en-US" sz="3000" b="1" dirty="0" smtClean="0"/>
              <a:t>　　</a:t>
            </a:r>
            <a:r>
              <a:rPr lang="en-US" altLang="zh-CN" sz="3000" b="1" dirty="0" smtClean="0"/>
              <a:t>)4.A.discuss  			B</a:t>
            </a:r>
            <a:r>
              <a:rPr lang="zh-CN" altLang="en-US" sz="3000" b="1" dirty="0" smtClean="0"/>
              <a:t>．</a:t>
            </a:r>
            <a:r>
              <a:rPr lang="en-US" altLang="zh-CN" sz="3000" b="1" dirty="0" smtClean="0"/>
              <a:t>share</a:t>
            </a:r>
          </a:p>
          <a:p>
            <a:pPr marL="1336675">
              <a:lnSpc>
                <a:spcPct val="150000"/>
              </a:lnSpc>
            </a:pPr>
            <a:r>
              <a:rPr lang="en-US" altLang="zh-CN" sz="3000" b="1" dirty="0" smtClean="0"/>
              <a:t>C</a:t>
            </a:r>
            <a:r>
              <a:rPr lang="zh-CN" altLang="en-US" sz="3000" b="1" dirty="0" smtClean="0"/>
              <a:t>．</a:t>
            </a:r>
            <a:r>
              <a:rPr lang="en-US" altLang="zh-CN" sz="3000" b="1" dirty="0" smtClean="0"/>
              <a:t>solve  			D</a:t>
            </a:r>
            <a:r>
              <a:rPr lang="zh-CN" altLang="en-US" sz="3000" b="1" dirty="0" smtClean="0"/>
              <a:t>．</a:t>
            </a:r>
            <a:r>
              <a:rPr lang="en-US" altLang="zh-CN" sz="3000" b="1" dirty="0" smtClean="0"/>
              <a:t>find</a:t>
            </a:r>
          </a:p>
        </p:txBody>
      </p:sp>
      <p:sp>
        <p:nvSpPr>
          <p:cNvPr id="3" name="矩形 2"/>
          <p:cNvSpPr/>
          <p:nvPr/>
        </p:nvSpPr>
        <p:spPr>
          <a:xfrm>
            <a:off x="996915" y="996561"/>
            <a:ext cx="407484" cy="461665"/>
          </a:xfrm>
          <a:prstGeom prst="rect">
            <a:avLst/>
          </a:prstGeom>
        </p:spPr>
        <p:txBody>
          <a:bodyPr wrap="none">
            <a:spAutoFit/>
          </a:bodyPr>
          <a:lstStyle/>
          <a:p>
            <a:r>
              <a:rPr lang="en-US" altLang="zh-CN" sz="2400" b="1" dirty="0" smtClean="0">
                <a:solidFill>
                  <a:srgbClr val="57C6CF"/>
                </a:solidFill>
              </a:rPr>
              <a:t>A</a:t>
            </a:r>
            <a:endParaRPr lang="zh-CN" altLang="en-US" sz="2400" b="1" dirty="0">
              <a:solidFill>
                <a:srgbClr val="57C6CF"/>
              </a:solidFill>
            </a:endParaRPr>
          </a:p>
        </p:txBody>
      </p:sp>
      <p:sp>
        <p:nvSpPr>
          <p:cNvPr id="4" name="TextBox 3"/>
          <p:cNvSpPr txBox="1"/>
          <p:nvPr/>
        </p:nvSpPr>
        <p:spPr>
          <a:xfrm>
            <a:off x="513949" y="2236521"/>
            <a:ext cx="11484616" cy="1303177"/>
          </a:xfrm>
          <a:prstGeom prst="rect">
            <a:avLst/>
          </a:prstGeom>
          <a:noFill/>
        </p:spPr>
        <p:txBody>
          <a:bodyPr wrap="square" rtlCol="0">
            <a:spAutoFit/>
          </a:bodyPr>
          <a:lstStyle/>
          <a:p>
            <a:pPr>
              <a:lnSpc>
                <a:spcPct val="150000"/>
              </a:lnSpc>
            </a:pPr>
            <a:r>
              <a:rPr lang="en-US" altLang="zh-CN" sz="2600" b="1" dirty="0" smtClean="0">
                <a:solidFill>
                  <a:srgbClr val="0000FF"/>
                </a:solidFill>
                <a:latin typeface="黑体" panose="02010609060101010101" pitchFamily="49" charset="-122"/>
                <a:ea typeface="黑体" panose="02010609060101010101" pitchFamily="49" charset="-122"/>
              </a:rPr>
              <a:t>[</a:t>
            </a:r>
            <a:r>
              <a:rPr lang="zh-CN" altLang="en-US" sz="2600" b="1" dirty="0" smtClean="0">
                <a:solidFill>
                  <a:srgbClr val="0000FF"/>
                </a:solidFill>
                <a:latin typeface="黑体" panose="02010609060101010101" pitchFamily="49" charset="-122"/>
                <a:ea typeface="黑体" panose="02010609060101010101" pitchFamily="49" charset="-122"/>
              </a:rPr>
              <a:t>解析</a:t>
            </a:r>
            <a:r>
              <a:rPr lang="en-US" altLang="zh-CN" sz="2600" b="1" dirty="0" smtClean="0">
                <a:solidFill>
                  <a:srgbClr val="0000FF"/>
                </a:solidFill>
                <a:latin typeface="黑体" panose="02010609060101010101" pitchFamily="49" charset="-122"/>
                <a:ea typeface="黑体" panose="02010609060101010101" pitchFamily="49" charset="-122"/>
              </a:rPr>
              <a:t>]</a:t>
            </a:r>
            <a:r>
              <a:rPr lang="zh-CN" altLang="en-US" sz="2800" b="1" dirty="0" smtClean="0"/>
              <a:t>由前半句“</a:t>
            </a:r>
            <a:r>
              <a:rPr lang="en-US" altLang="zh-CN" sz="2800" b="1" dirty="0" smtClean="0"/>
              <a:t>I met two girls”</a:t>
            </a:r>
            <a:r>
              <a:rPr lang="zh-CN" altLang="en-US" sz="2800" b="1" dirty="0" smtClean="0"/>
              <a:t>可知，“我”遇见了两个女孩，两个中的“另一个”用</a:t>
            </a:r>
            <a:r>
              <a:rPr lang="en-US" altLang="zh-CN" sz="2800" b="1" dirty="0" smtClean="0"/>
              <a:t>the other</a:t>
            </a:r>
            <a:r>
              <a:rPr lang="zh-CN" altLang="en-US" sz="2800" b="1" dirty="0" smtClean="0"/>
              <a:t>。</a:t>
            </a:r>
          </a:p>
        </p:txBody>
      </p:sp>
      <p:sp>
        <p:nvSpPr>
          <p:cNvPr id="5" name="矩形 4"/>
          <p:cNvSpPr/>
          <p:nvPr/>
        </p:nvSpPr>
        <p:spPr>
          <a:xfrm>
            <a:off x="1043807" y="3716314"/>
            <a:ext cx="407484" cy="461665"/>
          </a:xfrm>
          <a:prstGeom prst="rect">
            <a:avLst/>
          </a:prstGeom>
        </p:spPr>
        <p:txBody>
          <a:bodyPr wrap="none">
            <a:spAutoFit/>
          </a:bodyPr>
          <a:lstStyle/>
          <a:p>
            <a:r>
              <a:rPr lang="en-US" altLang="zh-CN" sz="2400" b="1" dirty="0" smtClean="0">
                <a:solidFill>
                  <a:srgbClr val="57C6CF"/>
                </a:solidFill>
              </a:rPr>
              <a:t>C</a:t>
            </a:r>
            <a:endParaRPr lang="zh-CN" altLang="en-US" sz="2400" b="1" dirty="0">
              <a:solidFill>
                <a:srgbClr val="57C6CF"/>
              </a:solidFill>
            </a:endParaRPr>
          </a:p>
        </p:txBody>
      </p:sp>
      <p:sp>
        <p:nvSpPr>
          <p:cNvPr id="6" name="TextBox 5"/>
          <p:cNvSpPr txBox="1"/>
          <p:nvPr/>
        </p:nvSpPr>
        <p:spPr>
          <a:xfrm>
            <a:off x="566704" y="4850767"/>
            <a:ext cx="11484616" cy="1216743"/>
          </a:xfrm>
          <a:prstGeom prst="rect">
            <a:avLst/>
          </a:prstGeom>
          <a:noFill/>
        </p:spPr>
        <p:txBody>
          <a:bodyPr wrap="square" rtlCol="0">
            <a:spAutoFit/>
          </a:bodyPr>
          <a:lstStyle/>
          <a:p>
            <a:pPr>
              <a:lnSpc>
                <a:spcPct val="150000"/>
              </a:lnSpc>
            </a:pPr>
            <a:r>
              <a:rPr lang="en-US" altLang="zh-CN" sz="2600" b="1" dirty="0" smtClean="0">
                <a:solidFill>
                  <a:srgbClr val="0000FF"/>
                </a:solidFill>
                <a:latin typeface="黑体" panose="02010609060101010101" pitchFamily="49" charset="-122"/>
                <a:ea typeface="黑体" panose="02010609060101010101" pitchFamily="49" charset="-122"/>
              </a:rPr>
              <a:t>[</a:t>
            </a:r>
            <a:r>
              <a:rPr lang="zh-CN" altLang="en-US" sz="2600" b="1" dirty="0" smtClean="0">
                <a:solidFill>
                  <a:srgbClr val="0000FF"/>
                </a:solidFill>
                <a:latin typeface="黑体" panose="02010609060101010101" pitchFamily="49" charset="-122"/>
                <a:ea typeface="黑体" panose="02010609060101010101" pitchFamily="49" charset="-122"/>
              </a:rPr>
              <a:t>解析</a:t>
            </a:r>
            <a:r>
              <a:rPr lang="en-US" altLang="zh-CN" sz="2600" b="1" dirty="0" smtClean="0">
                <a:solidFill>
                  <a:srgbClr val="0000FF"/>
                </a:solidFill>
                <a:latin typeface="黑体" panose="02010609060101010101" pitchFamily="49" charset="-122"/>
                <a:ea typeface="黑体" panose="02010609060101010101" pitchFamily="49" charset="-122"/>
              </a:rPr>
              <a:t>]</a:t>
            </a:r>
            <a:r>
              <a:rPr lang="zh-CN" altLang="en-US" sz="2600" b="1" dirty="0" smtClean="0">
                <a:latin typeface="Times New Roman" panose="02020603050405020304" pitchFamily="18" charset="0"/>
                <a:ea typeface="仿宋" panose="02010609060101010101" pitchFamily="49" charset="-122"/>
              </a:rPr>
              <a:t>根据句意“来自巴西的那个女孩是一名律师，帮助别人解决家庭问题”可知应选</a:t>
            </a:r>
            <a:r>
              <a:rPr lang="en-US" altLang="zh-CN" sz="2600" b="1" dirty="0" smtClean="0">
                <a:latin typeface="Times New Roman" panose="02020603050405020304" pitchFamily="18" charset="0"/>
                <a:ea typeface="仿宋" panose="02010609060101010101" pitchFamily="49" charset="-122"/>
              </a:rPr>
              <a:t>C</a:t>
            </a:r>
            <a:r>
              <a:rPr lang="zh-CN" altLang="en-US" sz="2600" b="1" dirty="0" smtClean="0">
                <a:latin typeface="Times New Roman" panose="02020603050405020304" pitchFamily="18" charset="0"/>
                <a:ea typeface="仿宋" panose="02010609060101010101" pitchFamily="49"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box(in)">
                                      <p:cBhvr>
                                        <p:cTn id="23" dur="50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 calcmode="lin" valueType="num">
                                      <p:cBhvr additive="base">
                                        <p:cTn id="28" dur="500" fill="hold"/>
                                        <p:tgtEl>
                                          <p:spTgt spid="5"/>
                                        </p:tgtEl>
                                        <p:attrNameLst>
                                          <p:attrName>ppt_x</p:attrName>
                                        </p:attrNameLst>
                                      </p:cBhvr>
                                      <p:tavLst>
                                        <p:tav tm="0">
                                          <p:val>
                                            <p:strVal val="#ppt_x"/>
                                          </p:val>
                                        </p:tav>
                                        <p:tav tm="100000">
                                          <p:val>
                                            <p:strVal val="#ppt_x"/>
                                          </p:val>
                                        </p:tav>
                                      </p:tavLst>
                                    </p:anim>
                                    <p:anim calcmode="lin" valueType="num">
                                      <p:cBhvr additive="base">
                                        <p:cTn id="2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3" grpId="0"/>
      <p:bldP spid="4" grpId="0"/>
      <p:bldP spid="5" grpId="0"/>
      <p:bldP spid="6" grpId="0"/>
    </p:bld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TextBox 9"/>
          <p:cNvSpPr txBox="1"/>
          <p:nvPr/>
        </p:nvSpPr>
        <p:spPr>
          <a:xfrm>
            <a:off x="598641" y="1801270"/>
            <a:ext cx="11376482" cy="1389676"/>
          </a:xfrm>
          <a:prstGeom prst="rect">
            <a:avLst/>
          </a:prstGeom>
          <a:noFill/>
        </p:spPr>
        <p:txBody>
          <a:bodyPr wrap="square" rtlCol="0">
            <a:spAutoFit/>
          </a:bodyPr>
          <a:lstStyle/>
          <a:p>
            <a:pPr>
              <a:lnSpc>
                <a:spcPct val="150000"/>
              </a:lnSpc>
            </a:pPr>
            <a:r>
              <a:rPr lang="en-US" altLang="zh-CN" sz="3000" b="1" dirty="0" smtClean="0"/>
              <a:t>(</a:t>
            </a:r>
            <a:r>
              <a:rPr lang="zh-CN" altLang="en-US" sz="3000" b="1" dirty="0" smtClean="0"/>
              <a:t>　　</a:t>
            </a:r>
            <a:r>
              <a:rPr lang="en-US" altLang="zh-CN" sz="3000" b="1" dirty="0" smtClean="0"/>
              <a:t>)5.A.about  				B</a:t>
            </a:r>
            <a:r>
              <a:rPr lang="zh-CN" altLang="en-US" sz="3000" b="1" dirty="0" smtClean="0"/>
              <a:t>．</a:t>
            </a:r>
            <a:r>
              <a:rPr lang="en-US" altLang="zh-CN" sz="3000" b="1" dirty="0" smtClean="0"/>
              <a:t>in</a:t>
            </a:r>
          </a:p>
          <a:p>
            <a:pPr marL="1336675">
              <a:lnSpc>
                <a:spcPct val="150000"/>
              </a:lnSpc>
            </a:pPr>
            <a:r>
              <a:rPr lang="en-US" altLang="zh-CN" sz="3000" b="1" dirty="0" smtClean="0"/>
              <a:t>C</a:t>
            </a:r>
            <a:r>
              <a:rPr lang="zh-CN" altLang="en-US" sz="3000" b="1" dirty="0" smtClean="0"/>
              <a:t>．</a:t>
            </a:r>
            <a:r>
              <a:rPr lang="en-US" altLang="zh-CN" sz="3000" b="1" dirty="0" smtClean="0"/>
              <a:t>to  					D</a:t>
            </a:r>
            <a:r>
              <a:rPr lang="zh-CN" altLang="en-US" sz="3000" b="1" dirty="0" smtClean="0"/>
              <a:t>．</a:t>
            </a:r>
            <a:r>
              <a:rPr lang="en-US" altLang="zh-CN" sz="3000" b="1" dirty="0" smtClean="0"/>
              <a:t>with</a:t>
            </a:r>
          </a:p>
        </p:txBody>
      </p:sp>
      <p:sp>
        <p:nvSpPr>
          <p:cNvPr id="3" name="矩形 2"/>
          <p:cNvSpPr/>
          <p:nvPr/>
        </p:nvSpPr>
        <p:spPr>
          <a:xfrm>
            <a:off x="996915" y="2034076"/>
            <a:ext cx="389850" cy="461665"/>
          </a:xfrm>
          <a:prstGeom prst="rect">
            <a:avLst/>
          </a:prstGeom>
        </p:spPr>
        <p:txBody>
          <a:bodyPr wrap="none">
            <a:spAutoFit/>
          </a:bodyPr>
          <a:lstStyle/>
          <a:p>
            <a:r>
              <a:rPr lang="en-US" altLang="zh-CN" sz="2400" b="1" dirty="0" smtClean="0">
                <a:solidFill>
                  <a:srgbClr val="57C6CF"/>
                </a:solidFill>
              </a:rPr>
              <a:t>B</a:t>
            </a:r>
            <a:endParaRPr lang="zh-CN" altLang="en-US" sz="2400" b="1" dirty="0">
              <a:solidFill>
                <a:srgbClr val="57C6CF"/>
              </a:solidFill>
            </a:endParaRPr>
          </a:p>
        </p:txBody>
      </p:sp>
      <p:sp>
        <p:nvSpPr>
          <p:cNvPr id="4" name="TextBox 3"/>
          <p:cNvSpPr txBox="1"/>
          <p:nvPr/>
        </p:nvSpPr>
        <p:spPr>
          <a:xfrm>
            <a:off x="513949" y="3274036"/>
            <a:ext cx="11484616" cy="1303177"/>
          </a:xfrm>
          <a:prstGeom prst="rect">
            <a:avLst/>
          </a:prstGeom>
          <a:noFill/>
        </p:spPr>
        <p:txBody>
          <a:bodyPr wrap="square" rtlCol="0">
            <a:spAutoFit/>
          </a:bodyPr>
          <a:lstStyle/>
          <a:p>
            <a:pPr>
              <a:lnSpc>
                <a:spcPct val="150000"/>
              </a:lnSpc>
            </a:pPr>
            <a:r>
              <a:rPr lang="en-US" altLang="zh-CN" sz="2600" b="1" dirty="0" smtClean="0">
                <a:solidFill>
                  <a:srgbClr val="0000FF"/>
                </a:solidFill>
                <a:latin typeface="黑体" panose="02010609060101010101" pitchFamily="49" charset="-122"/>
                <a:ea typeface="黑体" panose="02010609060101010101" pitchFamily="49" charset="-122"/>
              </a:rPr>
              <a:t>[</a:t>
            </a:r>
            <a:r>
              <a:rPr lang="zh-CN" altLang="en-US" sz="2600" b="1" dirty="0" smtClean="0">
                <a:solidFill>
                  <a:srgbClr val="0000FF"/>
                </a:solidFill>
                <a:latin typeface="黑体" panose="02010609060101010101" pitchFamily="49" charset="-122"/>
                <a:ea typeface="黑体" panose="02010609060101010101" pitchFamily="49" charset="-122"/>
              </a:rPr>
              <a:t>解析</a:t>
            </a:r>
            <a:r>
              <a:rPr lang="en-US" altLang="zh-CN" sz="2600" b="1" dirty="0" smtClean="0">
                <a:solidFill>
                  <a:srgbClr val="0000FF"/>
                </a:solidFill>
                <a:latin typeface="黑体" panose="02010609060101010101" pitchFamily="49" charset="-122"/>
                <a:ea typeface="黑体" panose="02010609060101010101" pitchFamily="49" charset="-122"/>
              </a:rPr>
              <a:t>]</a:t>
            </a:r>
            <a:r>
              <a:rPr lang="en-US" altLang="zh-CN" sz="2600" b="1" dirty="0" smtClean="0">
                <a:solidFill>
                  <a:srgbClr val="0000FF"/>
                </a:solidFill>
                <a:latin typeface="Times New Roman" panose="02020603050405020304" pitchFamily="18" charset="0"/>
                <a:ea typeface="仿宋" panose="02010609060101010101" pitchFamily="49" charset="-122"/>
              </a:rPr>
              <a:t> </a:t>
            </a:r>
            <a:r>
              <a:rPr lang="zh-CN" altLang="en-US" sz="2600" b="1" dirty="0" smtClean="0">
                <a:latin typeface="Times New Roman" panose="02020603050405020304" pitchFamily="18" charset="0"/>
                <a:ea typeface="仿宋" panose="02010609060101010101" pitchFamily="49" charset="-122"/>
              </a:rPr>
              <a:t>句意：来自斯洛伐克的女孩对摄影很感兴趣。</a:t>
            </a:r>
            <a:r>
              <a:rPr lang="en-US" altLang="zh-CN" sz="2600" b="1" dirty="0" smtClean="0">
                <a:latin typeface="Times New Roman" panose="02020603050405020304" pitchFamily="18" charset="0"/>
                <a:ea typeface="仿宋" panose="02010609060101010101" pitchFamily="49" charset="-122"/>
              </a:rPr>
              <a:t>have (an) interest in</a:t>
            </a:r>
            <a:r>
              <a:rPr lang="zh-CN" altLang="en-US" sz="2600" b="1" dirty="0" smtClean="0">
                <a:latin typeface="Times New Roman" panose="02020603050405020304" pitchFamily="18" charset="0"/>
                <a:ea typeface="仿宋" panose="02010609060101010101" pitchFamily="49" charset="-122"/>
              </a:rPr>
              <a:t>是固定短语，意为“对</a:t>
            </a:r>
            <a:r>
              <a:rPr lang="en-US" altLang="zh-CN" sz="2600" b="1" dirty="0" smtClean="0">
                <a:latin typeface="Times New Roman" panose="02020603050405020304" pitchFamily="18" charset="0"/>
                <a:ea typeface="仿宋" panose="02010609060101010101" pitchFamily="49" charset="-122"/>
              </a:rPr>
              <a:t>……</a:t>
            </a:r>
            <a:r>
              <a:rPr lang="zh-CN" altLang="en-US" sz="2600" b="1" dirty="0" smtClean="0">
                <a:latin typeface="Times New Roman" panose="02020603050405020304" pitchFamily="18" charset="0"/>
                <a:ea typeface="仿宋" panose="02010609060101010101" pitchFamily="49" charset="-122"/>
              </a:rPr>
              <a:t>感兴趣”，故选</a:t>
            </a:r>
            <a:r>
              <a:rPr lang="en-US" altLang="zh-CN" sz="2600" b="1" dirty="0" smtClean="0">
                <a:latin typeface="Times New Roman" panose="02020603050405020304" pitchFamily="18" charset="0"/>
                <a:ea typeface="仿宋" panose="02010609060101010101" pitchFamily="49" charset="-122"/>
              </a:rPr>
              <a:t>B</a:t>
            </a:r>
            <a:r>
              <a:rPr lang="zh-CN" altLang="en-US" sz="2600" b="1" dirty="0" smtClean="0">
                <a:latin typeface="Times New Roman" panose="02020603050405020304" pitchFamily="18" charset="0"/>
                <a:ea typeface="仿宋" panose="02010609060101010101" pitchFamily="49"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3" grpId="0"/>
      <p:bldP spid="4" grpId="0"/>
    </p:bld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TextBox 9"/>
          <p:cNvSpPr txBox="1"/>
          <p:nvPr/>
        </p:nvSpPr>
        <p:spPr>
          <a:xfrm>
            <a:off x="583893" y="1346315"/>
            <a:ext cx="11376482" cy="1523494"/>
          </a:xfrm>
          <a:prstGeom prst="rect">
            <a:avLst/>
          </a:prstGeom>
          <a:noFill/>
        </p:spPr>
        <p:txBody>
          <a:bodyPr wrap="square" rtlCol="0">
            <a:spAutoFit/>
          </a:bodyPr>
          <a:lstStyle/>
          <a:p>
            <a:pPr>
              <a:lnSpc>
                <a:spcPct val="150000"/>
              </a:lnSpc>
            </a:pPr>
            <a:r>
              <a:rPr lang="en-US" altLang="zh-CN" sz="3000" b="1" dirty="0" smtClean="0"/>
              <a:t>(</a:t>
            </a:r>
            <a:r>
              <a:rPr lang="zh-CN" altLang="en-US" sz="3000" b="1" dirty="0" smtClean="0"/>
              <a:t>　　</a:t>
            </a:r>
            <a:r>
              <a:rPr lang="en-US" altLang="zh-CN" sz="3000" b="1" dirty="0" smtClean="0"/>
              <a:t>)6.A. also  				B</a:t>
            </a:r>
            <a:r>
              <a:rPr lang="zh-CN" altLang="en-US" sz="3000" b="1" dirty="0" smtClean="0"/>
              <a:t>．</a:t>
            </a:r>
            <a:r>
              <a:rPr lang="en-US" altLang="zh-CN" sz="3000" b="1" dirty="0" smtClean="0"/>
              <a:t>either</a:t>
            </a:r>
          </a:p>
          <a:p>
            <a:pPr marL="1343025">
              <a:lnSpc>
                <a:spcPct val="150000"/>
              </a:lnSpc>
            </a:pPr>
            <a:r>
              <a:rPr lang="en-US" altLang="zh-CN" sz="3000" b="1" dirty="0" smtClean="0"/>
              <a:t>C</a:t>
            </a:r>
            <a:r>
              <a:rPr lang="zh-CN" altLang="en-US" sz="3000" b="1" dirty="0" smtClean="0"/>
              <a:t>．</a:t>
            </a:r>
            <a:r>
              <a:rPr lang="en-US" altLang="zh-CN" sz="3000" b="1" dirty="0" smtClean="0"/>
              <a:t>neither  			D</a:t>
            </a:r>
            <a:r>
              <a:rPr lang="zh-CN" altLang="en-US" sz="3000" b="1" dirty="0" smtClean="0"/>
              <a:t>．</a:t>
            </a:r>
            <a:r>
              <a:rPr lang="en-US" altLang="zh-CN" sz="3000" b="1" dirty="0" smtClean="0"/>
              <a:t>as well</a:t>
            </a:r>
          </a:p>
        </p:txBody>
      </p:sp>
      <p:sp>
        <p:nvSpPr>
          <p:cNvPr id="3" name="矩形 2"/>
          <p:cNvSpPr/>
          <p:nvPr/>
        </p:nvSpPr>
        <p:spPr>
          <a:xfrm>
            <a:off x="996915" y="1593869"/>
            <a:ext cx="407484" cy="461665"/>
          </a:xfrm>
          <a:prstGeom prst="rect">
            <a:avLst/>
          </a:prstGeom>
        </p:spPr>
        <p:txBody>
          <a:bodyPr wrap="none">
            <a:spAutoFit/>
          </a:bodyPr>
          <a:lstStyle/>
          <a:p>
            <a:r>
              <a:rPr lang="en-US" altLang="zh-CN" sz="2400" b="1" dirty="0" smtClean="0">
                <a:solidFill>
                  <a:srgbClr val="57C6CF"/>
                </a:solidFill>
              </a:rPr>
              <a:t>D</a:t>
            </a:r>
            <a:endParaRPr lang="zh-CN" altLang="en-US" sz="2400" b="1" dirty="0">
              <a:solidFill>
                <a:srgbClr val="57C6CF"/>
              </a:solidFill>
            </a:endParaRPr>
          </a:p>
        </p:txBody>
      </p:sp>
      <p:sp>
        <p:nvSpPr>
          <p:cNvPr id="7" name="TextBox 6"/>
          <p:cNvSpPr txBox="1"/>
          <p:nvPr/>
        </p:nvSpPr>
        <p:spPr>
          <a:xfrm>
            <a:off x="707384" y="2793367"/>
            <a:ext cx="11484616" cy="2492990"/>
          </a:xfrm>
          <a:prstGeom prst="rect">
            <a:avLst/>
          </a:prstGeom>
          <a:noFill/>
        </p:spPr>
        <p:txBody>
          <a:bodyPr wrap="square" rtlCol="0">
            <a:spAutoFit/>
          </a:bodyPr>
          <a:lstStyle/>
          <a:p>
            <a:pPr>
              <a:lnSpc>
                <a:spcPct val="150000"/>
              </a:lnSpc>
            </a:pPr>
            <a:r>
              <a:rPr lang="en-US" altLang="zh-CN" sz="2600" b="1" dirty="0" smtClean="0">
                <a:solidFill>
                  <a:srgbClr val="0000FF"/>
                </a:solidFill>
                <a:latin typeface="黑体" panose="02010609060101010101" pitchFamily="49" charset="-122"/>
                <a:ea typeface="黑体" panose="02010609060101010101" pitchFamily="49" charset="-122"/>
              </a:rPr>
              <a:t>[</a:t>
            </a:r>
            <a:r>
              <a:rPr lang="zh-CN" altLang="en-US" sz="2600" b="1" dirty="0" smtClean="0">
                <a:solidFill>
                  <a:srgbClr val="0000FF"/>
                </a:solidFill>
                <a:latin typeface="黑体" panose="02010609060101010101" pitchFamily="49" charset="-122"/>
                <a:ea typeface="黑体" panose="02010609060101010101" pitchFamily="49" charset="-122"/>
              </a:rPr>
              <a:t>解析</a:t>
            </a:r>
            <a:r>
              <a:rPr lang="en-US" altLang="zh-CN" sz="2600" b="1" dirty="0" smtClean="0">
                <a:solidFill>
                  <a:srgbClr val="0000FF"/>
                </a:solidFill>
                <a:latin typeface="黑体" panose="02010609060101010101" pitchFamily="49" charset="-122"/>
                <a:ea typeface="黑体" panose="02010609060101010101" pitchFamily="49" charset="-122"/>
              </a:rPr>
              <a:t>]</a:t>
            </a:r>
            <a:r>
              <a:rPr lang="en-US" altLang="zh-CN" sz="2600" b="1" dirty="0" smtClean="0">
                <a:solidFill>
                  <a:srgbClr val="0000FF"/>
                </a:solidFill>
                <a:latin typeface="Times New Roman" panose="02020603050405020304" pitchFamily="18" charset="0"/>
                <a:ea typeface="仿宋" panose="02010609060101010101" pitchFamily="49" charset="-122"/>
              </a:rPr>
              <a:t> </a:t>
            </a:r>
            <a:r>
              <a:rPr lang="zh-CN" altLang="en-US" sz="2600" b="1" dirty="0" smtClean="0">
                <a:latin typeface="Times New Roman" panose="02020603050405020304" pitchFamily="18" charset="0"/>
                <a:ea typeface="仿宋" panose="02010609060101010101" pitchFamily="49" charset="-122"/>
              </a:rPr>
              <a:t>由上句“来自斯洛伐克的女孩对摄影感兴趣”可知该句意为“我也是一个摄影迷”。</a:t>
            </a:r>
            <a:r>
              <a:rPr lang="en-US" altLang="zh-CN" sz="2600" b="1" dirty="0" smtClean="0">
                <a:latin typeface="Times New Roman" panose="02020603050405020304" pitchFamily="18" charset="0"/>
                <a:ea typeface="仿宋" panose="02010609060101010101" pitchFamily="49" charset="-122"/>
              </a:rPr>
              <a:t>neither</a:t>
            </a:r>
            <a:r>
              <a:rPr lang="zh-CN" altLang="en-US" sz="2600" b="1" dirty="0" smtClean="0">
                <a:latin typeface="Times New Roman" panose="02020603050405020304" pitchFamily="18" charset="0"/>
                <a:ea typeface="仿宋" panose="02010609060101010101" pitchFamily="49" charset="-122"/>
              </a:rPr>
              <a:t>意为“两者都不”；</a:t>
            </a:r>
            <a:r>
              <a:rPr lang="en-US" altLang="zh-CN" sz="2600" b="1" dirty="0" smtClean="0">
                <a:latin typeface="Times New Roman" panose="02020603050405020304" pitchFamily="18" charset="0"/>
                <a:ea typeface="仿宋" panose="02010609060101010101" pitchFamily="49" charset="-122"/>
              </a:rPr>
              <a:t>also, either</a:t>
            </a:r>
            <a:r>
              <a:rPr lang="zh-CN" altLang="en-US" sz="2600" b="1" dirty="0" smtClean="0">
                <a:latin typeface="Times New Roman" panose="02020603050405020304" pitchFamily="18" charset="0"/>
                <a:ea typeface="仿宋" panose="02010609060101010101" pitchFamily="49" charset="-122"/>
              </a:rPr>
              <a:t>和</a:t>
            </a:r>
            <a:r>
              <a:rPr lang="en-US" altLang="zh-CN" sz="2600" b="1" dirty="0" smtClean="0">
                <a:latin typeface="Times New Roman" panose="02020603050405020304" pitchFamily="18" charset="0"/>
                <a:ea typeface="仿宋" panose="02010609060101010101" pitchFamily="49" charset="-122"/>
              </a:rPr>
              <a:t>as well</a:t>
            </a:r>
            <a:r>
              <a:rPr lang="zh-CN" altLang="en-US" sz="2600" b="1" dirty="0" smtClean="0">
                <a:latin typeface="Times New Roman" panose="02020603050405020304" pitchFamily="18" charset="0"/>
                <a:ea typeface="仿宋" panose="02010609060101010101" pitchFamily="49" charset="-122"/>
              </a:rPr>
              <a:t>都表示“也”，但是</a:t>
            </a:r>
            <a:r>
              <a:rPr lang="en-US" altLang="zh-CN" sz="2600" b="1" dirty="0" smtClean="0">
                <a:latin typeface="Times New Roman" panose="02020603050405020304" pitchFamily="18" charset="0"/>
                <a:ea typeface="仿宋" panose="02010609060101010101" pitchFamily="49" charset="-122"/>
              </a:rPr>
              <a:t>also</a:t>
            </a:r>
            <a:r>
              <a:rPr lang="zh-CN" altLang="en-US" sz="2600" b="1" dirty="0" smtClean="0">
                <a:latin typeface="Times New Roman" panose="02020603050405020304" pitchFamily="18" charset="0"/>
                <a:ea typeface="仿宋" panose="02010609060101010101" pitchFamily="49" charset="-122"/>
              </a:rPr>
              <a:t>常用于肯定句句句中，</a:t>
            </a:r>
            <a:r>
              <a:rPr lang="en-US" altLang="zh-CN" sz="2600" b="1" dirty="0" smtClean="0">
                <a:latin typeface="Times New Roman" panose="02020603050405020304" pitchFamily="18" charset="0"/>
                <a:ea typeface="仿宋" panose="02010609060101010101" pitchFamily="49" charset="-122"/>
              </a:rPr>
              <a:t>either</a:t>
            </a:r>
            <a:r>
              <a:rPr lang="zh-CN" altLang="en-US" sz="2600" b="1" dirty="0" smtClean="0">
                <a:latin typeface="Times New Roman" panose="02020603050405020304" pitchFamily="18" charset="0"/>
                <a:ea typeface="仿宋" panose="02010609060101010101" pitchFamily="49" charset="-122"/>
              </a:rPr>
              <a:t>用于否定句句尾，</a:t>
            </a:r>
            <a:r>
              <a:rPr lang="en-US" altLang="zh-CN" sz="2600" b="1" dirty="0" smtClean="0">
                <a:latin typeface="Times New Roman" panose="02020603050405020304" pitchFamily="18" charset="0"/>
                <a:ea typeface="仿宋" panose="02010609060101010101" pitchFamily="49" charset="-122"/>
              </a:rPr>
              <a:t>as well</a:t>
            </a:r>
            <a:r>
              <a:rPr lang="zh-CN" altLang="en-US" sz="2600" b="1" dirty="0" smtClean="0">
                <a:latin typeface="Times New Roman" panose="02020603050405020304" pitchFamily="18" charset="0"/>
                <a:ea typeface="仿宋" panose="02010609060101010101" pitchFamily="49" charset="-122"/>
              </a:rPr>
              <a:t>用在肯定句句尾。故选</a:t>
            </a:r>
            <a:r>
              <a:rPr lang="en-US" altLang="zh-CN" sz="2600" b="1" dirty="0" smtClean="0">
                <a:latin typeface="Times New Roman" panose="02020603050405020304" pitchFamily="18" charset="0"/>
                <a:ea typeface="仿宋" panose="02010609060101010101" pitchFamily="49" charset="-122"/>
              </a:rPr>
              <a:t>D</a:t>
            </a:r>
            <a:r>
              <a:rPr lang="zh-CN" altLang="en-US" sz="2600" b="1" dirty="0" smtClean="0">
                <a:latin typeface="Times New Roman" panose="02020603050405020304" pitchFamily="18" charset="0"/>
                <a:ea typeface="仿宋" panose="02010609060101010101" pitchFamily="49"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ox(in)">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3" grpId="0"/>
      <p:bldP spid="7" grpId="0"/>
    </p:bld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TextBox 9"/>
          <p:cNvSpPr txBox="1"/>
          <p:nvPr/>
        </p:nvSpPr>
        <p:spPr>
          <a:xfrm>
            <a:off x="598641" y="1286902"/>
            <a:ext cx="11376482" cy="3554819"/>
          </a:xfrm>
          <a:prstGeom prst="rect">
            <a:avLst/>
          </a:prstGeom>
          <a:noFill/>
        </p:spPr>
        <p:txBody>
          <a:bodyPr wrap="square" rtlCol="0">
            <a:spAutoFit/>
          </a:bodyPr>
          <a:lstStyle/>
          <a:p>
            <a:pPr>
              <a:lnSpc>
                <a:spcPct val="150000"/>
              </a:lnSpc>
            </a:pPr>
            <a:r>
              <a:rPr lang="en-US" altLang="zh-CN" sz="3000" b="1" dirty="0" smtClean="0"/>
              <a:t>(</a:t>
            </a:r>
            <a:r>
              <a:rPr lang="zh-CN" altLang="en-US" sz="3000" b="1" dirty="0" smtClean="0"/>
              <a:t>　　</a:t>
            </a:r>
            <a:r>
              <a:rPr lang="en-US" altLang="zh-CN" sz="3000" b="1" dirty="0" smtClean="0"/>
              <a:t>)7.A.surprised  				B</a:t>
            </a:r>
            <a:r>
              <a:rPr lang="zh-CN" altLang="en-US" sz="3000" b="1" dirty="0" smtClean="0"/>
              <a:t>．</a:t>
            </a:r>
            <a:r>
              <a:rPr lang="en-US" altLang="zh-CN" sz="3000" b="1" dirty="0" smtClean="0"/>
              <a:t>surprising</a:t>
            </a:r>
          </a:p>
          <a:p>
            <a:pPr marL="1343025">
              <a:lnSpc>
                <a:spcPct val="150000"/>
              </a:lnSpc>
            </a:pPr>
            <a:r>
              <a:rPr lang="en-US" altLang="zh-CN" sz="3000" b="1" dirty="0" smtClean="0"/>
              <a:t>C</a:t>
            </a:r>
            <a:r>
              <a:rPr lang="zh-CN" altLang="en-US" sz="3000" b="1" dirty="0" smtClean="0"/>
              <a:t>．</a:t>
            </a:r>
            <a:r>
              <a:rPr lang="en-US" altLang="zh-CN" sz="3000" b="1" dirty="0" smtClean="0"/>
              <a:t>surprise  				D</a:t>
            </a:r>
            <a:r>
              <a:rPr lang="zh-CN" altLang="en-US" sz="3000" b="1" dirty="0" smtClean="0"/>
              <a:t>．</a:t>
            </a:r>
            <a:r>
              <a:rPr lang="en-US" altLang="zh-CN" sz="3000" b="1" dirty="0" smtClean="0"/>
              <a:t>Surprises</a:t>
            </a:r>
          </a:p>
          <a:p>
            <a:pPr>
              <a:lnSpc>
                <a:spcPct val="150000"/>
              </a:lnSpc>
            </a:pPr>
            <a:endParaRPr lang="en-US" altLang="zh-CN" sz="3000" b="1" dirty="0" smtClean="0"/>
          </a:p>
          <a:p>
            <a:pPr>
              <a:lnSpc>
                <a:spcPct val="150000"/>
              </a:lnSpc>
            </a:pPr>
            <a:r>
              <a:rPr lang="en-US" altLang="zh-CN" sz="3000" b="1" dirty="0" smtClean="0"/>
              <a:t>(</a:t>
            </a:r>
            <a:r>
              <a:rPr lang="zh-CN" altLang="en-US" sz="3000" b="1" dirty="0" smtClean="0"/>
              <a:t>　　</a:t>
            </a:r>
            <a:r>
              <a:rPr lang="en-US" altLang="zh-CN" sz="3000" b="1" dirty="0" smtClean="0"/>
              <a:t>)8.A.beautiful  				B</a:t>
            </a:r>
            <a:r>
              <a:rPr lang="zh-CN" altLang="en-US" sz="3000" b="1" dirty="0" smtClean="0"/>
              <a:t>．</a:t>
            </a:r>
            <a:r>
              <a:rPr lang="en-US" altLang="zh-CN" sz="3000" b="1" dirty="0" smtClean="0"/>
              <a:t>more beautiful</a:t>
            </a:r>
          </a:p>
          <a:p>
            <a:pPr marL="1343025">
              <a:lnSpc>
                <a:spcPct val="150000"/>
              </a:lnSpc>
            </a:pPr>
            <a:r>
              <a:rPr lang="en-US" altLang="zh-CN" sz="3000" b="1" dirty="0" smtClean="0"/>
              <a:t>C</a:t>
            </a:r>
            <a:r>
              <a:rPr lang="zh-CN" altLang="en-US" sz="3000" b="1" dirty="0" smtClean="0"/>
              <a:t>．</a:t>
            </a:r>
            <a:r>
              <a:rPr lang="en-US" altLang="zh-CN" sz="3000" b="1" dirty="0" smtClean="0"/>
              <a:t>most beautiful  			D</a:t>
            </a:r>
            <a:r>
              <a:rPr lang="zh-CN" altLang="en-US" sz="3000" b="1" dirty="0" smtClean="0"/>
              <a:t>．</a:t>
            </a:r>
            <a:r>
              <a:rPr lang="en-US" altLang="zh-CN" sz="3000" b="1" dirty="0" smtClean="0"/>
              <a:t>the most beautiful</a:t>
            </a:r>
          </a:p>
        </p:txBody>
      </p:sp>
      <p:sp>
        <p:nvSpPr>
          <p:cNvPr id="3" name="矩形 2"/>
          <p:cNvSpPr/>
          <p:nvPr/>
        </p:nvSpPr>
        <p:spPr>
          <a:xfrm>
            <a:off x="996915" y="1519708"/>
            <a:ext cx="407484" cy="461665"/>
          </a:xfrm>
          <a:prstGeom prst="rect">
            <a:avLst/>
          </a:prstGeom>
        </p:spPr>
        <p:txBody>
          <a:bodyPr wrap="none">
            <a:spAutoFit/>
          </a:bodyPr>
          <a:lstStyle/>
          <a:p>
            <a:r>
              <a:rPr lang="en-US" altLang="zh-CN" sz="2400" b="1" dirty="0" smtClean="0">
                <a:solidFill>
                  <a:srgbClr val="57C6CF"/>
                </a:solidFill>
              </a:rPr>
              <a:t>C</a:t>
            </a:r>
            <a:endParaRPr lang="zh-CN" altLang="en-US" sz="2400" b="1" dirty="0">
              <a:solidFill>
                <a:srgbClr val="57C6CF"/>
              </a:solidFill>
            </a:endParaRPr>
          </a:p>
        </p:txBody>
      </p:sp>
      <p:sp>
        <p:nvSpPr>
          <p:cNvPr id="4" name="TextBox 3"/>
          <p:cNvSpPr txBox="1"/>
          <p:nvPr/>
        </p:nvSpPr>
        <p:spPr>
          <a:xfrm>
            <a:off x="613965" y="2716836"/>
            <a:ext cx="11484616" cy="692497"/>
          </a:xfrm>
          <a:prstGeom prst="rect">
            <a:avLst/>
          </a:prstGeom>
          <a:noFill/>
        </p:spPr>
        <p:txBody>
          <a:bodyPr wrap="square" rtlCol="0">
            <a:spAutoFit/>
          </a:bodyPr>
          <a:lstStyle/>
          <a:p>
            <a:pPr>
              <a:lnSpc>
                <a:spcPct val="150000"/>
              </a:lnSpc>
            </a:pPr>
            <a:r>
              <a:rPr lang="en-US" altLang="zh-CN" sz="2600" b="1" dirty="0" smtClean="0">
                <a:solidFill>
                  <a:srgbClr val="0000FF"/>
                </a:solidFill>
                <a:latin typeface="黑体" panose="02010609060101010101" pitchFamily="49" charset="-122"/>
                <a:ea typeface="黑体" panose="02010609060101010101" pitchFamily="49" charset="-122"/>
              </a:rPr>
              <a:t>[</a:t>
            </a:r>
            <a:r>
              <a:rPr lang="zh-CN" altLang="en-US" sz="2600" b="1" dirty="0" smtClean="0">
                <a:solidFill>
                  <a:srgbClr val="0000FF"/>
                </a:solidFill>
                <a:latin typeface="黑体" panose="02010609060101010101" pitchFamily="49" charset="-122"/>
                <a:ea typeface="黑体" panose="02010609060101010101" pitchFamily="49" charset="-122"/>
              </a:rPr>
              <a:t>解析</a:t>
            </a:r>
            <a:r>
              <a:rPr lang="en-US" altLang="zh-CN" sz="2600" b="1" dirty="0" smtClean="0">
                <a:solidFill>
                  <a:srgbClr val="0000FF"/>
                </a:solidFill>
                <a:latin typeface="黑体" panose="02010609060101010101" pitchFamily="49" charset="-122"/>
                <a:ea typeface="黑体" panose="02010609060101010101" pitchFamily="49" charset="-122"/>
              </a:rPr>
              <a:t>]</a:t>
            </a:r>
            <a:r>
              <a:rPr lang="en-US" altLang="zh-CN" sz="2600" b="1" dirty="0" smtClean="0">
                <a:solidFill>
                  <a:srgbClr val="0000FF"/>
                </a:solidFill>
                <a:latin typeface="Times New Roman" panose="02020603050405020304" pitchFamily="18" charset="0"/>
                <a:ea typeface="仿宋" panose="02010609060101010101" pitchFamily="49" charset="-122"/>
              </a:rPr>
              <a:t> </a:t>
            </a:r>
            <a:r>
              <a:rPr lang="en-US" altLang="zh-CN" sz="2600" b="1" dirty="0" smtClean="0">
                <a:latin typeface="Times New Roman" panose="02020603050405020304" pitchFamily="18" charset="0"/>
                <a:ea typeface="仿宋" panose="02010609060101010101" pitchFamily="49" charset="-122"/>
              </a:rPr>
              <a:t>to one's surprise</a:t>
            </a:r>
            <a:r>
              <a:rPr lang="zh-CN" altLang="en-US" sz="2600" b="1" dirty="0" smtClean="0">
                <a:latin typeface="Times New Roman" panose="02020603050405020304" pitchFamily="18" charset="0"/>
                <a:ea typeface="仿宋" panose="02010609060101010101" pitchFamily="49" charset="-122"/>
              </a:rPr>
              <a:t>为固定短语，意为“令某人感到惊讶的是”，故选</a:t>
            </a:r>
            <a:r>
              <a:rPr lang="en-US" altLang="zh-CN" sz="2600" b="1" dirty="0" smtClean="0">
                <a:latin typeface="Times New Roman" panose="02020603050405020304" pitchFamily="18" charset="0"/>
                <a:ea typeface="仿宋" panose="02010609060101010101" pitchFamily="49" charset="-122"/>
              </a:rPr>
              <a:t>C</a:t>
            </a:r>
            <a:r>
              <a:rPr lang="zh-CN" altLang="en-US" sz="2600" b="1" dirty="0" smtClean="0">
                <a:latin typeface="Times New Roman" panose="02020603050405020304" pitchFamily="18" charset="0"/>
                <a:ea typeface="仿宋" panose="02010609060101010101" pitchFamily="49" charset="-122"/>
              </a:rPr>
              <a:t>。</a:t>
            </a:r>
          </a:p>
        </p:txBody>
      </p:sp>
      <p:sp>
        <p:nvSpPr>
          <p:cNvPr id="5" name="TextBox 4"/>
          <p:cNvSpPr txBox="1"/>
          <p:nvPr/>
        </p:nvSpPr>
        <p:spPr>
          <a:xfrm>
            <a:off x="664520" y="4740899"/>
            <a:ext cx="11484616" cy="692497"/>
          </a:xfrm>
          <a:prstGeom prst="rect">
            <a:avLst/>
          </a:prstGeom>
          <a:noFill/>
        </p:spPr>
        <p:txBody>
          <a:bodyPr wrap="square" rtlCol="0">
            <a:spAutoFit/>
          </a:bodyPr>
          <a:lstStyle/>
          <a:p>
            <a:pPr>
              <a:lnSpc>
                <a:spcPct val="150000"/>
              </a:lnSpc>
            </a:pPr>
            <a:r>
              <a:rPr lang="en-US" altLang="zh-CN" sz="2600" b="1" dirty="0" smtClean="0">
                <a:solidFill>
                  <a:srgbClr val="0000FF"/>
                </a:solidFill>
                <a:latin typeface="黑体" panose="02010609060101010101" pitchFamily="49" charset="-122"/>
                <a:ea typeface="黑体" panose="02010609060101010101" pitchFamily="49" charset="-122"/>
              </a:rPr>
              <a:t>[</a:t>
            </a:r>
            <a:r>
              <a:rPr lang="zh-CN" altLang="en-US" sz="2600" b="1" dirty="0" smtClean="0">
                <a:solidFill>
                  <a:srgbClr val="0000FF"/>
                </a:solidFill>
                <a:latin typeface="黑体" panose="02010609060101010101" pitchFamily="49" charset="-122"/>
                <a:ea typeface="黑体" panose="02010609060101010101" pitchFamily="49" charset="-122"/>
              </a:rPr>
              <a:t>解析</a:t>
            </a:r>
            <a:r>
              <a:rPr lang="en-US" altLang="zh-CN" sz="2600" b="1" dirty="0" smtClean="0">
                <a:solidFill>
                  <a:srgbClr val="0000FF"/>
                </a:solidFill>
                <a:latin typeface="黑体" panose="02010609060101010101" pitchFamily="49" charset="-122"/>
                <a:ea typeface="黑体" panose="02010609060101010101" pitchFamily="49" charset="-122"/>
              </a:rPr>
              <a:t>]</a:t>
            </a:r>
            <a:r>
              <a:rPr lang="en-US" altLang="zh-CN" sz="2600" b="1" dirty="0" smtClean="0">
                <a:solidFill>
                  <a:srgbClr val="0000FF"/>
                </a:solidFill>
                <a:latin typeface="Times New Roman" panose="02020603050405020304" pitchFamily="18" charset="0"/>
                <a:ea typeface="仿宋" panose="02010609060101010101" pitchFamily="49" charset="-122"/>
              </a:rPr>
              <a:t> </a:t>
            </a:r>
            <a:r>
              <a:rPr lang="zh-CN" altLang="en-US" sz="2600" b="1" dirty="0" smtClean="0">
                <a:latin typeface="Times New Roman" panose="02020603050405020304" pitchFamily="18" charset="0"/>
                <a:ea typeface="仿宋" panose="02010609060101010101" pitchFamily="49" charset="-122"/>
              </a:rPr>
              <a:t>句中的“</a:t>
            </a:r>
            <a:r>
              <a:rPr lang="en-US" altLang="zh-CN" sz="2600" b="1" dirty="0" smtClean="0">
                <a:latin typeface="Times New Roman" panose="02020603050405020304" pitchFamily="18" charset="0"/>
                <a:ea typeface="仿宋" panose="02010609060101010101" pitchFamily="49" charset="-122"/>
              </a:rPr>
              <a:t>in the world”</a:t>
            </a:r>
            <a:r>
              <a:rPr lang="zh-CN" altLang="en-US" sz="2600" b="1" dirty="0" smtClean="0">
                <a:latin typeface="Times New Roman" panose="02020603050405020304" pitchFamily="18" charset="0"/>
                <a:ea typeface="仿宋" panose="02010609060101010101" pitchFamily="49" charset="-122"/>
              </a:rPr>
              <a:t>属于表示比较的范围，应用最高级，故选</a:t>
            </a:r>
            <a:r>
              <a:rPr lang="en-US" altLang="zh-CN" sz="2600" b="1" dirty="0" smtClean="0">
                <a:latin typeface="Times New Roman" panose="02020603050405020304" pitchFamily="18" charset="0"/>
                <a:ea typeface="仿宋" panose="02010609060101010101" pitchFamily="49" charset="-122"/>
              </a:rPr>
              <a:t>D</a:t>
            </a:r>
            <a:r>
              <a:rPr lang="zh-CN" altLang="en-US" sz="2600" b="1" dirty="0" smtClean="0">
                <a:latin typeface="Times New Roman" panose="02020603050405020304" pitchFamily="18" charset="0"/>
                <a:ea typeface="仿宋" panose="02010609060101010101" pitchFamily="49" charset="-122"/>
              </a:rPr>
              <a:t>。</a:t>
            </a:r>
          </a:p>
        </p:txBody>
      </p:sp>
      <p:sp>
        <p:nvSpPr>
          <p:cNvPr id="6" name="矩形 5"/>
          <p:cNvSpPr/>
          <p:nvPr/>
        </p:nvSpPr>
        <p:spPr>
          <a:xfrm>
            <a:off x="1020727" y="3543768"/>
            <a:ext cx="407484" cy="461665"/>
          </a:xfrm>
          <a:prstGeom prst="rect">
            <a:avLst/>
          </a:prstGeom>
        </p:spPr>
        <p:txBody>
          <a:bodyPr wrap="none">
            <a:spAutoFit/>
          </a:bodyPr>
          <a:lstStyle/>
          <a:p>
            <a:r>
              <a:rPr lang="en-US" altLang="zh-CN" sz="2400" b="1" dirty="0" smtClean="0">
                <a:solidFill>
                  <a:srgbClr val="57C6CF"/>
                </a:solidFill>
              </a:rPr>
              <a:t>D</a:t>
            </a:r>
            <a:endParaRPr lang="zh-CN" altLang="en-US" sz="2400" b="1" dirty="0">
              <a:solidFill>
                <a:srgbClr val="57C6C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box(in)">
                                      <p:cBhvr>
                                        <p:cTn id="23" dur="500"/>
                                        <p:tgtEl>
                                          <p:spTgt spid="5"/>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 calcmode="lin" valueType="num">
                                      <p:cBhvr additive="base">
                                        <p:cTn id="28" dur="500" fill="hold"/>
                                        <p:tgtEl>
                                          <p:spTgt spid="6"/>
                                        </p:tgtEl>
                                        <p:attrNameLst>
                                          <p:attrName>ppt_x</p:attrName>
                                        </p:attrNameLst>
                                      </p:cBhvr>
                                      <p:tavLst>
                                        <p:tav tm="0">
                                          <p:val>
                                            <p:strVal val="#ppt_x"/>
                                          </p:val>
                                        </p:tav>
                                        <p:tav tm="100000">
                                          <p:val>
                                            <p:strVal val="#ppt_x"/>
                                          </p:val>
                                        </p:tav>
                                      </p:tavLst>
                                    </p:anim>
                                    <p:anim calcmode="lin" valueType="num">
                                      <p:cBhvr additive="base">
                                        <p:cTn id="29"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3" grpId="0"/>
      <p:bldP spid="4" grpId="0"/>
      <p:bldP spid="5" grpId="0"/>
      <p:bldP spid="6" grpId="0"/>
    </p:bld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TextBox 9"/>
          <p:cNvSpPr txBox="1"/>
          <p:nvPr/>
        </p:nvSpPr>
        <p:spPr>
          <a:xfrm>
            <a:off x="583893" y="1346315"/>
            <a:ext cx="11376482" cy="1389676"/>
          </a:xfrm>
          <a:prstGeom prst="rect">
            <a:avLst/>
          </a:prstGeom>
          <a:noFill/>
        </p:spPr>
        <p:txBody>
          <a:bodyPr wrap="square" rtlCol="0">
            <a:spAutoFit/>
          </a:bodyPr>
          <a:lstStyle/>
          <a:p>
            <a:pPr>
              <a:lnSpc>
                <a:spcPct val="150000"/>
              </a:lnSpc>
            </a:pPr>
            <a:r>
              <a:rPr lang="en-US" altLang="zh-CN" sz="3000" b="1" dirty="0" smtClean="0"/>
              <a:t>(</a:t>
            </a:r>
            <a:r>
              <a:rPr lang="zh-CN" altLang="en-US" sz="3000" b="1" dirty="0" smtClean="0"/>
              <a:t>　　</a:t>
            </a:r>
            <a:r>
              <a:rPr lang="en-US" altLang="zh-CN" sz="3000" b="1" dirty="0" smtClean="0"/>
              <a:t>)9.A.remembering  			B</a:t>
            </a:r>
            <a:r>
              <a:rPr lang="zh-CN" altLang="en-US" sz="3000" b="1" dirty="0" smtClean="0"/>
              <a:t>．</a:t>
            </a:r>
            <a:r>
              <a:rPr lang="en-US" altLang="zh-CN" sz="3000" b="1" dirty="0" smtClean="0"/>
              <a:t>to remember</a:t>
            </a:r>
          </a:p>
          <a:p>
            <a:pPr marL="1343025">
              <a:lnSpc>
                <a:spcPct val="150000"/>
              </a:lnSpc>
            </a:pPr>
            <a:r>
              <a:rPr lang="en-US" altLang="zh-CN" sz="3000" b="1" dirty="0" smtClean="0"/>
              <a:t>C</a:t>
            </a:r>
            <a:r>
              <a:rPr lang="zh-CN" altLang="en-US" sz="3000" b="1" dirty="0" smtClean="0"/>
              <a:t>．</a:t>
            </a:r>
            <a:r>
              <a:rPr lang="en-US" altLang="zh-CN" sz="3000" b="1" dirty="0" smtClean="0"/>
              <a:t>remembered  			D</a:t>
            </a:r>
            <a:r>
              <a:rPr lang="zh-CN" altLang="en-US" sz="3000" b="1" dirty="0" smtClean="0"/>
              <a:t>．</a:t>
            </a:r>
            <a:r>
              <a:rPr lang="en-US" altLang="zh-CN" sz="3000" b="1" dirty="0" smtClean="0"/>
              <a:t>remember</a:t>
            </a:r>
          </a:p>
        </p:txBody>
      </p:sp>
      <p:sp>
        <p:nvSpPr>
          <p:cNvPr id="3" name="矩形 2"/>
          <p:cNvSpPr/>
          <p:nvPr/>
        </p:nvSpPr>
        <p:spPr>
          <a:xfrm>
            <a:off x="996915" y="1551005"/>
            <a:ext cx="407484" cy="461665"/>
          </a:xfrm>
          <a:prstGeom prst="rect">
            <a:avLst/>
          </a:prstGeom>
        </p:spPr>
        <p:txBody>
          <a:bodyPr wrap="none">
            <a:spAutoFit/>
          </a:bodyPr>
          <a:lstStyle/>
          <a:p>
            <a:r>
              <a:rPr lang="en-US" altLang="zh-CN" sz="2400" b="1" dirty="0" smtClean="0">
                <a:solidFill>
                  <a:srgbClr val="57C6CF"/>
                </a:solidFill>
              </a:rPr>
              <a:t>A</a:t>
            </a:r>
            <a:endParaRPr lang="zh-CN" altLang="en-US" sz="2400" b="1" dirty="0">
              <a:solidFill>
                <a:srgbClr val="57C6CF"/>
              </a:solidFill>
            </a:endParaRPr>
          </a:p>
        </p:txBody>
      </p:sp>
      <p:sp>
        <p:nvSpPr>
          <p:cNvPr id="7" name="TextBox 6"/>
          <p:cNvSpPr txBox="1"/>
          <p:nvPr/>
        </p:nvSpPr>
        <p:spPr>
          <a:xfrm>
            <a:off x="707384" y="2793367"/>
            <a:ext cx="11484616" cy="616579"/>
          </a:xfrm>
          <a:prstGeom prst="rect">
            <a:avLst/>
          </a:prstGeom>
          <a:noFill/>
        </p:spPr>
        <p:txBody>
          <a:bodyPr wrap="square" rtlCol="0">
            <a:spAutoFit/>
          </a:bodyPr>
          <a:lstStyle/>
          <a:p>
            <a:pPr>
              <a:lnSpc>
                <a:spcPct val="150000"/>
              </a:lnSpc>
            </a:pPr>
            <a:r>
              <a:rPr lang="en-US" altLang="zh-CN" sz="2600" b="1" dirty="0" smtClean="0">
                <a:solidFill>
                  <a:srgbClr val="0000FF"/>
                </a:solidFill>
                <a:latin typeface="黑体" panose="02010609060101010101" pitchFamily="49" charset="-122"/>
                <a:ea typeface="黑体" panose="02010609060101010101" pitchFamily="49" charset="-122"/>
              </a:rPr>
              <a:t>[</a:t>
            </a:r>
            <a:r>
              <a:rPr lang="zh-CN" altLang="en-US" sz="2600" b="1" dirty="0" smtClean="0">
                <a:solidFill>
                  <a:srgbClr val="0000FF"/>
                </a:solidFill>
                <a:latin typeface="黑体" panose="02010609060101010101" pitchFamily="49" charset="-122"/>
                <a:ea typeface="黑体" panose="02010609060101010101" pitchFamily="49" charset="-122"/>
              </a:rPr>
              <a:t>解析</a:t>
            </a:r>
            <a:r>
              <a:rPr lang="en-US" altLang="zh-CN" sz="2600" b="1" dirty="0" smtClean="0">
                <a:solidFill>
                  <a:srgbClr val="0000FF"/>
                </a:solidFill>
                <a:latin typeface="黑体" panose="02010609060101010101" pitchFamily="49" charset="-122"/>
                <a:ea typeface="黑体" panose="02010609060101010101" pitchFamily="49" charset="-122"/>
              </a:rPr>
              <a:t>]</a:t>
            </a:r>
            <a:r>
              <a:rPr lang="en-US" altLang="zh-CN" sz="2600" b="1" dirty="0" smtClean="0">
                <a:solidFill>
                  <a:srgbClr val="0000FF"/>
                </a:solidFill>
                <a:latin typeface="Times New Roman" panose="02020603050405020304" pitchFamily="18" charset="0"/>
                <a:ea typeface="仿宋" panose="02010609060101010101" pitchFamily="49" charset="-122"/>
              </a:rPr>
              <a:t> </a:t>
            </a:r>
            <a:r>
              <a:rPr lang="en-US" altLang="zh-CN" sz="2600" b="1" dirty="0" smtClean="0">
                <a:latin typeface="Times New Roman" panose="02020603050405020304" pitchFamily="18" charset="0"/>
                <a:ea typeface="仿宋" panose="02010609060101010101" pitchFamily="49" charset="-122"/>
              </a:rPr>
              <a:t>“there be </a:t>
            </a:r>
            <a:r>
              <a:rPr lang="en-US" altLang="zh-CN" sz="2600" b="1" dirty="0" err="1" smtClean="0">
                <a:latin typeface="Times New Roman" panose="02020603050405020304" pitchFamily="18" charset="0"/>
                <a:ea typeface="仿宋" panose="02010609060101010101" pitchFamily="49" charset="-122"/>
              </a:rPr>
              <a:t>sb</a:t>
            </a:r>
            <a:r>
              <a:rPr lang="en-US" altLang="zh-CN" sz="2600" b="1" dirty="0" smtClean="0">
                <a:latin typeface="Times New Roman" panose="02020603050405020304" pitchFamily="18" charset="0"/>
                <a:ea typeface="仿宋" panose="02010609060101010101" pitchFamily="49" charset="-122"/>
              </a:rPr>
              <a:t>/</a:t>
            </a:r>
            <a:r>
              <a:rPr lang="en-US" altLang="zh-CN" sz="2600" b="1" dirty="0" err="1" smtClean="0">
                <a:latin typeface="Times New Roman" panose="02020603050405020304" pitchFamily="18" charset="0"/>
                <a:ea typeface="仿宋" panose="02010609060101010101" pitchFamily="49" charset="-122"/>
              </a:rPr>
              <a:t>sth</a:t>
            </a:r>
            <a:r>
              <a:rPr lang="en-US" altLang="zh-CN" sz="2600" b="1" dirty="0" smtClean="0">
                <a:latin typeface="Times New Roman" panose="02020603050405020304" pitchFamily="18" charset="0"/>
                <a:ea typeface="仿宋" panose="02010609060101010101" pitchFamily="49" charset="-122"/>
              </a:rPr>
              <a:t> doing </a:t>
            </a:r>
            <a:r>
              <a:rPr lang="en-US" altLang="zh-CN" sz="2600" b="1" dirty="0" err="1" smtClean="0">
                <a:latin typeface="Times New Roman" panose="02020603050405020304" pitchFamily="18" charset="0"/>
                <a:ea typeface="仿宋" panose="02010609060101010101" pitchFamily="49" charset="-122"/>
              </a:rPr>
              <a:t>sth</a:t>
            </a:r>
            <a:r>
              <a:rPr lang="en-US" altLang="zh-CN" sz="2600" b="1" dirty="0" smtClean="0">
                <a:latin typeface="Times New Roman" panose="02020603050405020304" pitchFamily="18" charset="0"/>
                <a:ea typeface="仿宋" panose="02010609060101010101" pitchFamily="49" charset="-122"/>
              </a:rPr>
              <a:t>”</a:t>
            </a:r>
            <a:r>
              <a:rPr lang="zh-CN" altLang="en-US" sz="2600" b="1" dirty="0" smtClean="0">
                <a:latin typeface="Times New Roman" panose="02020603050405020304" pitchFamily="18" charset="0"/>
                <a:ea typeface="仿宋" panose="02010609060101010101" pitchFamily="49" charset="-122"/>
              </a:rPr>
              <a:t>表示“有人</a:t>
            </a:r>
            <a:r>
              <a:rPr lang="en-US" altLang="zh-CN" sz="2600" b="1" dirty="0" smtClean="0">
                <a:latin typeface="Times New Roman" panose="02020603050405020304" pitchFamily="18" charset="0"/>
                <a:ea typeface="仿宋" panose="02010609060101010101" pitchFamily="49" charset="-122"/>
              </a:rPr>
              <a:t>/</a:t>
            </a:r>
            <a:r>
              <a:rPr lang="zh-CN" altLang="en-US" sz="2600" b="1" dirty="0" smtClean="0">
                <a:latin typeface="Times New Roman" panose="02020603050405020304" pitchFamily="18" charset="0"/>
                <a:ea typeface="仿宋" panose="02010609060101010101" pitchFamily="49" charset="-122"/>
              </a:rPr>
              <a:t>物正在做某事”，故选</a:t>
            </a:r>
            <a:r>
              <a:rPr lang="en-US" altLang="zh-CN" sz="2600" b="1" dirty="0" smtClean="0">
                <a:latin typeface="Times New Roman" panose="02020603050405020304" pitchFamily="18" charset="0"/>
                <a:ea typeface="仿宋" panose="02010609060101010101" pitchFamily="49" charset="-122"/>
              </a:rPr>
              <a:t>A</a:t>
            </a:r>
            <a:r>
              <a:rPr lang="zh-CN" altLang="en-US" sz="2600" b="1" dirty="0" smtClean="0">
                <a:latin typeface="Times New Roman" panose="02020603050405020304" pitchFamily="18" charset="0"/>
                <a:ea typeface="仿宋" panose="02010609060101010101" pitchFamily="49"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ox(in)">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3" grpId="0"/>
      <p:bldP spid="7" grpId="0"/>
    </p:bld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TextBox 9"/>
          <p:cNvSpPr txBox="1"/>
          <p:nvPr/>
        </p:nvSpPr>
        <p:spPr>
          <a:xfrm>
            <a:off x="583893" y="1346315"/>
            <a:ext cx="11376482" cy="1389676"/>
          </a:xfrm>
          <a:prstGeom prst="rect">
            <a:avLst/>
          </a:prstGeom>
          <a:noFill/>
        </p:spPr>
        <p:txBody>
          <a:bodyPr wrap="square" rtlCol="0">
            <a:spAutoFit/>
          </a:bodyPr>
          <a:lstStyle/>
          <a:p>
            <a:pPr>
              <a:lnSpc>
                <a:spcPct val="150000"/>
              </a:lnSpc>
            </a:pPr>
            <a:r>
              <a:rPr lang="en-US" altLang="zh-CN" sz="3000" b="1" dirty="0" smtClean="0"/>
              <a:t>(</a:t>
            </a:r>
            <a:r>
              <a:rPr lang="zh-CN" altLang="en-US" sz="3000" b="1" dirty="0" smtClean="0"/>
              <a:t>　　</a:t>
            </a:r>
            <a:r>
              <a:rPr lang="en-US" altLang="zh-CN" sz="3000" b="1" dirty="0" smtClean="0"/>
              <a:t>)10.A.a few  			B</a:t>
            </a:r>
            <a:r>
              <a:rPr lang="zh-CN" altLang="en-US" sz="3000" b="1" dirty="0" smtClean="0"/>
              <a:t>．</a:t>
            </a:r>
            <a:r>
              <a:rPr lang="en-US" altLang="zh-CN" sz="3000" b="1" dirty="0" smtClean="0"/>
              <a:t>a bit</a:t>
            </a:r>
          </a:p>
          <a:p>
            <a:pPr marL="1529080">
              <a:lnSpc>
                <a:spcPct val="150000"/>
              </a:lnSpc>
            </a:pPr>
            <a:r>
              <a:rPr lang="en-US" altLang="zh-CN" sz="3000" b="1" dirty="0" smtClean="0"/>
              <a:t>C</a:t>
            </a:r>
            <a:r>
              <a:rPr lang="zh-CN" altLang="en-US" sz="3000" b="1" dirty="0" smtClean="0"/>
              <a:t>．</a:t>
            </a:r>
            <a:r>
              <a:rPr lang="en-US" altLang="zh-CN" sz="3000" b="1" dirty="0" smtClean="0"/>
              <a:t>a couple  		D</a:t>
            </a:r>
            <a:r>
              <a:rPr lang="zh-CN" altLang="en-US" sz="3000" b="1" dirty="0" smtClean="0"/>
              <a:t>．</a:t>
            </a:r>
            <a:r>
              <a:rPr lang="en-US" altLang="zh-CN" sz="3000" b="1" dirty="0" smtClean="0"/>
              <a:t>a little</a:t>
            </a:r>
          </a:p>
        </p:txBody>
      </p:sp>
      <p:sp>
        <p:nvSpPr>
          <p:cNvPr id="3" name="矩形 2"/>
          <p:cNvSpPr/>
          <p:nvPr/>
        </p:nvSpPr>
        <p:spPr>
          <a:xfrm>
            <a:off x="996915" y="1593869"/>
            <a:ext cx="407484" cy="461665"/>
          </a:xfrm>
          <a:prstGeom prst="rect">
            <a:avLst/>
          </a:prstGeom>
        </p:spPr>
        <p:txBody>
          <a:bodyPr wrap="none">
            <a:spAutoFit/>
          </a:bodyPr>
          <a:lstStyle/>
          <a:p>
            <a:r>
              <a:rPr lang="en-US" altLang="zh-CN" sz="2400" b="1" dirty="0" smtClean="0">
                <a:solidFill>
                  <a:srgbClr val="57C6CF"/>
                </a:solidFill>
              </a:rPr>
              <a:t>C</a:t>
            </a:r>
            <a:endParaRPr lang="zh-CN" altLang="en-US" sz="2400" b="1" dirty="0">
              <a:solidFill>
                <a:srgbClr val="57C6CF"/>
              </a:solidFill>
            </a:endParaRPr>
          </a:p>
        </p:txBody>
      </p:sp>
      <p:sp>
        <p:nvSpPr>
          <p:cNvPr id="7" name="TextBox 6"/>
          <p:cNvSpPr txBox="1"/>
          <p:nvPr/>
        </p:nvSpPr>
        <p:spPr>
          <a:xfrm>
            <a:off x="707384" y="2793367"/>
            <a:ext cx="11484616" cy="1816908"/>
          </a:xfrm>
          <a:prstGeom prst="rect">
            <a:avLst/>
          </a:prstGeom>
          <a:noFill/>
        </p:spPr>
        <p:txBody>
          <a:bodyPr wrap="square" rtlCol="0">
            <a:spAutoFit/>
          </a:bodyPr>
          <a:lstStyle/>
          <a:p>
            <a:pPr>
              <a:lnSpc>
                <a:spcPct val="150000"/>
              </a:lnSpc>
            </a:pPr>
            <a:r>
              <a:rPr lang="en-US" altLang="zh-CN" sz="2600" b="1" dirty="0" smtClean="0">
                <a:solidFill>
                  <a:srgbClr val="0000FF"/>
                </a:solidFill>
                <a:latin typeface="黑体" panose="02010609060101010101" pitchFamily="49" charset="-122"/>
                <a:ea typeface="黑体" panose="02010609060101010101" pitchFamily="49" charset="-122"/>
              </a:rPr>
              <a:t>[</a:t>
            </a:r>
            <a:r>
              <a:rPr lang="zh-CN" altLang="en-US" sz="2600" b="1" dirty="0" smtClean="0">
                <a:solidFill>
                  <a:srgbClr val="0000FF"/>
                </a:solidFill>
                <a:latin typeface="黑体" panose="02010609060101010101" pitchFamily="49" charset="-122"/>
                <a:ea typeface="黑体" panose="02010609060101010101" pitchFamily="49" charset="-122"/>
              </a:rPr>
              <a:t>解析</a:t>
            </a:r>
            <a:r>
              <a:rPr lang="en-US" altLang="zh-CN" sz="2600" b="1" dirty="0" smtClean="0">
                <a:solidFill>
                  <a:srgbClr val="0000FF"/>
                </a:solidFill>
                <a:latin typeface="黑体" panose="02010609060101010101" pitchFamily="49" charset="-122"/>
                <a:ea typeface="黑体" panose="02010609060101010101" pitchFamily="49" charset="-122"/>
              </a:rPr>
              <a:t>]</a:t>
            </a:r>
            <a:r>
              <a:rPr lang="en-US" altLang="zh-CN" sz="2600" b="1" dirty="0" smtClean="0">
                <a:solidFill>
                  <a:srgbClr val="0000FF"/>
                </a:solidFill>
                <a:latin typeface="Times New Roman" panose="02020603050405020304" pitchFamily="18" charset="0"/>
                <a:ea typeface="仿宋" panose="02010609060101010101" pitchFamily="49" charset="-122"/>
              </a:rPr>
              <a:t> </a:t>
            </a:r>
            <a:r>
              <a:rPr lang="zh-CN" altLang="en-US" sz="2600" b="1" dirty="0" smtClean="0">
                <a:latin typeface="Times New Roman" panose="02020603050405020304" pitchFamily="18" charset="0"/>
                <a:ea typeface="仿宋" panose="02010609060101010101" pitchFamily="49" charset="-122"/>
              </a:rPr>
              <a:t>根据第一段可知“我”是在旅途中偶然认识了两个异国的女孩，可知时间很短，故此句意为“虽然你们只认识了几个小时，但是</a:t>
            </a:r>
            <a:r>
              <a:rPr lang="en-US" altLang="zh-CN" sz="2600" b="1" dirty="0" smtClean="0">
                <a:latin typeface="Times New Roman" panose="02020603050405020304" pitchFamily="18" charset="0"/>
                <a:ea typeface="仿宋" panose="02010609060101010101" pitchFamily="49" charset="-122"/>
              </a:rPr>
              <a:t>……”</a:t>
            </a:r>
            <a:r>
              <a:rPr lang="zh-CN" altLang="en-US" sz="2600" b="1" dirty="0" smtClean="0">
                <a:latin typeface="Times New Roman" panose="02020603050405020304" pitchFamily="18" charset="0"/>
                <a:ea typeface="仿宋" panose="02010609060101010101" pitchFamily="49" charset="-122"/>
              </a:rPr>
              <a:t>。故用</a:t>
            </a:r>
            <a:r>
              <a:rPr lang="en-US" altLang="zh-CN" sz="2600" b="1" dirty="0" smtClean="0">
                <a:latin typeface="Times New Roman" panose="02020603050405020304" pitchFamily="18" charset="0"/>
                <a:ea typeface="仿宋" panose="02010609060101010101" pitchFamily="49" charset="-122"/>
              </a:rPr>
              <a:t>a couple of</a:t>
            </a:r>
            <a:r>
              <a:rPr lang="zh-CN" altLang="en-US" sz="2600" b="1" dirty="0" smtClean="0">
                <a:latin typeface="Times New Roman" panose="02020603050405020304" pitchFamily="18" charset="0"/>
                <a:ea typeface="仿宋" panose="02010609060101010101" pitchFamily="49" charset="-122"/>
              </a:rPr>
              <a:t>表示“几个”，选</a:t>
            </a:r>
            <a:r>
              <a:rPr lang="en-US" altLang="zh-CN" sz="2600" b="1" dirty="0" smtClean="0">
                <a:latin typeface="Times New Roman" panose="02020603050405020304" pitchFamily="18" charset="0"/>
                <a:ea typeface="仿宋" panose="02010609060101010101" pitchFamily="49" charset="-122"/>
              </a:rPr>
              <a:t>C</a:t>
            </a:r>
            <a:r>
              <a:rPr lang="zh-CN" altLang="en-US" sz="2600" b="1" dirty="0" smtClean="0">
                <a:latin typeface="Times New Roman" panose="02020603050405020304" pitchFamily="18" charset="0"/>
                <a:ea typeface="仿宋" panose="02010609060101010101" pitchFamily="49"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ox(in)">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3" grpId="0"/>
      <p:bldP spid="7" grpId="0"/>
    </p:bld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TextBox 9"/>
          <p:cNvSpPr txBox="1"/>
          <p:nvPr/>
        </p:nvSpPr>
        <p:spPr>
          <a:xfrm>
            <a:off x="704484" y="1342960"/>
            <a:ext cx="10968404" cy="4164345"/>
          </a:xfrm>
          <a:prstGeom prst="rect">
            <a:avLst/>
          </a:prstGeom>
          <a:noFill/>
          <a:ln>
            <a:noFill/>
          </a:ln>
        </p:spPr>
        <p:txBody>
          <a:bodyPr wrap="square" rtlCol="0">
            <a:spAutoFit/>
          </a:bodyPr>
          <a:lstStyle/>
          <a:p>
            <a:pPr>
              <a:lnSpc>
                <a:spcPct val="150000"/>
              </a:lnSpc>
            </a:pPr>
            <a:r>
              <a:rPr lang="en-US" altLang="zh-CN" sz="3000" b="1" dirty="0" smtClean="0"/>
              <a:t>Ⅵ.</a:t>
            </a:r>
            <a:r>
              <a:rPr lang="zh-CN" altLang="en-US" sz="3000" b="1" dirty="0" smtClean="0"/>
              <a:t>任务型阅读</a:t>
            </a:r>
          </a:p>
          <a:p>
            <a:pPr indent="723900">
              <a:lnSpc>
                <a:spcPct val="150000"/>
              </a:lnSpc>
            </a:pPr>
            <a:r>
              <a:rPr lang="en-US" altLang="zh-CN" sz="3000" b="1" dirty="0" smtClean="0"/>
              <a:t>Just as in </a:t>
            </a:r>
            <a:r>
              <a:rPr lang="en-US" altLang="zh-CN" sz="3000" b="1" dirty="0" err="1" smtClean="0"/>
              <a:t>face­to­face</a:t>
            </a:r>
            <a:r>
              <a:rPr lang="en-US" altLang="zh-CN" sz="3000" b="1" dirty="0" smtClean="0"/>
              <a:t> communication, there are some basic rules of behavior that should be followed on the Internet. The basic rule is simple: treat others in the same way you would want to be treated. Imagine how you'd feel if you were in the other person's shoes.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TextBox 9"/>
          <p:cNvSpPr txBox="1"/>
          <p:nvPr/>
        </p:nvSpPr>
        <p:spPr>
          <a:xfrm>
            <a:off x="704484" y="1342960"/>
            <a:ext cx="10968404" cy="4247317"/>
          </a:xfrm>
          <a:prstGeom prst="rect">
            <a:avLst/>
          </a:prstGeom>
          <a:noFill/>
          <a:ln>
            <a:noFill/>
          </a:ln>
        </p:spPr>
        <p:txBody>
          <a:bodyPr wrap="square" rtlCol="0">
            <a:spAutoFit/>
          </a:bodyPr>
          <a:lstStyle/>
          <a:p>
            <a:pPr indent="628650">
              <a:lnSpc>
                <a:spcPct val="150000"/>
              </a:lnSpc>
            </a:pPr>
            <a:r>
              <a:rPr lang="en-US" altLang="zh-CN" sz="3000" b="1" dirty="0" smtClean="0"/>
              <a:t>For anything you're about to send, ask yourself, “Would I say that to the person's face</a:t>
            </a:r>
            <a:r>
              <a:rPr lang="zh-CN" altLang="en-US" sz="3000" b="1" dirty="0" smtClean="0"/>
              <a:t>？” </a:t>
            </a:r>
            <a:r>
              <a:rPr lang="en-US" altLang="zh-CN" sz="3000" b="1" dirty="0" smtClean="0"/>
              <a:t>If the answer is no, rewrite and reread. If someone in the chat room is rude to you, you needn't fire back. You should either ignore(</a:t>
            </a:r>
            <a:r>
              <a:rPr lang="zh-CN" altLang="en-US" sz="3000" b="1" dirty="0" smtClean="0"/>
              <a:t>不理睬</a:t>
            </a:r>
            <a:r>
              <a:rPr lang="en-US" altLang="zh-CN" sz="3000" b="1" dirty="0" smtClean="0"/>
              <a:t>) the person or use your chat software to block his or her messages. </a:t>
            </a:r>
            <a:r>
              <a:rPr lang="en-US" altLang="zh-CN" sz="3000" b="1" u="sng" dirty="0" smtClean="0"/>
              <a:t>Remember to respect the beliefs and opinions of others in the chat room.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TextBox 9"/>
          <p:cNvSpPr txBox="1"/>
          <p:nvPr/>
        </p:nvSpPr>
        <p:spPr>
          <a:xfrm>
            <a:off x="684606" y="526341"/>
            <a:ext cx="10968404" cy="5674759"/>
          </a:xfrm>
          <a:prstGeom prst="rect">
            <a:avLst/>
          </a:prstGeom>
          <a:noFill/>
          <a:ln>
            <a:noFill/>
          </a:ln>
        </p:spPr>
        <p:txBody>
          <a:bodyPr wrap="square" rtlCol="0">
            <a:spAutoFit/>
          </a:bodyPr>
          <a:lstStyle/>
          <a:p>
            <a:pPr indent="633730">
              <a:lnSpc>
                <a:spcPts val="4900"/>
              </a:lnSpc>
            </a:pPr>
            <a:r>
              <a:rPr lang="en-US" sz="2800" b="1" dirty="0" smtClean="0"/>
              <a:t>Everyone was new to the network once. Offer advice when asked by newcomers, as they may not be sure what to do or how to communicate. When someone makes a mistake, be kind to it. If you do decide to tell someone about the mistake, point it out politely. At the same time, if you find you are wrong, be sure to correct yourself and apologize to those that you have offended(</a:t>
            </a:r>
            <a:r>
              <a:rPr lang="en-US" sz="2800" b="1" dirty="0" err="1" smtClean="0"/>
              <a:t>冒犯</a:t>
            </a:r>
            <a:r>
              <a:rPr lang="en-US" sz="2800" b="1" dirty="0" smtClean="0"/>
              <a:t>). It is impolite to ask others personal questions such as their age, sex and family. Unless you know the person very well or you are both comfortable with sharing personal information, don't ask such questions.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5" name="组合 4"/>
          <p:cNvGrpSpPr/>
          <p:nvPr/>
        </p:nvGrpSpPr>
        <p:grpSpPr>
          <a:xfrm>
            <a:off x="659041" y="1194920"/>
            <a:ext cx="11140235" cy="3554819"/>
            <a:chOff x="606287" y="1863151"/>
            <a:chExt cx="11140235" cy="3554819"/>
          </a:xfrm>
        </p:grpSpPr>
        <p:sp>
          <p:nvSpPr>
            <p:cNvPr id="6" name="TextBox 5"/>
            <p:cNvSpPr txBox="1"/>
            <p:nvPr/>
          </p:nvSpPr>
          <p:spPr>
            <a:xfrm>
              <a:off x="606287" y="1863151"/>
              <a:ext cx="11140235" cy="3554819"/>
            </a:xfrm>
            <a:prstGeom prst="rect">
              <a:avLst/>
            </a:prstGeom>
            <a:noFill/>
          </p:spPr>
          <p:txBody>
            <a:bodyPr wrap="square" rtlCol="0">
              <a:spAutoFit/>
            </a:bodyPr>
            <a:lstStyle/>
            <a:p>
              <a:pPr marL="352425" indent="-352425">
                <a:lnSpc>
                  <a:spcPct val="150000"/>
                </a:lnSpc>
              </a:pPr>
              <a:endParaRPr lang="en-US" altLang="zh-CN" sz="3000" b="1" dirty="0" smtClean="0">
                <a:latin typeface="Times New Roman" panose="02020603050405020304" pitchFamily="18" charset="0"/>
                <a:ea typeface="宋体" panose="02010600030101010101" pitchFamily="2" charset="-122"/>
              </a:endParaRPr>
            </a:p>
            <a:p>
              <a:pPr marL="352425" indent="-352425">
                <a:lnSpc>
                  <a:spcPct val="150000"/>
                </a:lnSpc>
              </a:pPr>
              <a:endParaRPr lang="en-US" altLang="zh-CN" sz="3000" b="1" dirty="0" smtClean="0">
                <a:latin typeface="Times New Roman" panose="02020603050405020304" pitchFamily="18" charset="0"/>
                <a:ea typeface="宋体" panose="02010600030101010101" pitchFamily="2" charset="-122"/>
              </a:endParaRPr>
            </a:p>
            <a:p>
              <a:pPr marL="352425" indent="-352425">
                <a:lnSpc>
                  <a:spcPct val="150000"/>
                </a:lnSpc>
              </a:pPr>
              <a:r>
                <a:rPr lang="en-US" altLang="zh-CN" sz="3000" b="1" dirty="0" smtClean="0">
                  <a:latin typeface="Times New Roman" panose="02020603050405020304" pitchFamily="18" charset="0"/>
                  <a:ea typeface="宋体" panose="02010600030101010101" pitchFamily="2" charset="-122"/>
                </a:rPr>
                <a:t>4</a:t>
              </a:r>
              <a:r>
                <a:rPr lang="zh-CN" altLang="en-US" sz="3000" b="1" dirty="0" smtClean="0">
                  <a:latin typeface="Times New Roman" panose="02020603050405020304" pitchFamily="18" charset="0"/>
                  <a:ea typeface="宋体" panose="02010600030101010101" pitchFamily="2" charset="-122"/>
                </a:rPr>
                <a:t>．</a:t>
              </a:r>
              <a:r>
                <a:rPr lang="en-US" altLang="zh-CN" sz="3000" b="1" dirty="0" smtClean="0">
                  <a:latin typeface="Times New Roman" panose="02020603050405020304" pitchFamily="18" charset="0"/>
                  <a:ea typeface="宋体" panose="02010600030101010101" pitchFamily="2" charset="-122"/>
                </a:rPr>
                <a:t>We should speak to the old  ________ at any time.</a:t>
              </a:r>
            </a:p>
            <a:p>
              <a:pPr marL="621030" indent="-621030">
                <a:lnSpc>
                  <a:spcPct val="150000"/>
                </a:lnSpc>
              </a:pPr>
              <a:r>
                <a:rPr lang="en-US" altLang="zh-CN" sz="3000" b="1" dirty="0" smtClean="0">
                  <a:latin typeface="Times New Roman" panose="02020603050405020304" pitchFamily="18" charset="0"/>
                  <a:ea typeface="宋体" panose="02010600030101010101" pitchFamily="2" charset="-122"/>
                </a:rPr>
                <a:t>5</a:t>
              </a:r>
              <a:r>
                <a:rPr lang="zh-CN" altLang="en-US" sz="3000" b="1" dirty="0" smtClean="0">
                  <a:latin typeface="Times New Roman" panose="02020603050405020304" pitchFamily="18" charset="0"/>
                  <a:ea typeface="宋体" panose="02010600030101010101" pitchFamily="2" charset="-122"/>
                </a:rPr>
                <a:t>．</a:t>
              </a:r>
              <a:r>
                <a:rPr lang="en-US" altLang="zh-CN" sz="3000" b="1" dirty="0" smtClean="0">
                  <a:latin typeface="Times New Roman" panose="02020603050405020304" pitchFamily="18" charset="0"/>
                  <a:ea typeface="宋体" panose="02010600030101010101" pitchFamily="2" charset="-122"/>
                </a:rPr>
                <a:t>It was impossible that he could give the ________ answer to this question because he didn't listen to the teacher.</a:t>
              </a:r>
            </a:p>
          </p:txBody>
        </p:sp>
        <p:sp>
          <p:nvSpPr>
            <p:cNvPr id="7" name="TextBox 6"/>
            <p:cNvSpPr txBox="1"/>
            <p:nvPr/>
          </p:nvSpPr>
          <p:spPr>
            <a:xfrm>
              <a:off x="2286000" y="2637697"/>
              <a:ext cx="8106508" cy="553998"/>
            </a:xfrm>
            <a:prstGeom prst="rect">
              <a:avLst/>
            </a:prstGeom>
            <a:noFill/>
            <a:ln>
              <a:solidFill>
                <a:schemeClr val="tx1"/>
              </a:solidFill>
            </a:ln>
          </p:spPr>
          <p:txBody>
            <a:bodyPr wrap="square" rtlCol="0">
              <a:spAutoFit/>
            </a:bodyPr>
            <a:lstStyle/>
            <a:p>
              <a:r>
                <a:rPr lang="en-US" sz="3000" b="1" dirty="0" smtClean="0">
                  <a:latin typeface="Times New Roman" panose="02020603050405020304" pitchFamily="18" charset="0"/>
                  <a:ea typeface="宋体" panose="02010600030101010101" pitchFamily="2" charset="-122"/>
                </a:rPr>
                <a:t>direction, requests, correct, politely, address</a:t>
              </a:r>
              <a:endParaRPr lang="zh-CN" altLang="en-US" sz="3000" b="1" dirty="0">
                <a:latin typeface="Times New Roman" panose="02020603050405020304" pitchFamily="18" charset="0"/>
                <a:ea typeface="宋体" panose="02010600030101010101" pitchFamily="2" charset="-122"/>
              </a:endParaRPr>
            </a:p>
          </p:txBody>
        </p:sp>
      </p:grpSp>
      <p:sp>
        <p:nvSpPr>
          <p:cNvPr id="11" name="Rectangle 1"/>
          <p:cNvSpPr>
            <a:spLocks noChangeArrowheads="1"/>
          </p:cNvSpPr>
          <p:nvPr/>
        </p:nvSpPr>
        <p:spPr bwMode="auto">
          <a:xfrm>
            <a:off x="6041020" y="2588428"/>
            <a:ext cx="1157689" cy="579967"/>
          </a:xfrm>
          <a:prstGeom prst="rect">
            <a:avLst/>
          </a:prstGeom>
          <a:noFill/>
          <a:ln w="9525">
            <a:noFill/>
            <a:miter lim="800000"/>
          </a:ln>
          <a:effectLst/>
        </p:spPr>
        <p:txBody>
          <a:bodyPr vert="horz" wrap="none" lIns="91440" tIns="45720" rIns="91440" bIns="45720" numCol="1" anchor="ctr" anchorCtr="0" compatLnSpc="1">
            <a:spAutoFit/>
          </a:bodyPr>
          <a:lstStyle/>
          <a:p>
            <a:pPr lvl="0" fontAlgn="base">
              <a:lnSpc>
                <a:spcPct val="150000"/>
              </a:lnSpc>
              <a:spcBef>
                <a:spcPct val="0"/>
              </a:spcBef>
              <a:spcAft>
                <a:spcPct val="0"/>
              </a:spcAft>
            </a:pPr>
            <a:r>
              <a:rPr lang="en-US" altLang="zh-CN" sz="2400" b="1" dirty="0" smtClean="0">
                <a:solidFill>
                  <a:srgbClr val="57C6CF"/>
                </a:solidFill>
                <a:latin typeface="Times New Roman" panose="02020603050405020304" pitchFamily="18" charset="0"/>
                <a:ea typeface="宋体" panose="02010600030101010101" pitchFamily="2" charset="-122"/>
                <a:cs typeface="Times New Roman" panose="02020603050405020304" pitchFamily="18" charset="0"/>
              </a:rPr>
              <a:t>politely</a:t>
            </a:r>
          </a:p>
        </p:txBody>
      </p:sp>
      <p:sp>
        <p:nvSpPr>
          <p:cNvPr id="12" name="Rectangle 1"/>
          <p:cNvSpPr>
            <a:spLocks noChangeArrowheads="1"/>
          </p:cNvSpPr>
          <p:nvPr/>
        </p:nvSpPr>
        <p:spPr bwMode="auto">
          <a:xfrm>
            <a:off x="7969467" y="3321121"/>
            <a:ext cx="1116844" cy="579967"/>
          </a:xfrm>
          <a:prstGeom prst="rect">
            <a:avLst/>
          </a:prstGeom>
          <a:noFill/>
          <a:ln w="9525">
            <a:noFill/>
            <a:miter lim="800000"/>
          </a:ln>
          <a:effectLst/>
        </p:spPr>
        <p:txBody>
          <a:bodyPr vert="horz" wrap="none" lIns="91440" tIns="45720" rIns="91440" bIns="45720" numCol="1" anchor="ctr" anchorCtr="0" compatLnSpc="1">
            <a:spAutoFit/>
          </a:bodyPr>
          <a:lstStyle/>
          <a:p>
            <a:pPr lvl="0" fontAlgn="base">
              <a:lnSpc>
                <a:spcPct val="150000"/>
              </a:lnSpc>
              <a:spcBef>
                <a:spcPct val="0"/>
              </a:spcBef>
              <a:spcAft>
                <a:spcPct val="0"/>
              </a:spcAft>
            </a:pPr>
            <a:r>
              <a:rPr lang="en-US" altLang="zh-CN" sz="2400" b="1" dirty="0" smtClean="0">
                <a:solidFill>
                  <a:srgbClr val="57C6CF"/>
                </a:solidFill>
                <a:latin typeface="Times New Roman" panose="02020603050405020304" pitchFamily="18" charset="0"/>
                <a:ea typeface="宋体" panose="02010600030101010101" pitchFamily="2" charset="-122"/>
                <a:cs typeface="Times New Roman" panose="02020603050405020304" pitchFamily="18" charset="0"/>
              </a:rPr>
              <a:t>correct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additive="base">
                                        <p:cTn id="12" dur="500" fill="hold"/>
                                        <p:tgtEl>
                                          <p:spTgt spid="11"/>
                                        </p:tgtEl>
                                        <p:attrNameLst>
                                          <p:attrName>ppt_x</p:attrName>
                                        </p:attrNameLst>
                                      </p:cBhvr>
                                      <p:tavLst>
                                        <p:tav tm="0">
                                          <p:val>
                                            <p:strVal val="#ppt_x"/>
                                          </p:val>
                                        </p:tav>
                                        <p:tav tm="100000">
                                          <p:val>
                                            <p:strVal val="#ppt_x"/>
                                          </p:val>
                                        </p:tav>
                                      </p:tavLst>
                                    </p:anim>
                                    <p:anim calcmode="lin" valueType="num">
                                      <p:cBhvr additive="base">
                                        <p:cTn id="13"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2"/>
                                        </p:tgtEl>
                                        <p:attrNameLst>
                                          <p:attrName>style.visibility</p:attrName>
                                        </p:attrNameLst>
                                      </p:cBhvr>
                                      <p:to>
                                        <p:strVal val="visible"/>
                                      </p:to>
                                    </p:set>
                                    <p:anim calcmode="lin" valueType="num">
                                      <p:cBhvr additive="base">
                                        <p:cTn id="18" dur="500" fill="hold"/>
                                        <p:tgtEl>
                                          <p:spTgt spid="12"/>
                                        </p:tgtEl>
                                        <p:attrNameLst>
                                          <p:attrName>ppt_x</p:attrName>
                                        </p:attrNameLst>
                                      </p:cBhvr>
                                      <p:tavLst>
                                        <p:tav tm="0">
                                          <p:val>
                                            <p:strVal val="#ppt_x"/>
                                          </p:val>
                                        </p:tav>
                                        <p:tav tm="100000">
                                          <p:val>
                                            <p:strVal val="#ppt_x"/>
                                          </p:val>
                                        </p:tav>
                                      </p:tavLst>
                                    </p:anim>
                                    <p:anim calcmode="lin" valueType="num">
                                      <p:cBhvr additive="base">
                                        <p:cTn id="19"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TextBox 9"/>
          <p:cNvSpPr txBox="1"/>
          <p:nvPr/>
        </p:nvSpPr>
        <p:spPr>
          <a:xfrm>
            <a:off x="575892" y="1042912"/>
            <a:ext cx="10968404" cy="4490973"/>
          </a:xfrm>
          <a:prstGeom prst="rect">
            <a:avLst/>
          </a:prstGeom>
          <a:noFill/>
          <a:ln>
            <a:noFill/>
          </a:ln>
        </p:spPr>
        <p:txBody>
          <a:bodyPr wrap="square" rtlCol="0">
            <a:spAutoFit/>
          </a:bodyPr>
          <a:lstStyle/>
          <a:p>
            <a:pPr indent="814705">
              <a:lnSpc>
                <a:spcPts val="4900"/>
              </a:lnSpc>
            </a:pPr>
            <a:r>
              <a:rPr lang="en-US" altLang="zh-CN" sz="3000" b="1" dirty="0" smtClean="0"/>
              <a:t>1</a:t>
            </a:r>
            <a:r>
              <a:rPr lang="zh-CN" altLang="en-US" sz="3000" b="1" dirty="0" smtClean="0"/>
              <a:t>、</a:t>
            </a:r>
            <a:r>
              <a:rPr lang="en-US" altLang="zh-CN" sz="3000" b="1" dirty="0" smtClean="0"/>
              <a:t>2</a:t>
            </a:r>
            <a:r>
              <a:rPr lang="zh-CN" altLang="en-US" sz="3000" b="1" dirty="0" smtClean="0"/>
              <a:t>题完成句子；</a:t>
            </a:r>
            <a:r>
              <a:rPr lang="en-US" altLang="zh-CN" sz="3000" b="1" dirty="0" smtClean="0"/>
              <a:t>3</a:t>
            </a:r>
            <a:r>
              <a:rPr lang="zh-CN" altLang="en-US" sz="3000" b="1" dirty="0" smtClean="0"/>
              <a:t>题简略回答问题；</a:t>
            </a:r>
            <a:r>
              <a:rPr lang="en-US" altLang="zh-CN" sz="3000" b="1" dirty="0" smtClean="0"/>
              <a:t>4</a:t>
            </a:r>
            <a:r>
              <a:rPr lang="zh-CN" altLang="en-US" sz="3000" b="1" dirty="0" smtClean="0"/>
              <a:t>题找出并写下全文的主题句；</a:t>
            </a:r>
            <a:r>
              <a:rPr lang="en-US" altLang="zh-CN" sz="3000" b="1" dirty="0" smtClean="0"/>
              <a:t>5</a:t>
            </a:r>
            <a:r>
              <a:rPr lang="zh-CN" altLang="en-US" sz="3000" b="1" dirty="0" smtClean="0"/>
              <a:t>题将文中画线句子译成汉语。</a:t>
            </a:r>
          </a:p>
          <a:p>
            <a:pPr>
              <a:lnSpc>
                <a:spcPts val="4900"/>
              </a:lnSpc>
            </a:pPr>
            <a:r>
              <a:rPr lang="en-US" altLang="zh-CN" sz="3000" b="1" dirty="0" smtClean="0"/>
              <a:t>1</a:t>
            </a:r>
            <a:r>
              <a:rPr lang="zh-CN" altLang="en-US" sz="3000" b="1" dirty="0" smtClean="0"/>
              <a:t>．</a:t>
            </a:r>
            <a:r>
              <a:rPr lang="en-US" altLang="zh-CN" sz="3000" b="1" dirty="0" smtClean="0"/>
              <a:t>Treat others ________________ you would want to be treated.</a:t>
            </a:r>
          </a:p>
          <a:p>
            <a:pPr marL="535305" indent="-535305">
              <a:lnSpc>
                <a:spcPts val="4900"/>
              </a:lnSpc>
            </a:pPr>
            <a:r>
              <a:rPr lang="en-US" altLang="zh-CN" sz="3000" b="1" dirty="0" smtClean="0"/>
              <a:t>2</a:t>
            </a:r>
            <a:r>
              <a:rPr lang="zh-CN" altLang="en-US" sz="3000" b="1" dirty="0" smtClean="0"/>
              <a:t>．</a:t>
            </a:r>
            <a:r>
              <a:rPr lang="en-US" altLang="zh-CN" sz="3000" b="1" dirty="0" smtClean="0"/>
              <a:t>When someone makes a mistake</a:t>
            </a:r>
            <a:r>
              <a:rPr lang="zh-CN" altLang="en-US" sz="3000" b="1" dirty="0" smtClean="0"/>
              <a:t>，</a:t>
            </a:r>
            <a:r>
              <a:rPr lang="en-US" altLang="zh-CN" sz="3000" b="1" dirty="0" smtClean="0"/>
              <a:t>__________________________________________.</a:t>
            </a:r>
          </a:p>
          <a:p>
            <a:pPr marL="535305" indent="-535305">
              <a:lnSpc>
                <a:spcPts val="4900"/>
              </a:lnSpc>
            </a:pPr>
            <a:r>
              <a:rPr lang="en-US" altLang="zh-CN" sz="3000" b="1" dirty="0" smtClean="0"/>
              <a:t>3</a:t>
            </a:r>
            <a:r>
              <a:rPr lang="zh-CN" altLang="en-US" sz="3000" b="1" dirty="0" smtClean="0"/>
              <a:t>．</a:t>
            </a:r>
            <a:r>
              <a:rPr lang="en-US" altLang="zh-CN" sz="3000" b="1" dirty="0" smtClean="0"/>
              <a:t>Is it polite to ask others personal questions?</a:t>
            </a:r>
          </a:p>
          <a:p>
            <a:pPr marL="535305" indent="85725">
              <a:lnSpc>
                <a:spcPts val="4900"/>
              </a:lnSpc>
            </a:pPr>
            <a:r>
              <a:rPr lang="en-US" altLang="zh-CN" sz="3000" b="1" dirty="0" smtClean="0"/>
              <a:t>_____________________________________________________</a:t>
            </a:r>
          </a:p>
        </p:txBody>
      </p:sp>
      <p:sp>
        <p:nvSpPr>
          <p:cNvPr id="3" name="矩形 2"/>
          <p:cNvSpPr/>
          <p:nvPr/>
        </p:nvSpPr>
        <p:spPr>
          <a:xfrm>
            <a:off x="3672436" y="2388979"/>
            <a:ext cx="2417814" cy="461665"/>
          </a:xfrm>
          <a:prstGeom prst="rect">
            <a:avLst/>
          </a:prstGeom>
        </p:spPr>
        <p:txBody>
          <a:bodyPr wrap="square">
            <a:spAutoFit/>
          </a:bodyPr>
          <a:lstStyle/>
          <a:p>
            <a:r>
              <a:rPr lang="en-US" altLang="zh-CN" sz="2400" b="1" dirty="0" smtClean="0">
                <a:solidFill>
                  <a:srgbClr val="57C6CF"/>
                </a:solidFill>
              </a:rPr>
              <a:t>in the same way</a:t>
            </a:r>
            <a:endParaRPr lang="zh-CN" altLang="en-US" sz="2400" b="1" dirty="0">
              <a:solidFill>
                <a:srgbClr val="57C6CF"/>
              </a:solidFill>
            </a:endParaRPr>
          </a:p>
        </p:txBody>
      </p:sp>
      <p:sp>
        <p:nvSpPr>
          <p:cNvPr id="4" name="矩形 3"/>
          <p:cNvSpPr/>
          <p:nvPr/>
        </p:nvSpPr>
        <p:spPr>
          <a:xfrm>
            <a:off x="1306476" y="3638551"/>
            <a:ext cx="1868045" cy="461665"/>
          </a:xfrm>
          <a:prstGeom prst="rect">
            <a:avLst/>
          </a:prstGeom>
        </p:spPr>
        <p:txBody>
          <a:bodyPr wrap="square">
            <a:spAutoFit/>
          </a:bodyPr>
          <a:lstStyle/>
          <a:p>
            <a:r>
              <a:rPr lang="en-US" altLang="zh-CN" sz="2400" b="1" dirty="0" smtClean="0">
                <a:solidFill>
                  <a:srgbClr val="57C6CF"/>
                </a:solidFill>
              </a:rPr>
              <a:t>be kind to it</a:t>
            </a:r>
          </a:p>
        </p:txBody>
      </p:sp>
      <p:sp>
        <p:nvSpPr>
          <p:cNvPr id="5" name="矩形 4"/>
          <p:cNvSpPr/>
          <p:nvPr/>
        </p:nvSpPr>
        <p:spPr>
          <a:xfrm>
            <a:off x="1249415" y="4884349"/>
            <a:ext cx="4141825" cy="461665"/>
          </a:xfrm>
          <a:prstGeom prst="rect">
            <a:avLst/>
          </a:prstGeom>
        </p:spPr>
        <p:txBody>
          <a:bodyPr wrap="square">
            <a:spAutoFit/>
          </a:bodyPr>
          <a:lstStyle/>
          <a:p>
            <a:r>
              <a:rPr lang="en-US" altLang="zh-CN" sz="2400" b="1" dirty="0" smtClean="0">
                <a:solidFill>
                  <a:srgbClr val="57C6CF"/>
                </a:solidFill>
              </a:rPr>
              <a:t>No, it isn't.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additive="base">
                                        <p:cTn id="18" dur="500" fill="hold"/>
                                        <p:tgtEl>
                                          <p:spTgt spid="4"/>
                                        </p:tgtEl>
                                        <p:attrNameLst>
                                          <p:attrName>ppt_x</p:attrName>
                                        </p:attrNameLst>
                                      </p:cBhvr>
                                      <p:tavLst>
                                        <p:tav tm="0">
                                          <p:val>
                                            <p:strVal val="#ppt_x"/>
                                          </p:val>
                                        </p:tav>
                                        <p:tav tm="100000">
                                          <p:val>
                                            <p:strVal val="#ppt_x"/>
                                          </p:val>
                                        </p:tav>
                                      </p:tavLst>
                                    </p:anim>
                                    <p:anim calcmode="lin" valueType="num">
                                      <p:cBhvr additive="base">
                                        <p:cTn id="19"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 calcmode="lin" valueType="num">
                                      <p:cBhvr additive="base">
                                        <p:cTn id="24" dur="500" fill="hold"/>
                                        <p:tgtEl>
                                          <p:spTgt spid="5"/>
                                        </p:tgtEl>
                                        <p:attrNameLst>
                                          <p:attrName>ppt_x</p:attrName>
                                        </p:attrNameLst>
                                      </p:cBhvr>
                                      <p:tavLst>
                                        <p:tav tm="0">
                                          <p:val>
                                            <p:strVal val="#ppt_x"/>
                                          </p:val>
                                        </p:tav>
                                        <p:tav tm="100000">
                                          <p:val>
                                            <p:strVal val="#ppt_x"/>
                                          </p:val>
                                        </p:tav>
                                      </p:tavLst>
                                    </p:anim>
                                    <p:anim calcmode="lin" valueType="num">
                                      <p:cBhvr additive="base">
                                        <p:cTn id="25"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3" grpId="0"/>
      <p:bldP spid="4" grpId="0"/>
      <p:bldP spid="5" grpId="0"/>
    </p:bld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TextBox 9"/>
          <p:cNvSpPr txBox="1"/>
          <p:nvPr/>
        </p:nvSpPr>
        <p:spPr>
          <a:xfrm>
            <a:off x="590180" y="1503350"/>
            <a:ext cx="10968404" cy="1977464"/>
          </a:xfrm>
          <a:prstGeom prst="rect">
            <a:avLst/>
          </a:prstGeom>
          <a:noFill/>
          <a:ln>
            <a:noFill/>
          </a:ln>
        </p:spPr>
        <p:txBody>
          <a:bodyPr wrap="square" rtlCol="0">
            <a:spAutoFit/>
          </a:bodyPr>
          <a:lstStyle/>
          <a:p>
            <a:pPr>
              <a:lnSpc>
                <a:spcPts val="4900"/>
              </a:lnSpc>
            </a:pPr>
            <a:r>
              <a:rPr lang="en-US" altLang="zh-CN" sz="3000" b="1" dirty="0" smtClean="0"/>
              <a:t>4</a:t>
            </a:r>
            <a:r>
              <a:rPr lang="zh-CN" altLang="en-US" sz="3000" b="1" dirty="0" smtClean="0"/>
              <a:t>．</a:t>
            </a:r>
            <a:r>
              <a:rPr lang="en-US" altLang="zh-CN" sz="3000" b="1" dirty="0" smtClean="0"/>
              <a:t>_____________________________________________________</a:t>
            </a:r>
            <a:endParaRPr lang="zh-CN" altLang="en-US" sz="3000" b="1" dirty="0" smtClean="0"/>
          </a:p>
          <a:p>
            <a:pPr marL="628650" indent="5080">
              <a:lnSpc>
                <a:spcPts val="4900"/>
              </a:lnSpc>
            </a:pPr>
            <a:r>
              <a:rPr lang="en-US" altLang="zh-CN" sz="3000" b="1" dirty="0" smtClean="0"/>
              <a:t>_____________________________________________________</a:t>
            </a:r>
          </a:p>
          <a:p>
            <a:pPr>
              <a:lnSpc>
                <a:spcPts val="4900"/>
              </a:lnSpc>
            </a:pPr>
            <a:r>
              <a:rPr lang="en-US" altLang="zh-CN" sz="3000" b="1" dirty="0" smtClean="0"/>
              <a:t>5</a:t>
            </a:r>
            <a:r>
              <a:rPr lang="zh-CN" altLang="en-US" sz="3000" b="1" dirty="0" smtClean="0"/>
              <a:t>．</a:t>
            </a:r>
            <a:r>
              <a:rPr lang="en-US" altLang="zh-CN" sz="3000" b="1" dirty="0" smtClean="0"/>
              <a:t>_____________________________________________________</a:t>
            </a:r>
            <a:endParaRPr lang="zh-CN" altLang="en-US" sz="3000" b="1" dirty="0" smtClean="0"/>
          </a:p>
        </p:txBody>
      </p:sp>
      <p:sp>
        <p:nvSpPr>
          <p:cNvPr id="3" name="矩形 2"/>
          <p:cNvSpPr/>
          <p:nvPr/>
        </p:nvSpPr>
        <p:spPr>
          <a:xfrm>
            <a:off x="1339799" y="1254563"/>
            <a:ext cx="9890176" cy="1457130"/>
          </a:xfrm>
          <a:prstGeom prst="rect">
            <a:avLst/>
          </a:prstGeom>
        </p:spPr>
        <p:txBody>
          <a:bodyPr wrap="square">
            <a:spAutoFit/>
          </a:bodyPr>
          <a:lstStyle/>
          <a:p>
            <a:pPr>
              <a:lnSpc>
                <a:spcPct val="200000"/>
              </a:lnSpc>
            </a:pPr>
            <a:r>
              <a:rPr lang="en-US" altLang="zh-CN" sz="2400" b="1" dirty="0" smtClean="0">
                <a:solidFill>
                  <a:srgbClr val="57C6CF"/>
                </a:solidFill>
              </a:rPr>
              <a:t>Just as in </a:t>
            </a:r>
            <a:r>
              <a:rPr lang="en-US" altLang="zh-CN" sz="2400" b="1" dirty="0" err="1" smtClean="0">
                <a:solidFill>
                  <a:srgbClr val="57C6CF"/>
                </a:solidFill>
              </a:rPr>
              <a:t>face­to­face</a:t>
            </a:r>
            <a:r>
              <a:rPr lang="en-US" altLang="zh-CN" sz="2400" b="1" dirty="0" smtClean="0">
                <a:solidFill>
                  <a:srgbClr val="57C6CF"/>
                </a:solidFill>
              </a:rPr>
              <a:t> communication, there are some basic rules of behavior that should be followed on the Internet.</a:t>
            </a:r>
          </a:p>
        </p:txBody>
      </p:sp>
      <p:sp>
        <p:nvSpPr>
          <p:cNvPr id="4" name="矩形 3"/>
          <p:cNvSpPr/>
          <p:nvPr/>
        </p:nvSpPr>
        <p:spPr>
          <a:xfrm>
            <a:off x="1269131" y="2758455"/>
            <a:ext cx="9890176" cy="576248"/>
          </a:xfrm>
          <a:prstGeom prst="rect">
            <a:avLst/>
          </a:prstGeom>
        </p:spPr>
        <p:txBody>
          <a:bodyPr wrap="square">
            <a:spAutoFit/>
          </a:bodyPr>
          <a:lstStyle/>
          <a:p>
            <a:pPr>
              <a:lnSpc>
                <a:spcPct val="150000"/>
              </a:lnSpc>
            </a:pPr>
            <a:r>
              <a:rPr lang="zh-CN" altLang="en-US" sz="2400" b="1" dirty="0" smtClean="0">
                <a:solidFill>
                  <a:srgbClr val="57C6CF"/>
                </a:solidFill>
              </a:rPr>
              <a:t>记得要尊重聊天室里其他人的信仰和观点。</a:t>
            </a:r>
            <a:endParaRPr lang="zh-CN" altLang="en-US" sz="2400" b="1" dirty="0">
              <a:solidFill>
                <a:srgbClr val="57C6C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additive="base">
                                        <p:cTn id="18" dur="500" fill="hold"/>
                                        <p:tgtEl>
                                          <p:spTgt spid="4"/>
                                        </p:tgtEl>
                                        <p:attrNameLst>
                                          <p:attrName>ppt_x</p:attrName>
                                        </p:attrNameLst>
                                      </p:cBhvr>
                                      <p:tavLst>
                                        <p:tav tm="0">
                                          <p:val>
                                            <p:strVal val="#ppt_x"/>
                                          </p:val>
                                        </p:tav>
                                        <p:tav tm="100000">
                                          <p:val>
                                            <p:strVal val="#ppt_x"/>
                                          </p:val>
                                        </p:tav>
                                      </p:tavLst>
                                    </p:anim>
                                    <p:anim calcmode="lin" valueType="num">
                                      <p:cBhvr additive="base">
                                        <p:cTn id="19"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3" grpId="0"/>
      <p:bldP spid="4" grpId="0"/>
    </p:bld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平行四边形 3"/>
          <p:cNvSpPr/>
          <p:nvPr/>
        </p:nvSpPr>
        <p:spPr>
          <a:xfrm>
            <a:off x="1067435" y="-52705"/>
            <a:ext cx="11894185" cy="1499870"/>
          </a:xfrm>
          <a:prstGeom prst="parallelogram">
            <a:avLst>
              <a:gd name="adj" fmla="val 45244"/>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charset="-122"/>
              <a:sym typeface="Arial" panose="020B0604020202020204" pitchFamily="34" charset="0"/>
            </a:endParaRPr>
          </a:p>
        </p:txBody>
      </p:sp>
      <p:sp>
        <p:nvSpPr>
          <p:cNvPr id="5" name="平行四边形 4"/>
          <p:cNvSpPr/>
          <p:nvPr/>
        </p:nvSpPr>
        <p:spPr>
          <a:xfrm>
            <a:off x="-773430" y="-52705"/>
            <a:ext cx="2700020" cy="1499870"/>
          </a:xfrm>
          <a:prstGeom prst="parallelogram">
            <a:avLst>
              <a:gd name="adj" fmla="val 44396"/>
            </a:avLst>
          </a:prstGeom>
          <a:blipFill dpi="0" rotWithShape="1">
            <a:blip r:embed="rId2" cstate="email"/>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charset="-122"/>
              <a:sym typeface="Arial" panose="020B0604020202020204" pitchFamily="34" charset="0"/>
            </a:endParaRPr>
          </a:p>
        </p:txBody>
      </p:sp>
      <p:sp>
        <p:nvSpPr>
          <p:cNvPr id="6" name="文本框 5"/>
          <p:cNvSpPr txBox="1"/>
          <p:nvPr/>
        </p:nvSpPr>
        <p:spPr>
          <a:xfrm>
            <a:off x="1245235" y="1527810"/>
            <a:ext cx="10322560" cy="2861310"/>
          </a:xfrm>
          <a:prstGeom prst="rect">
            <a:avLst/>
          </a:prstGeom>
          <a:noFill/>
        </p:spPr>
        <p:txBody>
          <a:bodyPr wrap="square" rtlCol="0">
            <a:spAutoFit/>
          </a:bodyPr>
          <a:lstStyle/>
          <a:p>
            <a:pPr>
              <a:lnSpc>
                <a:spcPct val="150000"/>
              </a:lnSpc>
            </a:pPr>
            <a:r>
              <a:rPr lang="en-US" altLang="zh-CN" sz="6000"/>
              <a:t>             </a:t>
            </a:r>
            <a:endParaRPr lang="zh-CN" altLang="en-US" sz="6000" b="1">
              <a:latin typeface="微软雅黑" panose="020B0503020204020204" charset="-122"/>
              <a:ea typeface="微软雅黑" panose="020B0503020204020204" charset="-122"/>
              <a:cs typeface="微软雅黑" panose="020B0503020204020204" charset="-122"/>
            </a:endParaRPr>
          </a:p>
          <a:p>
            <a:pPr>
              <a:lnSpc>
                <a:spcPct val="150000"/>
              </a:lnSpc>
            </a:pPr>
            <a:endParaRPr lang="zh-CN" altLang="en-US" sz="6000" b="1">
              <a:latin typeface="微软雅黑" panose="020B0503020204020204" charset="-122"/>
              <a:ea typeface="微软雅黑" panose="020B0503020204020204" charset="-122"/>
              <a:cs typeface="微软雅黑" panose="020B0503020204020204" charset="-122"/>
            </a:endParaRPr>
          </a:p>
        </p:txBody>
      </p:sp>
      <p:sp>
        <p:nvSpPr>
          <p:cNvPr id="13" name="Rectangle 5"/>
          <p:cNvSpPr/>
          <p:nvPr/>
        </p:nvSpPr>
        <p:spPr>
          <a:xfrm>
            <a:off x="948055" y="2853690"/>
            <a:ext cx="10545445" cy="1106805"/>
          </a:xfrm>
          <a:prstGeom prst="rect">
            <a:avLst/>
          </a:prstGeom>
          <a:noFill/>
          <a:ln w="9525">
            <a:noFill/>
          </a:ln>
        </p:spPr>
        <p:txBody>
          <a:bodyPr wrap="squar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sz="6600" dirty="0" smtClean="0">
                <a:latin typeface="微软雅黑" panose="020B0503020204020204" charset="-122"/>
                <a:ea typeface="微软雅黑" panose="020B0503020204020204" charset="-122"/>
              </a:rPr>
              <a:t>谢 谢 观 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par>
                          <p:cTn id="8" fill="hold">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checkerboard(across)">
                                      <p:cBhvr>
                                        <p:cTn id="11" dur="500"/>
                                        <p:tgtEl>
                                          <p:spTgt spid="4"/>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000" fill="hold">
                                          <p:stCondLst>
                                            <p:cond delay="0"/>
                                          </p:stCondLst>
                                        </p:cTn>
                                        <p:tgtEl>
                                          <p:spTgt spid="13"/>
                                        </p:tgtEl>
                                        <p:attrNameLst>
                                          <p:attrName>style.visibility</p:attrName>
                                        </p:attrNameLst>
                                      </p:cBhvr>
                                      <p:to>
                                        <p:strVal val="visible"/>
                                      </p:to>
                                    </p:set>
                                    <p:animEffect transition="in" filter="wipe(left)">
                                      <p:cBhvr>
                                        <p:cTn id="15"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5" grpId="0" bldLvl="0" animBg="1"/>
      <p:bldP spid="13"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TextBox 9"/>
          <p:cNvSpPr txBox="1"/>
          <p:nvPr/>
        </p:nvSpPr>
        <p:spPr>
          <a:xfrm>
            <a:off x="719185" y="1176934"/>
            <a:ext cx="11482754" cy="4164345"/>
          </a:xfrm>
          <a:prstGeom prst="rect">
            <a:avLst/>
          </a:prstGeom>
          <a:noFill/>
        </p:spPr>
        <p:txBody>
          <a:bodyPr wrap="square" rtlCol="0">
            <a:spAutoFit/>
          </a:bodyPr>
          <a:lstStyle/>
          <a:p>
            <a:pPr>
              <a:lnSpc>
                <a:spcPct val="150000"/>
              </a:lnSpc>
            </a:pPr>
            <a:r>
              <a:rPr lang="en-US" altLang="zh-CN" sz="3000" b="1" dirty="0" smtClean="0">
                <a:latin typeface="Times New Roman" panose="02020603050405020304" pitchFamily="18" charset="0"/>
                <a:ea typeface="宋体" panose="02010600030101010101" pitchFamily="2" charset="-122"/>
              </a:rPr>
              <a:t>Ⅱ.</a:t>
            </a:r>
            <a:r>
              <a:rPr lang="zh-CN" altLang="en-US" sz="3000" b="1" dirty="0" smtClean="0">
                <a:latin typeface="Times New Roman" panose="02020603050405020304" pitchFamily="18" charset="0"/>
                <a:ea typeface="宋体" panose="02010600030101010101" pitchFamily="2" charset="-122"/>
              </a:rPr>
              <a:t>用所给单词的适当形式填空</a:t>
            </a:r>
          </a:p>
          <a:p>
            <a:pPr>
              <a:lnSpc>
                <a:spcPct val="150000"/>
              </a:lnSpc>
            </a:pPr>
            <a:r>
              <a:rPr lang="en-US" altLang="zh-CN" sz="3000" b="1" dirty="0" smtClean="0">
                <a:latin typeface="Times New Roman" panose="02020603050405020304" pitchFamily="18" charset="0"/>
                <a:ea typeface="宋体" panose="02010600030101010101" pitchFamily="2" charset="-122"/>
              </a:rPr>
              <a:t>1</a:t>
            </a:r>
            <a:r>
              <a:rPr lang="zh-CN" altLang="en-US" sz="3000" b="1" dirty="0" smtClean="0">
                <a:latin typeface="Times New Roman" panose="02020603050405020304" pitchFamily="18" charset="0"/>
                <a:ea typeface="宋体" panose="02010600030101010101" pitchFamily="2" charset="-122"/>
              </a:rPr>
              <a:t>．</a:t>
            </a:r>
            <a:r>
              <a:rPr lang="en-US" altLang="zh-CN" sz="3000" b="1" dirty="0" smtClean="0">
                <a:latin typeface="Times New Roman" panose="02020603050405020304" pitchFamily="18" charset="0"/>
                <a:ea typeface="宋体" panose="02010600030101010101" pitchFamily="2" charset="-122"/>
              </a:rPr>
              <a:t>It's ________(polite) of you to smoke in public.</a:t>
            </a:r>
          </a:p>
          <a:p>
            <a:pPr marL="621030" indent="-621030">
              <a:lnSpc>
                <a:spcPct val="150000"/>
              </a:lnSpc>
            </a:pPr>
            <a:r>
              <a:rPr lang="en-US" altLang="zh-CN" sz="3000" b="1" dirty="0" smtClean="0">
                <a:latin typeface="Times New Roman" panose="02020603050405020304" pitchFamily="18" charset="0"/>
                <a:ea typeface="宋体" panose="02010600030101010101" pitchFamily="2" charset="-122"/>
              </a:rPr>
              <a:t>2</a:t>
            </a:r>
            <a:r>
              <a:rPr lang="zh-CN" altLang="en-US" sz="3000" b="1" dirty="0" smtClean="0">
                <a:latin typeface="Times New Roman" panose="02020603050405020304" pitchFamily="18" charset="0"/>
                <a:ea typeface="宋体" panose="02010600030101010101" pitchFamily="2" charset="-122"/>
              </a:rPr>
              <a:t>．</a:t>
            </a:r>
            <a:r>
              <a:rPr lang="en-US" altLang="zh-CN" sz="3000" b="1" dirty="0" smtClean="0">
                <a:latin typeface="Times New Roman" panose="02020603050405020304" pitchFamily="18" charset="0"/>
                <a:ea typeface="宋体" panose="02010600030101010101" pitchFamily="2" charset="-122"/>
              </a:rPr>
              <a:t>With  ________(who) do you want to talk when you are sad or lonely?</a:t>
            </a:r>
          </a:p>
          <a:p>
            <a:pPr marL="621030" indent="-621030">
              <a:lnSpc>
                <a:spcPct val="150000"/>
              </a:lnSpc>
            </a:pPr>
            <a:r>
              <a:rPr lang="en-US" altLang="zh-CN" sz="3000" b="1" dirty="0" smtClean="0">
                <a:latin typeface="Times New Roman" panose="02020603050405020304" pitchFamily="18" charset="0"/>
                <a:ea typeface="宋体" panose="02010600030101010101" pitchFamily="2" charset="-122"/>
              </a:rPr>
              <a:t>3</a:t>
            </a:r>
            <a:r>
              <a:rPr lang="zh-CN" altLang="en-US" sz="3000" b="1" dirty="0" smtClean="0">
                <a:latin typeface="Times New Roman" panose="02020603050405020304" pitchFamily="18" charset="0"/>
                <a:ea typeface="宋体" panose="02010600030101010101" pitchFamily="2" charset="-122"/>
              </a:rPr>
              <a:t>．</a:t>
            </a:r>
            <a:r>
              <a:rPr lang="en-US" altLang="zh-CN" sz="3000" b="1" dirty="0" smtClean="0">
                <a:latin typeface="Times New Roman" panose="02020603050405020304" pitchFamily="18" charset="0"/>
                <a:ea typeface="宋体" panose="02010600030101010101" pitchFamily="2" charset="-122"/>
              </a:rPr>
              <a:t>It's too direct  ________(say) your new geography teacher is so pretty.</a:t>
            </a:r>
          </a:p>
        </p:txBody>
      </p:sp>
      <p:sp>
        <p:nvSpPr>
          <p:cNvPr id="3" name="Rectangle 1"/>
          <p:cNvSpPr>
            <a:spLocks noChangeArrowheads="1"/>
          </p:cNvSpPr>
          <p:nvPr/>
        </p:nvSpPr>
        <p:spPr bwMode="auto">
          <a:xfrm>
            <a:off x="2098528" y="1896260"/>
            <a:ext cx="1260281" cy="579582"/>
          </a:xfrm>
          <a:prstGeom prst="rect">
            <a:avLst/>
          </a:prstGeom>
          <a:noFill/>
          <a:ln w="9525">
            <a:noFill/>
            <a:miter lim="800000"/>
          </a:ln>
          <a:effectLst/>
        </p:spPr>
        <p:txBody>
          <a:bodyPr vert="horz" wrap="none" lIns="91440" tIns="45720" rIns="91440" bIns="45720" numCol="1" anchor="ctr" anchorCtr="0" compatLnSpc="1">
            <a:spAutoFit/>
          </a:bodyPr>
          <a:lstStyle/>
          <a:p>
            <a:pPr lvl="0" eaLnBrk="0" fontAlgn="base" hangingPunct="0">
              <a:lnSpc>
                <a:spcPct val="150000"/>
              </a:lnSpc>
              <a:spcBef>
                <a:spcPct val="0"/>
              </a:spcBef>
              <a:spcAft>
                <a:spcPct val="0"/>
              </a:spcAft>
            </a:pPr>
            <a:r>
              <a:rPr lang="en-US" altLang="zh-CN" sz="2400" b="1" dirty="0" smtClean="0">
                <a:solidFill>
                  <a:srgbClr val="57C6CF"/>
                </a:solidFill>
                <a:latin typeface="Times New Roman" panose="02020603050405020304" pitchFamily="18" charset="0"/>
                <a:ea typeface="宋体" panose="02010600030101010101" pitchFamily="2" charset="-122"/>
                <a:cs typeface="Times New Roman" panose="02020603050405020304" pitchFamily="18" charset="0"/>
              </a:rPr>
              <a:t>impolite</a:t>
            </a:r>
            <a:endParaRPr kumimoji="0" lang="en-US" altLang="zh-CN" sz="2400" b="1" i="0" u="none" strike="noStrike" cap="none" normalizeH="0" baseline="0" dirty="0" smtClean="0">
              <a:ln>
                <a:noFill/>
              </a:ln>
              <a:solidFill>
                <a:srgbClr val="57C6CF"/>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9" name="Rectangle 1"/>
          <p:cNvSpPr>
            <a:spLocks noChangeArrowheads="1"/>
          </p:cNvSpPr>
          <p:nvPr/>
        </p:nvSpPr>
        <p:spPr bwMode="auto">
          <a:xfrm>
            <a:off x="2636230" y="2613866"/>
            <a:ext cx="989373" cy="579582"/>
          </a:xfrm>
          <a:prstGeom prst="rect">
            <a:avLst/>
          </a:prstGeom>
          <a:noFill/>
          <a:ln w="9525">
            <a:noFill/>
            <a:miter lim="800000"/>
          </a:ln>
          <a:effectLst/>
        </p:spPr>
        <p:txBody>
          <a:bodyPr vert="horz" wrap="none" lIns="91440" tIns="45720" rIns="91440" bIns="45720" numCol="1" anchor="ctr" anchorCtr="0" compatLnSpc="1">
            <a:spAutoFit/>
          </a:bodyPr>
          <a:lstStyle/>
          <a:p>
            <a:pPr eaLnBrk="0" fontAlgn="base" hangingPunct="0">
              <a:lnSpc>
                <a:spcPct val="150000"/>
              </a:lnSpc>
              <a:spcBef>
                <a:spcPct val="0"/>
              </a:spcBef>
              <a:spcAft>
                <a:spcPct val="0"/>
              </a:spcAft>
            </a:pPr>
            <a:r>
              <a:rPr lang="en-US" altLang="zh-CN" sz="2400" b="1" dirty="0" smtClean="0">
                <a:solidFill>
                  <a:srgbClr val="57C6CF"/>
                </a:solidFill>
                <a:latin typeface="Times New Roman" panose="02020603050405020304" pitchFamily="18" charset="0"/>
                <a:ea typeface="宋体" panose="02010600030101010101" pitchFamily="2" charset="-122"/>
                <a:cs typeface="Times New Roman" panose="02020603050405020304" pitchFamily="18" charset="0"/>
              </a:rPr>
              <a:t>whom</a:t>
            </a:r>
            <a:endParaRPr kumimoji="0" lang="en-US" altLang="zh-CN" sz="2400" b="1" i="0" u="none" strike="noStrike" cap="none" normalizeH="0" baseline="0" dirty="0" smtClean="0">
              <a:ln>
                <a:noFill/>
              </a:ln>
              <a:solidFill>
                <a:srgbClr val="57C6CF"/>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5" name="Rectangle 1"/>
          <p:cNvSpPr>
            <a:spLocks noChangeArrowheads="1"/>
          </p:cNvSpPr>
          <p:nvPr/>
        </p:nvSpPr>
        <p:spPr bwMode="auto">
          <a:xfrm>
            <a:off x="4019232" y="3962020"/>
            <a:ext cx="946093" cy="579582"/>
          </a:xfrm>
          <a:prstGeom prst="rect">
            <a:avLst/>
          </a:prstGeom>
          <a:noFill/>
          <a:ln w="9525">
            <a:noFill/>
            <a:miter lim="800000"/>
          </a:ln>
          <a:effectLst/>
        </p:spPr>
        <p:txBody>
          <a:bodyPr vert="horz" wrap="none" lIns="91440" tIns="45720" rIns="91440" bIns="45720" numCol="1" anchor="ctr" anchorCtr="0" compatLnSpc="1">
            <a:spAutoFit/>
          </a:bodyPr>
          <a:lstStyle/>
          <a:p>
            <a:pPr eaLnBrk="0" fontAlgn="base" hangingPunct="0">
              <a:lnSpc>
                <a:spcPct val="150000"/>
              </a:lnSpc>
              <a:spcBef>
                <a:spcPct val="0"/>
              </a:spcBef>
              <a:spcAft>
                <a:spcPct val="0"/>
              </a:spcAft>
            </a:pPr>
            <a:r>
              <a:rPr lang="en-US" altLang="zh-CN" sz="2400" b="1" dirty="0" smtClean="0">
                <a:solidFill>
                  <a:srgbClr val="57C6CF"/>
                </a:solidFill>
                <a:latin typeface="Times New Roman" panose="02020603050405020304" pitchFamily="18" charset="0"/>
                <a:ea typeface="宋体" panose="02010600030101010101" pitchFamily="2" charset="-122"/>
                <a:cs typeface="Times New Roman" panose="02020603050405020304" pitchFamily="18" charset="0"/>
              </a:rPr>
              <a:t>to say</a:t>
            </a:r>
            <a:endParaRPr kumimoji="0" lang="en-US" altLang="zh-CN" sz="2400" b="1" i="0" u="none" strike="noStrike" cap="none" normalizeH="0" baseline="0" dirty="0" smtClean="0">
              <a:ln>
                <a:noFill/>
              </a:ln>
              <a:solidFill>
                <a:srgbClr val="57C6CF"/>
              </a:solidFill>
              <a:effectLst/>
              <a:latin typeface="Arial" panose="020B0604020202020204" pitchFamily="34" charset="0"/>
              <a:ea typeface="宋体" panose="02010600030101010101" pitchFamily="2" charset="-122"/>
              <a:cs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 calcmode="lin" valueType="num">
                                      <p:cBhvr additive="base">
                                        <p:cTn id="18" dur="500" fill="hold"/>
                                        <p:tgtEl>
                                          <p:spTgt spid="9"/>
                                        </p:tgtEl>
                                        <p:attrNameLst>
                                          <p:attrName>ppt_x</p:attrName>
                                        </p:attrNameLst>
                                      </p:cBhvr>
                                      <p:tavLst>
                                        <p:tav tm="0">
                                          <p:val>
                                            <p:strVal val="#ppt_x"/>
                                          </p:val>
                                        </p:tav>
                                        <p:tav tm="100000">
                                          <p:val>
                                            <p:strVal val="#ppt_x"/>
                                          </p:val>
                                        </p:tav>
                                      </p:tavLst>
                                    </p:anim>
                                    <p:anim calcmode="lin" valueType="num">
                                      <p:cBhvr additive="base">
                                        <p:cTn id="19"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 calcmode="lin" valueType="num">
                                      <p:cBhvr additive="base">
                                        <p:cTn id="24" dur="500" fill="hold"/>
                                        <p:tgtEl>
                                          <p:spTgt spid="5"/>
                                        </p:tgtEl>
                                        <p:attrNameLst>
                                          <p:attrName>ppt_x</p:attrName>
                                        </p:attrNameLst>
                                      </p:cBhvr>
                                      <p:tavLst>
                                        <p:tav tm="0">
                                          <p:val>
                                            <p:strVal val="#ppt_x"/>
                                          </p:val>
                                        </p:tav>
                                        <p:tav tm="100000">
                                          <p:val>
                                            <p:strVal val="#ppt_x"/>
                                          </p:val>
                                        </p:tav>
                                      </p:tavLst>
                                    </p:anim>
                                    <p:anim calcmode="lin" valueType="num">
                                      <p:cBhvr additive="base">
                                        <p:cTn id="25"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3" grpId="0"/>
      <p:bldP spid="9"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TextBox 9"/>
          <p:cNvSpPr txBox="1"/>
          <p:nvPr/>
        </p:nvSpPr>
        <p:spPr>
          <a:xfrm>
            <a:off x="818575" y="1256455"/>
            <a:ext cx="10840023" cy="2086853"/>
          </a:xfrm>
          <a:prstGeom prst="rect">
            <a:avLst/>
          </a:prstGeom>
          <a:noFill/>
        </p:spPr>
        <p:txBody>
          <a:bodyPr wrap="square" rtlCol="0">
            <a:spAutoFit/>
          </a:bodyPr>
          <a:lstStyle/>
          <a:p>
            <a:pPr>
              <a:lnSpc>
                <a:spcPct val="150000"/>
              </a:lnSpc>
            </a:pPr>
            <a:r>
              <a:rPr lang="en-US" altLang="zh-CN" sz="3000" b="1" dirty="0" smtClean="0">
                <a:latin typeface="Times New Roman" panose="02020603050405020304" pitchFamily="18" charset="0"/>
                <a:ea typeface="宋体" panose="02010600030101010101" pitchFamily="2" charset="-122"/>
              </a:rPr>
              <a:t>4</a:t>
            </a:r>
            <a:r>
              <a:rPr lang="zh-CN" altLang="en-US" sz="3000" b="1" dirty="0" smtClean="0">
                <a:latin typeface="Times New Roman" panose="02020603050405020304" pitchFamily="18" charset="0"/>
                <a:ea typeface="宋体" panose="02010600030101010101" pitchFamily="2" charset="-122"/>
              </a:rPr>
              <a:t>．</a:t>
            </a:r>
            <a:r>
              <a:rPr lang="en-US" altLang="zh-CN" sz="3000" b="1" dirty="0" smtClean="0">
                <a:latin typeface="Times New Roman" panose="02020603050405020304" pitchFamily="18" charset="0"/>
                <a:ea typeface="宋体" panose="02010600030101010101" pitchFamily="2" charset="-122"/>
              </a:rPr>
              <a:t>There is a ________(park) lot over there to park your car.</a:t>
            </a:r>
          </a:p>
          <a:p>
            <a:pPr marL="621030" indent="-621030">
              <a:lnSpc>
                <a:spcPct val="150000"/>
              </a:lnSpc>
            </a:pPr>
            <a:r>
              <a:rPr lang="en-US" altLang="zh-CN" sz="3000" b="1" dirty="0" smtClean="0">
                <a:latin typeface="Times New Roman" panose="02020603050405020304" pitchFamily="18" charset="0"/>
                <a:ea typeface="宋体" panose="02010600030101010101" pitchFamily="2" charset="-122"/>
              </a:rPr>
              <a:t>5</a:t>
            </a:r>
            <a:r>
              <a:rPr lang="zh-CN" altLang="en-US" sz="3000" b="1" dirty="0" smtClean="0">
                <a:latin typeface="Times New Roman" panose="02020603050405020304" pitchFamily="18" charset="0"/>
                <a:ea typeface="宋体" panose="02010600030101010101" pitchFamily="2" charset="-122"/>
              </a:rPr>
              <a:t>．</a:t>
            </a:r>
            <a:r>
              <a:rPr lang="en-US" altLang="zh-CN" sz="3000" b="1" dirty="0" smtClean="0">
                <a:latin typeface="Times New Roman" panose="02020603050405020304" pitchFamily="18" charset="0"/>
                <a:ea typeface="宋体" panose="02010600030101010101" pitchFamily="2" charset="-122"/>
              </a:rPr>
              <a:t>The  ________(speak) at the meeting are all excellent, so I like all of their speeches.</a:t>
            </a:r>
          </a:p>
        </p:txBody>
      </p:sp>
      <p:sp>
        <p:nvSpPr>
          <p:cNvPr id="6" name="Rectangle 1"/>
          <p:cNvSpPr>
            <a:spLocks noChangeArrowheads="1"/>
          </p:cNvSpPr>
          <p:nvPr/>
        </p:nvSpPr>
        <p:spPr bwMode="auto">
          <a:xfrm>
            <a:off x="3348440" y="1352115"/>
            <a:ext cx="1228221" cy="579582"/>
          </a:xfrm>
          <a:prstGeom prst="rect">
            <a:avLst/>
          </a:prstGeom>
          <a:noFill/>
          <a:ln w="9525">
            <a:noFill/>
            <a:miter lim="800000"/>
          </a:ln>
          <a:effectLst/>
        </p:spPr>
        <p:txBody>
          <a:bodyPr vert="horz" wrap="none" lIns="91440" tIns="45720" rIns="91440" bIns="45720" numCol="1" anchor="ctr" anchorCtr="0" compatLnSpc="1">
            <a:spAutoFit/>
          </a:bodyPr>
          <a:lstStyle/>
          <a:p>
            <a:pPr eaLnBrk="0" fontAlgn="base" hangingPunct="0">
              <a:lnSpc>
                <a:spcPct val="150000"/>
              </a:lnSpc>
              <a:spcBef>
                <a:spcPct val="0"/>
              </a:spcBef>
              <a:spcAft>
                <a:spcPct val="0"/>
              </a:spcAft>
            </a:pPr>
            <a:r>
              <a:rPr lang="en-US" altLang="zh-CN" sz="2400" b="1" dirty="0" smtClean="0">
                <a:solidFill>
                  <a:srgbClr val="57C6CF"/>
                </a:solidFill>
                <a:latin typeface="Times New Roman" panose="02020603050405020304" pitchFamily="18" charset="0"/>
                <a:ea typeface="宋体" panose="02010600030101010101" pitchFamily="2" charset="-122"/>
                <a:cs typeface="Times New Roman" panose="02020603050405020304" pitchFamily="18" charset="0"/>
              </a:rPr>
              <a:t>parking</a:t>
            </a:r>
            <a:endParaRPr kumimoji="0" lang="en-US" altLang="zh-CN" sz="2400" b="1" i="0" u="none" strike="noStrike" cap="none" normalizeH="0" baseline="0" dirty="0" smtClean="0">
              <a:ln>
                <a:noFill/>
              </a:ln>
              <a:solidFill>
                <a:srgbClr val="57C6CF"/>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7" name="Rectangle 1"/>
          <p:cNvSpPr>
            <a:spLocks noChangeArrowheads="1"/>
          </p:cNvSpPr>
          <p:nvPr/>
        </p:nvSpPr>
        <p:spPr bwMode="auto">
          <a:xfrm>
            <a:off x="2375399" y="2032053"/>
            <a:ext cx="1330814" cy="579582"/>
          </a:xfrm>
          <a:prstGeom prst="rect">
            <a:avLst/>
          </a:prstGeom>
          <a:noFill/>
          <a:ln w="9525">
            <a:noFill/>
            <a:miter lim="800000"/>
          </a:ln>
          <a:effectLst/>
        </p:spPr>
        <p:txBody>
          <a:bodyPr vert="horz" wrap="none" lIns="91440" tIns="45720" rIns="91440" bIns="45720" numCol="1" anchor="ctr" anchorCtr="0" compatLnSpc="1">
            <a:spAutoFit/>
          </a:bodyPr>
          <a:lstStyle/>
          <a:p>
            <a:pPr eaLnBrk="0" fontAlgn="base" hangingPunct="0">
              <a:lnSpc>
                <a:spcPct val="150000"/>
              </a:lnSpc>
              <a:spcBef>
                <a:spcPct val="0"/>
              </a:spcBef>
              <a:spcAft>
                <a:spcPct val="0"/>
              </a:spcAft>
            </a:pPr>
            <a:r>
              <a:rPr lang="en-US" altLang="zh-CN" sz="2400" b="1" dirty="0" smtClean="0">
                <a:solidFill>
                  <a:srgbClr val="57C6CF"/>
                </a:solidFill>
                <a:latin typeface="Times New Roman" panose="02020603050405020304" pitchFamily="18" charset="0"/>
                <a:ea typeface="宋体" panose="02010600030101010101" pitchFamily="2" charset="-122"/>
                <a:cs typeface="Times New Roman" panose="02020603050405020304" pitchFamily="18" charset="0"/>
              </a:rPr>
              <a:t>speakers</a:t>
            </a:r>
            <a:endParaRPr kumimoji="0" lang="en-US" altLang="zh-CN" sz="2400" b="1" i="0" u="none" strike="noStrike" cap="none" normalizeH="0" baseline="0" dirty="0" smtClean="0">
              <a:ln>
                <a:noFill/>
              </a:ln>
              <a:solidFill>
                <a:srgbClr val="57C6CF"/>
              </a:solidFill>
              <a:effectLst/>
              <a:latin typeface="Arial" panose="020B0604020202020204" pitchFamily="34" charset="0"/>
              <a:ea typeface="宋体" panose="02010600030101010101" pitchFamily="2" charset="-122"/>
              <a:cs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additive="base">
                                        <p:cTn id="18" dur="500" fill="hold"/>
                                        <p:tgtEl>
                                          <p:spTgt spid="7"/>
                                        </p:tgtEl>
                                        <p:attrNameLst>
                                          <p:attrName>ppt_x</p:attrName>
                                        </p:attrNameLst>
                                      </p:cBhvr>
                                      <p:tavLst>
                                        <p:tav tm="0">
                                          <p:val>
                                            <p:strVal val="#ppt_x"/>
                                          </p:val>
                                        </p:tav>
                                        <p:tav tm="100000">
                                          <p:val>
                                            <p:strVal val="#ppt_x"/>
                                          </p:val>
                                        </p:tav>
                                      </p:tavLst>
                                    </p:anim>
                                    <p:anim calcmode="lin" valueType="num">
                                      <p:cBhvr additive="base">
                                        <p:cTn id="19"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6"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TextBox 9"/>
          <p:cNvSpPr txBox="1"/>
          <p:nvPr/>
        </p:nvSpPr>
        <p:spPr>
          <a:xfrm>
            <a:off x="709246" y="1078327"/>
            <a:ext cx="11482754" cy="4856842"/>
          </a:xfrm>
          <a:prstGeom prst="rect">
            <a:avLst/>
          </a:prstGeom>
          <a:noFill/>
        </p:spPr>
        <p:txBody>
          <a:bodyPr wrap="square" rtlCol="0">
            <a:spAutoFit/>
          </a:bodyPr>
          <a:lstStyle/>
          <a:p>
            <a:pPr>
              <a:lnSpc>
                <a:spcPct val="150000"/>
              </a:lnSpc>
            </a:pPr>
            <a:r>
              <a:rPr lang="en-US" altLang="zh-CN" sz="3000" b="1" dirty="0" smtClean="0">
                <a:latin typeface="Times New Roman" panose="02020603050405020304" pitchFamily="18" charset="0"/>
                <a:ea typeface="宋体" panose="02010600030101010101" pitchFamily="2" charset="-122"/>
              </a:rPr>
              <a:t>Ⅲ.</a:t>
            </a:r>
            <a:r>
              <a:rPr lang="zh-CN" altLang="en-US" sz="3000" b="1" dirty="0" smtClean="0">
                <a:latin typeface="Times New Roman" panose="02020603050405020304" pitchFamily="18" charset="0"/>
                <a:ea typeface="宋体" panose="02010600030101010101" pitchFamily="2" charset="-122"/>
              </a:rPr>
              <a:t>根据汉语意思完成句子</a:t>
            </a:r>
          </a:p>
          <a:p>
            <a:pPr>
              <a:lnSpc>
                <a:spcPct val="150000"/>
              </a:lnSpc>
            </a:pPr>
            <a:r>
              <a:rPr lang="en-US" altLang="zh-CN" sz="3000" b="1" dirty="0" smtClean="0">
                <a:latin typeface="Times New Roman" panose="02020603050405020304" pitchFamily="18" charset="0"/>
                <a:ea typeface="宋体" panose="02010600030101010101" pitchFamily="2" charset="-122"/>
              </a:rPr>
              <a:t>1</a:t>
            </a:r>
            <a:r>
              <a:rPr lang="zh-CN" altLang="en-US" sz="3000" b="1" dirty="0" smtClean="0">
                <a:latin typeface="Times New Roman" panose="02020603050405020304" pitchFamily="18" charset="0"/>
                <a:ea typeface="宋体" panose="02010600030101010101" pitchFamily="2" charset="-122"/>
              </a:rPr>
              <a:t>．我们必须要学会如何在困境中求助。</a:t>
            </a:r>
          </a:p>
          <a:p>
            <a:pPr marL="621030">
              <a:lnSpc>
                <a:spcPct val="150000"/>
              </a:lnSpc>
            </a:pPr>
            <a:r>
              <a:rPr lang="en-US" altLang="zh-CN" sz="3000" b="1" dirty="0" smtClean="0">
                <a:latin typeface="Times New Roman" panose="02020603050405020304" pitchFamily="18" charset="0"/>
                <a:ea typeface="宋体" panose="02010600030101010101" pitchFamily="2" charset="-122"/>
              </a:rPr>
              <a:t>We must learn how  ________  ________  ________ help when we're in trouble.</a:t>
            </a:r>
          </a:p>
          <a:p>
            <a:pPr>
              <a:lnSpc>
                <a:spcPct val="150000"/>
              </a:lnSpc>
            </a:pPr>
            <a:r>
              <a:rPr lang="en-US" altLang="zh-CN" sz="3000" b="1" dirty="0" smtClean="0">
                <a:latin typeface="Times New Roman" panose="02020603050405020304" pitchFamily="18" charset="0"/>
                <a:ea typeface="宋体" panose="02010600030101010101" pitchFamily="2" charset="-122"/>
              </a:rPr>
              <a:t>2</a:t>
            </a:r>
            <a:r>
              <a:rPr lang="zh-CN" altLang="en-US" sz="3000" b="1" dirty="0" smtClean="0">
                <a:latin typeface="Times New Roman" panose="02020603050405020304" pitchFamily="18" charset="0"/>
                <a:ea typeface="宋体" panose="02010600030101010101" pitchFamily="2" charset="-122"/>
              </a:rPr>
              <a:t>．明天我们是否举办运动会视天气而定。</a:t>
            </a:r>
          </a:p>
          <a:p>
            <a:pPr marL="621030">
              <a:lnSpc>
                <a:spcPct val="150000"/>
              </a:lnSpc>
            </a:pPr>
            <a:r>
              <a:rPr lang="en-US" altLang="zh-CN" sz="3000" b="1" dirty="0" smtClean="0">
                <a:latin typeface="Times New Roman" panose="02020603050405020304" pitchFamily="18" charset="0"/>
                <a:ea typeface="宋体" panose="02010600030101010101" pitchFamily="2" charset="-122"/>
              </a:rPr>
              <a:t>Whether we will have a sports meeting tomorrow  </a:t>
            </a:r>
          </a:p>
          <a:p>
            <a:pPr marL="621030">
              <a:lnSpc>
                <a:spcPct val="150000"/>
              </a:lnSpc>
            </a:pPr>
            <a:r>
              <a:rPr lang="en-US" altLang="zh-CN" sz="3000" b="1" dirty="0" smtClean="0">
                <a:latin typeface="Times New Roman" panose="02020603050405020304" pitchFamily="18" charset="0"/>
                <a:ea typeface="宋体" panose="02010600030101010101" pitchFamily="2" charset="-122"/>
              </a:rPr>
              <a:t>________  ________ the weather.</a:t>
            </a:r>
          </a:p>
        </p:txBody>
      </p:sp>
      <p:sp>
        <p:nvSpPr>
          <p:cNvPr id="3" name="Rectangle 1"/>
          <p:cNvSpPr>
            <a:spLocks noChangeArrowheads="1"/>
          </p:cNvSpPr>
          <p:nvPr/>
        </p:nvSpPr>
        <p:spPr bwMode="auto">
          <a:xfrm>
            <a:off x="5388538" y="2527784"/>
            <a:ext cx="4290646" cy="646331"/>
          </a:xfrm>
          <a:prstGeom prst="rect">
            <a:avLst/>
          </a:prstGeom>
          <a:noFill/>
          <a:ln w="9525">
            <a:noFill/>
            <a:miter lim="800000"/>
          </a:ln>
          <a:effectLst/>
        </p:spPr>
        <p:txBody>
          <a:bodyPr vert="horz" wrap="square" lIns="91440" tIns="45720" rIns="91440" bIns="45720" numCol="1" anchor="ctr" anchorCtr="0" compatLnSpc="1">
            <a:spAutoFit/>
          </a:bodyPr>
          <a:lstStyle/>
          <a:p>
            <a:pPr lvl="0" eaLnBrk="0" fontAlgn="base" hangingPunct="0">
              <a:lnSpc>
                <a:spcPct val="150000"/>
              </a:lnSpc>
              <a:spcBef>
                <a:spcPct val="0"/>
              </a:spcBef>
              <a:spcAft>
                <a:spcPct val="0"/>
              </a:spcAft>
            </a:pPr>
            <a:r>
              <a:rPr lang="en-US" altLang="zh-CN" sz="2400" b="1" dirty="0" smtClean="0">
                <a:solidFill>
                  <a:srgbClr val="57C6CF"/>
                </a:solidFill>
                <a:latin typeface="Times New Roman" panose="02020603050405020304" pitchFamily="18" charset="0"/>
                <a:ea typeface="宋体" panose="02010600030101010101" pitchFamily="2" charset="-122"/>
                <a:cs typeface="Times New Roman" panose="02020603050405020304" pitchFamily="18" charset="0"/>
              </a:rPr>
              <a:t>to                 ask                  for</a:t>
            </a:r>
            <a:endParaRPr kumimoji="0" lang="en-US" altLang="zh-CN" sz="2400" b="1" i="0" u="none" strike="noStrike" cap="none" normalizeH="0" baseline="0" dirty="0" smtClean="0">
              <a:ln>
                <a:noFill/>
              </a:ln>
              <a:solidFill>
                <a:srgbClr val="57C6CF"/>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9" name="Rectangle 1"/>
          <p:cNvSpPr>
            <a:spLocks noChangeArrowheads="1"/>
          </p:cNvSpPr>
          <p:nvPr/>
        </p:nvSpPr>
        <p:spPr bwMode="auto">
          <a:xfrm>
            <a:off x="1762986" y="5188109"/>
            <a:ext cx="2932106" cy="579967"/>
          </a:xfrm>
          <a:prstGeom prst="rect">
            <a:avLst/>
          </a:prstGeom>
          <a:noFill/>
          <a:ln w="9525">
            <a:noFill/>
            <a:miter lim="800000"/>
          </a:ln>
          <a:effectLst/>
        </p:spPr>
        <p:txBody>
          <a:bodyPr vert="horz" wrap="square" lIns="91440" tIns="45720" rIns="91440" bIns="45720" numCol="1" anchor="ctr" anchorCtr="0" compatLnSpc="1">
            <a:spAutoFit/>
          </a:bodyPr>
          <a:lstStyle/>
          <a:p>
            <a:pPr eaLnBrk="0" fontAlgn="base" hangingPunct="0">
              <a:lnSpc>
                <a:spcPct val="150000"/>
              </a:lnSpc>
              <a:spcBef>
                <a:spcPct val="0"/>
              </a:spcBef>
              <a:spcAft>
                <a:spcPct val="0"/>
              </a:spcAft>
            </a:pPr>
            <a:r>
              <a:rPr lang="en-US" altLang="zh-CN" sz="2400" b="1" dirty="0" smtClean="0">
                <a:solidFill>
                  <a:srgbClr val="57C6CF"/>
                </a:solidFill>
                <a:latin typeface="Times New Roman" panose="02020603050405020304" pitchFamily="18" charset="0"/>
                <a:ea typeface="宋体" panose="02010600030101010101" pitchFamily="2" charset="-122"/>
                <a:cs typeface="Times New Roman" panose="02020603050405020304" pitchFamily="18" charset="0"/>
              </a:rPr>
              <a:t>depends           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 calcmode="lin" valueType="num">
                                      <p:cBhvr additive="base">
                                        <p:cTn id="18" dur="500" fill="hold"/>
                                        <p:tgtEl>
                                          <p:spTgt spid="9"/>
                                        </p:tgtEl>
                                        <p:attrNameLst>
                                          <p:attrName>ppt_x</p:attrName>
                                        </p:attrNameLst>
                                      </p:cBhvr>
                                      <p:tavLst>
                                        <p:tav tm="0">
                                          <p:val>
                                            <p:strVal val="#ppt_x"/>
                                          </p:val>
                                        </p:tav>
                                        <p:tav tm="100000">
                                          <p:val>
                                            <p:strVal val="#ppt_x"/>
                                          </p:val>
                                        </p:tav>
                                      </p:tavLst>
                                    </p:anim>
                                    <p:anim calcmode="lin" valueType="num">
                                      <p:cBhvr additive="base">
                                        <p:cTn id="19"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3" grpId="0"/>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TextBox 9"/>
          <p:cNvSpPr txBox="1"/>
          <p:nvPr/>
        </p:nvSpPr>
        <p:spPr>
          <a:xfrm>
            <a:off x="709246" y="1095912"/>
            <a:ext cx="11482754" cy="5632311"/>
          </a:xfrm>
          <a:prstGeom prst="rect">
            <a:avLst/>
          </a:prstGeom>
          <a:noFill/>
        </p:spPr>
        <p:txBody>
          <a:bodyPr wrap="square" rtlCol="0">
            <a:spAutoFit/>
          </a:bodyPr>
          <a:lstStyle/>
          <a:p>
            <a:pPr>
              <a:lnSpc>
                <a:spcPct val="150000"/>
              </a:lnSpc>
            </a:pPr>
            <a:r>
              <a:rPr lang="en-US" altLang="zh-CN" sz="3000" b="1" dirty="0" smtClean="0">
                <a:latin typeface="Times New Roman" panose="02020603050405020304" pitchFamily="18" charset="0"/>
                <a:ea typeface="宋体" panose="02010600030101010101" pitchFamily="2" charset="-122"/>
              </a:rPr>
              <a:t>3</a:t>
            </a:r>
            <a:r>
              <a:rPr lang="zh-CN" altLang="en-US" sz="3000" b="1" dirty="0" smtClean="0">
                <a:latin typeface="Times New Roman" panose="02020603050405020304" pitchFamily="18" charset="0"/>
                <a:ea typeface="宋体" panose="02010600030101010101" pitchFamily="2" charset="-122"/>
              </a:rPr>
              <a:t>．好像没有人知道这个问题的正确答案。</a:t>
            </a:r>
          </a:p>
          <a:p>
            <a:pPr marL="621030">
              <a:lnSpc>
                <a:spcPct val="150000"/>
              </a:lnSpc>
            </a:pPr>
            <a:r>
              <a:rPr lang="en-US" altLang="zh-CN" sz="3000" b="1" dirty="0" smtClean="0">
                <a:latin typeface="Times New Roman" panose="02020603050405020304" pitchFamily="18" charset="0"/>
                <a:ea typeface="宋体" panose="02010600030101010101" pitchFamily="2" charset="-122"/>
              </a:rPr>
              <a:t>It ________ ________ nobody knows the right answer to this question.</a:t>
            </a:r>
          </a:p>
          <a:p>
            <a:pPr>
              <a:lnSpc>
                <a:spcPct val="150000"/>
              </a:lnSpc>
            </a:pPr>
            <a:r>
              <a:rPr lang="en-US" altLang="zh-CN" sz="3000" b="1" dirty="0" smtClean="0">
                <a:latin typeface="Times New Roman" panose="02020603050405020304" pitchFamily="18" charset="0"/>
                <a:ea typeface="宋体" panose="02010600030101010101" pitchFamily="2" charset="-122"/>
              </a:rPr>
              <a:t>4</a:t>
            </a:r>
            <a:r>
              <a:rPr lang="zh-CN" altLang="en-US" sz="3000" b="1" dirty="0" smtClean="0">
                <a:latin typeface="Times New Roman" panose="02020603050405020304" pitchFamily="18" charset="0"/>
                <a:ea typeface="宋体" panose="02010600030101010101" pitchFamily="2" charset="-122"/>
              </a:rPr>
              <a:t>．我们可以把这个话题引入一场热烈的讨论中。</a:t>
            </a:r>
          </a:p>
          <a:p>
            <a:pPr marL="621030">
              <a:lnSpc>
                <a:spcPct val="150000"/>
              </a:lnSpc>
            </a:pPr>
            <a:r>
              <a:rPr lang="en-US" altLang="zh-CN" sz="3000" b="1" dirty="0" smtClean="0">
                <a:latin typeface="Times New Roman" panose="02020603050405020304" pitchFamily="18" charset="0"/>
                <a:ea typeface="宋体" panose="02010600030101010101" pitchFamily="2" charset="-122"/>
              </a:rPr>
              <a:t>We can  ________ this topic  ________  a heated discussion.</a:t>
            </a:r>
          </a:p>
          <a:p>
            <a:pPr>
              <a:lnSpc>
                <a:spcPct val="150000"/>
              </a:lnSpc>
            </a:pPr>
            <a:r>
              <a:rPr lang="en-US" altLang="zh-CN" sz="3000" b="1" dirty="0" smtClean="0">
                <a:latin typeface="Times New Roman" panose="02020603050405020304" pitchFamily="18" charset="0"/>
                <a:ea typeface="宋体" panose="02010600030101010101" pitchFamily="2" charset="-122"/>
              </a:rPr>
              <a:t>5</a:t>
            </a:r>
            <a:r>
              <a:rPr lang="zh-CN" altLang="en-US" sz="3000" b="1" dirty="0" smtClean="0">
                <a:latin typeface="Times New Roman" panose="02020603050405020304" pitchFamily="18" charset="0"/>
                <a:ea typeface="宋体" panose="02010600030101010101" pitchFamily="2" charset="-122"/>
              </a:rPr>
              <a:t>．你能告诉我去最近的医院的路吗？</a:t>
            </a:r>
          </a:p>
          <a:p>
            <a:pPr marL="621030">
              <a:lnSpc>
                <a:spcPct val="150000"/>
              </a:lnSpc>
            </a:pPr>
            <a:r>
              <a:rPr lang="en-US" altLang="zh-CN" sz="3000" b="1" dirty="0" smtClean="0">
                <a:latin typeface="Times New Roman" panose="02020603050405020304" pitchFamily="18" charset="0"/>
                <a:ea typeface="宋体" panose="02010600030101010101" pitchFamily="2" charset="-122"/>
              </a:rPr>
              <a:t>Could you please tell me  ________  ________  ________ the nearest hospital?</a:t>
            </a:r>
          </a:p>
        </p:txBody>
      </p:sp>
      <p:sp>
        <p:nvSpPr>
          <p:cNvPr id="3" name="Rectangle 1"/>
          <p:cNvSpPr>
            <a:spLocks noChangeArrowheads="1"/>
          </p:cNvSpPr>
          <p:nvPr/>
        </p:nvSpPr>
        <p:spPr bwMode="auto">
          <a:xfrm>
            <a:off x="2198077" y="1815226"/>
            <a:ext cx="2848707" cy="579582"/>
          </a:xfrm>
          <a:prstGeom prst="rect">
            <a:avLst/>
          </a:prstGeom>
          <a:noFill/>
          <a:ln w="9525">
            <a:noFill/>
            <a:miter lim="800000"/>
          </a:ln>
          <a:effectLst/>
        </p:spPr>
        <p:txBody>
          <a:bodyPr vert="horz" wrap="square" lIns="91440" tIns="45720" rIns="91440" bIns="45720" numCol="1" anchor="ctr" anchorCtr="0" compatLnSpc="1">
            <a:spAutoFit/>
          </a:bodyPr>
          <a:lstStyle/>
          <a:p>
            <a:pPr lvl="0" eaLnBrk="0" fontAlgn="base" hangingPunct="0">
              <a:lnSpc>
                <a:spcPct val="150000"/>
              </a:lnSpc>
              <a:spcBef>
                <a:spcPct val="0"/>
              </a:spcBef>
              <a:spcAft>
                <a:spcPct val="0"/>
              </a:spcAft>
            </a:pPr>
            <a:r>
              <a:rPr lang="en-US" altLang="zh-CN" sz="2400" b="1" dirty="0" smtClean="0">
                <a:solidFill>
                  <a:srgbClr val="57C6CF"/>
                </a:solidFill>
                <a:latin typeface="Times New Roman" panose="02020603050405020304" pitchFamily="18" charset="0"/>
                <a:ea typeface="宋体" panose="02010600030101010101" pitchFamily="2" charset="-122"/>
                <a:cs typeface="Times New Roman" panose="02020603050405020304" pitchFamily="18" charset="0"/>
              </a:rPr>
              <a:t>seems             that</a:t>
            </a:r>
            <a:endParaRPr kumimoji="0" lang="en-US" altLang="zh-CN" sz="2400" b="1" i="0" u="none" strike="noStrike" cap="none" normalizeH="0" baseline="0" dirty="0" smtClean="0">
              <a:ln>
                <a:noFill/>
              </a:ln>
              <a:solidFill>
                <a:srgbClr val="57C6CF"/>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9" name="Rectangle 1"/>
          <p:cNvSpPr>
            <a:spLocks noChangeArrowheads="1"/>
          </p:cNvSpPr>
          <p:nvPr/>
        </p:nvSpPr>
        <p:spPr bwMode="auto">
          <a:xfrm>
            <a:off x="3292849" y="3869263"/>
            <a:ext cx="3937296" cy="646331"/>
          </a:xfrm>
          <a:prstGeom prst="rect">
            <a:avLst/>
          </a:prstGeom>
          <a:noFill/>
          <a:ln w="9525">
            <a:noFill/>
            <a:miter lim="800000"/>
          </a:ln>
          <a:effectLst/>
        </p:spPr>
        <p:txBody>
          <a:bodyPr vert="horz" wrap="none" lIns="91440" tIns="45720" rIns="91440" bIns="45720" numCol="1" anchor="ctr" anchorCtr="0" compatLnSpc="1">
            <a:spAutoFit/>
          </a:bodyPr>
          <a:lstStyle/>
          <a:p>
            <a:pPr eaLnBrk="0" fontAlgn="base" hangingPunct="0">
              <a:lnSpc>
                <a:spcPct val="150000"/>
              </a:lnSpc>
              <a:spcBef>
                <a:spcPct val="0"/>
              </a:spcBef>
              <a:spcAft>
                <a:spcPct val="0"/>
              </a:spcAft>
            </a:pPr>
            <a:r>
              <a:rPr lang="en-US" altLang="zh-CN" sz="2400" b="1" dirty="0" smtClean="0">
                <a:solidFill>
                  <a:srgbClr val="57C6CF"/>
                </a:solidFill>
                <a:latin typeface="Times New Roman" panose="02020603050405020304" pitchFamily="18" charset="0"/>
                <a:ea typeface="宋体" panose="02010600030101010101" pitchFamily="2" charset="-122"/>
                <a:cs typeface="Times New Roman" panose="02020603050405020304" pitchFamily="18" charset="0"/>
              </a:rPr>
              <a:t>lead                                   into</a:t>
            </a:r>
          </a:p>
        </p:txBody>
      </p:sp>
      <p:sp>
        <p:nvSpPr>
          <p:cNvPr id="5" name="Rectangle 1"/>
          <p:cNvSpPr>
            <a:spLocks noChangeArrowheads="1"/>
          </p:cNvSpPr>
          <p:nvPr/>
        </p:nvSpPr>
        <p:spPr bwMode="auto">
          <a:xfrm>
            <a:off x="6189785" y="5283932"/>
            <a:ext cx="4589584" cy="646331"/>
          </a:xfrm>
          <a:prstGeom prst="rect">
            <a:avLst/>
          </a:prstGeom>
          <a:noFill/>
          <a:ln w="9525">
            <a:noFill/>
            <a:miter lim="800000"/>
          </a:ln>
          <a:effectLst/>
        </p:spPr>
        <p:txBody>
          <a:bodyPr vert="horz" wrap="square" lIns="91440" tIns="45720" rIns="91440" bIns="45720" numCol="1" anchor="ctr" anchorCtr="0" compatLnSpc="1">
            <a:spAutoFit/>
          </a:bodyPr>
          <a:lstStyle/>
          <a:p>
            <a:pPr eaLnBrk="0" fontAlgn="base" hangingPunct="0">
              <a:lnSpc>
                <a:spcPct val="150000"/>
              </a:lnSpc>
              <a:spcBef>
                <a:spcPct val="0"/>
              </a:spcBef>
              <a:spcAft>
                <a:spcPct val="0"/>
              </a:spcAft>
            </a:pPr>
            <a:r>
              <a:rPr lang="en-US" altLang="zh-CN" sz="2400" b="1" dirty="0" smtClean="0">
                <a:solidFill>
                  <a:srgbClr val="57C6CF"/>
                </a:solidFill>
                <a:latin typeface="Times New Roman" panose="02020603050405020304" pitchFamily="18" charset="0"/>
                <a:ea typeface="宋体" panose="02010600030101010101" pitchFamily="2" charset="-122"/>
                <a:cs typeface="Times New Roman" panose="02020603050405020304" pitchFamily="18" charset="0"/>
              </a:rPr>
              <a:t>the                 way                 to</a:t>
            </a:r>
            <a:endParaRPr kumimoji="0" lang="en-US" altLang="zh-CN" sz="2400" b="1" i="0" u="none" strike="noStrike" cap="none" normalizeH="0" baseline="0" dirty="0" smtClean="0">
              <a:ln>
                <a:noFill/>
              </a:ln>
              <a:solidFill>
                <a:srgbClr val="57C6CF"/>
              </a:solidFill>
              <a:effectLst/>
              <a:latin typeface="Arial" panose="020B0604020202020204" pitchFamily="34" charset="0"/>
              <a:ea typeface="宋体" panose="02010600030101010101" pitchFamily="2" charset="-122"/>
              <a:cs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 calcmode="lin" valueType="num">
                                      <p:cBhvr additive="base">
                                        <p:cTn id="18" dur="500" fill="hold"/>
                                        <p:tgtEl>
                                          <p:spTgt spid="9"/>
                                        </p:tgtEl>
                                        <p:attrNameLst>
                                          <p:attrName>ppt_x</p:attrName>
                                        </p:attrNameLst>
                                      </p:cBhvr>
                                      <p:tavLst>
                                        <p:tav tm="0">
                                          <p:val>
                                            <p:strVal val="#ppt_x"/>
                                          </p:val>
                                        </p:tav>
                                        <p:tav tm="100000">
                                          <p:val>
                                            <p:strVal val="#ppt_x"/>
                                          </p:val>
                                        </p:tav>
                                      </p:tavLst>
                                    </p:anim>
                                    <p:anim calcmode="lin" valueType="num">
                                      <p:cBhvr additive="base">
                                        <p:cTn id="19"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 calcmode="lin" valueType="num">
                                      <p:cBhvr additive="base">
                                        <p:cTn id="24" dur="500" fill="hold"/>
                                        <p:tgtEl>
                                          <p:spTgt spid="5"/>
                                        </p:tgtEl>
                                        <p:attrNameLst>
                                          <p:attrName>ppt_x</p:attrName>
                                        </p:attrNameLst>
                                      </p:cBhvr>
                                      <p:tavLst>
                                        <p:tav tm="0">
                                          <p:val>
                                            <p:strVal val="#ppt_x"/>
                                          </p:val>
                                        </p:tav>
                                        <p:tav tm="100000">
                                          <p:val>
                                            <p:strVal val="#ppt_x"/>
                                          </p:val>
                                        </p:tav>
                                      </p:tavLst>
                                    </p:anim>
                                    <p:anim calcmode="lin" valueType="num">
                                      <p:cBhvr additive="base">
                                        <p:cTn id="25"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3" grpId="0"/>
      <p:bldP spid="9"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16" name="组合 15"/>
          <p:cNvGrpSpPr/>
          <p:nvPr/>
        </p:nvGrpSpPr>
        <p:grpSpPr>
          <a:xfrm>
            <a:off x="576117" y="1342105"/>
            <a:ext cx="3945713" cy="584835"/>
            <a:chOff x="912" y="1532"/>
            <a:chExt cx="4346" cy="921"/>
          </a:xfrm>
        </p:grpSpPr>
        <p:pic>
          <p:nvPicPr>
            <p:cNvPr id="17" name="图片 16" descr="00 图标-04"/>
            <p:cNvPicPr>
              <a:picLocks noChangeAspect="1"/>
            </p:cNvPicPr>
            <p:nvPr/>
          </p:nvPicPr>
          <p:blipFill>
            <a:blip r:embed="rId2" cstate="email"/>
            <a:stretch>
              <a:fillRect/>
            </a:stretch>
          </p:blipFill>
          <p:spPr>
            <a:xfrm>
              <a:off x="912" y="1552"/>
              <a:ext cx="4346" cy="882"/>
            </a:xfrm>
            <a:prstGeom prst="rect">
              <a:avLst/>
            </a:prstGeom>
          </p:spPr>
        </p:pic>
        <p:sp>
          <p:nvSpPr>
            <p:cNvPr id="18" name="文本框 3"/>
            <p:cNvSpPr txBox="1"/>
            <p:nvPr/>
          </p:nvSpPr>
          <p:spPr>
            <a:xfrm>
              <a:off x="1156" y="1532"/>
              <a:ext cx="3489" cy="921"/>
            </a:xfrm>
            <a:prstGeom prst="rect">
              <a:avLst/>
            </a:prstGeom>
            <a:noFill/>
          </p:spPr>
          <p:txBody>
            <a:bodyPr wrap="square" rtlCol="0">
              <a:spAutoFit/>
            </a:bodyPr>
            <a:lstStyle/>
            <a:p>
              <a:r>
                <a:rPr lang="en-US" altLang="zh-CN" sz="3200" dirty="0" smtClean="0">
                  <a:solidFill>
                    <a:schemeClr val="bg1"/>
                  </a:solidFill>
                  <a:latin typeface="华文新魏" panose="02010800040101010101" charset="-122"/>
                  <a:ea typeface="华文新魏" panose="02010800040101010101" charset="-122"/>
                  <a:sym typeface="+mn-ea"/>
                </a:rPr>
                <a:t>B  </a:t>
              </a:r>
              <a:r>
                <a:rPr lang="zh-CN" altLang="en-US" sz="3200" dirty="0" smtClean="0">
                  <a:solidFill>
                    <a:schemeClr val="bg1"/>
                  </a:solidFill>
                  <a:latin typeface="华文新魏" panose="02010800040101010101" charset="-122"/>
                  <a:ea typeface="华文新魏" panose="02010800040101010101" charset="-122"/>
                  <a:sym typeface="+mn-ea"/>
                </a:rPr>
                <a:t>知识综合运用　　　　　　　　　　</a:t>
              </a:r>
            </a:p>
          </p:txBody>
        </p:sp>
      </p:grpSp>
      <p:sp>
        <p:nvSpPr>
          <p:cNvPr id="9" name="TextBox 8"/>
          <p:cNvSpPr txBox="1"/>
          <p:nvPr/>
        </p:nvSpPr>
        <p:spPr>
          <a:xfrm>
            <a:off x="675861" y="2191205"/>
            <a:ext cx="11228924" cy="2954655"/>
          </a:xfrm>
          <a:prstGeom prst="rect">
            <a:avLst/>
          </a:prstGeom>
          <a:noFill/>
        </p:spPr>
        <p:txBody>
          <a:bodyPr wrap="square" rtlCol="0">
            <a:spAutoFit/>
          </a:bodyPr>
          <a:lstStyle/>
          <a:p>
            <a:pPr>
              <a:lnSpc>
                <a:spcPct val="150000"/>
              </a:lnSpc>
            </a:pPr>
            <a:r>
              <a:rPr lang="en-US" altLang="zh-CN" sz="3000" b="1" dirty="0" smtClean="0">
                <a:latin typeface="Times New Roman" panose="02020603050405020304" pitchFamily="18" charset="0"/>
                <a:ea typeface="宋体" panose="02010600030101010101" pitchFamily="2" charset="-122"/>
              </a:rPr>
              <a:t>Ⅳ. </a:t>
            </a:r>
            <a:r>
              <a:rPr lang="zh-CN" altLang="en-US" sz="3000" b="1" dirty="0" smtClean="0">
                <a:latin typeface="Times New Roman" panose="02020603050405020304" pitchFamily="18" charset="0"/>
                <a:ea typeface="宋体" panose="02010600030101010101" pitchFamily="2" charset="-122"/>
              </a:rPr>
              <a:t>单项填空</a:t>
            </a:r>
          </a:p>
          <a:p>
            <a:pPr marL="1346200" indent="-1346200">
              <a:lnSpc>
                <a:spcPct val="150000"/>
              </a:lnSpc>
            </a:pPr>
            <a:r>
              <a:rPr lang="en-US" altLang="zh-CN" sz="3000" b="1" dirty="0" smtClean="0">
                <a:latin typeface="Times New Roman" panose="02020603050405020304" pitchFamily="18" charset="0"/>
                <a:ea typeface="宋体" panose="02010600030101010101" pitchFamily="2" charset="-122"/>
              </a:rPr>
              <a:t>(</a:t>
            </a:r>
            <a:r>
              <a:rPr lang="zh-CN" altLang="en-US" sz="3000" b="1" dirty="0" smtClean="0">
                <a:latin typeface="Times New Roman" panose="02020603050405020304" pitchFamily="18" charset="0"/>
                <a:ea typeface="宋体" panose="02010600030101010101" pitchFamily="2" charset="-122"/>
              </a:rPr>
              <a:t>　　</a:t>
            </a:r>
            <a:r>
              <a:rPr lang="en-US" altLang="zh-CN" sz="3000" b="1" dirty="0" smtClean="0">
                <a:latin typeface="Times New Roman" panose="02020603050405020304" pitchFamily="18" charset="0"/>
                <a:ea typeface="宋体" panose="02010600030101010101" pitchFamily="2" charset="-122"/>
              </a:rPr>
              <a:t>)1.Sally has planned to spend more time  ________ her grandparents during the holidays.</a:t>
            </a:r>
          </a:p>
          <a:p>
            <a:pPr marL="1247775">
              <a:lnSpc>
                <a:spcPct val="150000"/>
              </a:lnSpc>
            </a:pPr>
            <a:r>
              <a:rPr lang="en-US" altLang="zh-CN" sz="3000" b="1" dirty="0" smtClean="0">
                <a:latin typeface="Times New Roman" panose="02020603050405020304" pitchFamily="18" charset="0"/>
                <a:ea typeface="宋体" panose="02010600030101010101" pitchFamily="2" charset="-122"/>
              </a:rPr>
              <a:t>A</a:t>
            </a:r>
            <a:r>
              <a:rPr lang="zh-CN" altLang="en-US" sz="3000" b="1" dirty="0" smtClean="0">
                <a:latin typeface="Times New Roman" panose="02020603050405020304" pitchFamily="18" charset="0"/>
                <a:ea typeface="宋体" panose="02010600030101010101" pitchFamily="2" charset="-122"/>
              </a:rPr>
              <a:t>．</a:t>
            </a:r>
            <a:r>
              <a:rPr lang="en-US" altLang="zh-CN" sz="3000" b="1" dirty="0" smtClean="0">
                <a:latin typeface="Times New Roman" panose="02020603050405020304" pitchFamily="18" charset="0"/>
                <a:ea typeface="宋体" panose="02010600030101010101" pitchFamily="2" charset="-122"/>
              </a:rPr>
              <a:t>on  		B</a:t>
            </a:r>
            <a:r>
              <a:rPr lang="zh-CN" altLang="en-US" sz="3000" b="1" dirty="0" smtClean="0">
                <a:latin typeface="Times New Roman" panose="02020603050405020304" pitchFamily="18" charset="0"/>
                <a:ea typeface="宋体" panose="02010600030101010101" pitchFamily="2" charset="-122"/>
              </a:rPr>
              <a:t>．</a:t>
            </a:r>
            <a:r>
              <a:rPr lang="en-US" altLang="zh-CN" sz="3000" b="1" dirty="0" smtClean="0">
                <a:latin typeface="Times New Roman" panose="02020603050405020304" pitchFamily="18" charset="0"/>
                <a:ea typeface="宋体" panose="02010600030101010101" pitchFamily="2" charset="-122"/>
              </a:rPr>
              <a:t>in  		C</a:t>
            </a:r>
            <a:r>
              <a:rPr lang="zh-CN" altLang="en-US" sz="3000" b="1" dirty="0" smtClean="0">
                <a:latin typeface="Times New Roman" panose="02020603050405020304" pitchFamily="18" charset="0"/>
                <a:ea typeface="宋体" panose="02010600030101010101" pitchFamily="2" charset="-122"/>
              </a:rPr>
              <a:t>．</a:t>
            </a:r>
            <a:r>
              <a:rPr lang="en-US" altLang="zh-CN" sz="3000" b="1" dirty="0" smtClean="0">
                <a:latin typeface="Times New Roman" panose="02020603050405020304" pitchFamily="18" charset="0"/>
                <a:ea typeface="宋体" panose="02010600030101010101" pitchFamily="2" charset="-122"/>
              </a:rPr>
              <a:t>with  		D</a:t>
            </a:r>
            <a:r>
              <a:rPr lang="zh-CN" altLang="en-US" sz="3000" b="1" dirty="0" smtClean="0">
                <a:latin typeface="Times New Roman" panose="02020603050405020304" pitchFamily="18" charset="0"/>
                <a:ea typeface="宋体" panose="02010600030101010101" pitchFamily="2" charset="-122"/>
              </a:rPr>
              <a:t>．</a:t>
            </a:r>
            <a:r>
              <a:rPr lang="en-US" altLang="zh-CN" sz="3000" b="1" dirty="0" smtClean="0">
                <a:latin typeface="Times New Roman" panose="02020603050405020304" pitchFamily="18" charset="0"/>
                <a:ea typeface="宋体" panose="02010600030101010101" pitchFamily="2" charset="-122"/>
              </a:rPr>
              <a:t>at</a:t>
            </a:r>
          </a:p>
        </p:txBody>
      </p:sp>
      <p:sp>
        <p:nvSpPr>
          <p:cNvPr id="10" name="矩形 9"/>
          <p:cNvSpPr/>
          <p:nvPr/>
        </p:nvSpPr>
        <p:spPr>
          <a:xfrm>
            <a:off x="1086367" y="3018198"/>
            <a:ext cx="407484" cy="579967"/>
          </a:xfrm>
          <a:prstGeom prst="rect">
            <a:avLst/>
          </a:prstGeom>
        </p:spPr>
        <p:txBody>
          <a:bodyPr wrap="none">
            <a:spAutoFit/>
          </a:bodyPr>
          <a:lstStyle/>
          <a:p>
            <a:pPr>
              <a:lnSpc>
                <a:spcPct val="150000"/>
              </a:lnSpc>
            </a:pPr>
            <a:r>
              <a:rPr lang="en-US" altLang="zh-CN" sz="2400" b="1" dirty="0" smtClean="0">
                <a:solidFill>
                  <a:srgbClr val="57C6CF"/>
                </a:solidFill>
              </a:rPr>
              <a:t>C</a:t>
            </a:r>
            <a:endParaRPr lang="zh-CN" altLang="en-US" sz="2400" b="1" dirty="0">
              <a:solidFill>
                <a:srgbClr val="57C6C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afterEffect">
                                  <p:stCondLst>
                                    <p:cond delay="0"/>
                                  </p:stCondLst>
                                  <p:childTnLst>
                                    <p:set>
                                      <p:cBhvr>
                                        <p:cTn id="6" dur="1000" fill="hold">
                                          <p:stCondLst>
                                            <p:cond delay="0"/>
                                          </p:stCondLst>
                                        </p:cTn>
                                        <p:tgtEl>
                                          <p:spTgt spid="16"/>
                                        </p:tgtEl>
                                        <p:attrNameLst>
                                          <p:attrName>style.visibility</p:attrName>
                                        </p:attrNameLst>
                                      </p:cBhvr>
                                      <p:to>
                                        <p:strVal val="visible"/>
                                      </p:to>
                                    </p:set>
                                    <p:animEffect transition="in" filter="wheel(1)">
                                      <p:cBhvr>
                                        <p:cTn id="7" dur="1000"/>
                                        <p:tgtEl>
                                          <p:spTgt spid="16"/>
                                        </p:tgtEl>
                                      </p:cBhvr>
                                    </p:animEffect>
                                  </p:childTnLst>
                                </p:cTn>
                              </p:par>
                            </p:childTnLst>
                          </p:cTn>
                        </p:par>
                        <p:par>
                          <p:cTn id="8" fill="hold">
                            <p:stCondLst>
                              <p:cond delay="1000"/>
                            </p:stCondLst>
                            <p:childTnLst>
                              <p:par>
                                <p:cTn id="9" presetID="4" presetClass="entr" presetSubtype="16"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box(in)">
                                      <p:cBhvr>
                                        <p:cTn id="11" dur="500"/>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10"/>
                                        </p:tgtEl>
                                        <p:attrNameLst>
                                          <p:attrName>style.visibility</p:attrName>
                                        </p:attrNameLst>
                                      </p:cBhvr>
                                      <p:to>
                                        <p:strVal val="visible"/>
                                      </p:to>
                                    </p:set>
                                    <p:anim calcmode="lin" valueType="num">
                                      <p:cBhvr additive="base">
                                        <p:cTn id="16" dur="500" fill="hold"/>
                                        <p:tgtEl>
                                          <p:spTgt spid="10"/>
                                        </p:tgtEl>
                                        <p:attrNameLst>
                                          <p:attrName>ppt_x</p:attrName>
                                        </p:attrNameLst>
                                      </p:cBhvr>
                                      <p:tavLst>
                                        <p:tav tm="0">
                                          <p:val>
                                            <p:strVal val="#ppt_x"/>
                                          </p:val>
                                        </p:tav>
                                        <p:tav tm="100000">
                                          <p:val>
                                            <p:strVal val="#ppt_x"/>
                                          </p:val>
                                        </p:tav>
                                      </p:tavLst>
                                    </p:anim>
                                    <p:anim calcmode="lin" valueType="num">
                                      <p:cBhvr additive="base">
                                        <p:cTn id="17"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TextBox 9"/>
          <p:cNvSpPr txBox="1"/>
          <p:nvPr/>
        </p:nvSpPr>
        <p:spPr>
          <a:xfrm>
            <a:off x="546653" y="1200796"/>
            <a:ext cx="11072192" cy="2862322"/>
          </a:xfrm>
          <a:prstGeom prst="rect">
            <a:avLst/>
          </a:prstGeom>
          <a:noFill/>
        </p:spPr>
        <p:txBody>
          <a:bodyPr wrap="square" rtlCol="0">
            <a:spAutoFit/>
          </a:bodyPr>
          <a:lstStyle/>
          <a:p>
            <a:pPr marL="1336675" indent="-1336675">
              <a:lnSpc>
                <a:spcPct val="150000"/>
              </a:lnSpc>
            </a:pPr>
            <a:r>
              <a:rPr lang="en-US" altLang="zh-CN" sz="3000" b="1" dirty="0" smtClean="0"/>
              <a:t>(</a:t>
            </a:r>
            <a:r>
              <a:rPr lang="zh-CN" altLang="en-US" sz="3000" b="1" dirty="0" smtClean="0"/>
              <a:t>　　</a:t>
            </a:r>
            <a:r>
              <a:rPr lang="en-US" altLang="zh-CN" sz="3000" b="1" dirty="0" smtClean="0"/>
              <a:t>)2.—What did your teacher teach you yesterday?</a:t>
            </a:r>
          </a:p>
          <a:p>
            <a:pPr marL="1336675">
              <a:lnSpc>
                <a:spcPct val="150000"/>
              </a:lnSpc>
            </a:pPr>
            <a:r>
              <a:rPr lang="en-US" altLang="zh-CN" sz="3000" b="1" dirty="0" smtClean="0"/>
              <a:t>—He taught us  _____ to use some important words.</a:t>
            </a:r>
          </a:p>
          <a:p>
            <a:pPr marL="1336675">
              <a:lnSpc>
                <a:spcPct val="150000"/>
              </a:lnSpc>
            </a:pPr>
            <a:r>
              <a:rPr lang="en-US" altLang="zh-CN" sz="3000" b="1" dirty="0" smtClean="0"/>
              <a:t>A</a:t>
            </a:r>
            <a:r>
              <a:rPr lang="zh-CN" altLang="en-US" sz="3000" b="1" dirty="0" smtClean="0"/>
              <a:t>．</a:t>
            </a:r>
            <a:r>
              <a:rPr lang="en-US" altLang="zh-CN" sz="3000" b="1" dirty="0" smtClean="0"/>
              <a:t>what  				B</a:t>
            </a:r>
            <a:r>
              <a:rPr lang="zh-CN" altLang="en-US" sz="3000" b="1" dirty="0" smtClean="0"/>
              <a:t>．</a:t>
            </a:r>
            <a:r>
              <a:rPr lang="en-US" altLang="zh-CN" sz="3000" b="1" dirty="0" smtClean="0"/>
              <a:t>why</a:t>
            </a:r>
          </a:p>
          <a:p>
            <a:pPr marL="1336675">
              <a:lnSpc>
                <a:spcPct val="150000"/>
              </a:lnSpc>
            </a:pPr>
            <a:r>
              <a:rPr lang="en-US" altLang="zh-CN" sz="3000" b="1" dirty="0" smtClean="0"/>
              <a:t>C</a:t>
            </a:r>
            <a:r>
              <a:rPr lang="zh-CN" altLang="en-US" sz="3000" b="1" dirty="0" smtClean="0"/>
              <a:t>．</a:t>
            </a:r>
            <a:r>
              <a:rPr lang="en-US" altLang="zh-CN" sz="3000" b="1" dirty="0" smtClean="0"/>
              <a:t>whether  			D</a:t>
            </a:r>
            <a:r>
              <a:rPr lang="zh-CN" altLang="en-US" sz="3000" b="1" dirty="0" smtClean="0"/>
              <a:t>．</a:t>
            </a:r>
            <a:r>
              <a:rPr lang="en-US" altLang="zh-CN" sz="3000" b="1" dirty="0" smtClean="0"/>
              <a:t>how</a:t>
            </a:r>
          </a:p>
        </p:txBody>
      </p:sp>
      <p:sp>
        <p:nvSpPr>
          <p:cNvPr id="3" name="矩形 2"/>
          <p:cNvSpPr/>
          <p:nvPr/>
        </p:nvSpPr>
        <p:spPr>
          <a:xfrm>
            <a:off x="987231" y="1303227"/>
            <a:ext cx="407484" cy="579967"/>
          </a:xfrm>
          <a:prstGeom prst="rect">
            <a:avLst/>
          </a:prstGeom>
        </p:spPr>
        <p:txBody>
          <a:bodyPr wrap="none">
            <a:spAutoFit/>
          </a:bodyPr>
          <a:lstStyle/>
          <a:p>
            <a:pPr>
              <a:lnSpc>
                <a:spcPct val="150000"/>
              </a:lnSpc>
            </a:pPr>
            <a:r>
              <a:rPr lang="en-US" altLang="zh-CN" sz="2400" b="1" dirty="0" smtClean="0">
                <a:solidFill>
                  <a:srgbClr val="57C6CF"/>
                </a:solidFill>
              </a:rPr>
              <a:t>D</a:t>
            </a:r>
            <a:endParaRPr lang="zh-CN" altLang="en-US" sz="2400" b="1" dirty="0">
              <a:solidFill>
                <a:srgbClr val="57C6CF"/>
              </a:solidFill>
            </a:endParaRPr>
          </a:p>
        </p:txBody>
      </p:sp>
      <p:sp>
        <p:nvSpPr>
          <p:cNvPr id="4" name="TextBox 3"/>
          <p:cNvSpPr txBox="1"/>
          <p:nvPr/>
        </p:nvSpPr>
        <p:spPr>
          <a:xfrm>
            <a:off x="566707" y="4065329"/>
            <a:ext cx="11073631" cy="1949508"/>
          </a:xfrm>
          <a:prstGeom prst="rect">
            <a:avLst/>
          </a:prstGeom>
          <a:noFill/>
        </p:spPr>
        <p:txBody>
          <a:bodyPr wrap="square" rtlCol="0">
            <a:spAutoFit/>
          </a:bodyPr>
          <a:lstStyle/>
          <a:p>
            <a:pPr>
              <a:lnSpc>
                <a:spcPct val="150000"/>
              </a:lnSpc>
            </a:pPr>
            <a:r>
              <a:rPr lang="en-US" altLang="zh-CN" sz="2600" b="1" dirty="0" smtClean="0">
                <a:solidFill>
                  <a:srgbClr val="0000FF"/>
                </a:solidFill>
                <a:latin typeface="黑体" panose="02010609060101010101" pitchFamily="49" charset="-122"/>
                <a:ea typeface="黑体" panose="02010609060101010101" pitchFamily="49" charset="-122"/>
              </a:rPr>
              <a:t>[</a:t>
            </a:r>
            <a:r>
              <a:rPr lang="zh-CN" altLang="en-US" sz="2600" b="1" dirty="0" smtClean="0">
                <a:solidFill>
                  <a:srgbClr val="0000FF"/>
                </a:solidFill>
                <a:latin typeface="黑体" panose="02010609060101010101" pitchFamily="49" charset="-122"/>
                <a:ea typeface="黑体" panose="02010609060101010101" pitchFamily="49" charset="-122"/>
              </a:rPr>
              <a:t>解析</a:t>
            </a:r>
            <a:r>
              <a:rPr lang="en-US" altLang="zh-CN" sz="2600" b="1" dirty="0" smtClean="0">
                <a:solidFill>
                  <a:srgbClr val="0000FF"/>
                </a:solidFill>
                <a:latin typeface="黑体" panose="02010609060101010101" pitchFamily="49" charset="-122"/>
                <a:ea typeface="黑体" panose="02010609060101010101" pitchFamily="49" charset="-122"/>
              </a:rPr>
              <a:t>]</a:t>
            </a:r>
            <a:r>
              <a:rPr lang="en-US" altLang="zh-CN" sz="2600" b="1" dirty="0" smtClean="0">
                <a:solidFill>
                  <a:srgbClr val="0000FF"/>
                </a:solidFill>
                <a:latin typeface="Times New Roman" panose="02020603050405020304" pitchFamily="18" charset="0"/>
                <a:ea typeface="仿宋" panose="02010609060101010101" pitchFamily="49" charset="-122"/>
              </a:rPr>
              <a:t> </a:t>
            </a:r>
            <a:r>
              <a:rPr lang="zh-CN" altLang="en-US" sz="2600" b="1" dirty="0" smtClean="0">
                <a:latin typeface="Times New Roman" panose="02020603050405020304" pitchFamily="18" charset="0"/>
                <a:ea typeface="仿宋" panose="02010609060101010101" pitchFamily="49" charset="-122"/>
              </a:rPr>
              <a:t>考查连接词。句意：“你们的老师昨天教你们什么了？”“他教我们</a:t>
            </a:r>
            <a:r>
              <a:rPr lang="en-US" altLang="zh-CN" sz="2600" b="1" dirty="0" smtClean="0">
                <a:latin typeface="Times New Roman" panose="02020603050405020304" pitchFamily="18" charset="0"/>
                <a:ea typeface="仿宋" panose="02010609060101010101" pitchFamily="49" charset="-122"/>
              </a:rPr>
              <a:t>________</a:t>
            </a:r>
            <a:r>
              <a:rPr lang="zh-CN" altLang="en-US" sz="2600" b="1" dirty="0" smtClean="0">
                <a:latin typeface="Times New Roman" panose="02020603050405020304" pitchFamily="18" charset="0"/>
                <a:ea typeface="仿宋" panose="02010609060101010101" pitchFamily="49" charset="-122"/>
              </a:rPr>
              <a:t>使用一些重要的单词。”根据句子结构可知，这里的连接词表示使用单词的“方式，方法”，因此要用疑问词</a:t>
            </a:r>
            <a:r>
              <a:rPr lang="en-US" altLang="zh-CN" sz="2600" b="1" dirty="0" smtClean="0">
                <a:latin typeface="Times New Roman" panose="02020603050405020304" pitchFamily="18" charset="0"/>
                <a:ea typeface="仿宋" panose="02010609060101010101" pitchFamily="49" charset="-122"/>
              </a:rPr>
              <a:t>how</a:t>
            </a:r>
            <a:r>
              <a:rPr lang="zh-CN" altLang="en-US" sz="2600" b="1" dirty="0" smtClean="0">
                <a:latin typeface="Times New Roman" panose="02020603050405020304" pitchFamily="18" charset="0"/>
                <a:ea typeface="仿宋" panose="02010609060101010101" pitchFamily="49" charset="-122"/>
              </a:rPr>
              <a:t>，故选</a:t>
            </a:r>
            <a:r>
              <a:rPr lang="en-US" altLang="zh-CN" sz="2600" b="1" dirty="0" smtClean="0">
                <a:latin typeface="Times New Roman" panose="02020603050405020304" pitchFamily="18" charset="0"/>
                <a:ea typeface="仿宋" panose="02010609060101010101" pitchFamily="49" charset="-122"/>
              </a:rPr>
              <a:t>D</a:t>
            </a:r>
            <a:r>
              <a:rPr lang="zh-CN" altLang="en-US" sz="2600" b="1" dirty="0" smtClean="0">
                <a:latin typeface="Times New Roman" panose="02020603050405020304" pitchFamily="18" charset="0"/>
                <a:ea typeface="仿宋" panose="02010609060101010101" pitchFamily="49"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3" grpId="0"/>
      <p:bldP spid="4" grpId="0"/>
    </p:bldLst>
  </p:timing>
</p:sld>
</file>

<file path=ppt/tags/tag1.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HIGHLIGHT" val="0"/>
  <p:tag name="KSO_WM_UNIT_COMPATIBLE" val="0"/>
  <p:tag name="KSO_WM_UNIT_DIAGRAM_ISNUMVISUAL" val="0"/>
  <p:tag name="KSO_WM_UNIT_DIAGRAM_ISREFERUNIT" val="0"/>
  <p:tag name="KSO_WM_UNIT_ID" val="_0**"/>
  <p:tag name="KSO_WM_UNIT_LAYERLEVEL" val="1"/>
  <p:tag name="KSO_WM_TEMPLATE_CATEGORY" val="custom"/>
  <p:tag name="KSO_WM_TEMPLATE_INDEX" val="20196575"/>
</p:tagLst>
</file>

<file path=ppt/tags/tag1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ID" val="_1*i*4"/>
  <p:tag name="KSO_WM_UNIT_LAYERLEVEL" val="1"/>
  <p:tag name="KSO_WM_TAG_VERSION" val="1.0"/>
  <p:tag name="KSO_WM_BEAUTIFY_FLAG" val="#wm#"/>
  <p:tag name="KSO_WM_UNIT_TYPE" val="i"/>
  <p:tag name="KSO_WM_UNIT_INDEX" val="4"/>
  <p:tag name="KSO_WM_UNIT_DIAGRAM_ISNUMVISUAL" val="0"/>
  <p:tag name="KSO_WM_UNIT_DIAGRAM_ISREFERUNIT" val="0"/>
</p:tagLst>
</file>

<file path=ppt/tags/tag1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ID" val="_1*i*5"/>
  <p:tag name="KSO_WM_UNIT_LAYERLEVEL" val="1"/>
  <p:tag name="KSO_WM_TAG_VERSION" val="1.0"/>
  <p:tag name="KSO_WM_BEAUTIFY_FLAG" val="#wm#"/>
  <p:tag name="KSO_WM_UNIT_TYPE" val="i"/>
  <p:tag name="KSO_WM_UNIT_INDEX" val="5"/>
  <p:tag name="KSO_WM_UNIT_DIAGRAM_ISNUMVISUAL" val="0"/>
  <p:tag name="KSO_WM_UNIT_DIAGRAM_ISREFERUNIT" val="0"/>
</p:tagLst>
</file>

<file path=ppt/tags/tag1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TYPE" val="i"/>
  <p:tag name="KSO_WM_UNIT_INDEX" val="1"/>
  <p:tag name="KSO_WM_UNIT_ID" val="_3*i*1"/>
  <p:tag name="KSO_WM_UNIT_LAYERLEVEL" val="1"/>
  <p:tag name="KSO_WM_TAG_VERSION" val="1.0"/>
  <p:tag name="KSO_WM_BEAUTIFY_FLAG" val="#wm#"/>
  <p:tag name="KSO_WM_UNIT_DIAGRAM_ISNUMVISUAL" val="0"/>
  <p:tag name="KSO_WM_UNIT_DIAGRAM_ISREFERUNIT" val="0"/>
</p:tagLst>
</file>

<file path=ppt/tags/tag2.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HIGHLIGHT" val="0"/>
  <p:tag name="KSO_WM_UNIT_COMPATIBLE" val="0"/>
  <p:tag name="KSO_WM_UNIT_DIAGRAM_ISNUMVISUAL" val="0"/>
  <p:tag name="KSO_WM_UNIT_DIAGRAM_ISREFERUNIT" val="0"/>
  <p:tag name="KSO_WM_UNIT_ID" val="_0**"/>
  <p:tag name="KSO_WM_UNIT_LAYERLEVEL" val="1"/>
  <p:tag name="KSO_WM_TEMPLATE_CATEGORY" val="custom"/>
  <p:tag name="KSO_WM_TEMPLATE_INDEX" val="20196575"/>
</p:tagLst>
</file>

<file path=ppt/tags/tag2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3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4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5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COMBINE_RELATE_SLIDE_ID" val="background20180947_1"/>
  <p:tag name="KSO_WM_TEMPLATE_CATEGORY" val="custom"/>
  <p:tag name="KSO_WM_TEMPLATE_INDEX" val="20196575"/>
  <p:tag name="KSO_WM_TEMPLATE_SUBCATEGORY" val="0"/>
  <p:tag name="KSO_WM_TEMPLATE_THUMBS_INDEX" val="1"/>
</p:tagLst>
</file>

<file path=ppt/tags/tag6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ID" val="_11*i*2"/>
  <p:tag name="KSO_WM_UNIT_LAYERLEVEL" val="1"/>
  <p:tag name="KSO_WM_TAG_VERSION" val="1.0"/>
  <p:tag name="KSO_WM_BEAUTIFY_FLAG" val="#wm#"/>
  <p:tag name="KSO_WM_UNIT_TYPE" val="i"/>
  <p:tag name="KSO_WM_UNIT_INDEX" val="2"/>
  <p:tag name="KSO_WM_UNIT_DIAGRAM_ISNUMVISUAL" val="0"/>
  <p:tag name="KSO_WM_UNIT_DIAGRAM_ISREFERUNIT" val="0"/>
</p:tagLst>
</file>

<file path=ppt/tags/tag6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ID" val="_11*i*3"/>
  <p:tag name="KSO_WM_UNIT_LAYERLEVEL" val="1"/>
  <p:tag name="KSO_WM_TAG_VERSION" val="1.0"/>
  <p:tag name="KSO_WM_BEAUTIFY_FLAG" val="#wm#"/>
  <p:tag name="KSO_WM_UNIT_TYPE" val="i"/>
  <p:tag name="KSO_WM_UNIT_INDEX" val="3"/>
  <p:tag name="KSO_WM_UNIT_DIAGRAM_ISNUMVISUAL" val="0"/>
  <p:tag name="KSO_WM_UNIT_DIAGRAM_ISREFERUNIT" val="0"/>
</p:tagLst>
</file>

<file path=ppt/tags/tag6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ID" val="_11*i*4"/>
  <p:tag name="KSO_WM_UNIT_LAYERLEVEL" val="1"/>
  <p:tag name="KSO_WM_TAG_VERSION" val="1.0"/>
  <p:tag name="KSO_WM_BEAUTIFY_FLAG" val="#wm#"/>
  <p:tag name="KSO_WM_UNIT_TYPE" val="i"/>
  <p:tag name="KSO_WM_UNIT_INDEX" val="4"/>
  <p:tag name="KSO_WM_UNIT_DIAGRAM_ISNUMVISUAL" val="0"/>
  <p:tag name="KSO_WM_UNIT_DIAGRAM_ISREFERUNIT" val="0"/>
</p:tagLst>
</file>

<file path=ppt/tags/tag6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ID" val="_11*i*5"/>
  <p:tag name="KSO_WM_UNIT_LAYERLEVEL" val="1"/>
  <p:tag name="KSO_WM_TAG_VERSION" val="1.0"/>
  <p:tag name="KSO_WM_BEAUTIFY_FLAG" val="#wm#"/>
  <p:tag name="KSO_WM_UNIT_TYPE" val="i"/>
  <p:tag name="KSO_WM_UNIT_INDEX" val="5"/>
  <p:tag name="KSO_WM_UNIT_DIAGRAM_ISNUMVISUAL" val="0"/>
  <p:tag name="KSO_WM_UNIT_DIAGRAM_ISREFERUNIT" val="0"/>
</p:tagLst>
</file>

<file path=ppt/tags/tag6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ID" val="_1*i*2"/>
  <p:tag name="KSO_WM_UNIT_LAYERLEVEL" val="1"/>
  <p:tag name="KSO_WM_TAG_VERSION" val="1.0"/>
  <p:tag name="KSO_WM_BEAUTIFY_FLAG" val="#wm#"/>
  <p:tag name="KSO_WM_UNIT_TYPE" val="i"/>
  <p:tag name="KSO_WM_UNIT_INDEX" val="2"/>
  <p:tag name="KSO_WM_UNIT_DIAGRAM_ISNUMVISUAL" val="0"/>
  <p:tag name="KSO_WM_UNIT_DIAGRAM_ISREFERUNIT" val="0"/>
</p:tagLst>
</file>

<file path=ppt/tags/tag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ID" val="_1*i*3"/>
  <p:tag name="KSO_WM_UNIT_LAYERLEVEL" val="1"/>
  <p:tag name="KSO_WM_TAG_VERSION" val="1.0"/>
  <p:tag name="KSO_WM_BEAUTIFY_FLAG" val="#wm#"/>
  <p:tag name="KSO_WM_UNIT_TYPE" val="i"/>
  <p:tag name="KSO_WM_UNIT_INDEX" val="3"/>
  <p:tag name="KSO_WM_UNIT_DIAGRAM_ISNUMVISUAL" val="0"/>
  <p:tag name="KSO_WM_UNIT_DIAGRAM_ISREFERUNIT" val="0"/>
</p:tagLst>
</file>

<file path=ppt/theme/theme1.xml><?xml version="1.0" encoding="utf-8"?>
<a:theme xmlns:a="http://schemas.openxmlformats.org/drawingml/2006/main" name="WWW.2PPT.COM">
  <a:themeElements>
    <a:clrScheme name="自定义 2">
      <a:dk1>
        <a:srgbClr val="466424"/>
      </a:dk1>
      <a:lt1>
        <a:srgbClr val="FFFFFF"/>
      </a:lt1>
      <a:dk2>
        <a:srgbClr val="7A9858"/>
      </a:dk2>
      <a:lt2>
        <a:srgbClr val="FFFFFF"/>
      </a:lt2>
      <a:accent1>
        <a:srgbClr val="3B561D"/>
      </a:accent1>
      <a:accent2>
        <a:srgbClr val="98CC77"/>
      </a:accent2>
      <a:accent3>
        <a:srgbClr val="779989"/>
      </a:accent3>
      <a:accent4>
        <a:srgbClr val="354B1B"/>
      </a:accent4>
      <a:accent5>
        <a:srgbClr val="466424"/>
      </a:accent5>
      <a:accent6>
        <a:srgbClr val="BED7CB"/>
      </a:accent6>
      <a:hlink>
        <a:srgbClr val="98CC77"/>
      </a:hlink>
      <a:folHlink>
        <a:srgbClr val="AABBCB"/>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1911</Words>
  <Application>Microsoft Office PowerPoint</Application>
  <PresentationFormat>宽屏</PresentationFormat>
  <Paragraphs>163</Paragraphs>
  <Slides>32</Slides>
  <Notes>1</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32</vt:i4>
      </vt:variant>
    </vt:vector>
  </HeadingPairs>
  <TitlesOfParts>
    <vt:vector size="41" baseType="lpstr">
      <vt:lpstr>仿宋</vt:lpstr>
      <vt:lpstr>黑体</vt:lpstr>
      <vt:lpstr>华文新魏</vt:lpstr>
      <vt:lpstr>宋体</vt:lpstr>
      <vt:lpstr>微软雅黑</vt:lpstr>
      <vt:lpstr>Arial</vt:lpstr>
      <vt:lpstr>Calibri</vt:lpstr>
      <vt:lpstr>Times New Roman</vt:lpstr>
      <vt:lpstr>WWW.2PPT.COM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2018-02-07T00:47:00Z</dcterms:created>
  <dcterms:modified xsi:type="dcterms:W3CDTF">2023-01-16T14:09:21Z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2052-11.1.0.11194</vt:lpwstr>
  </property>
  <property fmtid="{D5CDD505-2E9C-101B-9397-08002B2CF9AE}" pid="3" name="ICV">
    <vt:lpwstr>FC73219DCA074516A9029F687F5F6C80</vt:lpwstr>
  </property>
  <property fmtid="{A09F084E-AD41-489F-8076-AA5BE3082BCA}" pid="100">
    <vt:ui4>5</vt:ui4>
  </property>
  <property fmtid="{64440492-4C8B-11D1-8B70-080036B11A03}" pid="11">
    <vt:lpwstr>www.2ppt.com-爱PPT提供资源下载</vt:lpwstr>
  </property>
</Properties>
</file>